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2" r:id="rId4"/>
    <p:sldId id="259" r:id="rId5"/>
    <p:sldId id="260" r:id="rId6"/>
    <p:sldId id="256" r:id="rId7"/>
    <p:sldId id="257" r:id="rId8"/>
    <p:sldId id="261" r:id="rId9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BD3"/>
    <a:srgbClr val="FFFFBF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1740" y="40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F3C0-E86C-4D9F-BC7F-D345880AA210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23C-CE6C-4D5C-BDA3-8F1D0D24B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85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F3C0-E86C-4D9F-BC7F-D345880AA210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23C-CE6C-4D5C-BDA3-8F1D0D24B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83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F3C0-E86C-4D9F-BC7F-D345880AA210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23C-CE6C-4D5C-BDA3-8F1D0D24B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99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F3C0-E86C-4D9F-BC7F-D345880AA210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23C-CE6C-4D5C-BDA3-8F1D0D24B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26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F3C0-E86C-4D9F-BC7F-D345880AA210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23C-CE6C-4D5C-BDA3-8F1D0D24B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50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F3C0-E86C-4D9F-BC7F-D345880AA210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23C-CE6C-4D5C-BDA3-8F1D0D24B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97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F3C0-E86C-4D9F-BC7F-D345880AA210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23C-CE6C-4D5C-BDA3-8F1D0D24B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66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F3C0-E86C-4D9F-BC7F-D345880AA210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23C-CE6C-4D5C-BDA3-8F1D0D24B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1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F3C0-E86C-4D9F-BC7F-D345880AA210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23C-CE6C-4D5C-BDA3-8F1D0D24B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88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F3C0-E86C-4D9F-BC7F-D345880AA210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23C-CE6C-4D5C-BDA3-8F1D0D24B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84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F3C0-E86C-4D9F-BC7F-D345880AA210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523C-CE6C-4D5C-BDA3-8F1D0D24B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62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F3C0-E86C-4D9F-BC7F-D345880AA210}" type="datetimeFigureOut">
              <a:rPr kumimoji="1" lang="ja-JP" altLang="en-US" smtClean="0"/>
              <a:t>2021/8/8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A523C-CE6C-4D5C-BDA3-8F1D0D24B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78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楽天市場】DC ハーレイ・クインの華麗なる覚醒 BIRDS OF PREY パタパタメモ IG-3312：Dtimes Store" hidden="1">
            <a:extLst>
              <a:ext uri="{FF2B5EF4-FFF2-40B4-BE49-F238E27FC236}">
                <a16:creationId xmlns:a16="http://schemas.microsoft.com/office/drawing/2014/main" id="{23ABE3F3-008E-47C9-B6A9-4D616826C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7"/>
          <a:stretch/>
        </p:blipFill>
        <p:spPr bwMode="auto">
          <a:xfrm>
            <a:off x="1" y="1761423"/>
            <a:ext cx="9601200" cy="86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F6F03F2-3D33-4FAC-B99A-9A1C738032F4}"/>
              </a:ext>
            </a:extLst>
          </p:cNvPr>
          <p:cNvSpPr/>
          <p:nvPr/>
        </p:nvSpPr>
        <p:spPr>
          <a:xfrm>
            <a:off x="5233919" y="5846992"/>
            <a:ext cx="628093" cy="193595"/>
          </a:xfrm>
          <a:custGeom>
            <a:avLst/>
            <a:gdLst>
              <a:gd name="connsiteX0" fmla="*/ 69 w 628093"/>
              <a:gd name="connsiteY0" fmla="*/ 193446 h 193595"/>
              <a:gd name="connsiteX1" fmla="*/ 250894 w 628093"/>
              <a:gd name="connsiteY1" fmla="*/ 129946 h 193595"/>
              <a:gd name="connsiteX2" fmla="*/ 492194 w 628093"/>
              <a:gd name="connsiteY2" fmla="*/ 36283 h 193595"/>
              <a:gd name="connsiteX3" fmla="*/ 627131 w 628093"/>
              <a:gd name="connsiteY3" fmla="*/ 2946 h 193595"/>
              <a:gd name="connsiteX4" fmla="*/ 535056 w 628093"/>
              <a:gd name="connsiteY4" fmla="*/ 14058 h 193595"/>
              <a:gd name="connsiteX5" fmla="*/ 228669 w 628093"/>
              <a:gd name="connsiteY5" fmla="*/ 112483 h 193595"/>
              <a:gd name="connsiteX6" fmla="*/ 69 w 628093"/>
              <a:gd name="connsiteY6" fmla="*/ 193446 h 19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093" h="193595">
                <a:moveTo>
                  <a:pt x="69" y="193446"/>
                </a:moveTo>
                <a:cubicBezTo>
                  <a:pt x="3773" y="196357"/>
                  <a:pt x="168873" y="156140"/>
                  <a:pt x="250894" y="129946"/>
                </a:cubicBezTo>
                <a:cubicBezTo>
                  <a:pt x="332915" y="103752"/>
                  <a:pt x="429488" y="57450"/>
                  <a:pt x="492194" y="36283"/>
                </a:cubicBezTo>
                <a:cubicBezTo>
                  <a:pt x="554900" y="15116"/>
                  <a:pt x="619987" y="6650"/>
                  <a:pt x="627131" y="2946"/>
                </a:cubicBezTo>
                <a:cubicBezTo>
                  <a:pt x="634275" y="-758"/>
                  <a:pt x="601466" y="-4198"/>
                  <a:pt x="535056" y="14058"/>
                </a:cubicBezTo>
                <a:cubicBezTo>
                  <a:pt x="468646" y="32314"/>
                  <a:pt x="315188" y="86289"/>
                  <a:pt x="228669" y="112483"/>
                </a:cubicBezTo>
                <a:cubicBezTo>
                  <a:pt x="142150" y="138677"/>
                  <a:pt x="-3635" y="190535"/>
                  <a:pt x="69" y="193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177CDD00-11B6-4C1C-97B0-4064B2401DC1}"/>
              </a:ext>
            </a:extLst>
          </p:cNvPr>
          <p:cNvSpPr/>
          <p:nvPr/>
        </p:nvSpPr>
        <p:spPr>
          <a:xfrm>
            <a:off x="5832390" y="5841813"/>
            <a:ext cx="377932" cy="173226"/>
          </a:xfrm>
          <a:custGeom>
            <a:avLst/>
            <a:gdLst>
              <a:gd name="connsiteX0" fmla="*/ 85 w 377932"/>
              <a:gd name="connsiteY0" fmla="*/ 4950 h 173226"/>
              <a:gd name="connsiteX1" fmla="*/ 220748 w 377932"/>
              <a:gd name="connsiteY1" fmla="*/ 9712 h 173226"/>
              <a:gd name="connsiteX2" fmla="*/ 306473 w 377932"/>
              <a:gd name="connsiteY2" fmla="*/ 58925 h 173226"/>
              <a:gd name="connsiteX3" fmla="*/ 357273 w 377932"/>
              <a:gd name="connsiteY3" fmla="*/ 124012 h 173226"/>
              <a:gd name="connsiteX4" fmla="*/ 377910 w 377932"/>
              <a:gd name="connsiteY4" fmla="*/ 173225 h 173226"/>
              <a:gd name="connsiteX5" fmla="*/ 360448 w 377932"/>
              <a:gd name="connsiteY5" fmla="*/ 122425 h 173226"/>
              <a:gd name="connsiteX6" fmla="*/ 322348 w 377932"/>
              <a:gd name="connsiteY6" fmla="*/ 46225 h 173226"/>
              <a:gd name="connsiteX7" fmla="*/ 247735 w 377932"/>
              <a:gd name="connsiteY7" fmla="*/ 3362 h 173226"/>
              <a:gd name="connsiteX8" fmla="*/ 85 w 377932"/>
              <a:gd name="connsiteY8" fmla="*/ 4950 h 17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932" h="173226">
                <a:moveTo>
                  <a:pt x="85" y="4950"/>
                </a:moveTo>
                <a:cubicBezTo>
                  <a:pt x="-4413" y="6008"/>
                  <a:pt x="169683" y="716"/>
                  <a:pt x="220748" y="9712"/>
                </a:cubicBezTo>
                <a:cubicBezTo>
                  <a:pt x="271813" y="18708"/>
                  <a:pt x="283719" y="39875"/>
                  <a:pt x="306473" y="58925"/>
                </a:cubicBezTo>
                <a:cubicBezTo>
                  <a:pt x="329227" y="77975"/>
                  <a:pt x="345367" y="104962"/>
                  <a:pt x="357273" y="124012"/>
                </a:cubicBezTo>
                <a:cubicBezTo>
                  <a:pt x="369179" y="143062"/>
                  <a:pt x="377381" y="173490"/>
                  <a:pt x="377910" y="173225"/>
                </a:cubicBezTo>
                <a:cubicBezTo>
                  <a:pt x="378439" y="172961"/>
                  <a:pt x="369708" y="143592"/>
                  <a:pt x="360448" y="122425"/>
                </a:cubicBezTo>
                <a:cubicBezTo>
                  <a:pt x="351188" y="101258"/>
                  <a:pt x="341133" y="66069"/>
                  <a:pt x="322348" y="46225"/>
                </a:cubicBezTo>
                <a:cubicBezTo>
                  <a:pt x="303563" y="26381"/>
                  <a:pt x="300652" y="11300"/>
                  <a:pt x="247735" y="3362"/>
                </a:cubicBezTo>
                <a:cubicBezTo>
                  <a:pt x="194818" y="-4576"/>
                  <a:pt x="4583" y="3892"/>
                  <a:pt x="85" y="4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BB94E6-6C14-46FE-8F7F-DF5163796DDD}"/>
              </a:ext>
            </a:extLst>
          </p:cNvPr>
          <p:cNvSpPr/>
          <p:nvPr/>
        </p:nvSpPr>
        <p:spPr>
          <a:xfrm>
            <a:off x="5114185" y="5826493"/>
            <a:ext cx="104821" cy="179995"/>
          </a:xfrm>
          <a:custGeom>
            <a:avLst/>
            <a:gdLst>
              <a:gd name="connsiteX0" fmla="*/ 740 w 104821"/>
              <a:gd name="connsiteY0" fmla="*/ 175845 h 179995"/>
              <a:gd name="connsiteX1" fmla="*/ 102340 w 104821"/>
              <a:gd name="connsiteY1" fmla="*/ 4395 h 179995"/>
              <a:gd name="connsiteX2" fmla="*/ 72178 w 104821"/>
              <a:gd name="connsiteY2" fmla="*/ 56782 h 179995"/>
              <a:gd name="connsiteX3" fmla="*/ 56303 w 104821"/>
              <a:gd name="connsiteY3" fmla="*/ 121870 h 179995"/>
              <a:gd name="connsiteX4" fmla="*/ 740 w 104821"/>
              <a:gd name="connsiteY4" fmla="*/ 175845 h 17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21" h="179995">
                <a:moveTo>
                  <a:pt x="740" y="175845"/>
                </a:moveTo>
                <a:cubicBezTo>
                  <a:pt x="8413" y="156266"/>
                  <a:pt x="90434" y="24239"/>
                  <a:pt x="102340" y="4395"/>
                </a:cubicBezTo>
                <a:cubicBezTo>
                  <a:pt x="114246" y="-15449"/>
                  <a:pt x="79851" y="37203"/>
                  <a:pt x="72178" y="56782"/>
                </a:cubicBezTo>
                <a:cubicBezTo>
                  <a:pt x="64505" y="76361"/>
                  <a:pt x="65299" y="103349"/>
                  <a:pt x="56303" y="121870"/>
                </a:cubicBezTo>
                <a:cubicBezTo>
                  <a:pt x="47307" y="140391"/>
                  <a:pt x="-6933" y="195424"/>
                  <a:pt x="740" y="175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4CDA5496-27B2-4533-AB2C-CDCE7ACC8817}"/>
              </a:ext>
            </a:extLst>
          </p:cNvPr>
          <p:cNvSpPr/>
          <p:nvPr/>
        </p:nvSpPr>
        <p:spPr>
          <a:xfrm>
            <a:off x="5239719" y="5792024"/>
            <a:ext cx="342464" cy="67778"/>
          </a:xfrm>
          <a:custGeom>
            <a:avLst/>
            <a:gdLst>
              <a:gd name="connsiteX0" fmla="*/ 619 w 342464"/>
              <a:gd name="connsiteY0" fmla="*/ 64264 h 67778"/>
              <a:gd name="connsiteX1" fmla="*/ 86344 w 342464"/>
              <a:gd name="connsiteY1" fmla="*/ 59501 h 67778"/>
              <a:gd name="connsiteX2" fmla="*/ 245094 w 342464"/>
              <a:gd name="connsiteY2" fmla="*/ 3939 h 67778"/>
              <a:gd name="connsiteX3" fmla="*/ 341931 w 342464"/>
              <a:gd name="connsiteY3" fmla="*/ 7114 h 67778"/>
              <a:gd name="connsiteX4" fmla="*/ 203819 w 342464"/>
              <a:gd name="connsiteY4" fmla="*/ 764 h 67778"/>
              <a:gd name="connsiteX5" fmla="*/ 127619 w 342464"/>
              <a:gd name="connsiteY5" fmla="*/ 27751 h 67778"/>
              <a:gd name="connsiteX6" fmla="*/ 619 w 342464"/>
              <a:gd name="connsiteY6" fmla="*/ 64264 h 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464" h="67778">
                <a:moveTo>
                  <a:pt x="619" y="64264"/>
                </a:moveTo>
                <a:cubicBezTo>
                  <a:pt x="-6260" y="69556"/>
                  <a:pt x="45598" y="69555"/>
                  <a:pt x="86344" y="59501"/>
                </a:cubicBezTo>
                <a:cubicBezTo>
                  <a:pt x="127090" y="49447"/>
                  <a:pt x="202496" y="12670"/>
                  <a:pt x="245094" y="3939"/>
                </a:cubicBezTo>
                <a:cubicBezTo>
                  <a:pt x="287692" y="-4792"/>
                  <a:pt x="348810" y="7643"/>
                  <a:pt x="341931" y="7114"/>
                </a:cubicBezTo>
                <a:cubicBezTo>
                  <a:pt x="335052" y="6585"/>
                  <a:pt x="239538" y="-2676"/>
                  <a:pt x="203819" y="764"/>
                </a:cubicBezTo>
                <a:cubicBezTo>
                  <a:pt x="168100" y="4203"/>
                  <a:pt x="159898" y="19284"/>
                  <a:pt x="127619" y="27751"/>
                </a:cubicBezTo>
                <a:cubicBezTo>
                  <a:pt x="95340" y="36218"/>
                  <a:pt x="7498" y="58972"/>
                  <a:pt x="619" y="64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9FF0AD0-20A8-4ADF-96C4-6F1087BCC95C}"/>
              </a:ext>
            </a:extLst>
          </p:cNvPr>
          <p:cNvSpPr/>
          <p:nvPr/>
        </p:nvSpPr>
        <p:spPr>
          <a:xfrm>
            <a:off x="5549394" y="5694042"/>
            <a:ext cx="397003" cy="86087"/>
          </a:xfrm>
          <a:custGeom>
            <a:avLst/>
            <a:gdLst>
              <a:gd name="connsiteX0" fmla="*/ 506 w 397003"/>
              <a:gd name="connsiteY0" fmla="*/ 86046 h 86087"/>
              <a:gd name="connsiteX1" fmla="*/ 262444 w 397003"/>
              <a:gd name="connsiteY1" fmla="*/ 16196 h 86087"/>
              <a:gd name="connsiteX2" fmla="*/ 395794 w 397003"/>
              <a:gd name="connsiteY2" fmla="*/ 24133 h 86087"/>
              <a:gd name="connsiteX3" fmla="*/ 321181 w 397003"/>
              <a:gd name="connsiteY3" fmla="*/ 11433 h 86087"/>
              <a:gd name="connsiteX4" fmla="*/ 200531 w 397003"/>
              <a:gd name="connsiteY4" fmla="*/ 5083 h 86087"/>
              <a:gd name="connsiteX5" fmla="*/ 506 w 397003"/>
              <a:gd name="connsiteY5" fmla="*/ 86046 h 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03" h="86087">
                <a:moveTo>
                  <a:pt x="506" y="86046"/>
                </a:moveTo>
                <a:cubicBezTo>
                  <a:pt x="10825" y="87898"/>
                  <a:pt x="196563" y="26515"/>
                  <a:pt x="262444" y="16196"/>
                </a:cubicBezTo>
                <a:cubicBezTo>
                  <a:pt x="328325" y="5877"/>
                  <a:pt x="386005" y="24927"/>
                  <a:pt x="395794" y="24133"/>
                </a:cubicBezTo>
                <a:cubicBezTo>
                  <a:pt x="405583" y="23339"/>
                  <a:pt x="353725" y="14608"/>
                  <a:pt x="321181" y="11433"/>
                </a:cubicBezTo>
                <a:cubicBezTo>
                  <a:pt x="288637" y="8258"/>
                  <a:pt x="260856" y="-8146"/>
                  <a:pt x="200531" y="5083"/>
                </a:cubicBezTo>
                <a:cubicBezTo>
                  <a:pt x="140206" y="18312"/>
                  <a:pt x="-9813" y="84194"/>
                  <a:pt x="506" y="86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F139393-24B6-464D-ACD6-3CE5090BFB61}"/>
              </a:ext>
            </a:extLst>
          </p:cNvPr>
          <p:cNvSpPr/>
          <p:nvPr/>
        </p:nvSpPr>
        <p:spPr>
          <a:xfrm>
            <a:off x="5902127" y="5699071"/>
            <a:ext cx="335105" cy="316388"/>
          </a:xfrm>
          <a:custGeom>
            <a:avLst/>
            <a:gdLst>
              <a:gd name="connsiteX0" fmla="*/ 198 w 335105"/>
              <a:gd name="connsiteY0" fmla="*/ 54 h 316388"/>
              <a:gd name="connsiteX1" fmla="*/ 197048 w 335105"/>
              <a:gd name="connsiteY1" fmla="*/ 60379 h 316388"/>
              <a:gd name="connsiteX2" fmla="*/ 273248 w 335105"/>
              <a:gd name="connsiteY2" fmla="*/ 136579 h 316388"/>
              <a:gd name="connsiteX3" fmla="*/ 333573 w 335105"/>
              <a:gd name="connsiteY3" fmla="*/ 312792 h 316388"/>
              <a:gd name="connsiteX4" fmla="*/ 311348 w 335105"/>
              <a:gd name="connsiteY4" fmla="*/ 244529 h 316388"/>
              <a:gd name="connsiteX5" fmla="*/ 249436 w 335105"/>
              <a:gd name="connsiteY5" fmla="*/ 117529 h 316388"/>
              <a:gd name="connsiteX6" fmla="*/ 162123 w 335105"/>
              <a:gd name="connsiteY6" fmla="*/ 50854 h 316388"/>
              <a:gd name="connsiteX7" fmla="*/ 198 w 335105"/>
              <a:gd name="connsiteY7" fmla="*/ 54 h 3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105" h="316388">
                <a:moveTo>
                  <a:pt x="198" y="54"/>
                </a:moveTo>
                <a:cubicBezTo>
                  <a:pt x="6019" y="1642"/>
                  <a:pt x="151540" y="37625"/>
                  <a:pt x="197048" y="60379"/>
                </a:cubicBezTo>
                <a:cubicBezTo>
                  <a:pt x="242556" y="83133"/>
                  <a:pt x="250494" y="94510"/>
                  <a:pt x="273248" y="136579"/>
                </a:cubicBezTo>
                <a:cubicBezTo>
                  <a:pt x="296002" y="178648"/>
                  <a:pt x="327223" y="294800"/>
                  <a:pt x="333573" y="312792"/>
                </a:cubicBezTo>
                <a:cubicBezTo>
                  <a:pt x="339923" y="330784"/>
                  <a:pt x="325371" y="277073"/>
                  <a:pt x="311348" y="244529"/>
                </a:cubicBezTo>
                <a:cubicBezTo>
                  <a:pt x="297325" y="211985"/>
                  <a:pt x="274307" y="149808"/>
                  <a:pt x="249436" y="117529"/>
                </a:cubicBezTo>
                <a:cubicBezTo>
                  <a:pt x="224565" y="85250"/>
                  <a:pt x="206309" y="69639"/>
                  <a:pt x="162123" y="50854"/>
                </a:cubicBezTo>
                <a:cubicBezTo>
                  <a:pt x="117938" y="32069"/>
                  <a:pt x="-5623" y="-1534"/>
                  <a:pt x="198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BF756D5-9663-4E12-AE9E-B39CE60B742D}"/>
              </a:ext>
            </a:extLst>
          </p:cNvPr>
          <p:cNvSpPr/>
          <p:nvPr/>
        </p:nvSpPr>
        <p:spPr>
          <a:xfrm>
            <a:off x="5173453" y="6088162"/>
            <a:ext cx="873472" cy="282477"/>
          </a:xfrm>
          <a:custGeom>
            <a:avLst/>
            <a:gdLst>
              <a:gd name="connsiteX0" fmla="*/ 210 w 873472"/>
              <a:gd name="connsiteY0" fmla="*/ 282476 h 282477"/>
              <a:gd name="connsiteX1" fmla="*/ 227222 w 873472"/>
              <a:gd name="connsiteY1" fmla="*/ 107851 h 282477"/>
              <a:gd name="connsiteX2" fmla="*/ 530435 w 873472"/>
              <a:gd name="connsiteY2" fmla="*/ 30063 h 282477"/>
              <a:gd name="connsiteX3" fmla="*/ 698710 w 873472"/>
              <a:gd name="connsiteY3" fmla="*/ 74513 h 282477"/>
              <a:gd name="connsiteX4" fmla="*/ 849522 w 873472"/>
              <a:gd name="connsiteY4" fmla="*/ 191988 h 282477"/>
              <a:gd name="connsiteX5" fmla="*/ 873335 w 873472"/>
              <a:gd name="connsiteY5" fmla="*/ 207863 h 282477"/>
              <a:gd name="connsiteX6" fmla="*/ 857460 w 873472"/>
              <a:gd name="connsiteY6" fmla="*/ 196751 h 282477"/>
              <a:gd name="connsiteX7" fmla="*/ 820947 w 873472"/>
              <a:gd name="connsiteY7" fmla="*/ 144363 h 282477"/>
              <a:gd name="connsiteX8" fmla="*/ 719347 w 873472"/>
              <a:gd name="connsiteY8" fmla="*/ 57051 h 282477"/>
              <a:gd name="connsiteX9" fmla="*/ 497097 w 873472"/>
              <a:gd name="connsiteY9" fmla="*/ 6251 h 282477"/>
              <a:gd name="connsiteX10" fmla="*/ 401847 w 873472"/>
              <a:gd name="connsiteY10" fmla="*/ 4663 h 282477"/>
              <a:gd name="connsiteX11" fmla="*/ 281197 w 873472"/>
              <a:gd name="connsiteY11" fmla="*/ 41176 h 282477"/>
              <a:gd name="connsiteX12" fmla="*/ 187535 w 873472"/>
              <a:gd name="connsiteY12" fmla="*/ 104676 h 282477"/>
              <a:gd name="connsiteX13" fmla="*/ 210 w 873472"/>
              <a:gd name="connsiteY13" fmla="*/ 282476 h 28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3472" h="282477">
                <a:moveTo>
                  <a:pt x="210" y="282476"/>
                </a:moveTo>
                <a:cubicBezTo>
                  <a:pt x="6824" y="283005"/>
                  <a:pt x="138851" y="149920"/>
                  <a:pt x="227222" y="107851"/>
                </a:cubicBezTo>
                <a:cubicBezTo>
                  <a:pt x="315593" y="65782"/>
                  <a:pt x="451854" y="35619"/>
                  <a:pt x="530435" y="30063"/>
                </a:cubicBezTo>
                <a:cubicBezTo>
                  <a:pt x="609016" y="24507"/>
                  <a:pt x="645529" y="47526"/>
                  <a:pt x="698710" y="74513"/>
                </a:cubicBezTo>
                <a:cubicBezTo>
                  <a:pt x="751891" y="101500"/>
                  <a:pt x="820418" y="169763"/>
                  <a:pt x="849522" y="191988"/>
                </a:cubicBezTo>
                <a:cubicBezTo>
                  <a:pt x="878626" y="214213"/>
                  <a:pt x="872012" y="207069"/>
                  <a:pt x="873335" y="207863"/>
                </a:cubicBezTo>
                <a:cubicBezTo>
                  <a:pt x="874658" y="208657"/>
                  <a:pt x="866191" y="207334"/>
                  <a:pt x="857460" y="196751"/>
                </a:cubicBezTo>
                <a:cubicBezTo>
                  <a:pt x="848729" y="186168"/>
                  <a:pt x="843966" y="167646"/>
                  <a:pt x="820947" y="144363"/>
                </a:cubicBezTo>
                <a:cubicBezTo>
                  <a:pt x="797928" y="121080"/>
                  <a:pt x="773322" y="80070"/>
                  <a:pt x="719347" y="57051"/>
                </a:cubicBezTo>
                <a:cubicBezTo>
                  <a:pt x="665372" y="34032"/>
                  <a:pt x="550014" y="14982"/>
                  <a:pt x="497097" y="6251"/>
                </a:cubicBezTo>
                <a:cubicBezTo>
                  <a:pt x="444180" y="-2480"/>
                  <a:pt x="437830" y="-1158"/>
                  <a:pt x="401847" y="4663"/>
                </a:cubicBezTo>
                <a:cubicBezTo>
                  <a:pt x="365864" y="10484"/>
                  <a:pt x="316916" y="24507"/>
                  <a:pt x="281197" y="41176"/>
                </a:cubicBezTo>
                <a:cubicBezTo>
                  <a:pt x="245478" y="57845"/>
                  <a:pt x="230133" y="68428"/>
                  <a:pt x="187535" y="104676"/>
                </a:cubicBezTo>
                <a:cubicBezTo>
                  <a:pt x="144937" y="140924"/>
                  <a:pt x="-6404" y="281947"/>
                  <a:pt x="210" y="28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A231E1A-53E7-411C-95FB-2E9EB2F2D9DD}"/>
              </a:ext>
            </a:extLst>
          </p:cNvPr>
          <p:cNvSpPr/>
          <p:nvPr/>
        </p:nvSpPr>
        <p:spPr>
          <a:xfrm>
            <a:off x="5191789" y="6139359"/>
            <a:ext cx="830818" cy="259378"/>
          </a:xfrm>
          <a:custGeom>
            <a:avLst/>
            <a:gdLst>
              <a:gd name="connsiteX0" fmla="*/ 2511 w 830818"/>
              <a:gd name="connsiteY0" fmla="*/ 258266 h 259378"/>
              <a:gd name="connsiteX1" fmla="*/ 105699 w 830818"/>
              <a:gd name="connsiteY1" fmla="*/ 161429 h 259378"/>
              <a:gd name="connsiteX2" fmla="*/ 288261 w 830818"/>
              <a:gd name="connsiteY2" fmla="*/ 39191 h 259378"/>
              <a:gd name="connsiteX3" fmla="*/ 478761 w 830818"/>
              <a:gd name="connsiteY3" fmla="*/ 4266 h 259378"/>
              <a:gd name="connsiteX4" fmla="*/ 627986 w 830818"/>
              <a:gd name="connsiteY4" fmla="*/ 24904 h 259378"/>
              <a:gd name="connsiteX5" fmla="*/ 751811 w 830818"/>
              <a:gd name="connsiteY5" fmla="*/ 82054 h 259378"/>
              <a:gd name="connsiteX6" fmla="*/ 828011 w 830818"/>
              <a:gd name="connsiteY6" fmla="*/ 186829 h 259378"/>
              <a:gd name="connsiteX7" fmla="*/ 805786 w 830818"/>
              <a:gd name="connsiteY7" fmla="*/ 159841 h 259378"/>
              <a:gd name="connsiteX8" fmla="*/ 724824 w 830818"/>
              <a:gd name="connsiteY8" fmla="*/ 82054 h 259378"/>
              <a:gd name="connsiteX9" fmla="*/ 512099 w 830818"/>
              <a:gd name="connsiteY9" fmla="*/ 5854 h 259378"/>
              <a:gd name="connsiteX10" fmla="*/ 407324 w 830818"/>
              <a:gd name="connsiteY10" fmla="*/ 15379 h 259378"/>
              <a:gd name="connsiteX11" fmla="*/ 207299 w 830818"/>
              <a:gd name="connsiteY11" fmla="*/ 96341 h 259378"/>
              <a:gd name="connsiteX12" fmla="*/ 2511 w 830818"/>
              <a:gd name="connsiteY12" fmla="*/ 258266 h 25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0818" h="259378">
                <a:moveTo>
                  <a:pt x="2511" y="258266"/>
                </a:moveTo>
                <a:cubicBezTo>
                  <a:pt x="-14422" y="269114"/>
                  <a:pt x="58074" y="197941"/>
                  <a:pt x="105699" y="161429"/>
                </a:cubicBezTo>
                <a:cubicBezTo>
                  <a:pt x="153324" y="124916"/>
                  <a:pt x="226084" y="65385"/>
                  <a:pt x="288261" y="39191"/>
                </a:cubicBezTo>
                <a:cubicBezTo>
                  <a:pt x="350438" y="12997"/>
                  <a:pt x="422140" y="6647"/>
                  <a:pt x="478761" y="4266"/>
                </a:cubicBezTo>
                <a:cubicBezTo>
                  <a:pt x="535382" y="1885"/>
                  <a:pt x="582478" y="11939"/>
                  <a:pt x="627986" y="24904"/>
                </a:cubicBezTo>
                <a:cubicBezTo>
                  <a:pt x="673494" y="37869"/>
                  <a:pt x="718474" y="55066"/>
                  <a:pt x="751811" y="82054"/>
                </a:cubicBezTo>
                <a:cubicBezTo>
                  <a:pt x="785149" y="109041"/>
                  <a:pt x="819015" y="173864"/>
                  <a:pt x="828011" y="186829"/>
                </a:cubicBezTo>
                <a:cubicBezTo>
                  <a:pt x="837007" y="199793"/>
                  <a:pt x="822984" y="177303"/>
                  <a:pt x="805786" y="159841"/>
                </a:cubicBezTo>
                <a:cubicBezTo>
                  <a:pt x="788588" y="142378"/>
                  <a:pt x="773772" y="107718"/>
                  <a:pt x="724824" y="82054"/>
                </a:cubicBezTo>
                <a:cubicBezTo>
                  <a:pt x="675876" y="56390"/>
                  <a:pt x="565016" y="16966"/>
                  <a:pt x="512099" y="5854"/>
                </a:cubicBezTo>
                <a:cubicBezTo>
                  <a:pt x="459182" y="-5259"/>
                  <a:pt x="458124" y="298"/>
                  <a:pt x="407324" y="15379"/>
                </a:cubicBezTo>
                <a:cubicBezTo>
                  <a:pt x="356524" y="30460"/>
                  <a:pt x="275297" y="56918"/>
                  <a:pt x="207299" y="96341"/>
                </a:cubicBezTo>
                <a:cubicBezTo>
                  <a:pt x="139301" y="135764"/>
                  <a:pt x="19444" y="247418"/>
                  <a:pt x="2511" y="25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2E44A999-3948-45F3-8EA9-35A9DC9E49C5}"/>
              </a:ext>
            </a:extLst>
          </p:cNvPr>
          <p:cNvSpPr/>
          <p:nvPr/>
        </p:nvSpPr>
        <p:spPr>
          <a:xfrm>
            <a:off x="5351437" y="6221920"/>
            <a:ext cx="598210" cy="125076"/>
          </a:xfrm>
          <a:custGeom>
            <a:avLst/>
            <a:gdLst>
              <a:gd name="connsiteX0" fmla="*/ 26 w 598210"/>
              <a:gd name="connsiteY0" fmla="*/ 120143 h 125076"/>
              <a:gd name="connsiteX1" fmla="*/ 141313 w 598210"/>
              <a:gd name="connsiteY1" fmla="*/ 31243 h 125076"/>
              <a:gd name="connsiteX2" fmla="*/ 341338 w 598210"/>
              <a:gd name="connsiteY2" fmla="*/ 13780 h 125076"/>
              <a:gd name="connsiteX3" fmla="*/ 442938 w 598210"/>
              <a:gd name="connsiteY3" fmla="*/ 34418 h 125076"/>
              <a:gd name="connsiteX4" fmla="*/ 546126 w 598210"/>
              <a:gd name="connsiteY4" fmla="*/ 89980 h 125076"/>
              <a:gd name="connsiteX5" fmla="*/ 596926 w 598210"/>
              <a:gd name="connsiteY5" fmla="*/ 124905 h 125076"/>
              <a:gd name="connsiteX6" fmla="*/ 576288 w 598210"/>
              <a:gd name="connsiteY6" fmla="*/ 101093 h 125076"/>
              <a:gd name="connsiteX7" fmla="*/ 504851 w 598210"/>
              <a:gd name="connsiteY7" fmla="*/ 51880 h 125076"/>
              <a:gd name="connsiteX8" fmla="*/ 392138 w 598210"/>
              <a:gd name="connsiteY8" fmla="*/ 13780 h 125076"/>
              <a:gd name="connsiteX9" fmla="*/ 341338 w 598210"/>
              <a:gd name="connsiteY9" fmla="*/ 1080 h 125076"/>
              <a:gd name="connsiteX10" fmla="*/ 236563 w 598210"/>
              <a:gd name="connsiteY10" fmla="*/ 2668 h 125076"/>
              <a:gd name="connsiteX11" fmla="*/ 130201 w 598210"/>
              <a:gd name="connsiteY11" fmla="*/ 18543 h 125076"/>
              <a:gd name="connsiteX12" fmla="*/ 26 w 598210"/>
              <a:gd name="connsiteY12" fmla="*/ 120143 h 12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210" h="125076">
                <a:moveTo>
                  <a:pt x="26" y="120143"/>
                </a:moveTo>
                <a:cubicBezTo>
                  <a:pt x="1878" y="122260"/>
                  <a:pt x="84428" y="48970"/>
                  <a:pt x="141313" y="31243"/>
                </a:cubicBezTo>
                <a:cubicBezTo>
                  <a:pt x="198198" y="13516"/>
                  <a:pt x="291067" y="13251"/>
                  <a:pt x="341338" y="13780"/>
                </a:cubicBezTo>
                <a:cubicBezTo>
                  <a:pt x="391609" y="14309"/>
                  <a:pt x="408807" y="21718"/>
                  <a:pt x="442938" y="34418"/>
                </a:cubicBezTo>
                <a:cubicBezTo>
                  <a:pt x="477069" y="47118"/>
                  <a:pt x="520461" y="74899"/>
                  <a:pt x="546126" y="89980"/>
                </a:cubicBezTo>
                <a:cubicBezTo>
                  <a:pt x="571791" y="105061"/>
                  <a:pt x="591899" y="123053"/>
                  <a:pt x="596926" y="124905"/>
                </a:cubicBezTo>
                <a:cubicBezTo>
                  <a:pt x="601953" y="126757"/>
                  <a:pt x="591634" y="113264"/>
                  <a:pt x="576288" y="101093"/>
                </a:cubicBezTo>
                <a:cubicBezTo>
                  <a:pt x="560942" y="88922"/>
                  <a:pt x="535543" y="66432"/>
                  <a:pt x="504851" y="51880"/>
                </a:cubicBezTo>
                <a:cubicBezTo>
                  <a:pt x="474159" y="37328"/>
                  <a:pt x="419390" y="22247"/>
                  <a:pt x="392138" y="13780"/>
                </a:cubicBezTo>
                <a:cubicBezTo>
                  <a:pt x="364886" y="5313"/>
                  <a:pt x="367267" y="2932"/>
                  <a:pt x="341338" y="1080"/>
                </a:cubicBezTo>
                <a:cubicBezTo>
                  <a:pt x="315409" y="-772"/>
                  <a:pt x="271752" y="-242"/>
                  <a:pt x="236563" y="2668"/>
                </a:cubicBezTo>
                <a:cubicBezTo>
                  <a:pt x="201374" y="5578"/>
                  <a:pt x="168036" y="1874"/>
                  <a:pt x="130201" y="18543"/>
                </a:cubicBezTo>
                <a:cubicBezTo>
                  <a:pt x="92366" y="35212"/>
                  <a:pt x="-1826" y="118026"/>
                  <a:pt x="26" y="120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A3022E7-7B7E-46DE-B261-7174E564E0E1}"/>
              </a:ext>
            </a:extLst>
          </p:cNvPr>
          <p:cNvSpPr/>
          <p:nvPr/>
        </p:nvSpPr>
        <p:spPr>
          <a:xfrm>
            <a:off x="5764124" y="6259283"/>
            <a:ext cx="174323" cy="166978"/>
          </a:xfrm>
          <a:custGeom>
            <a:avLst/>
            <a:gdLst>
              <a:gd name="connsiteX0" fmla="*/ 89 w 174323"/>
              <a:gd name="connsiteY0" fmla="*/ 166917 h 166978"/>
              <a:gd name="connsiteX1" fmla="*/ 125501 w 174323"/>
              <a:gd name="connsiteY1" fmla="*/ 105005 h 166978"/>
              <a:gd name="connsiteX2" fmla="*/ 100101 w 174323"/>
              <a:gd name="connsiteY2" fmla="*/ 65317 h 166978"/>
              <a:gd name="connsiteX3" fmla="*/ 36601 w 174323"/>
              <a:gd name="connsiteY3" fmla="*/ 230 h 166978"/>
              <a:gd name="connsiteX4" fmla="*/ 135026 w 174323"/>
              <a:gd name="connsiteY4" fmla="*/ 44680 h 166978"/>
              <a:gd name="connsiteX5" fmla="*/ 169951 w 174323"/>
              <a:gd name="connsiteY5" fmla="*/ 71667 h 166978"/>
              <a:gd name="connsiteX6" fmla="*/ 166776 w 174323"/>
              <a:gd name="connsiteY6" fmla="*/ 87542 h 166978"/>
              <a:gd name="connsiteX7" fmla="*/ 106451 w 174323"/>
              <a:gd name="connsiteY7" fmla="*/ 116117 h 166978"/>
              <a:gd name="connsiteX8" fmla="*/ 89 w 174323"/>
              <a:gd name="connsiteY8" fmla="*/ 166917 h 16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323" h="166978">
                <a:moveTo>
                  <a:pt x="89" y="166917"/>
                </a:moveTo>
                <a:cubicBezTo>
                  <a:pt x="3264" y="165065"/>
                  <a:pt x="108832" y="121938"/>
                  <a:pt x="125501" y="105005"/>
                </a:cubicBezTo>
                <a:cubicBezTo>
                  <a:pt x="142170" y="88072"/>
                  <a:pt x="114918" y="82779"/>
                  <a:pt x="100101" y="65317"/>
                </a:cubicBezTo>
                <a:cubicBezTo>
                  <a:pt x="85284" y="47855"/>
                  <a:pt x="30780" y="3669"/>
                  <a:pt x="36601" y="230"/>
                </a:cubicBezTo>
                <a:cubicBezTo>
                  <a:pt x="42422" y="-3209"/>
                  <a:pt x="112801" y="32774"/>
                  <a:pt x="135026" y="44680"/>
                </a:cubicBezTo>
                <a:cubicBezTo>
                  <a:pt x="157251" y="56586"/>
                  <a:pt x="164659" y="64523"/>
                  <a:pt x="169951" y="71667"/>
                </a:cubicBezTo>
                <a:cubicBezTo>
                  <a:pt x="175243" y="78811"/>
                  <a:pt x="177359" y="80134"/>
                  <a:pt x="166776" y="87542"/>
                </a:cubicBezTo>
                <a:cubicBezTo>
                  <a:pt x="156193" y="94950"/>
                  <a:pt x="133438" y="104211"/>
                  <a:pt x="106451" y="116117"/>
                </a:cubicBezTo>
                <a:cubicBezTo>
                  <a:pt x="79464" y="128023"/>
                  <a:pt x="-3086" y="168769"/>
                  <a:pt x="89" y="166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EE5FEE42-3584-4C86-83FF-D9EF1B9219FC}"/>
              </a:ext>
            </a:extLst>
          </p:cNvPr>
          <p:cNvSpPr/>
          <p:nvPr/>
        </p:nvSpPr>
        <p:spPr>
          <a:xfrm>
            <a:off x="5354130" y="6340472"/>
            <a:ext cx="551553" cy="117402"/>
          </a:xfrm>
          <a:custGeom>
            <a:avLst/>
            <a:gdLst>
              <a:gd name="connsiteX0" fmla="*/ 508 w 551553"/>
              <a:gd name="connsiteY0" fmla="*/ 3 h 117402"/>
              <a:gd name="connsiteX1" fmla="*/ 89408 w 551553"/>
              <a:gd name="connsiteY1" fmla="*/ 84141 h 117402"/>
              <a:gd name="connsiteX2" fmla="*/ 244983 w 551553"/>
              <a:gd name="connsiteY2" fmla="*/ 109541 h 117402"/>
              <a:gd name="connsiteX3" fmla="*/ 348170 w 551553"/>
              <a:gd name="connsiteY3" fmla="*/ 109541 h 117402"/>
              <a:gd name="connsiteX4" fmla="*/ 546608 w 551553"/>
              <a:gd name="connsiteY4" fmla="*/ 17466 h 117402"/>
              <a:gd name="connsiteX5" fmla="*/ 481520 w 551553"/>
              <a:gd name="connsiteY5" fmla="*/ 39691 h 117402"/>
              <a:gd name="connsiteX6" fmla="*/ 371983 w 551553"/>
              <a:gd name="connsiteY6" fmla="*/ 85728 h 117402"/>
              <a:gd name="connsiteX7" fmla="*/ 273558 w 551553"/>
              <a:gd name="connsiteY7" fmla="*/ 112716 h 117402"/>
              <a:gd name="connsiteX8" fmla="*/ 181483 w 551553"/>
              <a:gd name="connsiteY8" fmla="*/ 107953 h 117402"/>
              <a:gd name="connsiteX9" fmla="*/ 127508 w 551553"/>
              <a:gd name="connsiteY9" fmla="*/ 80966 h 117402"/>
              <a:gd name="connsiteX10" fmla="*/ 508 w 551553"/>
              <a:gd name="connsiteY10" fmla="*/ 3 h 11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553" h="117402">
                <a:moveTo>
                  <a:pt x="508" y="3"/>
                </a:moveTo>
                <a:cubicBezTo>
                  <a:pt x="-5842" y="532"/>
                  <a:pt x="48662" y="65885"/>
                  <a:pt x="89408" y="84141"/>
                </a:cubicBezTo>
                <a:cubicBezTo>
                  <a:pt x="130154" y="102397"/>
                  <a:pt x="201856" y="105308"/>
                  <a:pt x="244983" y="109541"/>
                </a:cubicBezTo>
                <a:cubicBezTo>
                  <a:pt x="288110" y="113774"/>
                  <a:pt x="297899" y="124887"/>
                  <a:pt x="348170" y="109541"/>
                </a:cubicBezTo>
                <a:cubicBezTo>
                  <a:pt x="398441" y="94195"/>
                  <a:pt x="524383" y="29108"/>
                  <a:pt x="546608" y="17466"/>
                </a:cubicBezTo>
                <a:cubicBezTo>
                  <a:pt x="568833" y="5824"/>
                  <a:pt x="510624" y="28314"/>
                  <a:pt x="481520" y="39691"/>
                </a:cubicBezTo>
                <a:cubicBezTo>
                  <a:pt x="452416" y="51068"/>
                  <a:pt x="406643" y="73557"/>
                  <a:pt x="371983" y="85728"/>
                </a:cubicBezTo>
                <a:cubicBezTo>
                  <a:pt x="337323" y="97899"/>
                  <a:pt x="305308" y="109012"/>
                  <a:pt x="273558" y="112716"/>
                </a:cubicBezTo>
                <a:cubicBezTo>
                  <a:pt x="241808" y="116420"/>
                  <a:pt x="205825" y="113245"/>
                  <a:pt x="181483" y="107953"/>
                </a:cubicBezTo>
                <a:cubicBezTo>
                  <a:pt x="157141" y="102661"/>
                  <a:pt x="156612" y="97106"/>
                  <a:pt x="127508" y="80966"/>
                </a:cubicBezTo>
                <a:cubicBezTo>
                  <a:pt x="98404" y="64827"/>
                  <a:pt x="6858" y="-526"/>
                  <a:pt x="50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019E9674-CD5A-476D-AAF3-1E5B223D4474}"/>
              </a:ext>
            </a:extLst>
          </p:cNvPr>
          <p:cNvSpPr/>
          <p:nvPr/>
        </p:nvSpPr>
        <p:spPr>
          <a:xfrm>
            <a:off x="5407864" y="6365262"/>
            <a:ext cx="549963" cy="127383"/>
          </a:xfrm>
          <a:custGeom>
            <a:avLst/>
            <a:gdLst>
              <a:gd name="connsiteX0" fmla="*/ 749 w 549963"/>
              <a:gd name="connsiteY0" fmla="*/ 103801 h 127383"/>
              <a:gd name="connsiteX1" fmla="*/ 102349 w 549963"/>
              <a:gd name="connsiteY1" fmla="*/ 97451 h 127383"/>
              <a:gd name="connsiteX2" fmla="*/ 270624 w 549963"/>
              <a:gd name="connsiteY2" fmla="*/ 113326 h 127383"/>
              <a:gd name="connsiteX3" fmla="*/ 445249 w 549963"/>
              <a:gd name="connsiteY3" fmla="*/ 62526 h 127383"/>
              <a:gd name="connsiteX4" fmla="*/ 546849 w 549963"/>
              <a:gd name="connsiteY4" fmla="*/ 613 h 127383"/>
              <a:gd name="connsiteX5" fmla="*/ 516686 w 549963"/>
              <a:gd name="connsiteY5" fmla="*/ 33951 h 127383"/>
              <a:gd name="connsiteX6" fmla="*/ 443661 w 549963"/>
              <a:gd name="connsiteY6" fmla="*/ 84751 h 127383"/>
              <a:gd name="connsiteX7" fmla="*/ 338886 w 549963"/>
              <a:gd name="connsiteY7" fmla="*/ 121263 h 127383"/>
              <a:gd name="connsiteX8" fmla="*/ 153149 w 549963"/>
              <a:gd name="connsiteY8" fmla="*/ 126026 h 127383"/>
              <a:gd name="connsiteX9" fmla="*/ 749 w 549963"/>
              <a:gd name="connsiteY9" fmla="*/ 103801 h 12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963" h="127383">
                <a:moveTo>
                  <a:pt x="749" y="103801"/>
                </a:moveTo>
                <a:cubicBezTo>
                  <a:pt x="-7718" y="99038"/>
                  <a:pt x="57370" y="95864"/>
                  <a:pt x="102349" y="97451"/>
                </a:cubicBezTo>
                <a:cubicBezTo>
                  <a:pt x="147328" y="99038"/>
                  <a:pt x="213474" y="119147"/>
                  <a:pt x="270624" y="113326"/>
                </a:cubicBezTo>
                <a:cubicBezTo>
                  <a:pt x="327774" y="107505"/>
                  <a:pt x="399212" y="81311"/>
                  <a:pt x="445249" y="62526"/>
                </a:cubicBezTo>
                <a:cubicBezTo>
                  <a:pt x="491287" y="43740"/>
                  <a:pt x="534943" y="5375"/>
                  <a:pt x="546849" y="613"/>
                </a:cubicBezTo>
                <a:cubicBezTo>
                  <a:pt x="558755" y="-4150"/>
                  <a:pt x="533884" y="19928"/>
                  <a:pt x="516686" y="33951"/>
                </a:cubicBezTo>
                <a:cubicBezTo>
                  <a:pt x="499488" y="47974"/>
                  <a:pt x="473294" y="70199"/>
                  <a:pt x="443661" y="84751"/>
                </a:cubicBezTo>
                <a:cubicBezTo>
                  <a:pt x="414028" y="99303"/>
                  <a:pt x="387305" y="114384"/>
                  <a:pt x="338886" y="121263"/>
                </a:cubicBezTo>
                <a:cubicBezTo>
                  <a:pt x="290467" y="128142"/>
                  <a:pt x="206595" y="128407"/>
                  <a:pt x="153149" y="126026"/>
                </a:cubicBezTo>
                <a:cubicBezTo>
                  <a:pt x="99703" y="123645"/>
                  <a:pt x="9216" y="108564"/>
                  <a:pt x="749" y="103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8EFB3C6-1709-4C09-AC5A-8F13112737FD}"/>
              </a:ext>
            </a:extLst>
          </p:cNvPr>
          <p:cNvSpPr/>
          <p:nvPr/>
        </p:nvSpPr>
        <p:spPr>
          <a:xfrm>
            <a:off x="5187858" y="6427076"/>
            <a:ext cx="232012" cy="51874"/>
          </a:xfrm>
          <a:custGeom>
            <a:avLst/>
            <a:gdLst>
              <a:gd name="connsiteX0" fmla="*/ 92 w 232012"/>
              <a:gd name="connsiteY0" fmla="*/ 14999 h 51874"/>
              <a:gd name="connsiteX1" fmla="*/ 114392 w 232012"/>
              <a:gd name="connsiteY1" fmla="*/ 3887 h 51874"/>
              <a:gd name="connsiteX2" fmla="*/ 228692 w 232012"/>
              <a:gd name="connsiteY2" fmla="*/ 51512 h 51874"/>
              <a:gd name="connsiteX3" fmla="*/ 195355 w 232012"/>
              <a:gd name="connsiteY3" fmla="*/ 24524 h 51874"/>
              <a:gd name="connsiteX4" fmla="*/ 133442 w 232012"/>
              <a:gd name="connsiteY4" fmla="*/ 712 h 51874"/>
              <a:gd name="connsiteX5" fmla="*/ 92 w 232012"/>
              <a:gd name="connsiteY5" fmla="*/ 14999 h 5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12" h="51874">
                <a:moveTo>
                  <a:pt x="92" y="14999"/>
                </a:moveTo>
                <a:cubicBezTo>
                  <a:pt x="-3083" y="15528"/>
                  <a:pt x="76292" y="-2199"/>
                  <a:pt x="114392" y="3887"/>
                </a:cubicBezTo>
                <a:cubicBezTo>
                  <a:pt x="152492" y="9972"/>
                  <a:pt x="215198" y="48073"/>
                  <a:pt x="228692" y="51512"/>
                </a:cubicBezTo>
                <a:cubicBezTo>
                  <a:pt x="242186" y="54951"/>
                  <a:pt x="211230" y="32991"/>
                  <a:pt x="195355" y="24524"/>
                </a:cubicBezTo>
                <a:cubicBezTo>
                  <a:pt x="179480" y="16057"/>
                  <a:pt x="164398" y="5210"/>
                  <a:pt x="133442" y="712"/>
                </a:cubicBezTo>
                <a:cubicBezTo>
                  <a:pt x="102486" y="-3786"/>
                  <a:pt x="3267" y="14470"/>
                  <a:pt x="92" y="14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E24009B-DC3D-43F6-9570-4F6EB072B604}"/>
              </a:ext>
            </a:extLst>
          </p:cNvPr>
          <p:cNvSpPr/>
          <p:nvPr/>
        </p:nvSpPr>
        <p:spPr>
          <a:xfrm>
            <a:off x="5338763" y="6431941"/>
            <a:ext cx="180976" cy="16627"/>
          </a:xfrm>
          <a:custGeom>
            <a:avLst/>
            <a:gdLst>
              <a:gd name="connsiteX0" fmla="*/ 0 w 180976"/>
              <a:gd name="connsiteY0" fmla="*/ 3784 h 16627"/>
              <a:gd name="connsiteX1" fmla="*/ 120650 w 180976"/>
              <a:gd name="connsiteY1" fmla="*/ 609 h 16627"/>
              <a:gd name="connsiteX2" fmla="*/ 180975 w 180976"/>
              <a:gd name="connsiteY2" fmla="*/ 16484 h 16627"/>
              <a:gd name="connsiteX3" fmla="*/ 119062 w 180976"/>
              <a:gd name="connsiteY3" fmla="*/ 8547 h 16627"/>
              <a:gd name="connsiteX4" fmla="*/ 0 w 180976"/>
              <a:gd name="connsiteY4" fmla="*/ 3784 h 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76" h="16627">
                <a:moveTo>
                  <a:pt x="0" y="3784"/>
                </a:moveTo>
                <a:cubicBezTo>
                  <a:pt x="265" y="2461"/>
                  <a:pt x="90488" y="-1508"/>
                  <a:pt x="120650" y="609"/>
                </a:cubicBezTo>
                <a:cubicBezTo>
                  <a:pt x="150812" y="2726"/>
                  <a:pt x="181240" y="15161"/>
                  <a:pt x="180975" y="16484"/>
                </a:cubicBezTo>
                <a:cubicBezTo>
                  <a:pt x="180710" y="17807"/>
                  <a:pt x="145785" y="9605"/>
                  <a:pt x="119062" y="8547"/>
                </a:cubicBezTo>
                <a:cubicBezTo>
                  <a:pt x="92339" y="7489"/>
                  <a:pt x="-265" y="5107"/>
                  <a:pt x="0" y="3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84C9203B-277E-4B14-9542-BEE8B77B0152}"/>
              </a:ext>
            </a:extLst>
          </p:cNvPr>
          <p:cNvSpPr/>
          <p:nvPr/>
        </p:nvSpPr>
        <p:spPr>
          <a:xfrm>
            <a:off x="5245715" y="6325741"/>
            <a:ext cx="116807" cy="48077"/>
          </a:xfrm>
          <a:custGeom>
            <a:avLst/>
            <a:gdLst>
              <a:gd name="connsiteX0" fmla="*/ 973 w 116807"/>
              <a:gd name="connsiteY0" fmla="*/ 48072 h 48077"/>
              <a:gd name="connsiteX1" fmla="*/ 115273 w 116807"/>
              <a:gd name="connsiteY1" fmla="*/ 3622 h 48077"/>
              <a:gd name="connsiteX2" fmla="*/ 62885 w 116807"/>
              <a:gd name="connsiteY2" fmla="*/ 6797 h 48077"/>
              <a:gd name="connsiteX3" fmla="*/ 973 w 116807"/>
              <a:gd name="connsiteY3" fmla="*/ 48072 h 4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07" h="48077">
                <a:moveTo>
                  <a:pt x="973" y="48072"/>
                </a:moveTo>
                <a:cubicBezTo>
                  <a:pt x="9704" y="47543"/>
                  <a:pt x="104954" y="10501"/>
                  <a:pt x="115273" y="3622"/>
                </a:cubicBezTo>
                <a:cubicBezTo>
                  <a:pt x="125592" y="-3257"/>
                  <a:pt x="81141" y="712"/>
                  <a:pt x="62885" y="6797"/>
                </a:cubicBezTo>
                <a:cubicBezTo>
                  <a:pt x="44629" y="12882"/>
                  <a:pt x="-7758" y="48601"/>
                  <a:pt x="973" y="48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02ADDF4C-25BE-4BE3-B6A7-526671A918F8}"/>
              </a:ext>
            </a:extLst>
          </p:cNvPr>
          <p:cNvSpPr/>
          <p:nvPr/>
        </p:nvSpPr>
        <p:spPr>
          <a:xfrm>
            <a:off x="5360023" y="6359267"/>
            <a:ext cx="76257" cy="81546"/>
          </a:xfrm>
          <a:custGeom>
            <a:avLst/>
            <a:gdLst>
              <a:gd name="connsiteX0" fmla="*/ 965 w 76257"/>
              <a:gd name="connsiteY0" fmla="*/ 258 h 81546"/>
              <a:gd name="connsiteX1" fmla="*/ 75577 w 76257"/>
              <a:gd name="connsiteY1" fmla="*/ 79633 h 81546"/>
              <a:gd name="connsiteX2" fmla="*/ 35890 w 76257"/>
              <a:gd name="connsiteY2" fmla="*/ 54233 h 81546"/>
              <a:gd name="connsiteX3" fmla="*/ 965 w 76257"/>
              <a:gd name="connsiteY3" fmla="*/ 258 h 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57" h="81546">
                <a:moveTo>
                  <a:pt x="965" y="258"/>
                </a:moveTo>
                <a:cubicBezTo>
                  <a:pt x="7579" y="4491"/>
                  <a:pt x="69756" y="70637"/>
                  <a:pt x="75577" y="79633"/>
                </a:cubicBezTo>
                <a:cubicBezTo>
                  <a:pt x="81398" y="88629"/>
                  <a:pt x="48325" y="63493"/>
                  <a:pt x="35890" y="54233"/>
                </a:cubicBezTo>
                <a:cubicBezTo>
                  <a:pt x="23455" y="44973"/>
                  <a:pt x="-5649" y="-3975"/>
                  <a:pt x="965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8A9F7C1-ECE0-406C-B389-106FB1BC3449}"/>
              </a:ext>
            </a:extLst>
          </p:cNvPr>
          <p:cNvSpPr/>
          <p:nvPr/>
        </p:nvSpPr>
        <p:spPr>
          <a:xfrm>
            <a:off x="5901409" y="6145057"/>
            <a:ext cx="59782" cy="152618"/>
          </a:xfrm>
          <a:custGeom>
            <a:avLst/>
            <a:gdLst>
              <a:gd name="connsiteX0" fmla="*/ 916 w 59782"/>
              <a:gd name="connsiteY0" fmla="*/ 152556 h 152618"/>
              <a:gd name="connsiteX1" fmla="*/ 45366 w 59782"/>
              <a:gd name="connsiteY1" fmla="*/ 39843 h 152618"/>
              <a:gd name="connsiteX2" fmla="*/ 59654 w 59782"/>
              <a:gd name="connsiteY2" fmla="*/ 156 h 152618"/>
              <a:gd name="connsiteX3" fmla="*/ 39016 w 59782"/>
              <a:gd name="connsiteY3" fmla="*/ 27143 h 152618"/>
              <a:gd name="connsiteX4" fmla="*/ 16791 w 59782"/>
              <a:gd name="connsiteY4" fmla="*/ 55718 h 152618"/>
              <a:gd name="connsiteX5" fmla="*/ 916 w 59782"/>
              <a:gd name="connsiteY5" fmla="*/ 152556 h 15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82" h="152618">
                <a:moveTo>
                  <a:pt x="916" y="152556"/>
                </a:moveTo>
                <a:cubicBezTo>
                  <a:pt x="5678" y="149910"/>
                  <a:pt x="35576" y="65243"/>
                  <a:pt x="45366" y="39843"/>
                </a:cubicBezTo>
                <a:cubicBezTo>
                  <a:pt x="55156" y="14443"/>
                  <a:pt x="60712" y="2273"/>
                  <a:pt x="59654" y="156"/>
                </a:cubicBezTo>
                <a:cubicBezTo>
                  <a:pt x="58596" y="-1961"/>
                  <a:pt x="46160" y="17883"/>
                  <a:pt x="39016" y="27143"/>
                </a:cubicBezTo>
                <a:cubicBezTo>
                  <a:pt x="31872" y="36403"/>
                  <a:pt x="22347" y="38256"/>
                  <a:pt x="16791" y="55718"/>
                </a:cubicBezTo>
                <a:cubicBezTo>
                  <a:pt x="11235" y="73180"/>
                  <a:pt x="-3846" y="155202"/>
                  <a:pt x="916" y="152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4C2D910-78F0-4A93-B883-0619EDB98F98}"/>
              </a:ext>
            </a:extLst>
          </p:cNvPr>
          <p:cNvSpPr/>
          <p:nvPr/>
        </p:nvSpPr>
        <p:spPr>
          <a:xfrm>
            <a:off x="5951407" y="6230629"/>
            <a:ext cx="136227" cy="111514"/>
          </a:xfrm>
          <a:custGeom>
            <a:avLst/>
            <a:gdLst>
              <a:gd name="connsiteX0" fmla="*/ 131 w 136227"/>
              <a:gd name="connsiteY0" fmla="*/ 111434 h 111514"/>
              <a:gd name="connsiteX1" fmla="*/ 68393 w 136227"/>
              <a:gd name="connsiteY1" fmla="*/ 44759 h 111514"/>
              <a:gd name="connsiteX2" fmla="*/ 135068 w 136227"/>
              <a:gd name="connsiteY2" fmla="*/ 1896 h 111514"/>
              <a:gd name="connsiteX3" fmla="*/ 106493 w 136227"/>
              <a:gd name="connsiteY3" fmla="*/ 9834 h 111514"/>
              <a:gd name="connsiteX4" fmla="*/ 52518 w 136227"/>
              <a:gd name="connsiteY4" fmla="*/ 30471 h 111514"/>
              <a:gd name="connsiteX5" fmla="*/ 131 w 136227"/>
              <a:gd name="connsiteY5" fmla="*/ 111434 h 11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27" h="111514">
                <a:moveTo>
                  <a:pt x="131" y="111434"/>
                </a:moveTo>
                <a:cubicBezTo>
                  <a:pt x="2777" y="113815"/>
                  <a:pt x="45904" y="63015"/>
                  <a:pt x="68393" y="44759"/>
                </a:cubicBezTo>
                <a:cubicBezTo>
                  <a:pt x="90882" y="26503"/>
                  <a:pt x="128718" y="7717"/>
                  <a:pt x="135068" y="1896"/>
                </a:cubicBezTo>
                <a:cubicBezTo>
                  <a:pt x="141418" y="-3925"/>
                  <a:pt x="120251" y="5072"/>
                  <a:pt x="106493" y="9834"/>
                </a:cubicBezTo>
                <a:cubicBezTo>
                  <a:pt x="92735" y="14596"/>
                  <a:pt x="69451" y="17771"/>
                  <a:pt x="52518" y="30471"/>
                </a:cubicBezTo>
                <a:cubicBezTo>
                  <a:pt x="35585" y="43171"/>
                  <a:pt x="-2515" y="109053"/>
                  <a:pt x="131" y="111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6C9EEE90-FAF7-49D1-95FC-8DF31C4D7C88}"/>
              </a:ext>
            </a:extLst>
          </p:cNvPr>
          <p:cNvSpPr/>
          <p:nvPr/>
        </p:nvSpPr>
        <p:spPr>
          <a:xfrm>
            <a:off x="5867071" y="6124418"/>
            <a:ext cx="67848" cy="161047"/>
          </a:xfrm>
          <a:custGeom>
            <a:avLst/>
            <a:gdLst>
              <a:gd name="connsiteX0" fmla="*/ 11442 w 67848"/>
              <a:gd name="connsiteY0" fmla="*/ 160495 h 161047"/>
              <a:gd name="connsiteX1" fmla="*/ 5092 w 67848"/>
              <a:gd name="connsiteY1" fmla="*/ 98582 h 161047"/>
              <a:gd name="connsiteX2" fmla="*/ 67004 w 67848"/>
              <a:gd name="connsiteY2" fmla="*/ 3332 h 161047"/>
              <a:gd name="connsiteX3" fmla="*/ 38429 w 67848"/>
              <a:gd name="connsiteY3" fmla="*/ 25557 h 161047"/>
              <a:gd name="connsiteX4" fmla="*/ 1917 w 67848"/>
              <a:gd name="connsiteY4" fmla="*/ 63657 h 161047"/>
              <a:gd name="connsiteX5" fmla="*/ 11442 w 67848"/>
              <a:gd name="connsiteY5" fmla="*/ 160495 h 16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8" h="161047">
                <a:moveTo>
                  <a:pt x="11442" y="160495"/>
                </a:moveTo>
                <a:cubicBezTo>
                  <a:pt x="11971" y="166316"/>
                  <a:pt x="-4168" y="124776"/>
                  <a:pt x="5092" y="98582"/>
                </a:cubicBezTo>
                <a:cubicBezTo>
                  <a:pt x="14352" y="72388"/>
                  <a:pt x="61448" y="15503"/>
                  <a:pt x="67004" y="3332"/>
                </a:cubicBezTo>
                <a:cubicBezTo>
                  <a:pt x="72560" y="-8839"/>
                  <a:pt x="49277" y="15503"/>
                  <a:pt x="38429" y="25557"/>
                </a:cubicBezTo>
                <a:cubicBezTo>
                  <a:pt x="27581" y="35611"/>
                  <a:pt x="9325" y="43549"/>
                  <a:pt x="1917" y="63657"/>
                </a:cubicBezTo>
                <a:cubicBezTo>
                  <a:pt x="-5491" y="83765"/>
                  <a:pt x="10913" y="154674"/>
                  <a:pt x="11442" y="160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9FA5E325-2C70-4C7D-BA50-342CAF41328D}"/>
              </a:ext>
            </a:extLst>
          </p:cNvPr>
          <p:cNvSpPr/>
          <p:nvPr/>
        </p:nvSpPr>
        <p:spPr>
          <a:xfrm>
            <a:off x="5630550" y="6052195"/>
            <a:ext cx="68590" cy="166201"/>
          </a:xfrm>
          <a:custGeom>
            <a:avLst/>
            <a:gdLst>
              <a:gd name="connsiteX0" fmla="*/ 1900 w 68590"/>
              <a:gd name="connsiteY0" fmla="*/ 166043 h 166201"/>
              <a:gd name="connsiteX1" fmla="*/ 44763 w 68590"/>
              <a:gd name="connsiteY1" fmla="*/ 15230 h 166201"/>
              <a:gd name="connsiteX2" fmla="*/ 68575 w 68590"/>
              <a:gd name="connsiteY2" fmla="*/ 5705 h 166201"/>
              <a:gd name="connsiteX3" fmla="*/ 41588 w 68590"/>
              <a:gd name="connsiteY3" fmla="*/ 19993 h 166201"/>
              <a:gd name="connsiteX4" fmla="*/ 11425 w 68590"/>
              <a:gd name="connsiteY4" fmla="*/ 43805 h 166201"/>
              <a:gd name="connsiteX5" fmla="*/ 1900 w 68590"/>
              <a:gd name="connsiteY5" fmla="*/ 166043 h 16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90" h="166201">
                <a:moveTo>
                  <a:pt x="1900" y="166043"/>
                </a:moveTo>
                <a:cubicBezTo>
                  <a:pt x="7456" y="161280"/>
                  <a:pt x="33651" y="41953"/>
                  <a:pt x="44763" y="15230"/>
                </a:cubicBezTo>
                <a:cubicBezTo>
                  <a:pt x="55876" y="-11493"/>
                  <a:pt x="69104" y="4911"/>
                  <a:pt x="68575" y="5705"/>
                </a:cubicBezTo>
                <a:cubicBezTo>
                  <a:pt x="68046" y="6499"/>
                  <a:pt x="51113" y="13643"/>
                  <a:pt x="41588" y="19993"/>
                </a:cubicBezTo>
                <a:cubicBezTo>
                  <a:pt x="32063" y="26343"/>
                  <a:pt x="18833" y="21051"/>
                  <a:pt x="11425" y="43805"/>
                </a:cubicBezTo>
                <a:cubicBezTo>
                  <a:pt x="4017" y="66559"/>
                  <a:pt x="-3656" y="170806"/>
                  <a:pt x="1900" y="166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1C382349-A238-4458-9229-C1A2B9BC6156}"/>
              </a:ext>
            </a:extLst>
          </p:cNvPr>
          <p:cNvSpPr/>
          <p:nvPr/>
        </p:nvSpPr>
        <p:spPr>
          <a:xfrm>
            <a:off x="5472172" y="6125879"/>
            <a:ext cx="69859" cy="105059"/>
          </a:xfrm>
          <a:custGeom>
            <a:avLst/>
            <a:gdLst>
              <a:gd name="connsiteX0" fmla="*/ 69791 w 69859"/>
              <a:gd name="connsiteY0" fmla="*/ 101884 h 105059"/>
              <a:gd name="connsiteX1" fmla="*/ 4703 w 69859"/>
              <a:gd name="connsiteY1" fmla="*/ 3459 h 105059"/>
              <a:gd name="connsiteX2" fmla="*/ 6291 w 69859"/>
              <a:gd name="connsiteY2" fmla="*/ 25684 h 105059"/>
              <a:gd name="connsiteX3" fmla="*/ 15816 w 69859"/>
              <a:gd name="connsiteY3" fmla="*/ 59021 h 105059"/>
              <a:gd name="connsiteX4" fmla="*/ 17403 w 69859"/>
              <a:gd name="connsiteY4" fmla="*/ 79659 h 105059"/>
              <a:gd name="connsiteX5" fmla="*/ 69791 w 69859"/>
              <a:gd name="connsiteY5" fmla="*/ 101884 h 10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59" h="105059">
                <a:moveTo>
                  <a:pt x="69791" y="101884"/>
                </a:moveTo>
                <a:cubicBezTo>
                  <a:pt x="67674" y="89184"/>
                  <a:pt x="15286" y="16159"/>
                  <a:pt x="4703" y="3459"/>
                </a:cubicBezTo>
                <a:cubicBezTo>
                  <a:pt x="-5880" y="-9241"/>
                  <a:pt x="4439" y="16424"/>
                  <a:pt x="6291" y="25684"/>
                </a:cubicBezTo>
                <a:cubicBezTo>
                  <a:pt x="8143" y="34944"/>
                  <a:pt x="13964" y="50025"/>
                  <a:pt x="15816" y="59021"/>
                </a:cubicBezTo>
                <a:cubicBezTo>
                  <a:pt x="17668" y="68017"/>
                  <a:pt x="10259" y="73838"/>
                  <a:pt x="17403" y="79659"/>
                </a:cubicBezTo>
                <a:cubicBezTo>
                  <a:pt x="24547" y="85480"/>
                  <a:pt x="71908" y="114584"/>
                  <a:pt x="69791" y="10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9FDE2CC2-F737-41A7-8A52-64D7EB08C1AA}"/>
              </a:ext>
            </a:extLst>
          </p:cNvPr>
          <p:cNvSpPr/>
          <p:nvPr/>
        </p:nvSpPr>
        <p:spPr>
          <a:xfrm>
            <a:off x="5665680" y="6115050"/>
            <a:ext cx="146158" cy="108039"/>
          </a:xfrm>
          <a:custGeom>
            <a:avLst/>
            <a:gdLst>
              <a:gd name="connsiteX0" fmla="*/ 108 w 146158"/>
              <a:gd name="connsiteY0" fmla="*/ 107950 h 108039"/>
              <a:gd name="connsiteX1" fmla="*/ 77895 w 146158"/>
              <a:gd name="connsiteY1" fmla="*/ 88900 h 108039"/>
              <a:gd name="connsiteX2" fmla="*/ 146158 w 146158"/>
              <a:gd name="connsiteY2" fmla="*/ 0 h 108039"/>
              <a:gd name="connsiteX3" fmla="*/ 146158 w 146158"/>
              <a:gd name="connsiteY3" fmla="*/ 0 h 108039"/>
              <a:gd name="connsiteX4" fmla="*/ 119170 w 146158"/>
              <a:gd name="connsiteY4" fmla="*/ 47625 h 108039"/>
              <a:gd name="connsiteX5" fmla="*/ 95358 w 146158"/>
              <a:gd name="connsiteY5" fmla="*/ 93663 h 108039"/>
              <a:gd name="connsiteX6" fmla="*/ 108 w 146158"/>
              <a:gd name="connsiteY6" fmla="*/ 107950 h 1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158" h="108039">
                <a:moveTo>
                  <a:pt x="108" y="107950"/>
                </a:moveTo>
                <a:cubicBezTo>
                  <a:pt x="-2802" y="107156"/>
                  <a:pt x="53553" y="106892"/>
                  <a:pt x="77895" y="88900"/>
                </a:cubicBezTo>
                <a:cubicBezTo>
                  <a:pt x="102237" y="70908"/>
                  <a:pt x="146158" y="0"/>
                  <a:pt x="146158" y="0"/>
                </a:cubicBezTo>
                <a:lnTo>
                  <a:pt x="146158" y="0"/>
                </a:lnTo>
                <a:cubicBezTo>
                  <a:pt x="141660" y="7937"/>
                  <a:pt x="127637" y="32014"/>
                  <a:pt x="119170" y="47625"/>
                </a:cubicBezTo>
                <a:cubicBezTo>
                  <a:pt x="110703" y="63236"/>
                  <a:pt x="113085" y="83080"/>
                  <a:pt x="95358" y="93663"/>
                </a:cubicBezTo>
                <a:cubicBezTo>
                  <a:pt x="77631" y="104246"/>
                  <a:pt x="3018" y="108744"/>
                  <a:pt x="108" y="107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hidarikurome">
            <a:extLst>
              <a:ext uri="{FF2B5EF4-FFF2-40B4-BE49-F238E27FC236}">
                <a16:creationId xmlns:a16="http://schemas.microsoft.com/office/drawing/2014/main" id="{A29152B9-4C74-4603-8A79-111C23E4E5C1}"/>
              </a:ext>
            </a:extLst>
          </p:cNvPr>
          <p:cNvSpPr/>
          <p:nvPr/>
        </p:nvSpPr>
        <p:spPr>
          <a:xfrm>
            <a:off x="5475727" y="6230554"/>
            <a:ext cx="303127" cy="216461"/>
          </a:xfrm>
          <a:custGeom>
            <a:avLst/>
            <a:gdLst>
              <a:gd name="connsiteX0" fmla="*/ 272611 w 303127"/>
              <a:gd name="connsiteY0" fmla="*/ 8321 h 216461"/>
              <a:gd name="connsiteX1" fmla="*/ 301186 w 303127"/>
              <a:gd name="connsiteY1" fmla="*/ 70234 h 216461"/>
              <a:gd name="connsiteX2" fmla="*/ 294836 w 303127"/>
              <a:gd name="connsiteY2" fmla="*/ 138496 h 216461"/>
              <a:gd name="connsiteX3" fmla="*/ 248798 w 303127"/>
              <a:gd name="connsiteY3" fmla="*/ 189296 h 216461"/>
              <a:gd name="connsiteX4" fmla="*/ 190061 w 303127"/>
              <a:gd name="connsiteY4" fmla="*/ 214696 h 216461"/>
              <a:gd name="connsiteX5" fmla="*/ 82111 w 303127"/>
              <a:gd name="connsiteY5" fmla="*/ 209934 h 216461"/>
              <a:gd name="connsiteX6" fmla="*/ 32898 w 303127"/>
              <a:gd name="connsiteY6" fmla="*/ 175009 h 216461"/>
              <a:gd name="connsiteX7" fmla="*/ 4323 w 303127"/>
              <a:gd name="connsiteY7" fmla="*/ 121034 h 216461"/>
              <a:gd name="connsiteX8" fmla="*/ 2736 w 303127"/>
              <a:gd name="connsiteY8" fmla="*/ 41659 h 216461"/>
              <a:gd name="connsiteX9" fmla="*/ 29723 w 303127"/>
              <a:gd name="connsiteY9" fmla="*/ 11496 h 216461"/>
              <a:gd name="connsiteX10" fmla="*/ 105923 w 303127"/>
              <a:gd name="connsiteY10" fmla="*/ 1971 h 216461"/>
              <a:gd name="connsiteX11" fmla="*/ 272611 w 303127"/>
              <a:gd name="connsiteY11" fmla="*/ 8321 h 21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127" h="216461">
                <a:moveTo>
                  <a:pt x="272611" y="8321"/>
                </a:moveTo>
                <a:cubicBezTo>
                  <a:pt x="305155" y="19698"/>
                  <a:pt x="297482" y="48538"/>
                  <a:pt x="301186" y="70234"/>
                </a:cubicBezTo>
                <a:cubicBezTo>
                  <a:pt x="304890" y="91930"/>
                  <a:pt x="303567" y="118652"/>
                  <a:pt x="294836" y="138496"/>
                </a:cubicBezTo>
                <a:cubicBezTo>
                  <a:pt x="286105" y="158340"/>
                  <a:pt x="266260" y="176596"/>
                  <a:pt x="248798" y="189296"/>
                </a:cubicBezTo>
                <a:cubicBezTo>
                  <a:pt x="231335" y="201996"/>
                  <a:pt x="217842" y="211256"/>
                  <a:pt x="190061" y="214696"/>
                </a:cubicBezTo>
                <a:cubicBezTo>
                  <a:pt x="162280" y="218136"/>
                  <a:pt x="108305" y="216548"/>
                  <a:pt x="82111" y="209934"/>
                </a:cubicBezTo>
                <a:cubicBezTo>
                  <a:pt x="55917" y="203320"/>
                  <a:pt x="45863" y="189826"/>
                  <a:pt x="32898" y="175009"/>
                </a:cubicBezTo>
                <a:cubicBezTo>
                  <a:pt x="19933" y="160192"/>
                  <a:pt x="9350" y="143259"/>
                  <a:pt x="4323" y="121034"/>
                </a:cubicBezTo>
                <a:cubicBezTo>
                  <a:pt x="-704" y="98809"/>
                  <a:pt x="-1497" y="59915"/>
                  <a:pt x="2736" y="41659"/>
                </a:cubicBezTo>
                <a:cubicBezTo>
                  <a:pt x="6969" y="23403"/>
                  <a:pt x="12525" y="18111"/>
                  <a:pt x="29723" y="11496"/>
                </a:cubicBezTo>
                <a:cubicBezTo>
                  <a:pt x="46921" y="4881"/>
                  <a:pt x="68617" y="4088"/>
                  <a:pt x="105923" y="1971"/>
                </a:cubicBezTo>
                <a:cubicBezTo>
                  <a:pt x="143229" y="-146"/>
                  <a:pt x="240067" y="-3056"/>
                  <a:pt x="272611" y="8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8EA7AC6-3C13-40BD-98C6-B94B12A0EBDC}"/>
              </a:ext>
            </a:extLst>
          </p:cNvPr>
          <p:cNvSpPr/>
          <p:nvPr/>
        </p:nvSpPr>
        <p:spPr>
          <a:xfrm>
            <a:off x="5514716" y="6245209"/>
            <a:ext cx="225287" cy="190789"/>
          </a:xfrm>
          <a:custGeom>
            <a:avLst/>
            <a:gdLst>
              <a:gd name="connsiteX0" fmla="*/ 28834 w 225287"/>
              <a:gd name="connsiteY0" fmla="*/ 15891 h 190789"/>
              <a:gd name="connsiteX1" fmla="*/ 114559 w 225287"/>
              <a:gd name="connsiteY1" fmla="*/ 16 h 190789"/>
              <a:gd name="connsiteX2" fmla="*/ 181234 w 225287"/>
              <a:gd name="connsiteY2" fmla="*/ 14304 h 190789"/>
              <a:gd name="connsiteX3" fmla="*/ 219334 w 225287"/>
              <a:gd name="connsiteY3" fmla="*/ 69866 h 190789"/>
              <a:gd name="connsiteX4" fmla="*/ 224097 w 225287"/>
              <a:gd name="connsiteY4" fmla="*/ 103204 h 190789"/>
              <a:gd name="connsiteX5" fmla="*/ 208222 w 225287"/>
              <a:gd name="connsiteY5" fmla="*/ 136541 h 190789"/>
              <a:gd name="connsiteX6" fmla="*/ 168534 w 225287"/>
              <a:gd name="connsiteY6" fmla="*/ 179404 h 190789"/>
              <a:gd name="connsiteX7" fmla="*/ 133609 w 225287"/>
              <a:gd name="connsiteY7" fmla="*/ 190516 h 190789"/>
              <a:gd name="connsiteX8" fmla="*/ 65347 w 225287"/>
              <a:gd name="connsiteY8" fmla="*/ 171466 h 190789"/>
              <a:gd name="connsiteX9" fmla="*/ 25659 w 225287"/>
              <a:gd name="connsiteY9" fmla="*/ 142891 h 190789"/>
              <a:gd name="connsiteX10" fmla="*/ 3434 w 225287"/>
              <a:gd name="connsiteY10" fmla="*/ 112729 h 190789"/>
              <a:gd name="connsiteX11" fmla="*/ 1847 w 225287"/>
              <a:gd name="connsiteY11" fmla="*/ 88916 h 190789"/>
              <a:gd name="connsiteX12" fmla="*/ 28834 w 225287"/>
              <a:gd name="connsiteY12" fmla="*/ 15891 h 1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287" h="190789">
                <a:moveTo>
                  <a:pt x="28834" y="15891"/>
                </a:moveTo>
                <a:cubicBezTo>
                  <a:pt x="47619" y="1074"/>
                  <a:pt x="89159" y="280"/>
                  <a:pt x="114559" y="16"/>
                </a:cubicBezTo>
                <a:cubicBezTo>
                  <a:pt x="139959" y="-249"/>
                  <a:pt x="163772" y="2662"/>
                  <a:pt x="181234" y="14304"/>
                </a:cubicBezTo>
                <a:cubicBezTo>
                  <a:pt x="198696" y="25946"/>
                  <a:pt x="212190" y="55049"/>
                  <a:pt x="219334" y="69866"/>
                </a:cubicBezTo>
                <a:cubicBezTo>
                  <a:pt x="226478" y="84683"/>
                  <a:pt x="225949" y="92092"/>
                  <a:pt x="224097" y="103204"/>
                </a:cubicBezTo>
                <a:cubicBezTo>
                  <a:pt x="222245" y="114317"/>
                  <a:pt x="217482" y="123841"/>
                  <a:pt x="208222" y="136541"/>
                </a:cubicBezTo>
                <a:cubicBezTo>
                  <a:pt x="198962" y="149241"/>
                  <a:pt x="180970" y="170408"/>
                  <a:pt x="168534" y="179404"/>
                </a:cubicBezTo>
                <a:cubicBezTo>
                  <a:pt x="156099" y="188400"/>
                  <a:pt x="150807" y="191839"/>
                  <a:pt x="133609" y="190516"/>
                </a:cubicBezTo>
                <a:cubicBezTo>
                  <a:pt x="116411" y="189193"/>
                  <a:pt x="83339" y="179404"/>
                  <a:pt x="65347" y="171466"/>
                </a:cubicBezTo>
                <a:cubicBezTo>
                  <a:pt x="47355" y="163529"/>
                  <a:pt x="35978" y="152680"/>
                  <a:pt x="25659" y="142891"/>
                </a:cubicBezTo>
                <a:cubicBezTo>
                  <a:pt x="15340" y="133102"/>
                  <a:pt x="7403" y="121725"/>
                  <a:pt x="3434" y="112729"/>
                </a:cubicBezTo>
                <a:cubicBezTo>
                  <a:pt x="-535" y="103733"/>
                  <a:pt x="-1064" y="102939"/>
                  <a:pt x="1847" y="88916"/>
                </a:cubicBezTo>
                <a:cubicBezTo>
                  <a:pt x="4757" y="74893"/>
                  <a:pt x="10049" y="30708"/>
                  <a:pt x="28834" y="158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月 27">
            <a:extLst>
              <a:ext uri="{FF2B5EF4-FFF2-40B4-BE49-F238E27FC236}">
                <a16:creationId xmlns:a16="http://schemas.microsoft.com/office/drawing/2014/main" id="{D89869EA-5B92-41BB-9551-F8F76F355C62}"/>
              </a:ext>
            </a:extLst>
          </p:cNvPr>
          <p:cNvSpPr/>
          <p:nvPr/>
        </p:nvSpPr>
        <p:spPr>
          <a:xfrm rot="5400000">
            <a:off x="5583716" y="6220305"/>
            <a:ext cx="65717" cy="12700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5DD2F78B-0FEA-424D-B78C-B0FC1B2A39C7}"/>
              </a:ext>
            </a:extLst>
          </p:cNvPr>
          <p:cNvSpPr/>
          <p:nvPr/>
        </p:nvSpPr>
        <p:spPr>
          <a:xfrm>
            <a:off x="5938303" y="6384782"/>
            <a:ext cx="41896" cy="134326"/>
          </a:xfrm>
          <a:custGeom>
            <a:avLst/>
            <a:gdLst>
              <a:gd name="connsiteX0" fmla="*/ 535 w 41896"/>
              <a:gd name="connsiteY0" fmla="*/ 143 h 134326"/>
              <a:gd name="connsiteX1" fmla="*/ 41810 w 41896"/>
              <a:gd name="connsiteY1" fmla="*/ 81106 h 134326"/>
              <a:gd name="connsiteX2" fmla="*/ 11647 w 41896"/>
              <a:gd name="connsiteY2" fmla="*/ 133493 h 134326"/>
              <a:gd name="connsiteX3" fmla="*/ 21172 w 41896"/>
              <a:gd name="connsiteY3" fmla="*/ 109681 h 134326"/>
              <a:gd name="connsiteX4" fmla="*/ 17997 w 41896"/>
              <a:gd name="connsiteY4" fmla="*/ 62056 h 134326"/>
              <a:gd name="connsiteX5" fmla="*/ 535 w 41896"/>
              <a:gd name="connsiteY5" fmla="*/ 143 h 13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96" h="134326">
                <a:moveTo>
                  <a:pt x="535" y="143"/>
                </a:moveTo>
                <a:cubicBezTo>
                  <a:pt x="4504" y="3318"/>
                  <a:pt x="39958" y="58881"/>
                  <a:pt x="41810" y="81106"/>
                </a:cubicBezTo>
                <a:cubicBezTo>
                  <a:pt x="43662" y="103331"/>
                  <a:pt x="15087" y="128731"/>
                  <a:pt x="11647" y="133493"/>
                </a:cubicBezTo>
                <a:cubicBezTo>
                  <a:pt x="8207" y="138255"/>
                  <a:pt x="20114" y="121587"/>
                  <a:pt x="21172" y="109681"/>
                </a:cubicBezTo>
                <a:cubicBezTo>
                  <a:pt x="22230" y="97775"/>
                  <a:pt x="20114" y="76608"/>
                  <a:pt x="17997" y="62056"/>
                </a:cubicBezTo>
                <a:cubicBezTo>
                  <a:pt x="15880" y="47504"/>
                  <a:pt x="-3434" y="-3032"/>
                  <a:pt x="535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C3F38B24-0AF6-4916-9252-2908F3B1CA30}"/>
              </a:ext>
            </a:extLst>
          </p:cNvPr>
          <p:cNvSpPr/>
          <p:nvPr/>
        </p:nvSpPr>
        <p:spPr>
          <a:xfrm>
            <a:off x="5887818" y="6399122"/>
            <a:ext cx="52724" cy="158264"/>
          </a:xfrm>
          <a:custGeom>
            <a:avLst/>
            <a:gdLst>
              <a:gd name="connsiteX0" fmla="*/ 52607 w 52724"/>
              <a:gd name="connsiteY0" fmla="*/ 91 h 158264"/>
              <a:gd name="connsiteX1" fmla="*/ 14507 w 52724"/>
              <a:gd name="connsiteY1" fmla="*/ 68353 h 158264"/>
              <a:gd name="connsiteX2" fmla="*/ 16095 w 52724"/>
              <a:gd name="connsiteY2" fmla="*/ 157253 h 158264"/>
              <a:gd name="connsiteX3" fmla="*/ 14507 w 52724"/>
              <a:gd name="connsiteY3" fmla="*/ 114391 h 158264"/>
              <a:gd name="connsiteX4" fmla="*/ 220 w 52724"/>
              <a:gd name="connsiteY4" fmla="*/ 82641 h 158264"/>
              <a:gd name="connsiteX5" fmla="*/ 52607 w 52724"/>
              <a:gd name="connsiteY5" fmla="*/ 91 h 15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4" h="158264">
                <a:moveTo>
                  <a:pt x="52607" y="91"/>
                </a:moveTo>
                <a:cubicBezTo>
                  <a:pt x="54988" y="-2290"/>
                  <a:pt x="20592" y="42159"/>
                  <a:pt x="14507" y="68353"/>
                </a:cubicBezTo>
                <a:cubicBezTo>
                  <a:pt x="8422" y="94547"/>
                  <a:pt x="16095" y="149580"/>
                  <a:pt x="16095" y="157253"/>
                </a:cubicBezTo>
                <a:cubicBezTo>
                  <a:pt x="16095" y="164926"/>
                  <a:pt x="17153" y="126826"/>
                  <a:pt x="14507" y="114391"/>
                </a:cubicBezTo>
                <a:cubicBezTo>
                  <a:pt x="11861" y="101956"/>
                  <a:pt x="-1897" y="101162"/>
                  <a:pt x="220" y="82641"/>
                </a:cubicBezTo>
                <a:cubicBezTo>
                  <a:pt x="2337" y="64120"/>
                  <a:pt x="50226" y="2472"/>
                  <a:pt x="52607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3C51060C-F400-4B14-846C-C8312728211A}"/>
              </a:ext>
            </a:extLst>
          </p:cNvPr>
          <p:cNvSpPr/>
          <p:nvPr/>
        </p:nvSpPr>
        <p:spPr>
          <a:xfrm>
            <a:off x="5806857" y="6449945"/>
            <a:ext cx="51052" cy="110636"/>
          </a:xfrm>
          <a:custGeom>
            <a:avLst/>
            <a:gdLst>
              <a:gd name="connsiteX0" fmla="*/ 24031 w 51052"/>
              <a:gd name="connsiteY0" fmla="*/ 68 h 110636"/>
              <a:gd name="connsiteX1" fmla="*/ 25618 w 51052"/>
              <a:gd name="connsiteY1" fmla="*/ 52455 h 110636"/>
              <a:gd name="connsiteX2" fmla="*/ 51018 w 51052"/>
              <a:gd name="connsiteY2" fmla="*/ 109605 h 110636"/>
              <a:gd name="connsiteX3" fmla="*/ 30381 w 51052"/>
              <a:gd name="connsiteY3" fmla="*/ 87380 h 110636"/>
              <a:gd name="connsiteX4" fmla="*/ 218 w 51052"/>
              <a:gd name="connsiteY4" fmla="*/ 63568 h 110636"/>
              <a:gd name="connsiteX5" fmla="*/ 24031 w 51052"/>
              <a:gd name="connsiteY5" fmla="*/ 68 h 11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52" h="110636">
                <a:moveTo>
                  <a:pt x="24031" y="68"/>
                </a:moveTo>
                <a:cubicBezTo>
                  <a:pt x="28264" y="-1784"/>
                  <a:pt x="21120" y="34199"/>
                  <a:pt x="25618" y="52455"/>
                </a:cubicBezTo>
                <a:cubicBezTo>
                  <a:pt x="30116" y="70711"/>
                  <a:pt x="50224" y="103784"/>
                  <a:pt x="51018" y="109605"/>
                </a:cubicBezTo>
                <a:cubicBezTo>
                  <a:pt x="51812" y="115426"/>
                  <a:pt x="38848" y="95053"/>
                  <a:pt x="30381" y="87380"/>
                </a:cubicBezTo>
                <a:cubicBezTo>
                  <a:pt x="21914" y="79707"/>
                  <a:pt x="2864" y="76797"/>
                  <a:pt x="218" y="63568"/>
                </a:cubicBezTo>
                <a:cubicBezTo>
                  <a:pt x="-2428" y="50339"/>
                  <a:pt x="19798" y="1920"/>
                  <a:pt x="2403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A3B91BF-A680-4A14-982A-55C612ED7D39}"/>
              </a:ext>
            </a:extLst>
          </p:cNvPr>
          <p:cNvSpPr/>
          <p:nvPr/>
        </p:nvSpPr>
        <p:spPr>
          <a:xfrm>
            <a:off x="5714967" y="6476958"/>
            <a:ext cx="62009" cy="122777"/>
          </a:xfrm>
          <a:custGeom>
            <a:avLst/>
            <a:gdLst>
              <a:gd name="connsiteX0" fmla="*/ 38133 w 62009"/>
              <a:gd name="connsiteY0" fmla="*/ 42 h 122777"/>
              <a:gd name="connsiteX1" fmla="*/ 25433 w 62009"/>
              <a:gd name="connsiteY1" fmla="*/ 49255 h 122777"/>
              <a:gd name="connsiteX2" fmla="*/ 61946 w 62009"/>
              <a:gd name="connsiteY2" fmla="*/ 122280 h 122777"/>
              <a:gd name="connsiteX3" fmla="*/ 33371 w 62009"/>
              <a:gd name="connsiteY3" fmla="*/ 79417 h 122777"/>
              <a:gd name="connsiteX4" fmla="*/ 33 w 62009"/>
              <a:gd name="connsiteY4" fmla="*/ 41317 h 122777"/>
              <a:gd name="connsiteX5" fmla="*/ 38133 w 62009"/>
              <a:gd name="connsiteY5" fmla="*/ 42 h 12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09" h="122777">
                <a:moveTo>
                  <a:pt x="38133" y="42"/>
                </a:moveTo>
                <a:cubicBezTo>
                  <a:pt x="42366" y="1365"/>
                  <a:pt x="21464" y="28882"/>
                  <a:pt x="25433" y="49255"/>
                </a:cubicBezTo>
                <a:cubicBezTo>
                  <a:pt x="29402" y="69628"/>
                  <a:pt x="60623" y="117253"/>
                  <a:pt x="61946" y="122280"/>
                </a:cubicBezTo>
                <a:cubicBezTo>
                  <a:pt x="63269" y="127307"/>
                  <a:pt x="43690" y="92911"/>
                  <a:pt x="33371" y="79417"/>
                </a:cubicBezTo>
                <a:cubicBezTo>
                  <a:pt x="23052" y="65923"/>
                  <a:pt x="-1025" y="54281"/>
                  <a:pt x="33" y="41317"/>
                </a:cubicBezTo>
                <a:cubicBezTo>
                  <a:pt x="1091" y="28353"/>
                  <a:pt x="33900" y="-1281"/>
                  <a:pt x="38133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EEDA175B-6021-4191-86DB-2C3A8E83F0D8}"/>
              </a:ext>
            </a:extLst>
          </p:cNvPr>
          <p:cNvSpPr/>
          <p:nvPr/>
        </p:nvSpPr>
        <p:spPr>
          <a:xfrm>
            <a:off x="5644261" y="6492874"/>
            <a:ext cx="33569" cy="115029"/>
          </a:xfrm>
          <a:custGeom>
            <a:avLst/>
            <a:gdLst>
              <a:gd name="connsiteX0" fmla="*/ 31052 w 33569"/>
              <a:gd name="connsiteY0" fmla="*/ 1 h 115029"/>
              <a:gd name="connsiteX1" fmla="*/ 29464 w 33569"/>
              <a:gd name="connsiteY1" fmla="*/ 57151 h 115029"/>
              <a:gd name="connsiteX2" fmla="*/ 889 w 33569"/>
              <a:gd name="connsiteY2" fmla="*/ 112714 h 115029"/>
              <a:gd name="connsiteX3" fmla="*/ 7239 w 33569"/>
              <a:gd name="connsiteY3" fmla="*/ 100014 h 115029"/>
              <a:gd name="connsiteX4" fmla="*/ 7239 w 33569"/>
              <a:gd name="connsiteY4" fmla="*/ 58739 h 115029"/>
              <a:gd name="connsiteX5" fmla="*/ 31052 w 33569"/>
              <a:gd name="connsiteY5" fmla="*/ 1 h 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69" h="115029">
                <a:moveTo>
                  <a:pt x="31052" y="1"/>
                </a:moveTo>
                <a:cubicBezTo>
                  <a:pt x="34756" y="-264"/>
                  <a:pt x="34491" y="38366"/>
                  <a:pt x="29464" y="57151"/>
                </a:cubicBezTo>
                <a:cubicBezTo>
                  <a:pt x="24437" y="75936"/>
                  <a:pt x="4593" y="105570"/>
                  <a:pt x="889" y="112714"/>
                </a:cubicBezTo>
                <a:cubicBezTo>
                  <a:pt x="-2815" y="119858"/>
                  <a:pt x="6181" y="109010"/>
                  <a:pt x="7239" y="100014"/>
                </a:cubicBezTo>
                <a:cubicBezTo>
                  <a:pt x="8297" y="91018"/>
                  <a:pt x="5652" y="72762"/>
                  <a:pt x="7239" y="58739"/>
                </a:cubicBezTo>
                <a:cubicBezTo>
                  <a:pt x="8826" y="44716"/>
                  <a:pt x="27348" y="266"/>
                  <a:pt x="3105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BFCF605-F4A4-4D14-81C7-4C3137407EFE}"/>
              </a:ext>
            </a:extLst>
          </p:cNvPr>
          <p:cNvSpPr/>
          <p:nvPr/>
        </p:nvSpPr>
        <p:spPr>
          <a:xfrm>
            <a:off x="5579571" y="6487974"/>
            <a:ext cx="18181" cy="135185"/>
          </a:xfrm>
          <a:custGeom>
            <a:avLst/>
            <a:gdLst>
              <a:gd name="connsiteX0" fmla="*/ 17954 w 18181"/>
              <a:gd name="connsiteY0" fmla="*/ 139 h 135185"/>
              <a:gd name="connsiteX1" fmla="*/ 492 w 18181"/>
              <a:gd name="connsiteY1" fmla="*/ 55701 h 135185"/>
              <a:gd name="connsiteX2" fmla="*/ 5254 w 18181"/>
              <a:gd name="connsiteY2" fmla="*/ 135076 h 135185"/>
              <a:gd name="connsiteX3" fmla="*/ 10017 w 18181"/>
              <a:gd name="connsiteY3" fmla="*/ 71576 h 135185"/>
              <a:gd name="connsiteX4" fmla="*/ 17954 w 18181"/>
              <a:gd name="connsiteY4" fmla="*/ 139 h 13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1" h="135185">
                <a:moveTo>
                  <a:pt x="17954" y="139"/>
                </a:moveTo>
                <a:cubicBezTo>
                  <a:pt x="16366" y="-2507"/>
                  <a:pt x="2609" y="33212"/>
                  <a:pt x="492" y="55701"/>
                </a:cubicBezTo>
                <a:cubicBezTo>
                  <a:pt x="-1625" y="78191"/>
                  <a:pt x="3666" y="132430"/>
                  <a:pt x="5254" y="135076"/>
                </a:cubicBezTo>
                <a:cubicBezTo>
                  <a:pt x="6841" y="137722"/>
                  <a:pt x="7636" y="91684"/>
                  <a:pt x="10017" y="71576"/>
                </a:cubicBezTo>
                <a:cubicBezTo>
                  <a:pt x="12398" y="51468"/>
                  <a:pt x="19542" y="2785"/>
                  <a:pt x="17954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1889EE67-8288-4AE7-BAA6-E79D0B887B70}"/>
              </a:ext>
            </a:extLst>
          </p:cNvPr>
          <p:cNvSpPr/>
          <p:nvPr/>
        </p:nvSpPr>
        <p:spPr>
          <a:xfrm>
            <a:off x="5499091" y="6482738"/>
            <a:ext cx="49411" cy="128550"/>
          </a:xfrm>
          <a:custGeom>
            <a:avLst/>
            <a:gdLst>
              <a:gd name="connsiteX0" fmla="*/ 49222 w 49411"/>
              <a:gd name="connsiteY0" fmla="*/ 612 h 128550"/>
              <a:gd name="connsiteX1" fmla="*/ 17472 w 49411"/>
              <a:gd name="connsiteY1" fmla="*/ 56175 h 128550"/>
              <a:gd name="connsiteX2" fmla="*/ 30172 w 49411"/>
              <a:gd name="connsiteY2" fmla="*/ 127612 h 128550"/>
              <a:gd name="connsiteX3" fmla="*/ 26997 w 49411"/>
              <a:gd name="connsiteY3" fmla="*/ 92687 h 128550"/>
              <a:gd name="connsiteX4" fmla="*/ 9 w 49411"/>
              <a:gd name="connsiteY4" fmla="*/ 30775 h 128550"/>
              <a:gd name="connsiteX5" fmla="*/ 49222 w 49411"/>
              <a:gd name="connsiteY5" fmla="*/ 612 h 12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11" h="128550">
                <a:moveTo>
                  <a:pt x="49222" y="612"/>
                </a:moveTo>
                <a:cubicBezTo>
                  <a:pt x="52132" y="4845"/>
                  <a:pt x="20647" y="35008"/>
                  <a:pt x="17472" y="56175"/>
                </a:cubicBezTo>
                <a:cubicBezTo>
                  <a:pt x="14297" y="77342"/>
                  <a:pt x="28585" y="121527"/>
                  <a:pt x="30172" y="127612"/>
                </a:cubicBezTo>
                <a:cubicBezTo>
                  <a:pt x="31759" y="133697"/>
                  <a:pt x="32024" y="108826"/>
                  <a:pt x="26997" y="92687"/>
                </a:cubicBezTo>
                <a:cubicBezTo>
                  <a:pt x="21970" y="76548"/>
                  <a:pt x="-520" y="46650"/>
                  <a:pt x="9" y="30775"/>
                </a:cubicBezTo>
                <a:cubicBezTo>
                  <a:pt x="538" y="14900"/>
                  <a:pt x="46312" y="-3621"/>
                  <a:pt x="49222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33C64F4-38A8-4C74-AC6B-6561063EB2C9}"/>
              </a:ext>
            </a:extLst>
          </p:cNvPr>
          <p:cNvSpPr/>
          <p:nvPr/>
        </p:nvSpPr>
        <p:spPr>
          <a:xfrm>
            <a:off x="5530537" y="6384237"/>
            <a:ext cx="426363" cy="133832"/>
          </a:xfrm>
          <a:custGeom>
            <a:avLst/>
            <a:gdLst>
              <a:gd name="connsiteX0" fmla="*/ 313 w 426363"/>
              <a:gd name="connsiteY0" fmla="*/ 122926 h 133832"/>
              <a:gd name="connsiteX1" fmla="*/ 225738 w 426363"/>
              <a:gd name="connsiteY1" fmla="*/ 132451 h 133832"/>
              <a:gd name="connsiteX2" fmla="*/ 346388 w 426363"/>
              <a:gd name="connsiteY2" fmla="*/ 91176 h 133832"/>
              <a:gd name="connsiteX3" fmla="*/ 425763 w 426363"/>
              <a:gd name="connsiteY3" fmla="*/ 688 h 133832"/>
              <a:gd name="connsiteX4" fmla="*/ 379726 w 426363"/>
              <a:gd name="connsiteY4" fmla="*/ 51488 h 133832"/>
              <a:gd name="connsiteX5" fmla="*/ 322576 w 426363"/>
              <a:gd name="connsiteY5" fmla="*/ 88001 h 133832"/>
              <a:gd name="connsiteX6" fmla="*/ 179701 w 426363"/>
              <a:gd name="connsiteY6" fmla="*/ 111813 h 133832"/>
              <a:gd name="connsiteX7" fmla="*/ 313 w 426363"/>
              <a:gd name="connsiteY7" fmla="*/ 122926 h 13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363" h="133832">
                <a:moveTo>
                  <a:pt x="313" y="122926"/>
                </a:moveTo>
                <a:cubicBezTo>
                  <a:pt x="7986" y="126366"/>
                  <a:pt x="168059" y="137743"/>
                  <a:pt x="225738" y="132451"/>
                </a:cubicBezTo>
                <a:cubicBezTo>
                  <a:pt x="283417" y="127159"/>
                  <a:pt x="313051" y="113136"/>
                  <a:pt x="346388" y="91176"/>
                </a:cubicBezTo>
                <a:cubicBezTo>
                  <a:pt x="379725" y="69216"/>
                  <a:pt x="420207" y="7303"/>
                  <a:pt x="425763" y="688"/>
                </a:cubicBezTo>
                <a:cubicBezTo>
                  <a:pt x="431319" y="-5927"/>
                  <a:pt x="396924" y="36936"/>
                  <a:pt x="379726" y="51488"/>
                </a:cubicBezTo>
                <a:cubicBezTo>
                  <a:pt x="362528" y="66040"/>
                  <a:pt x="355914" y="77947"/>
                  <a:pt x="322576" y="88001"/>
                </a:cubicBezTo>
                <a:cubicBezTo>
                  <a:pt x="289238" y="98055"/>
                  <a:pt x="231559" y="107580"/>
                  <a:pt x="179701" y="111813"/>
                </a:cubicBezTo>
                <a:cubicBezTo>
                  <a:pt x="127843" y="116046"/>
                  <a:pt x="-7360" y="119486"/>
                  <a:pt x="313" y="122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EE38910-2DE8-4C92-8AE3-C6FA18A96BE3}"/>
              </a:ext>
            </a:extLst>
          </p:cNvPr>
          <p:cNvSpPr/>
          <p:nvPr/>
        </p:nvSpPr>
        <p:spPr>
          <a:xfrm>
            <a:off x="5404554" y="6501963"/>
            <a:ext cx="499649" cy="80316"/>
          </a:xfrm>
          <a:custGeom>
            <a:avLst/>
            <a:gdLst>
              <a:gd name="connsiteX0" fmla="*/ 884 w 499649"/>
              <a:gd name="connsiteY0" fmla="*/ 437 h 80316"/>
              <a:gd name="connsiteX1" fmla="*/ 202496 w 499649"/>
              <a:gd name="connsiteY1" fmla="*/ 70287 h 80316"/>
              <a:gd name="connsiteX2" fmla="*/ 359659 w 499649"/>
              <a:gd name="connsiteY2" fmla="*/ 75050 h 80316"/>
              <a:gd name="connsiteX3" fmla="*/ 494596 w 499649"/>
              <a:gd name="connsiteY3" fmla="*/ 24250 h 80316"/>
              <a:gd name="connsiteX4" fmla="*/ 454909 w 499649"/>
              <a:gd name="connsiteY4" fmla="*/ 38537 h 80316"/>
              <a:gd name="connsiteX5" fmla="*/ 304096 w 499649"/>
              <a:gd name="connsiteY5" fmla="*/ 62350 h 80316"/>
              <a:gd name="connsiteX6" fmla="*/ 135821 w 499649"/>
              <a:gd name="connsiteY6" fmla="*/ 41712 h 80316"/>
              <a:gd name="connsiteX7" fmla="*/ 884 w 499649"/>
              <a:gd name="connsiteY7" fmla="*/ 437 h 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649" h="80316">
                <a:moveTo>
                  <a:pt x="884" y="437"/>
                </a:moveTo>
                <a:cubicBezTo>
                  <a:pt x="11996" y="5199"/>
                  <a:pt x="142700" y="57851"/>
                  <a:pt x="202496" y="70287"/>
                </a:cubicBezTo>
                <a:cubicBezTo>
                  <a:pt x="262292" y="82723"/>
                  <a:pt x="310976" y="82723"/>
                  <a:pt x="359659" y="75050"/>
                </a:cubicBezTo>
                <a:cubicBezTo>
                  <a:pt x="408342" y="67377"/>
                  <a:pt x="478721" y="30335"/>
                  <a:pt x="494596" y="24250"/>
                </a:cubicBezTo>
                <a:cubicBezTo>
                  <a:pt x="510471" y="18165"/>
                  <a:pt x="486659" y="32187"/>
                  <a:pt x="454909" y="38537"/>
                </a:cubicBezTo>
                <a:cubicBezTo>
                  <a:pt x="423159" y="44887"/>
                  <a:pt x="357277" y="61821"/>
                  <a:pt x="304096" y="62350"/>
                </a:cubicBezTo>
                <a:cubicBezTo>
                  <a:pt x="250915" y="62879"/>
                  <a:pt x="185563" y="52295"/>
                  <a:pt x="135821" y="41712"/>
                </a:cubicBezTo>
                <a:cubicBezTo>
                  <a:pt x="86079" y="31129"/>
                  <a:pt x="-10228" y="-4325"/>
                  <a:pt x="884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4E22F048-AF99-4355-960E-8131D21486C2}"/>
              </a:ext>
            </a:extLst>
          </p:cNvPr>
          <p:cNvSpPr/>
          <p:nvPr/>
        </p:nvSpPr>
        <p:spPr>
          <a:xfrm>
            <a:off x="5466528" y="6564309"/>
            <a:ext cx="448497" cy="56238"/>
          </a:xfrm>
          <a:custGeom>
            <a:avLst/>
            <a:gdLst>
              <a:gd name="connsiteX0" fmla="*/ 822 w 448497"/>
              <a:gd name="connsiteY0" fmla="*/ 4 h 56238"/>
              <a:gd name="connsiteX1" fmla="*/ 272285 w 448497"/>
              <a:gd name="connsiteY1" fmla="*/ 50804 h 56238"/>
              <a:gd name="connsiteX2" fmla="*/ 448497 w 448497"/>
              <a:gd name="connsiteY2" fmla="*/ 50804 h 56238"/>
              <a:gd name="connsiteX3" fmla="*/ 350072 w 448497"/>
              <a:gd name="connsiteY3" fmla="*/ 50804 h 56238"/>
              <a:gd name="connsiteX4" fmla="*/ 192910 w 448497"/>
              <a:gd name="connsiteY4" fmla="*/ 53979 h 56238"/>
              <a:gd name="connsiteX5" fmla="*/ 822 w 448497"/>
              <a:gd name="connsiteY5" fmla="*/ 4 h 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7" h="56238">
                <a:moveTo>
                  <a:pt x="822" y="4"/>
                </a:moveTo>
                <a:cubicBezTo>
                  <a:pt x="14051" y="-525"/>
                  <a:pt x="197672" y="42337"/>
                  <a:pt x="272285" y="50804"/>
                </a:cubicBezTo>
                <a:cubicBezTo>
                  <a:pt x="346898" y="59271"/>
                  <a:pt x="448497" y="50804"/>
                  <a:pt x="448497" y="50804"/>
                </a:cubicBezTo>
                <a:lnTo>
                  <a:pt x="350072" y="50804"/>
                </a:lnTo>
                <a:cubicBezTo>
                  <a:pt x="307474" y="51333"/>
                  <a:pt x="248208" y="60329"/>
                  <a:pt x="192910" y="53979"/>
                </a:cubicBezTo>
                <a:cubicBezTo>
                  <a:pt x="137612" y="47629"/>
                  <a:pt x="-12407" y="533"/>
                  <a:pt x="82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BF411554-C358-4A6E-B623-D8E7EF5F97B7}"/>
              </a:ext>
            </a:extLst>
          </p:cNvPr>
          <p:cNvSpPr/>
          <p:nvPr/>
        </p:nvSpPr>
        <p:spPr>
          <a:xfrm>
            <a:off x="5308509" y="5987843"/>
            <a:ext cx="824973" cy="188701"/>
          </a:xfrm>
          <a:custGeom>
            <a:avLst/>
            <a:gdLst>
              <a:gd name="connsiteX0" fmla="*/ 11204 w 824973"/>
              <a:gd name="connsiteY0" fmla="*/ 187532 h 188701"/>
              <a:gd name="connsiteX1" fmla="*/ 65179 w 824973"/>
              <a:gd name="connsiteY1" fmla="*/ 65295 h 188701"/>
              <a:gd name="connsiteX2" fmla="*/ 323941 w 824973"/>
              <a:gd name="connsiteY2" fmla="*/ 12907 h 188701"/>
              <a:gd name="connsiteX3" fmla="*/ 792254 w 824973"/>
              <a:gd name="connsiteY3" fmla="*/ 114507 h 188701"/>
              <a:gd name="connsiteX4" fmla="*/ 770029 w 824973"/>
              <a:gd name="connsiteY4" fmla="*/ 109745 h 188701"/>
              <a:gd name="connsiteX5" fmla="*/ 646204 w 824973"/>
              <a:gd name="connsiteY5" fmla="*/ 63707 h 188701"/>
              <a:gd name="connsiteX6" fmla="*/ 396966 w 824973"/>
              <a:gd name="connsiteY6" fmla="*/ 14495 h 188701"/>
              <a:gd name="connsiteX7" fmla="*/ 236629 w 824973"/>
              <a:gd name="connsiteY7" fmla="*/ 207 h 188701"/>
              <a:gd name="connsiteX8" fmla="*/ 96929 w 824973"/>
              <a:gd name="connsiteY8" fmla="*/ 22432 h 188701"/>
              <a:gd name="connsiteX9" fmla="*/ 8029 w 824973"/>
              <a:gd name="connsiteY9" fmla="*/ 122445 h 188701"/>
              <a:gd name="connsiteX10" fmla="*/ 11204 w 824973"/>
              <a:gd name="connsiteY10" fmla="*/ 187532 h 18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4973" h="188701">
                <a:moveTo>
                  <a:pt x="11204" y="187532"/>
                </a:moveTo>
                <a:cubicBezTo>
                  <a:pt x="20729" y="178007"/>
                  <a:pt x="13056" y="94399"/>
                  <a:pt x="65179" y="65295"/>
                </a:cubicBezTo>
                <a:cubicBezTo>
                  <a:pt x="117302" y="36191"/>
                  <a:pt x="202762" y="4705"/>
                  <a:pt x="323941" y="12907"/>
                </a:cubicBezTo>
                <a:cubicBezTo>
                  <a:pt x="445120" y="21109"/>
                  <a:pt x="717906" y="98367"/>
                  <a:pt x="792254" y="114507"/>
                </a:cubicBezTo>
                <a:cubicBezTo>
                  <a:pt x="866602" y="130647"/>
                  <a:pt x="794371" y="118212"/>
                  <a:pt x="770029" y="109745"/>
                </a:cubicBezTo>
                <a:cubicBezTo>
                  <a:pt x="745687" y="101278"/>
                  <a:pt x="708381" y="79582"/>
                  <a:pt x="646204" y="63707"/>
                </a:cubicBezTo>
                <a:cubicBezTo>
                  <a:pt x="584027" y="47832"/>
                  <a:pt x="465229" y="25078"/>
                  <a:pt x="396966" y="14495"/>
                </a:cubicBezTo>
                <a:cubicBezTo>
                  <a:pt x="328704" y="3912"/>
                  <a:pt x="286635" y="-1116"/>
                  <a:pt x="236629" y="207"/>
                </a:cubicBezTo>
                <a:cubicBezTo>
                  <a:pt x="186623" y="1530"/>
                  <a:pt x="135029" y="2059"/>
                  <a:pt x="96929" y="22432"/>
                </a:cubicBezTo>
                <a:cubicBezTo>
                  <a:pt x="58829" y="42805"/>
                  <a:pt x="22846" y="98897"/>
                  <a:pt x="8029" y="122445"/>
                </a:cubicBezTo>
                <a:cubicBezTo>
                  <a:pt x="-6788" y="145993"/>
                  <a:pt x="1679" y="197057"/>
                  <a:pt x="11204" y="187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E7C6C4DC-67FA-4D25-AA17-5352BE8546FB}"/>
              </a:ext>
            </a:extLst>
          </p:cNvPr>
          <p:cNvSpPr/>
          <p:nvPr/>
        </p:nvSpPr>
        <p:spPr>
          <a:xfrm>
            <a:off x="5043786" y="6022952"/>
            <a:ext cx="57078" cy="174670"/>
          </a:xfrm>
          <a:custGeom>
            <a:avLst/>
            <a:gdLst>
              <a:gd name="connsiteX0" fmla="*/ 56852 w 57078"/>
              <a:gd name="connsiteY0" fmla="*/ 23 h 174670"/>
              <a:gd name="connsiteX1" fmla="*/ 6052 w 57078"/>
              <a:gd name="connsiteY1" fmla="*/ 88923 h 174670"/>
              <a:gd name="connsiteX2" fmla="*/ 2877 w 57078"/>
              <a:gd name="connsiteY2" fmla="*/ 174648 h 174670"/>
              <a:gd name="connsiteX3" fmla="*/ 23514 w 57078"/>
              <a:gd name="connsiteY3" fmla="*/ 80986 h 174670"/>
              <a:gd name="connsiteX4" fmla="*/ 56852 w 57078"/>
              <a:gd name="connsiteY4" fmla="*/ 23 h 17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78" h="174670">
                <a:moveTo>
                  <a:pt x="56852" y="23"/>
                </a:moveTo>
                <a:cubicBezTo>
                  <a:pt x="53942" y="1346"/>
                  <a:pt x="15048" y="59819"/>
                  <a:pt x="6052" y="88923"/>
                </a:cubicBezTo>
                <a:cubicBezTo>
                  <a:pt x="-2944" y="118027"/>
                  <a:pt x="-33" y="175971"/>
                  <a:pt x="2877" y="174648"/>
                </a:cubicBezTo>
                <a:cubicBezTo>
                  <a:pt x="5787" y="173325"/>
                  <a:pt x="13195" y="107444"/>
                  <a:pt x="23514" y="80986"/>
                </a:cubicBezTo>
                <a:cubicBezTo>
                  <a:pt x="33833" y="54528"/>
                  <a:pt x="59762" y="-1300"/>
                  <a:pt x="5685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0533A6A5-5592-4FA3-8EEA-6108BF5CB7F0}"/>
              </a:ext>
            </a:extLst>
          </p:cNvPr>
          <p:cNvSpPr/>
          <p:nvPr/>
        </p:nvSpPr>
        <p:spPr>
          <a:xfrm>
            <a:off x="5006748" y="6248939"/>
            <a:ext cx="65416" cy="271085"/>
          </a:xfrm>
          <a:custGeom>
            <a:avLst/>
            <a:gdLst>
              <a:gd name="connsiteX0" fmla="*/ 65315 w 65416"/>
              <a:gd name="connsiteY0" fmla="*/ 1049 h 271085"/>
              <a:gd name="connsiteX1" fmla="*/ 16102 w 65416"/>
              <a:gd name="connsiteY1" fmla="*/ 86774 h 271085"/>
              <a:gd name="connsiteX2" fmla="*/ 52615 w 65416"/>
              <a:gd name="connsiteY2" fmla="*/ 266161 h 271085"/>
              <a:gd name="connsiteX3" fmla="*/ 36740 w 65416"/>
              <a:gd name="connsiteY3" fmla="*/ 213774 h 271085"/>
              <a:gd name="connsiteX4" fmla="*/ 227 w 65416"/>
              <a:gd name="connsiteY4" fmla="*/ 140749 h 271085"/>
              <a:gd name="connsiteX5" fmla="*/ 65315 w 65416"/>
              <a:gd name="connsiteY5" fmla="*/ 1049 h 27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16" h="271085">
                <a:moveTo>
                  <a:pt x="65315" y="1049"/>
                </a:moveTo>
                <a:cubicBezTo>
                  <a:pt x="67961" y="-7947"/>
                  <a:pt x="18219" y="42589"/>
                  <a:pt x="16102" y="86774"/>
                </a:cubicBezTo>
                <a:cubicBezTo>
                  <a:pt x="13985" y="130959"/>
                  <a:pt x="49175" y="244994"/>
                  <a:pt x="52615" y="266161"/>
                </a:cubicBezTo>
                <a:cubicBezTo>
                  <a:pt x="56055" y="287328"/>
                  <a:pt x="45471" y="234676"/>
                  <a:pt x="36740" y="213774"/>
                </a:cubicBezTo>
                <a:cubicBezTo>
                  <a:pt x="28009" y="192872"/>
                  <a:pt x="-2948" y="173557"/>
                  <a:pt x="227" y="140749"/>
                </a:cubicBezTo>
                <a:cubicBezTo>
                  <a:pt x="3402" y="107941"/>
                  <a:pt x="62669" y="10045"/>
                  <a:pt x="65315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9CFB6CE3-D555-4855-90A1-6F00A0A86B6C}"/>
              </a:ext>
            </a:extLst>
          </p:cNvPr>
          <p:cNvSpPr/>
          <p:nvPr/>
        </p:nvSpPr>
        <p:spPr>
          <a:xfrm>
            <a:off x="5139925" y="6383274"/>
            <a:ext cx="256799" cy="145493"/>
          </a:xfrm>
          <a:custGeom>
            <a:avLst/>
            <a:gdLst>
              <a:gd name="connsiteX0" fmla="*/ 400 w 256799"/>
              <a:gd name="connsiteY0" fmla="*/ 64 h 145493"/>
              <a:gd name="connsiteX1" fmla="*/ 78188 w 256799"/>
              <a:gd name="connsiteY1" fmla="*/ 74676 h 145493"/>
              <a:gd name="connsiteX2" fmla="*/ 138513 w 256799"/>
              <a:gd name="connsiteY2" fmla="*/ 82614 h 145493"/>
              <a:gd name="connsiteX3" fmla="*/ 254400 w 256799"/>
              <a:gd name="connsiteY3" fmla="*/ 144526 h 145493"/>
              <a:gd name="connsiteX4" fmla="*/ 209950 w 256799"/>
              <a:gd name="connsiteY4" fmla="*/ 119126 h 145493"/>
              <a:gd name="connsiteX5" fmla="*/ 127400 w 256799"/>
              <a:gd name="connsiteY5" fmla="*/ 101664 h 145493"/>
              <a:gd name="connsiteX6" fmla="*/ 51200 w 256799"/>
              <a:gd name="connsiteY6" fmla="*/ 61976 h 145493"/>
              <a:gd name="connsiteX7" fmla="*/ 400 w 256799"/>
              <a:gd name="connsiteY7" fmla="*/ 64 h 14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799" h="145493">
                <a:moveTo>
                  <a:pt x="400" y="64"/>
                </a:moveTo>
                <a:cubicBezTo>
                  <a:pt x="4898" y="2181"/>
                  <a:pt x="55169" y="60918"/>
                  <a:pt x="78188" y="74676"/>
                </a:cubicBezTo>
                <a:cubicBezTo>
                  <a:pt x="101207" y="88434"/>
                  <a:pt x="109144" y="70972"/>
                  <a:pt x="138513" y="82614"/>
                </a:cubicBezTo>
                <a:cubicBezTo>
                  <a:pt x="167882" y="94256"/>
                  <a:pt x="242494" y="138441"/>
                  <a:pt x="254400" y="144526"/>
                </a:cubicBezTo>
                <a:cubicBezTo>
                  <a:pt x="266306" y="150611"/>
                  <a:pt x="231117" y="126270"/>
                  <a:pt x="209950" y="119126"/>
                </a:cubicBezTo>
                <a:cubicBezTo>
                  <a:pt x="188783" y="111982"/>
                  <a:pt x="153858" y="111189"/>
                  <a:pt x="127400" y="101664"/>
                </a:cubicBezTo>
                <a:cubicBezTo>
                  <a:pt x="100942" y="92139"/>
                  <a:pt x="72102" y="75205"/>
                  <a:pt x="51200" y="61976"/>
                </a:cubicBezTo>
                <a:cubicBezTo>
                  <a:pt x="30298" y="48747"/>
                  <a:pt x="-4098" y="-2053"/>
                  <a:pt x="40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67232094-7352-40D5-B6AC-5F94B20C6AA6}"/>
              </a:ext>
            </a:extLst>
          </p:cNvPr>
          <p:cNvSpPr/>
          <p:nvPr/>
        </p:nvSpPr>
        <p:spPr>
          <a:xfrm>
            <a:off x="5198411" y="6103617"/>
            <a:ext cx="39192" cy="169923"/>
          </a:xfrm>
          <a:custGeom>
            <a:avLst/>
            <a:gdLst>
              <a:gd name="connsiteX0" fmla="*/ 19702 w 39192"/>
              <a:gd name="connsiteY0" fmla="*/ 321 h 169923"/>
              <a:gd name="connsiteX1" fmla="*/ 21289 w 39192"/>
              <a:gd name="connsiteY1" fmla="*/ 143196 h 169923"/>
              <a:gd name="connsiteX2" fmla="*/ 38752 w 39192"/>
              <a:gd name="connsiteY2" fmla="*/ 167008 h 169923"/>
              <a:gd name="connsiteX3" fmla="*/ 652 w 39192"/>
              <a:gd name="connsiteY3" fmla="*/ 105096 h 169923"/>
              <a:gd name="connsiteX4" fmla="*/ 19702 w 39192"/>
              <a:gd name="connsiteY4" fmla="*/ 321 h 16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92" h="169923">
                <a:moveTo>
                  <a:pt x="19702" y="321"/>
                </a:moveTo>
                <a:cubicBezTo>
                  <a:pt x="23141" y="6671"/>
                  <a:pt x="18114" y="115415"/>
                  <a:pt x="21289" y="143196"/>
                </a:cubicBezTo>
                <a:cubicBezTo>
                  <a:pt x="24464" y="170977"/>
                  <a:pt x="42191" y="173358"/>
                  <a:pt x="38752" y="167008"/>
                </a:cubicBezTo>
                <a:cubicBezTo>
                  <a:pt x="35313" y="160658"/>
                  <a:pt x="5150" y="126527"/>
                  <a:pt x="652" y="105096"/>
                </a:cubicBezTo>
                <a:cubicBezTo>
                  <a:pt x="-3846" y="83665"/>
                  <a:pt x="16263" y="-6029"/>
                  <a:pt x="19702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1AB5B50B-8060-4D52-90A7-8E9C24361E91}"/>
              </a:ext>
            </a:extLst>
          </p:cNvPr>
          <p:cNvSpPr/>
          <p:nvPr/>
        </p:nvSpPr>
        <p:spPr>
          <a:xfrm>
            <a:off x="5686261" y="6100721"/>
            <a:ext cx="389687" cy="112693"/>
          </a:xfrm>
          <a:custGeom>
            <a:avLst/>
            <a:gdLst>
              <a:gd name="connsiteX0" fmla="*/ 164 w 389687"/>
              <a:gd name="connsiteY0" fmla="*/ 42 h 112693"/>
              <a:gd name="connsiteX1" fmla="*/ 235114 w 389687"/>
              <a:gd name="connsiteY1" fmla="*/ 22267 h 112693"/>
              <a:gd name="connsiteX2" fmla="*/ 385927 w 389687"/>
              <a:gd name="connsiteY2" fmla="*/ 111167 h 112693"/>
              <a:gd name="connsiteX3" fmla="*/ 331952 w 389687"/>
              <a:gd name="connsiteY3" fmla="*/ 74654 h 112693"/>
              <a:gd name="connsiteX4" fmla="*/ 200189 w 389687"/>
              <a:gd name="connsiteY4" fmla="*/ 25442 h 112693"/>
              <a:gd name="connsiteX5" fmla="*/ 164 w 389687"/>
              <a:gd name="connsiteY5" fmla="*/ 42 h 11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687" h="112693">
                <a:moveTo>
                  <a:pt x="164" y="42"/>
                </a:moveTo>
                <a:cubicBezTo>
                  <a:pt x="5985" y="-487"/>
                  <a:pt x="170820" y="3746"/>
                  <a:pt x="235114" y="22267"/>
                </a:cubicBezTo>
                <a:cubicBezTo>
                  <a:pt x="299408" y="40788"/>
                  <a:pt x="369787" y="102436"/>
                  <a:pt x="385927" y="111167"/>
                </a:cubicBezTo>
                <a:cubicBezTo>
                  <a:pt x="402067" y="119898"/>
                  <a:pt x="362908" y="88942"/>
                  <a:pt x="331952" y="74654"/>
                </a:cubicBezTo>
                <a:cubicBezTo>
                  <a:pt x="300996" y="60367"/>
                  <a:pt x="256016" y="38142"/>
                  <a:pt x="200189" y="25442"/>
                </a:cubicBezTo>
                <a:cubicBezTo>
                  <a:pt x="144362" y="12742"/>
                  <a:pt x="-5657" y="571"/>
                  <a:pt x="16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90D02995-B881-44A1-A8C5-51AD1944D499}"/>
              </a:ext>
            </a:extLst>
          </p:cNvPr>
          <p:cNvSpPr/>
          <p:nvPr/>
        </p:nvSpPr>
        <p:spPr>
          <a:xfrm>
            <a:off x="5926138" y="6332317"/>
            <a:ext cx="141287" cy="22744"/>
          </a:xfrm>
          <a:custGeom>
            <a:avLst/>
            <a:gdLst>
              <a:gd name="connsiteX0" fmla="*/ 0 w 141287"/>
              <a:gd name="connsiteY0" fmla="*/ 12921 h 22744"/>
              <a:gd name="connsiteX1" fmla="*/ 107950 w 141287"/>
              <a:gd name="connsiteY1" fmla="*/ 22446 h 22744"/>
              <a:gd name="connsiteX2" fmla="*/ 141287 w 141287"/>
              <a:gd name="connsiteY2" fmla="*/ 221 h 22744"/>
              <a:gd name="connsiteX3" fmla="*/ 107950 w 141287"/>
              <a:gd name="connsiteY3" fmla="*/ 11333 h 22744"/>
              <a:gd name="connsiteX4" fmla="*/ 0 w 141287"/>
              <a:gd name="connsiteY4" fmla="*/ 12921 h 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87" h="22744">
                <a:moveTo>
                  <a:pt x="0" y="12921"/>
                </a:moveTo>
                <a:cubicBezTo>
                  <a:pt x="0" y="14773"/>
                  <a:pt x="84402" y="24563"/>
                  <a:pt x="107950" y="22446"/>
                </a:cubicBezTo>
                <a:cubicBezTo>
                  <a:pt x="131498" y="20329"/>
                  <a:pt x="141287" y="2073"/>
                  <a:pt x="141287" y="221"/>
                </a:cubicBezTo>
                <a:cubicBezTo>
                  <a:pt x="141287" y="-1631"/>
                  <a:pt x="129117" y="8687"/>
                  <a:pt x="107950" y="11333"/>
                </a:cubicBezTo>
                <a:cubicBezTo>
                  <a:pt x="86783" y="13979"/>
                  <a:pt x="0" y="11069"/>
                  <a:pt x="0" y="12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15A478D3-81C6-4CE4-85C9-E2A6E70C7931}"/>
              </a:ext>
            </a:extLst>
          </p:cNvPr>
          <p:cNvSpPr/>
          <p:nvPr/>
        </p:nvSpPr>
        <p:spPr>
          <a:xfrm>
            <a:off x="5954710" y="6382818"/>
            <a:ext cx="85376" cy="72227"/>
          </a:xfrm>
          <a:custGeom>
            <a:avLst/>
            <a:gdLst>
              <a:gd name="connsiteX0" fmla="*/ 3 w 85376"/>
              <a:gd name="connsiteY0" fmla="*/ 520 h 72227"/>
              <a:gd name="connsiteX1" fmla="*/ 79378 w 85376"/>
              <a:gd name="connsiteY1" fmla="*/ 21157 h 72227"/>
              <a:gd name="connsiteX2" fmla="*/ 79378 w 85376"/>
              <a:gd name="connsiteY2" fmla="*/ 71957 h 72227"/>
              <a:gd name="connsiteX3" fmla="*/ 76203 w 85376"/>
              <a:gd name="connsiteY3" fmla="*/ 40207 h 72227"/>
              <a:gd name="connsiteX4" fmla="*/ 3 w 85376"/>
              <a:gd name="connsiteY4" fmla="*/ 520 h 7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76" h="72227">
                <a:moveTo>
                  <a:pt x="3" y="520"/>
                </a:moveTo>
                <a:cubicBezTo>
                  <a:pt x="532" y="-2655"/>
                  <a:pt x="66149" y="9251"/>
                  <a:pt x="79378" y="21157"/>
                </a:cubicBezTo>
                <a:cubicBezTo>
                  <a:pt x="92607" y="33063"/>
                  <a:pt x="79907" y="68782"/>
                  <a:pt x="79378" y="71957"/>
                </a:cubicBezTo>
                <a:cubicBezTo>
                  <a:pt x="78849" y="75132"/>
                  <a:pt x="85728" y="49467"/>
                  <a:pt x="76203" y="40207"/>
                </a:cubicBezTo>
                <a:cubicBezTo>
                  <a:pt x="66678" y="30947"/>
                  <a:pt x="-526" y="3695"/>
                  <a:pt x="3" y="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286FF665-C115-455F-B073-44D6F3D064F1}"/>
              </a:ext>
            </a:extLst>
          </p:cNvPr>
          <p:cNvSpPr/>
          <p:nvPr/>
        </p:nvSpPr>
        <p:spPr>
          <a:xfrm>
            <a:off x="5281316" y="6345217"/>
            <a:ext cx="57828" cy="82611"/>
          </a:xfrm>
          <a:custGeom>
            <a:avLst/>
            <a:gdLst>
              <a:gd name="connsiteX0" fmla="*/ 25697 w 57828"/>
              <a:gd name="connsiteY0" fmla="*/ 21 h 82611"/>
              <a:gd name="connsiteX1" fmla="*/ 57447 w 57828"/>
              <a:gd name="connsiteY1" fmla="*/ 50821 h 82611"/>
              <a:gd name="connsiteX2" fmla="*/ 297 w 57828"/>
              <a:gd name="connsiteY2" fmla="*/ 82571 h 82611"/>
              <a:gd name="connsiteX3" fmla="*/ 35222 w 57828"/>
              <a:gd name="connsiteY3" fmla="*/ 57171 h 82611"/>
              <a:gd name="connsiteX4" fmla="*/ 25697 w 57828"/>
              <a:gd name="connsiteY4" fmla="*/ 21 h 8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28" h="82611">
                <a:moveTo>
                  <a:pt x="25697" y="21"/>
                </a:moveTo>
                <a:cubicBezTo>
                  <a:pt x="29401" y="-1037"/>
                  <a:pt x="61680" y="37063"/>
                  <a:pt x="57447" y="50821"/>
                </a:cubicBezTo>
                <a:cubicBezTo>
                  <a:pt x="53214" y="64579"/>
                  <a:pt x="4001" y="81513"/>
                  <a:pt x="297" y="82571"/>
                </a:cubicBezTo>
                <a:cubicBezTo>
                  <a:pt x="-3407" y="83629"/>
                  <a:pt x="28608" y="63786"/>
                  <a:pt x="35222" y="57171"/>
                </a:cubicBezTo>
                <a:cubicBezTo>
                  <a:pt x="41836" y="50556"/>
                  <a:pt x="21993" y="1079"/>
                  <a:pt x="2569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B24C4D5-ED1E-48A7-AF98-9E16F14D66F6}"/>
              </a:ext>
            </a:extLst>
          </p:cNvPr>
          <p:cNvSpPr/>
          <p:nvPr/>
        </p:nvSpPr>
        <p:spPr>
          <a:xfrm>
            <a:off x="5378399" y="6057033"/>
            <a:ext cx="221011" cy="112045"/>
          </a:xfrm>
          <a:custGeom>
            <a:avLst/>
            <a:gdLst>
              <a:gd name="connsiteX0" fmla="*/ 51 w 221011"/>
              <a:gd name="connsiteY0" fmla="*/ 111992 h 112045"/>
              <a:gd name="connsiteX1" fmla="*/ 168326 w 221011"/>
              <a:gd name="connsiteY1" fmla="*/ 8805 h 112045"/>
              <a:gd name="connsiteX2" fmla="*/ 220714 w 221011"/>
              <a:gd name="connsiteY2" fmla="*/ 7217 h 112045"/>
              <a:gd name="connsiteX3" fmla="*/ 150864 w 221011"/>
              <a:gd name="connsiteY3" fmla="*/ 23092 h 112045"/>
              <a:gd name="connsiteX4" fmla="*/ 51 w 221011"/>
              <a:gd name="connsiteY4" fmla="*/ 111992 h 11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11" h="112045">
                <a:moveTo>
                  <a:pt x="51" y="111992"/>
                </a:moveTo>
                <a:cubicBezTo>
                  <a:pt x="2961" y="109611"/>
                  <a:pt x="131549" y="26268"/>
                  <a:pt x="168326" y="8805"/>
                </a:cubicBezTo>
                <a:cubicBezTo>
                  <a:pt x="205103" y="-8658"/>
                  <a:pt x="223624" y="4836"/>
                  <a:pt x="220714" y="7217"/>
                </a:cubicBezTo>
                <a:cubicBezTo>
                  <a:pt x="217804" y="9598"/>
                  <a:pt x="184466" y="9334"/>
                  <a:pt x="150864" y="23092"/>
                </a:cubicBezTo>
                <a:cubicBezTo>
                  <a:pt x="117262" y="36850"/>
                  <a:pt x="-2859" y="114373"/>
                  <a:pt x="51" y="111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D68A01E4-1743-4FA7-B93A-8D620BCE5ADB}"/>
              </a:ext>
            </a:extLst>
          </p:cNvPr>
          <p:cNvSpPr/>
          <p:nvPr/>
        </p:nvSpPr>
        <p:spPr>
          <a:xfrm>
            <a:off x="3496929" y="5819126"/>
            <a:ext cx="321666" cy="157828"/>
          </a:xfrm>
          <a:custGeom>
            <a:avLst/>
            <a:gdLst>
              <a:gd name="connsiteX0" fmla="*/ 334 w 321666"/>
              <a:gd name="connsiteY0" fmla="*/ 157812 h 157828"/>
              <a:gd name="connsiteX1" fmla="*/ 86059 w 321666"/>
              <a:gd name="connsiteY1" fmla="*/ 54624 h 157828"/>
              <a:gd name="connsiteX2" fmla="*/ 311484 w 321666"/>
              <a:gd name="connsiteY2" fmla="*/ 3824 h 157828"/>
              <a:gd name="connsiteX3" fmla="*/ 270209 w 321666"/>
              <a:gd name="connsiteY3" fmla="*/ 5412 h 157828"/>
              <a:gd name="connsiteX4" fmla="*/ 155909 w 321666"/>
              <a:gd name="connsiteY4" fmla="*/ 19699 h 157828"/>
              <a:gd name="connsiteX5" fmla="*/ 60659 w 321666"/>
              <a:gd name="connsiteY5" fmla="*/ 46687 h 157828"/>
              <a:gd name="connsiteX6" fmla="*/ 334 w 321666"/>
              <a:gd name="connsiteY6" fmla="*/ 157812 h 15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666" h="157828">
                <a:moveTo>
                  <a:pt x="334" y="157812"/>
                </a:moveTo>
                <a:cubicBezTo>
                  <a:pt x="4567" y="159135"/>
                  <a:pt x="34201" y="80289"/>
                  <a:pt x="86059" y="54624"/>
                </a:cubicBezTo>
                <a:cubicBezTo>
                  <a:pt x="137917" y="28959"/>
                  <a:pt x="280792" y="12026"/>
                  <a:pt x="311484" y="3824"/>
                </a:cubicBezTo>
                <a:cubicBezTo>
                  <a:pt x="342176" y="-4378"/>
                  <a:pt x="296138" y="2766"/>
                  <a:pt x="270209" y="5412"/>
                </a:cubicBezTo>
                <a:cubicBezTo>
                  <a:pt x="244280" y="8058"/>
                  <a:pt x="190834" y="12820"/>
                  <a:pt x="155909" y="19699"/>
                </a:cubicBezTo>
                <a:cubicBezTo>
                  <a:pt x="120984" y="26578"/>
                  <a:pt x="88440" y="26049"/>
                  <a:pt x="60659" y="46687"/>
                </a:cubicBezTo>
                <a:cubicBezTo>
                  <a:pt x="32878" y="67324"/>
                  <a:pt x="-3899" y="156489"/>
                  <a:pt x="334" y="157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E0100352-875A-497E-B094-AC357A9CF99C}"/>
              </a:ext>
            </a:extLst>
          </p:cNvPr>
          <p:cNvSpPr/>
          <p:nvPr/>
        </p:nvSpPr>
        <p:spPr>
          <a:xfrm>
            <a:off x="3822700" y="5822950"/>
            <a:ext cx="658820" cy="173311"/>
          </a:xfrm>
          <a:custGeom>
            <a:avLst/>
            <a:gdLst>
              <a:gd name="connsiteX0" fmla="*/ 0 w 658820"/>
              <a:gd name="connsiteY0" fmla="*/ 0 h 173311"/>
              <a:gd name="connsiteX1" fmla="*/ 57150 w 658820"/>
              <a:gd name="connsiteY1" fmla="*/ 11113 h 173311"/>
              <a:gd name="connsiteX2" fmla="*/ 231775 w 658820"/>
              <a:gd name="connsiteY2" fmla="*/ 63500 h 173311"/>
              <a:gd name="connsiteX3" fmla="*/ 266700 w 658820"/>
              <a:gd name="connsiteY3" fmla="*/ 79375 h 173311"/>
              <a:gd name="connsiteX4" fmla="*/ 349250 w 658820"/>
              <a:gd name="connsiteY4" fmla="*/ 90488 h 173311"/>
              <a:gd name="connsiteX5" fmla="*/ 515938 w 658820"/>
              <a:gd name="connsiteY5" fmla="*/ 149225 h 173311"/>
              <a:gd name="connsiteX6" fmla="*/ 568325 w 658820"/>
              <a:gd name="connsiteY6" fmla="*/ 166688 h 173311"/>
              <a:gd name="connsiteX7" fmla="*/ 658813 w 658820"/>
              <a:gd name="connsiteY7" fmla="*/ 173038 h 173311"/>
              <a:gd name="connsiteX8" fmla="*/ 573088 w 658820"/>
              <a:gd name="connsiteY8" fmla="*/ 158750 h 173311"/>
              <a:gd name="connsiteX9" fmla="*/ 496888 w 658820"/>
              <a:gd name="connsiteY9" fmla="*/ 133350 h 173311"/>
              <a:gd name="connsiteX10" fmla="*/ 376238 w 658820"/>
              <a:gd name="connsiteY10" fmla="*/ 90488 h 173311"/>
              <a:gd name="connsiteX11" fmla="*/ 234950 w 658820"/>
              <a:gd name="connsiteY11" fmla="*/ 55563 h 173311"/>
              <a:gd name="connsiteX12" fmla="*/ 0 w 658820"/>
              <a:gd name="connsiteY12" fmla="*/ 0 h 17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820" h="173311">
                <a:moveTo>
                  <a:pt x="0" y="0"/>
                </a:moveTo>
                <a:cubicBezTo>
                  <a:pt x="9260" y="265"/>
                  <a:pt x="18521" y="530"/>
                  <a:pt x="57150" y="11113"/>
                </a:cubicBezTo>
                <a:cubicBezTo>
                  <a:pt x="95779" y="21696"/>
                  <a:pt x="196850" y="52123"/>
                  <a:pt x="231775" y="63500"/>
                </a:cubicBezTo>
                <a:cubicBezTo>
                  <a:pt x="266700" y="74877"/>
                  <a:pt x="247121" y="74877"/>
                  <a:pt x="266700" y="79375"/>
                </a:cubicBezTo>
                <a:cubicBezTo>
                  <a:pt x="286279" y="83873"/>
                  <a:pt x="307710" y="78846"/>
                  <a:pt x="349250" y="90488"/>
                </a:cubicBezTo>
                <a:cubicBezTo>
                  <a:pt x="390790" y="102130"/>
                  <a:pt x="515938" y="149225"/>
                  <a:pt x="515938" y="149225"/>
                </a:cubicBezTo>
                <a:cubicBezTo>
                  <a:pt x="552451" y="161925"/>
                  <a:pt x="544513" y="162719"/>
                  <a:pt x="568325" y="166688"/>
                </a:cubicBezTo>
                <a:cubicBezTo>
                  <a:pt x="592138" y="170657"/>
                  <a:pt x="658019" y="174361"/>
                  <a:pt x="658813" y="173038"/>
                </a:cubicBezTo>
                <a:cubicBezTo>
                  <a:pt x="659607" y="171715"/>
                  <a:pt x="600076" y="165365"/>
                  <a:pt x="573088" y="158750"/>
                </a:cubicBezTo>
                <a:cubicBezTo>
                  <a:pt x="546100" y="152135"/>
                  <a:pt x="496888" y="133350"/>
                  <a:pt x="496888" y="133350"/>
                </a:cubicBezTo>
                <a:cubicBezTo>
                  <a:pt x="464080" y="121973"/>
                  <a:pt x="419894" y="103453"/>
                  <a:pt x="376238" y="90488"/>
                </a:cubicBezTo>
                <a:cubicBezTo>
                  <a:pt x="332582" y="77524"/>
                  <a:pt x="234950" y="55563"/>
                  <a:pt x="234950" y="555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3F3AE63D-BE8D-4B08-B4FE-6AE0FEEC7D31}"/>
              </a:ext>
            </a:extLst>
          </p:cNvPr>
          <p:cNvSpPr/>
          <p:nvPr/>
        </p:nvSpPr>
        <p:spPr>
          <a:xfrm>
            <a:off x="3493329" y="5734606"/>
            <a:ext cx="97138" cy="240758"/>
          </a:xfrm>
          <a:custGeom>
            <a:avLst/>
            <a:gdLst>
              <a:gd name="connsiteX0" fmla="*/ 759 w 97138"/>
              <a:gd name="connsiteY0" fmla="*/ 240744 h 240758"/>
              <a:gd name="connsiteX1" fmla="*/ 18221 w 97138"/>
              <a:gd name="connsiteY1" fmla="*/ 81994 h 240758"/>
              <a:gd name="connsiteX2" fmla="*/ 54734 w 97138"/>
              <a:gd name="connsiteY2" fmla="*/ 40719 h 240758"/>
              <a:gd name="connsiteX3" fmla="*/ 96009 w 97138"/>
              <a:gd name="connsiteY3" fmla="*/ 1032 h 240758"/>
              <a:gd name="connsiteX4" fmla="*/ 81721 w 97138"/>
              <a:gd name="connsiteY4" fmla="*/ 16907 h 240758"/>
              <a:gd name="connsiteX5" fmla="*/ 42034 w 97138"/>
              <a:gd name="connsiteY5" fmla="*/ 72469 h 240758"/>
              <a:gd name="connsiteX6" fmla="*/ 759 w 97138"/>
              <a:gd name="connsiteY6" fmla="*/ 240744 h 24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38" h="240758">
                <a:moveTo>
                  <a:pt x="759" y="240744"/>
                </a:moveTo>
                <a:cubicBezTo>
                  <a:pt x="-3210" y="242332"/>
                  <a:pt x="9225" y="115331"/>
                  <a:pt x="18221" y="81994"/>
                </a:cubicBezTo>
                <a:cubicBezTo>
                  <a:pt x="27217" y="48657"/>
                  <a:pt x="41769" y="54213"/>
                  <a:pt x="54734" y="40719"/>
                </a:cubicBezTo>
                <a:cubicBezTo>
                  <a:pt x="67699" y="27225"/>
                  <a:pt x="91511" y="5001"/>
                  <a:pt x="96009" y="1032"/>
                </a:cubicBezTo>
                <a:cubicBezTo>
                  <a:pt x="100507" y="-2937"/>
                  <a:pt x="90717" y="5001"/>
                  <a:pt x="81721" y="16907"/>
                </a:cubicBezTo>
                <a:cubicBezTo>
                  <a:pt x="72725" y="28813"/>
                  <a:pt x="57380" y="35957"/>
                  <a:pt x="42034" y="72469"/>
                </a:cubicBezTo>
                <a:cubicBezTo>
                  <a:pt x="26688" y="108981"/>
                  <a:pt x="4728" y="239156"/>
                  <a:pt x="759" y="240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27072290-4951-4D81-9611-6C04AFB9EC9D}"/>
              </a:ext>
            </a:extLst>
          </p:cNvPr>
          <p:cNvSpPr/>
          <p:nvPr/>
        </p:nvSpPr>
        <p:spPr>
          <a:xfrm>
            <a:off x="3571762" y="5626028"/>
            <a:ext cx="297107" cy="119451"/>
          </a:xfrm>
          <a:custGeom>
            <a:avLst/>
            <a:gdLst>
              <a:gd name="connsiteX0" fmla="*/ 1701 w 297107"/>
              <a:gd name="connsiteY0" fmla="*/ 119135 h 119451"/>
              <a:gd name="connsiteX1" fmla="*/ 96951 w 297107"/>
              <a:gd name="connsiteY1" fmla="*/ 69922 h 119451"/>
              <a:gd name="connsiteX2" fmla="*/ 163626 w 297107"/>
              <a:gd name="connsiteY2" fmla="*/ 34997 h 119451"/>
              <a:gd name="connsiteX3" fmla="*/ 296976 w 297107"/>
              <a:gd name="connsiteY3" fmla="*/ 72 h 119451"/>
              <a:gd name="connsiteX4" fmla="*/ 184263 w 297107"/>
              <a:gd name="connsiteY4" fmla="*/ 44522 h 119451"/>
              <a:gd name="connsiteX5" fmla="*/ 1701 w 297107"/>
              <a:gd name="connsiteY5" fmla="*/ 119135 h 11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07" h="119451">
                <a:moveTo>
                  <a:pt x="1701" y="119135"/>
                </a:moveTo>
                <a:cubicBezTo>
                  <a:pt x="-12851" y="123368"/>
                  <a:pt x="69964" y="83945"/>
                  <a:pt x="96951" y="69922"/>
                </a:cubicBezTo>
                <a:cubicBezTo>
                  <a:pt x="123938" y="55899"/>
                  <a:pt x="130289" y="46639"/>
                  <a:pt x="163626" y="34997"/>
                </a:cubicBezTo>
                <a:cubicBezTo>
                  <a:pt x="196963" y="23355"/>
                  <a:pt x="293537" y="-1515"/>
                  <a:pt x="296976" y="72"/>
                </a:cubicBezTo>
                <a:cubicBezTo>
                  <a:pt x="300415" y="1659"/>
                  <a:pt x="235592" y="22826"/>
                  <a:pt x="184263" y="44522"/>
                </a:cubicBezTo>
                <a:cubicBezTo>
                  <a:pt x="132934" y="66218"/>
                  <a:pt x="16253" y="114902"/>
                  <a:pt x="1701" y="119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E60CF153-A684-428F-BCF7-353F203F3861}"/>
              </a:ext>
            </a:extLst>
          </p:cNvPr>
          <p:cNvSpPr/>
          <p:nvPr/>
        </p:nvSpPr>
        <p:spPr>
          <a:xfrm>
            <a:off x="3739370" y="5651380"/>
            <a:ext cx="227116" cy="27733"/>
          </a:xfrm>
          <a:custGeom>
            <a:avLst/>
            <a:gdLst>
              <a:gd name="connsiteX0" fmla="*/ 780 w 227116"/>
              <a:gd name="connsiteY0" fmla="*/ 27108 h 27733"/>
              <a:gd name="connsiteX1" fmla="*/ 221443 w 227116"/>
              <a:gd name="connsiteY1" fmla="*/ 120 h 27733"/>
              <a:gd name="connsiteX2" fmla="*/ 150005 w 227116"/>
              <a:gd name="connsiteY2" fmla="*/ 17583 h 27733"/>
              <a:gd name="connsiteX3" fmla="*/ 780 w 227116"/>
              <a:gd name="connsiteY3" fmla="*/ 27108 h 2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116" h="27733">
                <a:moveTo>
                  <a:pt x="780" y="27108"/>
                </a:moveTo>
                <a:cubicBezTo>
                  <a:pt x="12686" y="24197"/>
                  <a:pt x="196572" y="1707"/>
                  <a:pt x="221443" y="120"/>
                </a:cubicBezTo>
                <a:cubicBezTo>
                  <a:pt x="246314" y="-1468"/>
                  <a:pt x="183343" y="13085"/>
                  <a:pt x="150005" y="17583"/>
                </a:cubicBezTo>
                <a:cubicBezTo>
                  <a:pt x="116668" y="22081"/>
                  <a:pt x="-11126" y="30019"/>
                  <a:pt x="780" y="27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3E1F4F8C-4FEC-4689-AD24-333F53253C75}"/>
              </a:ext>
            </a:extLst>
          </p:cNvPr>
          <p:cNvSpPr/>
          <p:nvPr/>
        </p:nvSpPr>
        <p:spPr>
          <a:xfrm>
            <a:off x="3955617" y="5705337"/>
            <a:ext cx="387140" cy="140304"/>
          </a:xfrm>
          <a:custGeom>
            <a:avLst/>
            <a:gdLst>
              <a:gd name="connsiteX0" fmla="*/ 2021 w 387140"/>
              <a:gd name="connsiteY0" fmla="*/ 138 h 140304"/>
              <a:gd name="connsiteX1" fmla="*/ 189346 w 387140"/>
              <a:gd name="connsiteY1" fmla="*/ 44588 h 140304"/>
              <a:gd name="connsiteX2" fmla="*/ 383021 w 387140"/>
              <a:gd name="connsiteY2" fmla="*/ 136663 h 140304"/>
              <a:gd name="connsiteX3" fmla="*/ 313171 w 387140"/>
              <a:gd name="connsiteY3" fmla="*/ 117613 h 140304"/>
              <a:gd name="connsiteX4" fmla="*/ 213158 w 387140"/>
              <a:gd name="connsiteY4" fmla="*/ 77926 h 140304"/>
              <a:gd name="connsiteX5" fmla="*/ 97271 w 387140"/>
              <a:gd name="connsiteY5" fmla="*/ 31888 h 140304"/>
              <a:gd name="connsiteX6" fmla="*/ 2021 w 387140"/>
              <a:gd name="connsiteY6" fmla="*/ 138 h 14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140" h="140304">
                <a:moveTo>
                  <a:pt x="2021" y="138"/>
                </a:moveTo>
                <a:cubicBezTo>
                  <a:pt x="17367" y="2255"/>
                  <a:pt x="125846" y="21834"/>
                  <a:pt x="189346" y="44588"/>
                </a:cubicBezTo>
                <a:cubicBezTo>
                  <a:pt x="252846" y="67342"/>
                  <a:pt x="362384" y="124492"/>
                  <a:pt x="383021" y="136663"/>
                </a:cubicBezTo>
                <a:cubicBezTo>
                  <a:pt x="403658" y="148834"/>
                  <a:pt x="341481" y="127402"/>
                  <a:pt x="313171" y="117613"/>
                </a:cubicBezTo>
                <a:cubicBezTo>
                  <a:pt x="284861" y="107824"/>
                  <a:pt x="213158" y="77926"/>
                  <a:pt x="213158" y="77926"/>
                </a:cubicBezTo>
                <a:cubicBezTo>
                  <a:pt x="177175" y="63639"/>
                  <a:pt x="131931" y="43001"/>
                  <a:pt x="97271" y="31888"/>
                </a:cubicBezTo>
                <a:cubicBezTo>
                  <a:pt x="62611" y="20776"/>
                  <a:pt x="-13325" y="-1979"/>
                  <a:pt x="2021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3121899C-612D-4B93-9536-1777BC20D62A}"/>
              </a:ext>
            </a:extLst>
          </p:cNvPr>
          <p:cNvSpPr/>
          <p:nvPr/>
        </p:nvSpPr>
        <p:spPr>
          <a:xfrm>
            <a:off x="4331452" y="5841908"/>
            <a:ext cx="182930" cy="100905"/>
          </a:xfrm>
          <a:custGeom>
            <a:avLst/>
            <a:gdLst>
              <a:gd name="connsiteX0" fmla="*/ 836 w 182930"/>
              <a:gd name="connsiteY0" fmla="*/ 92 h 100905"/>
              <a:gd name="connsiteX1" fmla="*/ 162761 w 182930"/>
              <a:gd name="connsiteY1" fmla="*/ 82642 h 100905"/>
              <a:gd name="connsiteX2" fmla="*/ 173873 w 182930"/>
              <a:gd name="connsiteY2" fmla="*/ 100105 h 100905"/>
              <a:gd name="connsiteX3" fmla="*/ 102436 w 182930"/>
              <a:gd name="connsiteY3" fmla="*/ 66767 h 100905"/>
              <a:gd name="connsiteX4" fmla="*/ 836 w 182930"/>
              <a:gd name="connsiteY4" fmla="*/ 92 h 10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30" h="100905">
                <a:moveTo>
                  <a:pt x="836" y="92"/>
                </a:moveTo>
                <a:cubicBezTo>
                  <a:pt x="10890" y="2738"/>
                  <a:pt x="133922" y="65973"/>
                  <a:pt x="162761" y="82642"/>
                </a:cubicBezTo>
                <a:cubicBezTo>
                  <a:pt x="191600" y="99311"/>
                  <a:pt x="183927" y="102751"/>
                  <a:pt x="173873" y="100105"/>
                </a:cubicBezTo>
                <a:cubicBezTo>
                  <a:pt x="163819" y="97459"/>
                  <a:pt x="130746" y="81054"/>
                  <a:pt x="102436" y="66767"/>
                </a:cubicBezTo>
                <a:cubicBezTo>
                  <a:pt x="74126" y="52480"/>
                  <a:pt x="-9218" y="-2554"/>
                  <a:pt x="836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61233F3B-2E6B-4914-BBD8-18ED253463C6}"/>
              </a:ext>
            </a:extLst>
          </p:cNvPr>
          <p:cNvSpPr/>
          <p:nvPr/>
        </p:nvSpPr>
        <p:spPr>
          <a:xfrm>
            <a:off x="4517989" y="5932488"/>
            <a:ext cx="164818" cy="311122"/>
          </a:xfrm>
          <a:custGeom>
            <a:avLst/>
            <a:gdLst>
              <a:gd name="connsiteX0" fmla="*/ 36 w 164818"/>
              <a:gd name="connsiteY0" fmla="*/ 0 h 311122"/>
              <a:gd name="connsiteX1" fmla="*/ 88936 w 164818"/>
              <a:gd name="connsiteY1" fmla="*/ 57150 h 311122"/>
              <a:gd name="connsiteX2" fmla="*/ 163549 w 164818"/>
              <a:gd name="connsiteY2" fmla="*/ 304800 h 311122"/>
              <a:gd name="connsiteX3" fmla="*/ 133386 w 164818"/>
              <a:gd name="connsiteY3" fmla="*/ 227012 h 311122"/>
              <a:gd name="connsiteX4" fmla="*/ 100049 w 164818"/>
              <a:gd name="connsiteY4" fmla="*/ 112712 h 311122"/>
              <a:gd name="connsiteX5" fmla="*/ 77824 w 164818"/>
              <a:gd name="connsiteY5" fmla="*/ 57150 h 311122"/>
              <a:gd name="connsiteX6" fmla="*/ 36 w 164818"/>
              <a:gd name="connsiteY6" fmla="*/ 0 h 31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818" h="311122">
                <a:moveTo>
                  <a:pt x="36" y="0"/>
                </a:moveTo>
                <a:cubicBezTo>
                  <a:pt x="1888" y="0"/>
                  <a:pt x="61684" y="6350"/>
                  <a:pt x="88936" y="57150"/>
                </a:cubicBezTo>
                <a:cubicBezTo>
                  <a:pt x="116188" y="107950"/>
                  <a:pt x="156141" y="276490"/>
                  <a:pt x="163549" y="304800"/>
                </a:cubicBezTo>
                <a:cubicBezTo>
                  <a:pt x="170957" y="333110"/>
                  <a:pt x="143969" y="259027"/>
                  <a:pt x="133386" y="227012"/>
                </a:cubicBezTo>
                <a:cubicBezTo>
                  <a:pt x="122803" y="194997"/>
                  <a:pt x="109309" y="141022"/>
                  <a:pt x="100049" y="112712"/>
                </a:cubicBezTo>
                <a:cubicBezTo>
                  <a:pt x="90789" y="84402"/>
                  <a:pt x="88672" y="73554"/>
                  <a:pt x="77824" y="57150"/>
                </a:cubicBezTo>
                <a:cubicBezTo>
                  <a:pt x="66976" y="40746"/>
                  <a:pt x="-1816" y="0"/>
                  <a:pt x="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90697789-F709-4928-A039-141D9CF1D1BB}"/>
              </a:ext>
            </a:extLst>
          </p:cNvPr>
          <p:cNvSpPr/>
          <p:nvPr/>
        </p:nvSpPr>
        <p:spPr>
          <a:xfrm>
            <a:off x="3667467" y="6038227"/>
            <a:ext cx="844295" cy="281553"/>
          </a:xfrm>
          <a:custGeom>
            <a:avLst/>
            <a:gdLst>
              <a:gd name="connsiteX0" fmla="*/ 7596 w 844295"/>
              <a:gd name="connsiteY0" fmla="*/ 164136 h 281553"/>
              <a:gd name="connsiteX1" fmla="*/ 250483 w 844295"/>
              <a:gd name="connsiteY1" fmla="*/ 48248 h 281553"/>
              <a:gd name="connsiteX2" fmla="*/ 480671 w 844295"/>
              <a:gd name="connsiteY2" fmla="*/ 54598 h 281553"/>
              <a:gd name="connsiteX3" fmla="*/ 718796 w 844295"/>
              <a:gd name="connsiteY3" fmla="*/ 202236 h 281553"/>
              <a:gd name="connsiteX4" fmla="*/ 841033 w 844295"/>
              <a:gd name="connsiteY4" fmla="*/ 278436 h 281553"/>
              <a:gd name="connsiteX5" fmla="*/ 802933 w 844295"/>
              <a:gd name="connsiteY5" fmla="*/ 257798 h 281553"/>
              <a:gd name="connsiteX6" fmla="*/ 736258 w 844295"/>
              <a:gd name="connsiteY6" fmla="*/ 175248 h 281553"/>
              <a:gd name="connsiteX7" fmla="*/ 579096 w 844295"/>
              <a:gd name="connsiteY7" fmla="*/ 53011 h 281553"/>
              <a:gd name="connsiteX8" fmla="*/ 345733 w 844295"/>
              <a:gd name="connsiteY8" fmla="*/ 623 h 281553"/>
              <a:gd name="connsiteX9" fmla="*/ 207621 w 844295"/>
              <a:gd name="connsiteY9" fmla="*/ 29198 h 281553"/>
              <a:gd name="connsiteX10" fmla="*/ 74271 w 844295"/>
              <a:gd name="connsiteY10" fmla="*/ 102223 h 281553"/>
              <a:gd name="connsiteX11" fmla="*/ 7596 w 844295"/>
              <a:gd name="connsiteY11" fmla="*/ 164136 h 28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4295" h="281553">
                <a:moveTo>
                  <a:pt x="7596" y="164136"/>
                </a:moveTo>
                <a:cubicBezTo>
                  <a:pt x="36965" y="155140"/>
                  <a:pt x="171637" y="66504"/>
                  <a:pt x="250483" y="48248"/>
                </a:cubicBezTo>
                <a:cubicBezTo>
                  <a:pt x="329329" y="29992"/>
                  <a:pt x="402619" y="28933"/>
                  <a:pt x="480671" y="54598"/>
                </a:cubicBezTo>
                <a:cubicBezTo>
                  <a:pt x="558723" y="80263"/>
                  <a:pt x="658736" y="164930"/>
                  <a:pt x="718796" y="202236"/>
                </a:cubicBezTo>
                <a:lnTo>
                  <a:pt x="841033" y="278436"/>
                </a:lnTo>
                <a:cubicBezTo>
                  <a:pt x="855056" y="287696"/>
                  <a:pt x="820396" y="274996"/>
                  <a:pt x="802933" y="257798"/>
                </a:cubicBezTo>
                <a:cubicBezTo>
                  <a:pt x="785471" y="240600"/>
                  <a:pt x="773564" y="209379"/>
                  <a:pt x="736258" y="175248"/>
                </a:cubicBezTo>
                <a:cubicBezTo>
                  <a:pt x="698952" y="141117"/>
                  <a:pt x="644184" y="82115"/>
                  <a:pt x="579096" y="53011"/>
                </a:cubicBezTo>
                <a:cubicBezTo>
                  <a:pt x="514008" y="23907"/>
                  <a:pt x="407645" y="4592"/>
                  <a:pt x="345733" y="623"/>
                </a:cubicBezTo>
                <a:cubicBezTo>
                  <a:pt x="283821" y="-3346"/>
                  <a:pt x="252864" y="12265"/>
                  <a:pt x="207621" y="29198"/>
                </a:cubicBezTo>
                <a:cubicBezTo>
                  <a:pt x="162378" y="46131"/>
                  <a:pt x="107344" y="82644"/>
                  <a:pt x="74271" y="102223"/>
                </a:cubicBezTo>
                <a:cubicBezTo>
                  <a:pt x="41198" y="121802"/>
                  <a:pt x="-21773" y="173132"/>
                  <a:pt x="7596" y="164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C366E6D-ECD0-45F1-BE9D-62D10C99E7F9}"/>
              </a:ext>
            </a:extLst>
          </p:cNvPr>
          <p:cNvSpPr/>
          <p:nvPr/>
        </p:nvSpPr>
        <p:spPr>
          <a:xfrm>
            <a:off x="4510064" y="6310297"/>
            <a:ext cx="71810" cy="184782"/>
          </a:xfrm>
          <a:custGeom>
            <a:avLst/>
            <a:gdLst>
              <a:gd name="connsiteX0" fmla="*/ 24 w 71810"/>
              <a:gd name="connsiteY0" fmla="*/ 16 h 184782"/>
              <a:gd name="connsiteX1" fmla="*/ 71461 w 71810"/>
              <a:gd name="connsiteY1" fmla="*/ 80978 h 184782"/>
              <a:gd name="connsiteX2" fmla="*/ 28599 w 71810"/>
              <a:gd name="connsiteY2" fmla="*/ 184166 h 184782"/>
              <a:gd name="connsiteX3" fmla="*/ 58761 w 71810"/>
              <a:gd name="connsiteY3" fmla="*/ 122253 h 184782"/>
              <a:gd name="connsiteX4" fmla="*/ 63524 w 71810"/>
              <a:gd name="connsiteY4" fmla="*/ 87328 h 184782"/>
              <a:gd name="connsiteX5" fmla="*/ 24 w 71810"/>
              <a:gd name="connsiteY5" fmla="*/ 16 h 18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10" h="184782">
                <a:moveTo>
                  <a:pt x="24" y="16"/>
                </a:moveTo>
                <a:cubicBezTo>
                  <a:pt x="1347" y="-1042"/>
                  <a:pt x="66699" y="50287"/>
                  <a:pt x="71461" y="80978"/>
                </a:cubicBezTo>
                <a:cubicBezTo>
                  <a:pt x="76223" y="111669"/>
                  <a:pt x="30716" y="177287"/>
                  <a:pt x="28599" y="184166"/>
                </a:cubicBezTo>
                <a:cubicBezTo>
                  <a:pt x="26482" y="191045"/>
                  <a:pt x="52940" y="138393"/>
                  <a:pt x="58761" y="122253"/>
                </a:cubicBezTo>
                <a:cubicBezTo>
                  <a:pt x="64582" y="106113"/>
                  <a:pt x="74637" y="105584"/>
                  <a:pt x="63524" y="87328"/>
                </a:cubicBezTo>
                <a:cubicBezTo>
                  <a:pt x="52412" y="69072"/>
                  <a:pt x="-1299" y="1074"/>
                  <a:pt x="2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BD07EFD-1743-450C-8D90-0A911117BE3D}"/>
              </a:ext>
            </a:extLst>
          </p:cNvPr>
          <p:cNvSpPr/>
          <p:nvPr/>
        </p:nvSpPr>
        <p:spPr>
          <a:xfrm>
            <a:off x="4486158" y="6349950"/>
            <a:ext cx="52674" cy="181086"/>
          </a:xfrm>
          <a:custGeom>
            <a:avLst/>
            <a:gdLst>
              <a:gd name="connsiteX0" fmla="*/ 17580 w 52674"/>
              <a:gd name="connsiteY0" fmla="*/ 50 h 181086"/>
              <a:gd name="connsiteX1" fmla="*/ 52505 w 52674"/>
              <a:gd name="connsiteY1" fmla="*/ 93713 h 181086"/>
              <a:gd name="connsiteX2" fmla="*/ 117 w 52674"/>
              <a:gd name="connsiteY2" fmla="*/ 181025 h 181086"/>
              <a:gd name="connsiteX3" fmla="*/ 38217 w 52674"/>
              <a:gd name="connsiteY3" fmla="*/ 106413 h 181086"/>
              <a:gd name="connsiteX4" fmla="*/ 17580 w 52674"/>
              <a:gd name="connsiteY4" fmla="*/ 50 h 18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4" h="181086">
                <a:moveTo>
                  <a:pt x="17580" y="50"/>
                </a:moveTo>
                <a:cubicBezTo>
                  <a:pt x="19961" y="-2067"/>
                  <a:pt x="55416" y="63551"/>
                  <a:pt x="52505" y="93713"/>
                </a:cubicBezTo>
                <a:cubicBezTo>
                  <a:pt x="49595" y="123876"/>
                  <a:pt x="2498" y="178908"/>
                  <a:pt x="117" y="181025"/>
                </a:cubicBezTo>
                <a:cubicBezTo>
                  <a:pt x="-2264" y="183142"/>
                  <a:pt x="32132" y="129696"/>
                  <a:pt x="38217" y="106413"/>
                </a:cubicBezTo>
                <a:cubicBezTo>
                  <a:pt x="44302" y="83130"/>
                  <a:pt x="15199" y="2167"/>
                  <a:pt x="1758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50969B9F-5A0B-459D-89D5-C7841BE02051}"/>
              </a:ext>
            </a:extLst>
          </p:cNvPr>
          <p:cNvSpPr/>
          <p:nvPr/>
        </p:nvSpPr>
        <p:spPr>
          <a:xfrm>
            <a:off x="3806822" y="6262600"/>
            <a:ext cx="545346" cy="139826"/>
          </a:xfrm>
          <a:custGeom>
            <a:avLst/>
            <a:gdLst>
              <a:gd name="connsiteX0" fmla="*/ 3 w 545346"/>
              <a:gd name="connsiteY0" fmla="*/ 88 h 139826"/>
              <a:gd name="connsiteX1" fmla="*/ 106366 w 545346"/>
              <a:gd name="connsiteY1" fmla="*/ 87400 h 139826"/>
              <a:gd name="connsiteX2" fmla="*/ 293691 w 545346"/>
              <a:gd name="connsiteY2" fmla="*/ 123913 h 139826"/>
              <a:gd name="connsiteX3" fmla="*/ 403228 w 545346"/>
              <a:gd name="connsiteY3" fmla="*/ 122325 h 139826"/>
              <a:gd name="connsiteX4" fmla="*/ 503241 w 545346"/>
              <a:gd name="connsiteY4" fmla="*/ 98513 h 139826"/>
              <a:gd name="connsiteX5" fmla="*/ 544516 w 545346"/>
              <a:gd name="connsiteY5" fmla="*/ 88988 h 139826"/>
              <a:gd name="connsiteX6" fmla="*/ 469903 w 545346"/>
              <a:gd name="connsiteY6" fmla="*/ 111213 h 139826"/>
              <a:gd name="connsiteX7" fmla="*/ 331791 w 545346"/>
              <a:gd name="connsiteY7" fmla="*/ 139788 h 139826"/>
              <a:gd name="connsiteX8" fmla="*/ 109541 w 545346"/>
              <a:gd name="connsiteY8" fmla="*/ 104863 h 139826"/>
              <a:gd name="connsiteX9" fmla="*/ 3 w 545346"/>
              <a:gd name="connsiteY9" fmla="*/ 88 h 1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346" h="139826">
                <a:moveTo>
                  <a:pt x="3" y="88"/>
                </a:moveTo>
                <a:cubicBezTo>
                  <a:pt x="-526" y="-2823"/>
                  <a:pt x="57418" y="66762"/>
                  <a:pt x="106366" y="87400"/>
                </a:cubicBezTo>
                <a:cubicBezTo>
                  <a:pt x="155314" y="108038"/>
                  <a:pt x="244214" y="118092"/>
                  <a:pt x="293691" y="123913"/>
                </a:cubicBezTo>
                <a:cubicBezTo>
                  <a:pt x="343168" y="129734"/>
                  <a:pt x="368303" y="126558"/>
                  <a:pt x="403228" y="122325"/>
                </a:cubicBezTo>
                <a:cubicBezTo>
                  <a:pt x="438153" y="118092"/>
                  <a:pt x="479693" y="104069"/>
                  <a:pt x="503241" y="98513"/>
                </a:cubicBezTo>
                <a:cubicBezTo>
                  <a:pt x="526789" y="92957"/>
                  <a:pt x="550072" y="86871"/>
                  <a:pt x="544516" y="88988"/>
                </a:cubicBezTo>
                <a:cubicBezTo>
                  <a:pt x="538960" y="91105"/>
                  <a:pt x="505357" y="102746"/>
                  <a:pt x="469903" y="111213"/>
                </a:cubicBezTo>
                <a:cubicBezTo>
                  <a:pt x="434449" y="119680"/>
                  <a:pt x="391851" y="140846"/>
                  <a:pt x="331791" y="139788"/>
                </a:cubicBezTo>
                <a:cubicBezTo>
                  <a:pt x="271731" y="138730"/>
                  <a:pt x="162722" y="121267"/>
                  <a:pt x="109541" y="104863"/>
                </a:cubicBezTo>
                <a:cubicBezTo>
                  <a:pt x="56360" y="88459"/>
                  <a:pt x="532" y="2999"/>
                  <a:pt x="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25CF914-5A5D-4060-AEDB-0D1AA935F11B}"/>
              </a:ext>
            </a:extLst>
          </p:cNvPr>
          <p:cNvSpPr/>
          <p:nvPr/>
        </p:nvSpPr>
        <p:spPr>
          <a:xfrm>
            <a:off x="3697288" y="6305550"/>
            <a:ext cx="619285" cy="107493"/>
          </a:xfrm>
          <a:custGeom>
            <a:avLst/>
            <a:gdLst>
              <a:gd name="connsiteX0" fmla="*/ 0 w 619285"/>
              <a:gd name="connsiteY0" fmla="*/ 0 h 107493"/>
              <a:gd name="connsiteX1" fmla="*/ 79375 w 619285"/>
              <a:gd name="connsiteY1" fmla="*/ 15875 h 107493"/>
              <a:gd name="connsiteX2" fmla="*/ 244475 w 619285"/>
              <a:gd name="connsiteY2" fmla="*/ 87313 h 107493"/>
              <a:gd name="connsiteX3" fmla="*/ 425450 w 619285"/>
              <a:gd name="connsiteY3" fmla="*/ 104775 h 107493"/>
              <a:gd name="connsiteX4" fmla="*/ 500062 w 619285"/>
              <a:gd name="connsiteY4" fmla="*/ 96838 h 107493"/>
              <a:gd name="connsiteX5" fmla="*/ 619125 w 619285"/>
              <a:gd name="connsiteY5" fmla="*/ 76200 h 107493"/>
              <a:gd name="connsiteX6" fmla="*/ 473075 w 619285"/>
              <a:gd name="connsiteY6" fmla="*/ 106363 h 107493"/>
              <a:gd name="connsiteX7" fmla="*/ 231775 w 619285"/>
              <a:gd name="connsiteY7" fmla="*/ 96838 h 107493"/>
              <a:gd name="connsiteX8" fmla="*/ 130175 w 619285"/>
              <a:gd name="connsiteY8" fmla="*/ 57150 h 107493"/>
              <a:gd name="connsiteX9" fmla="*/ 0 w 619285"/>
              <a:gd name="connsiteY9" fmla="*/ 0 h 10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9285" h="107493">
                <a:moveTo>
                  <a:pt x="0" y="0"/>
                </a:moveTo>
                <a:cubicBezTo>
                  <a:pt x="19314" y="661"/>
                  <a:pt x="38629" y="1323"/>
                  <a:pt x="79375" y="15875"/>
                </a:cubicBezTo>
                <a:cubicBezTo>
                  <a:pt x="120121" y="30427"/>
                  <a:pt x="186796" y="72496"/>
                  <a:pt x="244475" y="87313"/>
                </a:cubicBezTo>
                <a:cubicBezTo>
                  <a:pt x="302154" y="102130"/>
                  <a:pt x="382852" y="103188"/>
                  <a:pt x="425450" y="104775"/>
                </a:cubicBezTo>
                <a:cubicBezTo>
                  <a:pt x="468048" y="106362"/>
                  <a:pt x="467783" y="101601"/>
                  <a:pt x="500062" y="96838"/>
                </a:cubicBezTo>
                <a:cubicBezTo>
                  <a:pt x="532341" y="92076"/>
                  <a:pt x="623623" y="74613"/>
                  <a:pt x="619125" y="76200"/>
                </a:cubicBezTo>
                <a:cubicBezTo>
                  <a:pt x="614627" y="77787"/>
                  <a:pt x="537633" y="102923"/>
                  <a:pt x="473075" y="106363"/>
                </a:cubicBezTo>
                <a:cubicBezTo>
                  <a:pt x="408517" y="109803"/>
                  <a:pt x="288925" y="105040"/>
                  <a:pt x="231775" y="96838"/>
                </a:cubicBezTo>
                <a:cubicBezTo>
                  <a:pt x="174625" y="88636"/>
                  <a:pt x="130175" y="57150"/>
                  <a:pt x="130175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83D6A915-FA64-4678-B5B7-F6C8C6DA8A3A}"/>
              </a:ext>
            </a:extLst>
          </p:cNvPr>
          <p:cNvSpPr/>
          <p:nvPr/>
        </p:nvSpPr>
        <p:spPr>
          <a:xfrm>
            <a:off x="4308475" y="6280088"/>
            <a:ext cx="198439" cy="66845"/>
          </a:xfrm>
          <a:custGeom>
            <a:avLst/>
            <a:gdLst>
              <a:gd name="connsiteX0" fmla="*/ 0 w 198439"/>
              <a:gd name="connsiteY0" fmla="*/ 62 h 66845"/>
              <a:gd name="connsiteX1" fmla="*/ 119063 w 198439"/>
              <a:gd name="connsiteY1" fmla="*/ 58800 h 66845"/>
              <a:gd name="connsiteX2" fmla="*/ 198438 w 198439"/>
              <a:gd name="connsiteY2" fmla="*/ 65150 h 66845"/>
              <a:gd name="connsiteX3" fmla="*/ 120650 w 198439"/>
              <a:gd name="connsiteY3" fmla="*/ 47687 h 66845"/>
              <a:gd name="connsiteX4" fmla="*/ 0 w 198439"/>
              <a:gd name="connsiteY4" fmla="*/ 62 h 6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39" h="66845">
                <a:moveTo>
                  <a:pt x="0" y="62"/>
                </a:moveTo>
                <a:cubicBezTo>
                  <a:pt x="-264" y="1914"/>
                  <a:pt x="85990" y="47952"/>
                  <a:pt x="119063" y="58800"/>
                </a:cubicBezTo>
                <a:cubicBezTo>
                  <a:pt x="152136" y="69648"/>
                  <a:pt x="198174" y="67002"/>
                  <a:pt x="198438" y="65150"/>
                </a:cubicBezTo>
                <a:cubicBezTo>
                  <a:pt x="198702" y="63298"/>
                  <a:pt x="151077" y="57477"/>
                  <a:pt x="120650" y="47687"/>
                </a:cubicBezTo>
                <a:cubicBezTo>
                  <a:pt x="90223" y="37897"/>
                  <a:pt x="264" y="-1790"/>
                  <a:pt x="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EB1F6C11-0C81-426F-A1A4-D26ABE528F5C}"/>
              </a:ext>
            </a:extLst>
          </p:cNvPr>
          <p:cNvSpPr/>
          <p:nvPr/>
        </p:nvSpPr>
        <p:spPr>
          <a:xfrm>
            <a:off x="4303123" y="6324550"/>
            <a:ext cx="219187" cy="71946"/>
          </a:xfrm>
          <a:custGeom>
            <a:avLst/>
            <a:gdLst>
              <a:gd name="connsiteX0" fmla="*/ 590 w 219187"/>
              <a:gd name="connsiteY0" fmla="*/ 50 h 71946"/>
              <a:gd name="connsiteX1" fmla="*/ 25990 w 219187"/>
              <a:gd name="connsiteY1" fmla="*/ 65138 h 71946"/>
              <a:gd name="connsiteX2" fmla="*/ 113302 w 219187"/>
              <a:gd name="connsiteY2" fmla="*/ 69900 h 71946"/>
              <a:gd name="connsiteX3" fmla="*/ 218077 w 219187"/>
              <a:gd name="connsiteY3" fmla="*/ 71488 h 71946"/>
              <a:gd name="connsiteX4" fmla="*/ 160927 w 219187"/>
              <a:gd name="connsiteY4" fmla="*/ 61963 h 71946"/>
              <a:gd name="connsiteX5" fmla="*/ 45040 w 219187"/>
              <a:gd name="connsiteY5" fmla="*/ 54025 h 71946"/>
              <a:gd name="connsiteX6" fmla="*/ 590 w 219187"/>
              <a:gd name="connsiteY6" fmla="*/ 50 h 7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187" h="71946">
                <a:moveTo>
                  <a:pt x="590" y="50"/>
                </a:moveTo>
                <a:cubicBezTo>
                  <a:pt x="-2585" y="1902"/>
                  <a:pt x="7205" y="53496"/>
                  <a:pt x="25990" y="65138"/>
                </a:cubicBezTo>
                <a:cubicBezTo>
                  <a:pt x="44775" y="76780"/>
                  <a:pt x="81288" y="68842"/>
                  <a:pt x="113302" y="69900"/>
                </a:cubicBezTo>
                <a:cubicBezTo>
                  <a:pt x="145316" y="70958"/>
                  <a:pt x="210140" y="72811"/>
                  <a:pt x="218077" y="71488"/>
                </a:cubicBezTo>
                <a:cubicBezTo>
                  <a:pt x="226015" y="70165"/>
                  <a:pt x="189766" y="64873"/>
                  <a:pt x="160927" y="61963"/>
                </a:cubicBezTo>
                <a:cubicBezTo>
                  <a:pt x="132088" y="59053"/>
                  <a:pt x="69382" y="59846"/>
                  <a:pt x="45040" y="54025"/>
                </a:cubicBezTo>
                <a:cubicBezTo>
                  <a:pt x="20698" y="48204"/>
                  <a:pt x="3765" y="-1802"/>
                  <a:pt x="59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B439A148-9258-46A3-8AD2-8E449B2D42F7}"/>
              </a:ext>
            </a:extLst>
          </p:cNvPr>
          <p:cNvSpPr/>
          <p:nvPr/>
        </p:nvSpPr>
        <p:spPr>
          <a:xfrm>
            <a:off x="3795713" y="6147698"/>
            <a:ext cx="554976" cy="151816"/>
          </a:xfrm>
          <a:custGeom>
            <a:avLst/>
            <a:gdLst>
              <a:gd name="connsiteX0" fmla="*/ 0 w 554976"/>
              <a:gd name="connsiteY0" fmla="*/ 114990 h 151816"/>
              <a:gd name="connsiteX1" fmla="*/ 119062 w 554976"/>
              <a:gd name="connsiteY1" fmla="*/ 54665 h 151816"/>
              <a:gd name="connsiteX2" fmla="*/ 322262 w 554976"/>
              <a:gd name="connsiteY2" fmla="*/ 21327 h 151816"/>
              <a:gd name="connsiteX3" fmla="*/ 541337 w 554976"/>
              <a:gd name="connsiteY3" fmla="*/ 146740 h 151816"/>
              <a:gd name="connsiteX4" fmla="*/ 522287 w 554976"/>
              <a:gd name="connsiteY4" fmla="*/ 121340 h 151816"/>
              <a:gd name="connsiteX5" fmla="*/ 444500 w 554976"/>
              <a:gd name="connsiteY5" fmla="*/ 65777 h 151816"/>
              <a:gd name="connsiteX6" fmla="*/ 355600 w 554976"/>
              <a:gd name="connsiteY6" fmla="*/ 19740 h 151816"/>
              <a:gd name="connsiteX7" fmla="*/ 261937 w 554976"/>
              <a:gd name="connsiteY7" fmla="*/ 690 h 151816"/>
              <a:gd name="connsiteX8" fmla="*/ 119062 w 554976"/>
              <a:gd name="connsiteY8" fmla="*/ 41965 h 151816"/>
              <a:gd name="connsiteX9" fmla="*/ 0 w 554976"/>
              <a:gd name="connsiteY9" fmla="*/ 114990 h 15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976" h="151816">
                <a:moveTo>
                  <a:pt x="0" y="114990"/>
                </a:moveTo>
                <a:cubicBezTo>
                  <a:pt x="0" y="117107"/>
                  <a:pt x="65352" y="70275"/>
                  <a:pt x="119062" y="54665"/>
                </a:cubicBezTo>
                <a:cubicBezTo>
                  <a:pt x="172772" y="39055"/>
                  <a:pt x="251883" y="5981"/>
                  <a:pt x="322262" y="21327"/>
                </a:cubicBezTo>
                <a:cubicBezTo>
                  <a:pt x="392641" y="36673"/>
                  <a:pt x="508000" y="130071"/>
                  <a:pt x="541337" y="146740"/>
                </a:cubicBezTo>
                <a:cubicBezTo>
                  <a:pt x="574674" y="163409"/>
                  <a:pt x="538426" y="134834"/>
                  <a:pt x="522287" y="121340"/>
                </a:cubicBezTo>
                <a:cubicBezTo>
                  <a:pt x="506148" y="107846"/>
                  <a:pt x="472281" y="82710"/>
                  <a:pt x="444500" y="65777"/>
                </a:cubicBezTo>
                <a:cubicBezTo>
                  <a:pt x="416719" y="48844"/>
                  <a:pt x="386027" y="30588"/>
                  <a:pt x="355600" y="19740"/>
                </a:cubicBezTo>
                <a:cubicBezTo>
                  <a:pt x="325173" y="8892"/>
                  <a:pt x="301360" y="-3014"/>
                  <a:pt x="261937" y="690"/>
                </a:cubicBezTo>
                <a:cubicBezTo>
                  <a:pt x="222514" y="4394"/>
                  <a:pt x="165099" y="23444"/>
                  <a:pt x="119062" y="41965"/>
                </a:cubicBezTo>
                <a:cubicBezTo>
                  <a:pt x="73025" y="60486"/>
                  <a:pt x="0" y="112873"/>
                  <a:pt x="0" y="114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71889797-AAF1-47F0-83C7-08205BB9EA9D}"/>
              </a:ext>
            </a:extLst>
          </p:cNvPr>
          <p:cNvSpPr/>
          <p:nvPr/>
        </p:nvSpPr>
        <p:spPr>
          <a:xfrm>
            <a:off x="3927969" y="6156188"/>
            <a:ext cx="305725" cy="238816"/>
          </a:xfrm>
          <a:custGeom>
            <a:avLst/>
            <a:gdLst>
              <a:gd name="connsiteX0" fmla="*/ 301131 w 305725"/>
              <a:gd name="connsiteY0" fmla="*/ 66812 h 238816"/>
              <a:gd name="connsiteX1" fmla="*/ 291606 w 305725"/>
              <a:gd name="connsiteY1" fmla="*/ 128725 h 238816"/>
              <a:gd name="connsiteX2" fmla="*/ 245569 w 305725"/>
              <a:gd name="connsiteY2" fmla="*/ 208100 h 238816"/>
              <a:gd name="connsiteX3" fmla="*/ 172544 w 305725"/>
              <a:gd name="connsiteY3" fmla="*/ 238262 h 238816"/>
              <a:gd name="connsiteX4" fmla="*/ 82056 w 305725"/>
              <a:gd name="connsiteY4" fmla="*/ 222387 h 238816"/>
              <a:gd name="connsiteX5" fmla="*/ 15381 w 305725"/>
              <a:gd name="connsiteY5" fmla="*/ 160475 h 238816"/>
              <a:gd name="connsiteX6" fmla="*/ 2681 w 305725"/>
              <a:gd name="connsiteY6" fmla="*/ 82687 h 238816"/>
              <a:gd name="connsiteX7" fmla="*/ 13794 w 305725"/>
              <a:gd name="connsiteY7" fmla="*/ 30300 h 238816"/>
              <a:gd name="connsiteX8" fmla="*/ 132856 w 305725"/>
              <a:gd name="connsiteY8" fmla="*/ 137 h 238816"/>
              <a:gd name="connsiteX9" fmla="*/ 224931 w 305725"/>
              <a:gd name="connsiteY9" fmla="*/ 20775 h 238816"/>
              <a:gd name="connsiteX10" fmla="*/ 301131 w 305725"/>
              <a:gd name="connsiteY10" fmla="*/ 66812 h 23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725" h="238816">
                <a:moveTo>
                  <a:pt x="301131" y="66812"/>
                </a:moveTo>
                <a:cubicBezTo>
                  <a:pt x="312243" y="84803"/>
                  <a:pt x="300866" y="105177"/>
                  <a:pt x="291606" y="128725"/>
                </a:cubicBezTo>
                <a:cubicBezTo>
                  <a:pt x="282346" y="152273"/>
                  <a:pt x="265413" y="189844"/>
                  <a:pt x="245569" y="208100"/>
                </a:cubicBezTo>
                <a:cubicBezTo>
                  <a:pt x="225725" y="226356"/>
                  <a:pt x="199796" y="235881"/>
                  <a:pt x="172544" y="238262"/>
                </a:cubicBezTo>
                <a:cubicBezTo>
                  <a:pt x="145292" y="240643"/>
                  <a:pt x="108250" y="235351"/>
                  <a:pt x="82056" y="222387"/>
                </a:cubicBezTo>
                <a:cubicBezTo>
                  <a:pt x="55862" y="209423"/>
                  <a:pt x="28610" y="183758"/>
                  <a:pt x="15381" y="160475"/>
                </a:cubicBezTo>
                <a:cubicBezTo>
                  <a:pt x="2152" y="137192"/>
                  <a:pt x="2945" y="104383"/>
                  <a:pt x="2681" y="82687"/>
                </a:cubicBezTo>
                <a:cubicBezTo>
                  <a:pt x="2417" y="60991"/>
                  <a:pt x="-7902" y="44058"/>
                  <a:pt x="13794" y="30300"/>
                </a:cubicBezTo>
                <a:cubicBezTo>
                  <a:pt x="35490" y="16542"/>
                  <a:pt x="97667" y="1724"/>
                  <a:pt x="132856" y="137"/>
                </a:cubicBezTo>
                <a:cubicBezTo>
                  <a:pt x="168045" y="-1450"/>
                  <a:pt x="196885" y="10985"/>
                  <a:pt x="224931" y="20775"/>
                </a:cubicBezTo>
                <a:cubicBezTo>
                  <a:pt x="252977" y="30565"/>
                  <a:pt x="290019" y="48821"/>
                  <a:pt x="301131" y="668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1053A6FD-EBE6-457F-9701-35992DA7802D}"/>
              </a:ext>
            </a:extLst>
          </p:cNvPr>
          <p:cNvSpPr/>
          <p:nvPr/>
        </p:nvSpPr>
        <p:spPr>
          <a:xfrm>
            <a:off x="3973476" y="6179665"/>
            <a:ext cx="237243" cy="188241"/>
          </a:xfrm>
          <a:custGeom>
            <a:avLst/>
            <a:gdLst>
              <a:gd name="connsiteX0" fmla="*/ 41312 w 237243"/>
              <a:gd name="connsiteY0" fmla="*/ 14760 h 188241"/>
              <a:gd name="connsiteX1" fmla="*/ 6387 w 237243"/>
              <a:gd name="connsiteY1" fmla="*/ 68735 h 188241"/>
              <a:gd name="connsiteX2" fmla="*/ 6387 w 237243"/>
              <a:gd name="connsiteY2" fmla="*/ 119535 h 188241"/>
              <a:gd name="connsiteX3" fmla="*/ 71474 w 237243"/>
              <a:gd name="connsiteY3" fmla="*/ 181448 h 188241"/>
              <a:gd name="connsiteX4" fmla="*/ 176249 w 237243"/>
              <a:gd name="connsiteY4" fmla="*/ 179860 h 188241"/>
              <a:gd name="connsiteX5" fmla="*/ 215937 w 237243"/>
              <a:gd name="connsiteY5" fmla="*/ 121123 h 188241"/>
              <a:gd name="connsiteX6" fmla="*/ 236574 w 237243"/>
              <a:gd name="connsiteY6" fmla="*/ 59210 h 188241"/>
              <a:gd name="connsiteX7" fmla="*/ 192124 w 237243"/>
              <a:gd name="connsiteY7" fmla="*/ 14760 h 188241"/>
              <a:gd name="connsiteX8" fmla="*/ 128624 w 237243"/>
              <a:gd name="connsiteY8" fmla="*/ 473 h 188241"/>
              <a:gd name="connsiteX9" fmla="*/ 41312 w 237243"/>
              <a:gd name="connsiteY9" fmla="*/ 14760 h 18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3" h="188241">
                <a:moveTo>
                  <a:pt x="41312" y="14760"/>
                </a:moveTo>
                <a:cubicBezTo>
                  <a:pt x="20939" y="26137"/>
                  <a:pt x="12208" y="51273"/>
                  <a:pt x="6387" y="68735"/>
                </a:cubicBezTo>
                <a:cubicBezTo>
                  <a:pt x="566" y="86197"/>
                  <a:pt x="-4461" y="100750"/>
                  <a:pt x="6387" y="119535"/>
                </a:cubicBezTo>
                <a:cubicBezTo>
                  <a:pt x="17235" y="138320"/>
                  <a:pt x="43164" y="171394"/>
                  <a:pt x="71474" y="181448"/>
                </a:cubicBezTo>
                <a:cubicBezTo>
                  <a:pt x="99784" y="191502"/>
                  <a:pt x="152172" y="189914"/>
                  <a:pt x="176249" y="179860"/>
                </a:cubicBezTo>
                <a:cubicBezTo>
                  <a:pt x="200326" y="169806"/>
                  <a:pt x="205883" y="141231"/>
                  <a:pt x="215937" y="121123"/>
                </a:cubicBezTo>
                <a:cubicBezTo>
                  <a:pt x="225991" y="101015"/>
                  <a:pt x="240543" y="76937"/>
                  <a:pt x="236574" y="59210"/>
                </a:cubicBezTo>
                <a:cubicBezTo>
                  <a:pt x="232605" y="41483"/>
                  <a:pt x="210116" y="24550"/>
                  <a:pt x="192124" y="14760"/>
                </a:cubicBezTo>
                <a:cubicBezTo>
                  <a:pt x="174132" y="4970"/>
                  <a:pt x="150849" y="2590"/>
                  <a:pt x="128624" y="473"/>
                </a:cubicBezTo>
                <a:cubicBezTo>
                  <a:pt x="106399" y="-1644"/>
                  <a:pt x="61685" y="3383"/>
                  <a:pt x="41312" y="147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月 74">
            <a:extLst>
              <a:ext uri="{FF2B5EF4-FFF2-40B4-BE49-F238E27FC236}">
                <a16:creationId xmlns:a16="http://schemas.microsoft.com/office/drawing/2014/main" id="{9473510A-C71E-4216-AC75-C4DC4FB4A19D}"/>
              </a:ext>
            </a:extLst>
          </p:cNvPr>
          <p:cNvSpPr/>
          <p:nvPr/>
        </p:nvSpPr>
        <p:spPr>
          <a:xfrm rot="5400000">
            <a:off x="4048604" y="6163157"/>
            <a:ext cx="65717" cy="12700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5FD03146-8181-4F16-9F6F-D18F4BCED39D}"/>
              </a:ext>
            </a:extLst>
          </p:cNvPr>
          <p:cNvSpPr/>
          <p:nvPr/>
        </p:nvSpPr>
        <p:spPr>
          <a:xfrm>
            <a:off x="3686008" y="6309348"/>
            <a:ext cx="633615" cy="115736"/>
          </a:xfrm>
          <a:custGeom>
            <a:avLst/>
            <a:gdLst>
              <a:gd name="connsiteX0" fmla="*/ 167 w 633615"/>
              <a:gd name="connsiteY0" fmla="*/ 965 h 115736"/>
              <a:gd name="connsiteX1" fmla="*/ 89067 w 633615"/>
              <a:gd name="connsiteY1" fmla="*/ 13665 h 115736"/>
              <a:gd name="connsiteX2" fmla="*/ 204955 w 633615"/>
              <a:gd name="connsiteY2" fmla="*/ 67640 h 115736"/>
              <a:gd name="connsiteX3" fmla="*/ 358942 w 633615"/>
              <a:gd name="connsiteY3" fmla="*/ 108915 h 115736"/>
              <a:gd name="connsiteX4" fmla="*/ 517692 w 633615"/>
              <a:gd name="connsiteY4" fmla="*/ 112090 h 115736"/>
              <a:gd name="connsiteX5" fmla="*/ 633580 w 633615"/>
              <a:gd name="connsiteY5" fmla="*/ 72402 h 115736"/>
              <a:gd name="connsiteX6" fmla="*/ 506580 w 633615"/>
              <a:gd name="connsiteY6" fmla="*/ 94627 h 115736"/>
              <a:gd name="connsiteX7" fmla="*/ 263692 w 633615"/>
              <a:gd name="connsiteY7" fmla="*/ 91452 h 115736"/>
              <a:gd name="connsiteX8" fmla="*/ 111292 w 633615"/>
              <a:gd name="connsiteY8" fmla="*/ 32715 h 115736"/>
              <a:gd name="connsiteX9" fmla="*/ 167 w 633615"/>
              <a:gd name="connsiteY9" fmla="*/ 965 h 11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615" h="115736">
                <a:moveTo>
                  <a:pt x="167" y="965"/>
                </a:moveTo>
                <a:cubicBezTo>
                  <a:pt x="-3537" y="-2210"/>
                  <a:pt x="54936" y="2553"/>
                  <a:pt x="89067" y="13665"/>
                </a:cubicBezTo>
                <a:cubicBezTo>
                  <a:pt x="123198" y="24777"/>
                  <a:pt x="159976" y="51765"/>
                  <a:pt x="204955" y="67640"/>
                </a:cubicBezTo>
                <a:cubicBezTo>
                  <a:pt x="249934" y="83515"/>
                  <a:pt x="306819" y="101507"/>
                  <a:pt x="358942" y="108915"/>
                </a:cubicBezTo>
                <a:cubicBezTo>
                  <a:pt x="411065" y="116323"/>
                  <a:pt x="471919" y="118175"/>
                  <a:pt x="517692" y="112090"/>
                </a:cubicBezTo>
                <a:cubicBezTo>
                  <a:pt x="563465" y="106005"/>
                  <a:pt x="635432" y="75312"/>
                  <a:pt x="633580" y="72402"/>
                </a:cubicBezTo>
                <a:cubicBezTo>
                  <a:pt x="631728" y="69492"/>
                  <a:pt x="568228" y="91452"/>
                  <a:pt x="506580" y="94627"/>
                </a:cubicBezTo>
                <a:cubicBezTo>
                  <a:pt x="444932" y="97802"/>
                  <a:pt x="329573" y="101771"/>
                  <a:pt x="263692" y="91452"/>
                </a:cubicBezTo>
                <a:cubicBezTo>
                  <a:pt x="197811" y="81133"/>
                  <a:pt x="152832" y="46738"/>
                  <a:pt x="111292" y="32715"/>
                </a:cubicBezTo>
                <a:cubicBezTo>
                  <a:pt x="69753" y="18692"/>
                  <a:pt x="3871" y="4140"/>
                  <a:pt x="167" y="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F4394E7E-1970-4A2B-8C32-ED456BB86747}"/>
              </a:ext>
            </a:extLst>
          </p:cNvPr>
          <p:cNvSpPr/>
          <p:nvPr/>
        </p:nvSpPr>
        <p:spPr>
          <a:xfrm>
            <a:off x="3719538" y="6326175"/>
            <a:ext cx="47046" cy="125032"/>
          </a:xfrm>
          <a:custGeom>
            <a:avLst/>
            <a:gdLst>
              <a:gd name="connsiteX0" fmla="*/ 12675 w 47046"/>
              <a:gd name="connsiteY0" fmla="*/ 13 h 125032"/>
              <a:gd name="connsiteX1" fmla="*/ 1562 w 47046"/>
              <a:gd name="connsiteY1" fmla="*/ 53988 h 125032"/>
              <a:gd name="connsiteX2" fmla="*/ 46012 w 47046"/>
              <a:gd name="connsiteY2" fmla="*/ 123838 h 125032"/>
              <a:gd name="connsiteX3" fmla="*/ 33312 w 47046"/>
              <a:gd name="connsiteY3" fmla="*/ 95263 h 125032"/>
              <a:gd name="connsiteX4" fmla="*/ 38075 w 47046"/>
              <a:gd name="connsiteY4" fmla="*/ 58750 h 125032"/>
              <a:gd name="connsiteX5" fmla="*/ 12675 w 47046"/>
              <a:gd name="connsiteY5" fmla="*/ 13 h 12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46" h="125032">
                <a:moveTo>
                  <a:pt x="12675" y="13"/>
                </a:moveTo>
                <a:cubicBezTo>
                  <a:pt x="6589" y="-781"/>
                  <a:pt x="-3994" y="33351"/>
                  <a:pt x="1562" y="53988"/>
                </a:cubicBezTo>
                <a:cubicBezTo>
                  <a:pt x="7118" y="74625"/>
                  <a:pt x="40720" y="116959"/>
                  <a:pt x="46012" y="123838"/>
                </a:cubicBezTo>
                <a:cubicBezTo>
                  <a:pt x="51304" y="130717"/>
                  <a:pt x="34635" y="106111"/>
                  <a:pt x="33312" y="95263"/>
                </a:cubicBezTo>
                <a:cubicBezTo>
                  <a:pt x="31989" y="84415"/>
                  <a:pt x="38604" y="70127"/>
                  <a:pt x="38075" y="58750"/>
                </a:cubicBezTo>
                <a:cubicBezTo>
                  <a:pt x="37546" y="47373"/>
                  <a:pt x="18761" y="807"/>
                  <a:pt x="1267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9A6FCE58-F073-4366-91E5-892247EB86F4}"/>
              </a:ext>
            </a:extLst>
          </p:cNvPr>
          <p:cNvSpPr/>
          <p:nvPr/>
        </p:nvSpPr>
        <p:spPr>
          <a:xfrm>
            <a:off x="3776143" y="6351308"/>
            <a:ext cx="35576" cy="114796"/>
          </a:xfrm>
          <a:custGeom>
            <a:avLst/>
            <a:gdLst>
              <a:gd name="connsiteX0" fmla="*/ 35445 w 35576"/>
              <a:gd name="connsiteY0" fmla="*/ 280 h 114796"/>
              <a:gd name="connsiteX1" fmla="*/ 13220 w 35576"/>
              <a:gd name="connsiteY1" fmla="*/ 60605 h 114796"/>
              <a:gd name="connsiteX2" fmla="*/ 520 w 35576"/>
              <a:gd name="connsiteY2" fmla="*/ 114580 h 114796"/>
              <a:gd name="connsiteX3" fmla="*/ 2107 w 35576"/>
              <a:gd name="connsiteY3" fmla="*/ 39967 h 114796"/>
              <a:gd name="connsiteX4" fmla="*/ 35445 w 35576"/>
              <a:gd name="connsiteY4" fmla="*/ 280 h 11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76" h="114796">
                <a:moveTo>
                  <a:pt x="35445" y="280"/>
                </a:moveTo>
                <a:cubicBezTo>
                  <a:pt x="37297" y="3720"/>
                  <a:pt x="19041" y="41555"/>
                  <a:pt x="13220" y="60605"/>
                </a:cubicBezTo>
                <a:cubicBezTo>
                  <a:pt x="7399" y="79655"/>
                  <a:pt x="2372" y="118020"/>
                  <a:pt x="520" y="114580"/>
                </a:cubicBezTo>
                <a:cubicBezTo>
                  <a:pt x="-1332" y="111140"/>
                  <a:pt x="2372" y="53990"/>
                  <a:pt x="2107" y="39967"/>
                </a:cubicBezTo>
                <a:cubicBezTo>
                  <a:pt x="1842" y="25944"/>
                  <a:pt x="33593" y="-3160"/>
                  <a:pt x="35445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D9F94CB7-C3A8-4F77-8CF0-5697278CDF43}"/>
              </a:ext>
            </a:extLst>
          </p:cNvPr>
          <p:cNvSpPr/>
          <p:nvPr/>
        </p:nvSpPr>
        <p:spPr>
          <a:xfrm>
            <a:off x="3814305" y="6381536"/>
            <a:ext cx="35384" cy="108436"/>
          </a:xfrm>
          <a:custGeom>
            <a:avLst/>
            <a:gdLst>
              <a:gd name="connsiteX0" fmla="*/ 35383 w 35384"/>
              <a:gd name="connsiteY0" fmla="*/ 1802 h 108436"/>
              <a:gd name="connsiteX1" fmla="*/ 2045 w 35384"/>
              <a:gd name="connsiteY1" fmla="*/ 106577 h 108436"/>
              <a:gd name="connsiteX2" fmla="*/ 3633 w 35384"/>
              <a:gd name="connsiteY2" fmla="*/ 66889 h 108436"/>
              <a:gd name="connsiteX3" fmla="*/ 3633 w 35384"/>
              <a:gd name="connsiteY3" fmla="*/ 41489 h 108436"/>
              <a:gd name="connsiteX4" fmla="*/ 35383 w 35384"/>
              <a:gd name="connsiteY4" fmla="*/ 1802 h 10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" h="108436">
                <a:moveTo>
                  <a:pt x="35383" y="1802"/>
                </a:moveTo>
                <a:cubicBezTo>
                  <a:pt x="35118" y="12650"/>
                  <a:pt x="7337" y="95729"/>
                  <a:pt x="2045" y="106577"/>
                </a:cubicBezTo>
                <a:cubicBezTo>
                  <a:pt x="-3247" y="117425"/>
                  <a:pt x="3368" y="77737"/>
                  <a:pt x="3633" y="66889"/>
                </a:cubicBezTo>
                <a:cubicBezTo>
                  <a:pt x="3898" y="56041"/>
                  <a:pt x="2839" y="50749"/>
                  <a:pt x="3633" y="41489"/>
                </a:cubicBezTo>
                <a:cubicBezTo>
                  <a:pt x="4427" y="32229"/>
                  <a:pt x="35648" y="-9046"/>
                  <a:pt x="35383" y="1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137B84BE-9A48-4B64-A81A-5E56E626B73D}"/>
              </a:ext>
            </a:extLst>
          </p:cNvPr>
          <p:cNvSpPr/>
          <p:nvPr/>
        </p:nvSpPr>
        <p:spPr>
          <a:xfrm>
            <a:off x="3856030" y="6389315"/>
            <a:ext cx="23822" cy="102570"/>
          </a:xfrm>
          <a:custGeom>
            <a:avLst/>
            <a:gdLst>
              <a:gd name="connsiteX0" fmla="*/ 23820 w 23822"/>
              <a:gd name="connsiteY0" fmla="*/ 373 h 102570"/>
              <a:gd name="connsiteX1" fmla="*/ 1595 w 23822"/>
              <a:gd name="connsiteY1" fmla="*/ 70223 h 102570"/>
              <a:gd name="connsiteX2" fmla="*/ 3183 w 23822"/>
              <a:gd name="connsiteY2" fmla="*/ 101973 h 102570"/>
              <a:gd name="connsiteX3" fmla="*/ 8 w 23822"/>
              <a:gd name="connsiteY3" fmla="*/ 44823 h 102570"/>
              <a:gd name="connsiteX4" fmla="*/ 23820 w 23822"/>
              <a:gd name="connsiteY4" fmla="*/ 373 h 10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2" h="102570">
                <a:moveTo>
                  <a:pt x="23820" y="373"/>
                </a:moveTo>
                <a:cubicBezTo>
                  <a:pt x="24084" y="4606"/>
                  <a:pt x="5034" y="53290"/>
                  <a:pt x="1595" y="70223"/>
                </a:cubicBezTo>
                <a:cubicBezTo>
                  <a:pt x="-1844" y="87156"/>
                  <a:pt x="3447" y="106206"/>
                  <a:pt x="3183" y="101973"/>
                </a:cubicBezTo>
                <a:cubicBezTo>
                  <a:pt x="2919" y="97740"/>
                  <a:pt x="537" y="60698"/>
                  <a:pt x="8" y="44823"/>
                </a:cubicBezTo>
                <a:cubicBezTo>
                  <a:pt x="-521" y="28948"/>
                  <a:pt x="23556" y="-3860"/>
                  <a:pt x="23820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BC56A9C1-D702-4294-BDE6-0903B75DC6AF}"/>
              </a:ext>
            </a:extLst>
          </p:cNvPr>
          <p:cNvSpPr/>
          <p:nvPr/>
        </p:nvSpPr>
        <p:spPr>
          <a:xfrm>
            <a:off x="3895644" y="6399208"/>
            <a:ext cx="30335" cy="111135"/>
          </a:xfrm>
          <a:custGeom>
            <a:avLst/>
            <a:gdLst>
              <a:gd name="connsiteX0" fmla="*/ 30244 w 30335"/>
              <a:gd name="connsiteY0" fmla="*/ 5 h 111135"/>
              <a:gd name="connsiteX1" fmla="*/ 9606 w 30335"/>
              <a:gd name="connsiteY1" fmla="*/ 57155 h 111135"/>
              <a:gd name="connsiteX2" fmla="*/ 14369 w 30335"/>
              <a:gd name="connsiteY2" fmla="*/ 111130 h 111135"/>
              <a:gd name="connsiteX3" fmla="*/ 81 w 30335"/>
              <a:gd name="connsiteY3" fmla="*/ 53980 h 111135"/>
              <a:gd name="connsiteX4" fmla="*/ 30244 w 30335"/>
              <a:gd name="connsiteY4" fmla="*/ 5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5" h="111135">
                <a:moveTo>
                  <a:pt x="30244" y="5"/>
                </a:moveTo>
                <a:cubicBezTo>
                  <a:pt x="31831" y="534"/>
                  <a:pt x="12252" y="38634"/>
                  <a:pt x="9606" y="57155"/>
                </a:cubicBezTo>
                <a:cubicBezTo>
                  <a:pt x="6960" y="75676"/>
                  <a:pt x="15956" y="111659"/>
                  <a:pt x="14369" y="111130"/>
                </a:cubicBezTo>
                <a:cubicBezTo>
                  <a:pt x="12782" y="110601"/>
                  <a:pt x="1933" y="69855"/>
                  <a:pt x="81" y="53980"/>
                </a:cubicBezTo>
                <a:cubicBezTo>
                  <a:pt x="-1771" y="38105"/>
                  <a:pt x="28657" y="-524"/>
                  <a:pt x="3024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0F19030E-AA0D-4F15-A5A9-B2F04BA2051A}"/>
              </a:ext>
            </a:extLst>
          </p:cNvPr>
          <p:cNvSpPr/>
          <p:nvPr/>
        </p:nvSpPr>
        <p:spPr>
          <a:xfrm>
            <a:off x="3929533" y="6406346"/>
            <a:ext cx="28113" cy="94575"/>
          </a:xfrm>
          <a:custGeom>
            <a:avLst/>
            <a:gdLst>
              <a:gd name="connsiteX0" fmla="*/ 28105 w 28113"/>
              <a:gd name="connsiteY0" fmla="*/ 804 h 94575"/>
              <a:gd name="connsiteX1" fmla="*/ 1117 w 28113"/>
              <a:gd name="connsiteY1" fmla="*/ 51604 h 94575"/>
              <a:gd name="connsiteX2" fmla="*/ 4292 w 28113"/>
              <a:gd name="connsiteY2" fmla="*/ 94467 h 94575"/>
              <a:gd name="connsiteX3" fmla="*/ 28105 w 28113"/>
              <a:gd name="connsiteY3" fmla="*/ 804 h 9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3" h="94575">
                <a:moveTo>
                  <a:pt x="28105" y="804"/>
                </a:moveTo>
                <a:cubicBezTo>
                  <a:pt x="27576" y="-6340"/>
                  <a:pt x="5086" y="35994"/>
                  <a:pt x="1117" y="51604"/>
                </a:cubicBezTo>
                <a:cubicBezTo>
                  <a:pt x="-2852" y="67214"/>
                  <a:pt x="5086" y="96584"/>
                  <a:pt x="4292" y="94467"/>
                </a:cubicBezTo>
                <a:cubicBezTo>
                  <a:pt x="3498" y="92350"/>
                  <a:pt x="28634" y="7948"/>
                  <a:pt x="28105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8E81FDDA-C452-49F8-B69D-B226E7B1CD69}"/>
              </a:ext>
            </a:extLst>
          </p:cNvPr>
          <p:cNvSpPr/>
          <p:nvPr/>
        </p:nvSpPr>
        <p:spPr>
          <a:xfrm>
            <a:off x="3962254" y="6414748"/>
            <a:ext cx="47886" cy="111472"/>
          </a:xfrm>
          <a:custGeom>
            <a:avLst/>
            <a:gdLst>
              <a:gd name="connsiteX0" fmla="*/ 39834 w 47886"/>
              <a:gd name="connsiteY0" fmla="*/ 340 h 111472"/>
              <a:gd name="connsiteX1" fmla="*/ 20784 w 47886"/>
              <a:gd name="connsiteY1" fmla="*/ 65427 h 111472"/>
              <a:gd name="connsiteX2" fmla="*/ 47771 w 47886"/>
              <a:gd name="connsiteY2" fmla="*/ 111465 h 111472"/>
              <a:gd name="connsiteX3" fmla="*/ 8084 w 47886"/>
              <a:gd name="connsiteY3" fmla="*/ 62252 h 111472"/>
              <a:gd name="connsiteX4" fmla="*/ 146 w 47886"/>
              <a:gd name="connsiteY4" fmla="*/ 40027 h 111472"/>
              <a:gd name="connsiteX5" fmla="*/ 39834 w 47886"/>
              <a:gd name="connsiteY5" fmla="*/ 340 h 11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86" h="111472">
                <a:moveTo>
                  <a:pt x="39834" y="340"/>
                </a:moveTo>
                <a:cubicBezTo>
                  <a:pt x="43274" y="4573"/>
                  <a:pt x="19461" y="46906"/>
                  <a:pt x="20784" y="65427"/>
                </a:cubicBezTo>
                <a:cubicBezTo>
                  <a:pt x="22107" y="83948"/>
                  <a:pt x="49888" y="111994"/>
                  <a:pt x="47771" y="111465"/>
                </a:cubicBezTo>
                <a:cubicBezTo>
                  <a:pt x="45654" y="110936"/>
                  <a:pt x="16021" y="74158"/>
                  <a:pt x="8084" y="62252"/>
                </a:cubicBezTo>
                <a:cubicBezTo>
                  <a:pt x="147" y="50346"/>
                  <a:pt x="-383" y="47435"/>
                  <a:pt x="146" y="40027"/>
                </a:cubicBezTo>
                <a:cubicBezTo>
                  <a:pt x="675" y="32619"/>
                  <a:pt x="36394" y="-3893"/>
                  <a:pt x="39834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BA3FF69E-B283-4C45-BBD8-9B238A0FAFC6}"/>
              </a:ext>
            </a:extLst>
          </p:cNvPr>
          <p:cNvSpPr/>
          <p:nvPr/>
        </p:nvSpPr>
        <p:spPr>
          <a:xfrm>
            <a:off x="4022681" y="6415005"/>
            <a:ext cx="22476" cy="95480"/>
          </a:xfrm>
          <a:custGeom>
            <a:avLst/>
            <a:gdLst>
              <a:gd name="connsiteX0" fmla="*/ 22269 w 22476"/>
              <a:gd name="connsiteY0" fmla="*/ 83 h 95480"/>
              <a:gd name="connsiteX1" fmla="*/ 11157 w 22476"/>
              <a:gd name="connsiteY1" fmla="*/ 60408 h 95480"/>
              <a:gd name="connsiteX2" fmla="*/ 11157 w 22476"/>
              <a:gd name="connsiteY2" fmla="*/ 95333 h 95480"/>
              <a:gd name="connsiteX3" fmla="*/ 44 w 22476"/>
              <a:gd name="connsiteY3" fmla="*/ 47708 h 95480"/>
              <a:gd name="connsiteX4" fmla="*/ 22269 w 22476"/>
              <a:gd name="connsiteY4" fmla="*/ 83 h 9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6" h="95480">
                <a:moveTo>
                  <a:pt x="22269" y="83"/>
                </a:moveTo>
                <a:cubicBezTo>
                  <a:pt x="24121" y="2200"/>
                  <a:pt x="13009" y="44533"/>
                  <a:pt x="11157" y="60408"/>
                </a:cubicBezTo>
                <a:cubicBezTo>
                  <a:pt x="9305" y="76283"/>
                  <a:pt x="13009" y="97450"/>
                  <a:pt x="11157" y="95333"/>
                </a:cubicBezTo>
                <a:cubicBezTo>
                  <a:pt x="9305" y="93216"/>
                  <a:pt x="-750" y="58820"/>
                  <a:pt x="44" y="47708"/>
                </a:cubicBezTo>
                <a:cubicBezTo>
                  <a:pt x="838" y="36596"/>
                  <a:pt x="20417" y="-2034"/>
                  <a:pt x="22269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DA553312-8ED4-48F3-B655-5CAED444A676}"/>
              </a:ext>
            </a:extLst>
          </p:cNvPr>
          <p:cNvSpPr/>
          <p:nvPr/>
        </p:nvSpPr>
        <p:spPr>
          <a:xfrm>
            <a:off x="4135288" y="6413496"/>
            <a:ext cx="33605" cy="109549"/>
          </a:xfrm>
          <a:custGeom>
            <a:avLst/>
            <a:gdLst>
              <a:gd name="connsiteX0" fmla="*/ 20787 w 33605"/>
              <a:gd name="connsiteY0" fmla="*/ 4 h 109549"/>
              <a:gd name="connsiteX1" fmla="*/ 150 w 33605"/>
              <a:gd name="connsiteY1" fmla="*/ 63504 h 109549"/>
              <a:gd name="connsiteX2" fmla="*/ 33487 w 33605"/>
              <a:gd name="connsiteY2" fmla="*/ 109542 h 109549"/>
              <a:gd name="connsiteX3" fmla="*/ 11262 w 33605"/>
              <a:gd name="connsiteY3" fmla="*/ 66679 h 109549"/>
              <a:gd name="connsiteX4" fmla="*/ 20787 w 33605"/>
              <a:gd name="connsiteY4" fmla="*/ 4 h 10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5" h="109549">
                <a:moveTo>
                  <a:pt x="20787" y="4"/>
                </a:moveTo>
                <a:cubicBezTo>
                  <a:pt x="18935" y="-525"/>
                  <a:pt x="-1967" y="45248"/>
                  <a:pt x="150" y="63504"/>
                </a:cubicBezTo>
                <a:cubicBezTo>
                  <a:pt x="2267" y="81760"/>
                  <a:pt x="31635" y="109013"/>
                  <a:pt x="33487" y="109542"/>
                </a:cubicBezTo>
                <a:cubicBezTo>
                  <a:pt x="35339" y="110071"/>
                  <a:pt x="14966" y="81231"/>
                  <a:pt x="11262" y="66679"/>
                </a:cubicBezTo>
                <a:cubicBezTo>
                  <a:pt x="7558" y="52127"/>
                  <a:pt x="22639" y="533"/>
                  <a:pt x="2078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EF51B9C9-AB70-448E-B006-804CE7302048}"/>
              </a:ext>
            </a:extLst>
          </p:cNvPr>
          <p:cNvSpPr/>
          <p:nvPr/>
        </p:nvSpPr>
        <p:spPr>
          <a:xfrm>
            <a:off x="4202113" y="6410835"/>
            <a:ext cx="11619" cy="104429"/>
          </a:xfrm>
          <a:custGeom>
            <a:avLst/>
            <a:gdLst>
              <a:gd name="connsiteX0" fmla="*/ 11112 w 11619"/>
              <a:gd name="connsiteY0" fmla="*/ 1078 h 104429"/>
              <a:gd name="connsiteX1" fmla="*/ 0 w 11619"/>
              <a:gd name="connsiteY1" fmla="*/ 53465 h 104429"/>
              <a:gd name="connsiteX2" fmla="*/ 11112 w 11619"/>
              <a:gd name="connsiteY2" fmla="*/ 104265 h 104429"/>
              <a:gd name="connsiteX3" fmla="*/ 11112 w 11619"/>
              <a:gd name="connsiteY3" fmla="*/ 1078 h 10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9" h="104429">
                <a:moveTo>
                  <a:pt x="11112" y="1078"/>
                </a:moveTo>
                <a:cubicBezTo>
                  <a:pt x="9260" y="-7389"/>
                  <a:pt x="0" y="36267"/>
                  <a:pt x="0" y="53465"/>
                </a:cubicBezTo>
                <a:cubicBezTo>
                  <a:pt x="0" y="70663"/>
                  <a:pt x="13229" y="107175"/>
                  <a:pt x="11112" y="104265"/>
                </a:cubicBezTo>
                <a:cubicBezTo>
                  <a:pt x="8995" y="101355"/>
                  <a:pt x="12964" y="9545"/>
                  <a:pt x="11112" y="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C4996C9D-BFD1-4BD3-AE0F-7B5D6903B90E}"/>
              </a:ext>
            </a:extLst>
          </p:cNvPr>
          <p:cNvSpPr/>
          <p:nvPr/>
        </p:nvSpPr>
        <p:spPr>
          <a:xfrm>
            <a:off x="4264852" y="6399069"/>
            <a:ext cx="52095" cy="65511"/>
          </a:xfrm>
          <a:custGeom>
            <a:avLst/>
            <a:gdLst>
              <a:gd name="connsiteX0" fmla="*/ 761 w 52095"/>
              <a:gd name="connsiteY0" fmla="*/ 144 h 65511"/>
              <a:gd name="connsiteX1" fmla="*/ 51561 w 52095"/>
              <a:gd name="connsiteY1" fmla="*/ 63644 h 65511"/>
              <a:gd name="connsiteX2" fmla="*/ 24573 w 52095"/>
              <a:gd name="connsiteY2" fmla="*/ 46181 h 65511"/>
              <a:gd name="connsiteX3" fmla="*/ 761 w 52095"/>
              <a:gd name="connsiteY3" fmla="*/ 144 h 6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5" h="65511">
                <a:moveTo>
                  <a:pt x="761" y="144"/>
                </a:moveTo>
                <a:cubicBezTo>
                  <a:pt x="5259" y="3055"/>
                  <a:pt x="47592" y="55971"/>
                  <a:pt x="51561" y="63644"/>
                </a:cubicBezTo>
                <a:cubicBezTo>
                  <a:pt x="55530" y="71317"/>
                  <a:pt x="36479" y="53325"/>
                  <a:pt x="24573" y="46181"/>
                </a:cubicBezTo>
                <a:cubicBezTo>
                  <a:pt x="12667" y="39037"/>
                  <a:pt x="-3737" y="-2767"/>
                  <a:pt x="761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AFAB9220-0598-4070-AD75-E403B389B95C}"/>
              </a:ext>
            </a:extLst>
          </p:cNvPr>
          <p:cNvSpPr/>
          <p:nvPr/>
        </p:nvSpPr>
        <p:spPr>
          <a:xfrm>
            <a:off x="3768647" y="6348413"/>
            <a:ext cx="509136" cy="107482"/>
          </a:xfrm>
          <a:custGeom>
            <a:avLst/>
            <a:gdLst>
              <a:gd name="connsiteX0" fmla="*/ 6428 w 509136"/>
              <a:gd name="connsiteY0" fmla="*/ 0 h 107482"/>
              <a:gd name="connsiteX1" fmla="*/ 69928 w 509136"/>
              <a:gd name="connsiteY1" fmla="*/ 58737 h 107482"/>
              <a:gd name="connsiteX2" fmla="*/ 333453 w 509136"/>
              <a:gd name="connsiteY2" fmla="*/ 92075 h 107482"/>
              <a:gd name="connsiteX3" fmla="*/ 508078 w 509136"/>
              <a:gd name="connsiteY3" fmla="*/ 49212 h 107482"/>
              <a:gd name="connsiteX4" fmla="*/ 400128 w 509136"/>
              <a:gd name="connsiteY4" fmla="*/ 88900 h 107482"/>
              <a:gd name="connsiteX5" fmla="*/ 268366 w 509136"/>
              <a:gd name="connsiteY5" fmla="*/ 106362 h 107482"/>
              <a:gd name="connsiteX6" fmla="*/ 33416 w 509136"/>
              <a:gd name="connsiteY6" fmla="*/ 58737 h 107482"/>
              <a:gd name="connsiteX7" fmla="*/ 6428 w 509136"/>
              <a:gd name="connsiteY7" fmla="*/ 0 h 1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136" h="107482">
                <a:moveTo>
                  <a:pt x="6428" y="0"/>
                </a:moveTo>
                <a:cubicBezTo>
                  <a:pt x="12513" y="0"/>
                  <a:pt x="15424" y="43391"/>
                  <a:pt x="69928" y="58737"/>
                </a:cubicBezTo>
                <a:cubicBezTo>
                  <a:pt x="124432" y="74083"/>
                  <a:pt x="260428" y="93662"/>
                  <a:pt x="333453" y="92075"/>
                </a:cubicBezTo>
                <a:cubicBezTo>
                  <a:pt x="406478" y="90488"/>
                  <a:pt x="496966" y="49741"/>
                  <a:pt x="508078" y="49212"/>
                </a:cubicBezTo>
                <a:cubicBezTo>
                  <a:pt x="519190" y="48683"/>
                  <a:pt x="440080" y="79375"/>
                  <a:pt x="400128" y="88900"/>
                </a:cubicBezTo>
                <a:cubicBezTo>
                  <a:pt x="360176" y="98425"/>
                  <a:pt x="329485" y="111389"/>
                  <a:pt x="268366" y="106362"/>
                </a:cubicBezTo>
                <a:cubicBezTo>
                  <a:pt x="207247" y="101335"/>
                  <a:pt x="79454" y="73818"/>
                  <a:pt x="33416" y="58737"/>
                </a:cubicBezTo>
                <a:cubicBezTo>
                  <a:pt x="-12622" y="43656"/>
                  <a:pt x="343" y="0"/>
                  <a:pt x="64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C94D935F-41F4-407B-8AFC-0E122B11084E}"/>
              </a:ext>
            </a:extLst>
          </p:cNvPr>
          <p:cNvSpPr/>
          <p:nvPr/>
        </p:nvSpPr>
        <p:spPr>
          <a:xfrm>
            <a:off x="4009886" y="6437084"/>
            <a:ext cx="320982" cy="71099"/>
          </a:xfrm>
          <a:custGeom>
            <a:avLst/>
            <a:gdLst>
              <a:gd name="connsiteX0" fmla="*/ 139 w 320982"/>
              <a:gd name="connsiteY0" fmla="*/ 70079 h 71099"/>
              <a:gd name="connsiteX1" fmla="*/ 154127 w 320982"/>
              <a:gd name="connsiteY1" fmla="*/ 57379 h 71099"/>
              <a:gd name="connsiteX2" fmla="*/ 320814 w 320982"/>
              <a:gd name="connsiteY2" fmla="*/ 229 h 71099"/>
              <a:gd name="connsiteX3" fmla="*/ 181114 w 320982"/>
              <a:gd name="connsiteY3" fmla="*/ 38329 h 71099"/>
              <a:gd name="connsiteX4" fmla="*/ 139 w 320982"/>
              <a:gd name="connsiteY4" fmla="*/ 70079 h 7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982" h="71099">
                <a:moveTo>
                  <a:pt x="139" y="70079"/>
                </a:moveTo>
                <a:cubicBezTo>
                  <a:pt x="-4359" y="73254"/>
                  <a:pt x="100681" y="69021"/>
                  <a:pt x="154127" y="57379"/>
                </a:cubicBezTo>
                <a:cubicBezTo>
                  <a:pt x="207573" y="45737"/>
                  <a:pt x="316316" y="3404"/>
                  <a:pt x="320814" y="229"/>
                </a:cubicBezTo>
                <a:cubicBezTo>
                  <a:pt x="325312" y="-2946"/>
                  <a:pt x="238793" y="27746"/>
                  <a:pt x="181114" y="38329"/>
                </a:cubicBezTo>
                <a:cubicBezTo>
                  <a:pt x="123435" y="48912"/>
                  <a:pt x="4637" y="66904"/>
                  <a:pt x="139" y="70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36BF2AFE-2AD8-40AF-84FD-06FBAE2F85CA}"/>
              </a:ext>
            </a:extLst>
          </p:cNvPr>
          <p:cNvSpPr/>
          <p:nvPr/>
        </p:nvSpPr>
        <p:spPr>
          <a:xfrm>
            <a:off x="3866999" y="6481080"/>
            <a:ext cx="463960" cy="79220"/>
          </a:xfrm>
          <a:custGeom>
            <a:avLst/>
            <a:gdLst>
              <a:gd name="connsiteX0" fmla="*/ 151 w 463960"/>
              <a:gd name="connsiteY0" fmla="*/ 78470 h 79220"/>
              <a:gd name="connsiteX1" fmla="*/ 244626 w 463960"/>
              <a:gd name="connsiteY1" fmla="*/ 59420 h 79220"/>
              <a:gd name="connsiteX2" fmla="*/ 431951 w 463960"/>
              <a:gd name="connsiteY2" fmla="*/ 5445 h 79220"/>
              <a:gd name="connsiteX3" fmla="*/ 449414 w 463960"/>
              <a:gd name="connsiteY3" fmla="*/ 5445 h 79220"/>
              <a:gd name="connsiteX4" fmla="*/ 281139 w 463960"/>
              <a:gd name="connsiteY4" fmla="*/ 37195 h 79220"/>
              <a:gd name="connsiteX5" fmla="*/ 151 w 463960"/>
              <a:gd name="connsiteY5" fmla="*/ 78470 h 7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960" h="79220">
                <a:moveTo>
                  <a:pt x="151" y="78470"/>
                </a:moveTo>
                <a:cubicBezTo>
                  <a:pt x="-5935" y="82174"/>
                  <a:pt x="172659" y="71591"/>
                  <a:pt x="244626" y="59420"/>
                </a:cubicBezTo>
                <a:cubicBezTo>
                  <a:pt x="316593" y="47249"/>
                  <a:pt x="397820" y="14441"/>
                  <a:pt x="431951" y="5445"/>
                </a:cubicBezTo>
                <a:cubicBezTo>
                  <a:pt x="466082" y="-3551"/>
                  <a:pt x="474549" y="153"/>
                  <a:pt x="449414" y="5445"/>
                </a:cubicBezTo>
                <a:cubicBezTo>
                  <a:pt x="424279" y="10737"/>
                  <a:pt x="363425" y="26876"/>
                  <a:pt x="281139" y="37195"/>
                </a:cubicBezTo>
                <a:cubicBezTo>
                  <a:pt x="198853" y="47514"/>
                  <a:pt x="6237" y="74766"/>
                  <a:pt x="151" y="78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99E1C5E0-3952-44BD-BDCE-FAF85D1014BA}"/>
              </a:ext>
            </a:extLst>
          </p:cNvPr>
          <p:cNvSpPr/>
          <p:nvPr/>
        </p:nvSpPr>
        <p:spPr>
          <a:xfrm>
            <a:off x="4584405" y="6221205"/>
            <a:ext cx="149574" cy="202143"/>
          </a:xfrm>
          <a:custGeom>
            <a:avLst/>
            <a:gdLst>
              <a:gd name="connsiteX0" fmla="*/ 295 w 149574"/>
              <a:gd name="connsiteY0" fmla="*/ 208 h 202143"/>
              <a:gd name="connsiteX1" fmla="*/ 41570 w 149574"/>
              <a:gd name="connsiteY1" fmla="*/ 97045 h 202143"/>
              <a:gd name="connsiteX2" fmla="*/ 128883 w 149574"/>
              <a:gd name="connsiteY2" fmla="*/ 141495 h 202143"/>
              <a:gd name="connsiteX3" fmla="*/ 149520 w 149574"/>
              <a:gd name="connsiteY3" fmla="*/ 201820 h 202143"/>
              <a:gd name="connsiteX4" fmla="*/ 132058 w 149574"/>
              <a:gd name="connsiteY4" fmla="*/ 163720 h 202143"/>
              <a:gd name="connsiteX5" fmla="*/ 60620 w 149574"/>
              <a:gd name="connsiteY5" fmla="*/ 125620 h 202143"/>
              <a:gd name="connsiteX6" fmla="*/ 295 w 149574"/>
              <a:gd name="connsiteY6" fmla="*/ 208 h 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74" h="202143">
                <a:moveTo>
                  <a:pt x="295" y="208"/>
                </a:moveTo>
                <a:cubicBezTo>
                  <a:pt x="-2880" y="-4554"/>
                  <a:pt x="20139" y="73497"/>
                  <a:pt x="41570" y="97045"/>
                </a:cubicBezTo>
                <a:cubicBezTo>
                  <a:pt x="63001" y="120593"/>
                  <a:pt x="110891" y="124033"/>
                  <a:pt x="128883" y="141495"/>
                </a:cubicBezTo>
                <a:cubicBezTo>
                  <a:pt x="146875" y="158957"/>
                  <a:pt x="148991" y="198116"/>
                  <a:pt x="149520" y="201820"/>
                </a:cubicBezTo>
                <a:cubicBezTo>
                  <a:pt x="150049" y="205524"/>
                  <a:pt x="146875" y="176420"/>
                  <a:pt x="132058" y="163720"/>
                </a:cubicBezTo>
                <a:cubicBezTo>
                  <a:pt x="117241" y="151020"/>
                  <a:pt x="80199" y="152343"/>
                  <a:pt x="60620" y="125620"/>
                </a:cubicBezTo>
                <a:cubicBezTo>
                  <a:pt x="41041" y="98897"/>
                  <a:pt x="3470" y="4970"/>
                  <a:pt x="295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1E9BAAE1-2746-443F-BA7C-89D84BA51261}"/>
              </a:ext>
            </a:extLst>
          </p:cNvPr>
          <p:cNvSpPr/>
          <p:nvPr/>
        </p:nvSpPr>
        <p:spPr>
          <a:xfrm>
            <a:off x="4711353" y="6479270"/>
            <a:ext cx="39624" cy="251436"/>
          </a:xfrm>
          <a:custGeom>
            <a:avLst/>
            <a:gdLst>
              <a:gd name="connsiteX0" fmla="*/ 19397 w 39624"/>
              <a:gd name="connsiteY0" fmla="*/ 2493 h 251436"/>
              <a:gd name="connsiteX1" fmla="*/ 347 w 39624"/>
              <a:gd name="connsiteY1" fmla="*/ 83455 h 251436"/>
              <a:gd name="connsiteX2" fmla="*/ 36860 w 39624"/>
              <a:gd name="connsiteY2" fmla="*/ 226330 h 251436"/>
              <a:gd name="connsiteX3" fmla="*/ 36860 w 39624"/>
              <a:gd name="connsiteY3" fmla="*/ 246968 h 251436"/>
              <a:gd name="connsiteX4" fmla="*/ 35272 w 39624"/>
              <a:gd name="connsiteY4" fmla="*/ 175530 h 251436"/>
              <a:gd name="connsiteX5" fmla="*/ 19397 w 39624"/>
              <a:gd name="connsiteY5" fmla="*/ 2493 h 25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4" h="251436">
                <a:moveTo>
                  <a:pt x="19397" y="2493"/>
                </a:moveTo>
                <a:cubicBezTo>
                  <a:pt x="13576" y="-12853"/>
                  <a:pt x="-2563" y="46149"/>
                  <a:pt x="347" y="83455"/>
                </a:cubicBezTo>
                <a:cubicBezTo>
                  <a:pt x="3257" y="120761"/>
                  <a:pt x="30775" y="199078"/>
                  <a:pt x="36860" y="226330"/>
                </a:cubicBezTo>
                <a:cubicBezTo>
                  <a:pt x="42945" y="253582"/>
                  <a:pt x="37125" y="255435"/>
                  <a:pt x="36860" y="246968"/>
                </a:cubicBezTo>
                <a:cubicBezTo>
                  <a:pt x="36595" y="238501"/>
                  <a:pt x="39770" y="210720"/>
                  <a:pt x="35272" y="175530"/>
                </a:cubicBezTo>
                <a:cubicBezTo>
                  <a:pt x="30774" y="140340"/>
                  <a:pt x="25218" y="17839"/>
                  <a:pt x="19397" y="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34F2CC40-B86D-4C32-B892-48DE837EE642}"/>
              </a:ext>
            </a:extLst>
          </p:cNvPr>
          <p:cNvSpPr/>
          <p:nvPr/>
        </p:nvSpPr>
        <p:spPr>
          <a:xfrm>
            <a:off x="4940045" y="6523031"/>
            <a:ext cx="74973" cy="360763"/>
          </a:xfrm>
          <a:custGeom>
            <a:avLst/>
            <a:gdLst>
              <a:gd name="connsiteX0" fmla="*/ 74868 w 74973"/>
              <a:gd name="connsiteY0" fmla="*/ 7 h 360763"/>
              <a:gd name="connsiteX1" fmla="*/ 17718 w 74973"/>
              <a:gd name="connsiteY1" fmla="*/ 165107 h 360763"/>
              <a:gd name="connsiteX2" fmla="*/ 63755 w 74973"/>
              <a:gd name="connsiteY2" fmla="*/ 354019 h 360763"/>
              <a:gd name="connsiteX3" fmla="*/ 44705 w 74973"/>
              <a:gd name="connsiteY3" fmla="*/ 304807 h 360763"/>
              <a:gd name="connsiteX4" fmla="*/ 255 w 74973"/>
              <a:gd name="connsiteY4" fmla="*/ 171457 h 360763"/>
              <a:gd name="connsiteX5" fmla="*/ 74868 w 74973"/>
              <a:gd name="connsiteY5" fmla="*/ 7 h 36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73" h="360763">
                <a:moveTo>
                  <a:pt x="74868" y="7"/>
                </a:moveTo>
                <a:cubicBezTo>
                  <a:pt x="77778" y="-1051"/>
                  <a:pt x="19570" y="106105"/>
                  <a:pt x="17718" y="165107"/>
                </a:cubicBezTo>
                <a:cubicBezTo>
                  <a:pt x="15866" y="224109"/>
                  <a:pt x="59257" y="330736"/>
                  <a:pt x="63755" y="354019"/>
                </a:cubicBezTo>
                <a:cubicBezTo>
                  <a:pt x="68253" y="377302"/>
                  <a:pt x="55288" y="335234"/>
                  <a:pt x="44705" y="304807"/>
                </a:cubicBezTo>
                <a:cubicBezTo>
                  <a:pt x="34122" y="274380"/>
                  <a:pt x="-3449" y="220405"/>
                  <a:pt x="255" y="171457"/>
                </a:cubicBezTo>
                <a:cubicBezTo>
                  <a:pt x="3959" y="122509"/>
                  <a:pt x="71958" y="1065"/>
                  <a:pt x="7486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: 図形 2058">
            <a:extLst>
              <a:ext uri="{FF2B5EF4-FFF2-40B4-BE49-F238E27FC236}">
                <a16:creationId xmlns:a16="http://schemas.microsoft.com/office/drawing/2014/main" id="{38013D14-3D1F-4C83-8FCE-D414AE80E966}"/>
              </a:ext>
            </a:extLst>
          </p:cNvPr>
          <p:cNvSpPr/>
          <p:nvPr/>
        </p:nvSpPr>
        <p:spPr>
          <a:xfrm>
            <a:off x="4454831" y="6942100"/>
            <a:ext cx="128365" cy="411116"/>
          </a:xfrm>
          <a:custGeom>
            <a:avLst/>
            <a:gdLst>
              <a:gd name="connsiteX0" fmla="*/ 128282 w 128365"/>
              <a:gd name="connsiteY0" fmla="*/ 38 h 411116"/>
              <a:gd name="connsiteX1" fmla="*/ 7632 w 128365"/>
              <a:gd name="connsiteY1" fmla="*/ 255625 h 411116"/>
              <a:gd name="connsiteX2" fmla="*/ 13982 w 128365"/>
              <a:gd name="connsiteY2" fmla="*/ 355638 h 411116"/>
              <a:gd name="connsiteX3" fmla="*/ 26682 w 128365"/>
              <a:gd name="connsiteY3" fmla="*/ 409613 h 411116"/>
              <a:gd name="connsiteX4" fmla="*/ 15569 w 128365"/>
              <a:gd name="connsiteY4" fmla="*/ 298488 h 411116"/>
              <a:gd name="connsiteX5" fmla="*/ 26682 w 128365"/>
              <a:gd name="connsiteY5" fmla="*/ 236575 h 411116"/>
              <a:gd name="connsiteX6" fmla="*/ 128282 w 128365"/>
              <a:gd name="connsiteY6" fmla="*/ 38 h 41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65" h="411116">
                <a:moveTo>
                  <a:pt x="128282" y="38"/>
                </a:moveTo>
                <a:cubicBezTo>
                  <a:pt x="125107" y="3213"/>
                  <a:pt x="26682" y="196358"/>
                  <a:pt x="7632" y="255625"/>
                </a:cubicBezTo>
                <a:cubicBezTo>
                  <a:pt x="-11418" y="314892"/>
                  <a:pt x="10807" y="329973"/>
                  <a:pt x="13982" y="355638"/>
                </a:cubicBezTo>
                <a:cubicBezTo>
                  <a:pt x="17157" y="381303"/>
                  <a:pt x="26417" y="419138"/>
                  <a:pt x="26682" y="409613"/>
                </a:cubicBezTo>
                <a:cubicBezTo>
                  <a:pt x="26946" y="400088"/>
                  <a:pt x="15569" y="327328"/>
                  <a:pt x="15569" y="298488"/>
                </a:cubicBezTo>
                <a:cubicBezTo>
                  <a:pt x="15569" y="269648"/>
                  <a:pt x="10013" y="281819"/>
                  <a:pt x="26682" y="236575"/>
                </a:cubicBezTo>
                <a:cubicBezTo>
                  <a:pt x="43351" y="191331"/>
                  <a:pt x="131457" y="-3137"/>
                  <a:pt x="128282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74D52FA4-A8CB-43E0-836F-E81BFBD96400}"/>
              </a:ext>
            </a:extLst>
          </p:cNvPr>
          <p:cNvSpPr/>
          <p:nvPr/>
        </p:nvSpPr>
        <p:spPr>
          <a:xfrm>
            <a:off x="5130782" y="7119692"/>
            <a:ext cx="75344" cy="290993"/>
          </a:xfrm>
          <a:custGeom>
            <a:avLst/>
            <a:gdLst>
              <a:gd name="connsiteX0" fmla="*/ 71456 w 75344"/>
              <a:gd name="connsiteY0" fmla="*/ 246 h 290993"/>
              <a:gd name="connsiteX1" fmla="*/ 74631 w 75344"/>
              <a:gd name="connsiteY1" fmla="*/ 179633 h 290993"/>
              <a:gd name="connsiteX2" fmla="*/ 57168 w 75344"/>
              <a:gd name="connsiteY2" fmla="*/ 222496 h 290993"/>
              <a:gd name="connsiteX3" fmla="*/ 18 w 75344"/>
              <a:gd name="connsiteY3" fmla="*/ 290758 h 290993"/>
              <a:gd name="connsiteX4" fmla="*/ 63518 w 75344"/>
              <a:gd name="connsiteY4" fmla="*/ 197096 h 290993"/>
              <a:gd name="connsiteX5" fmla="*/ 66693 w 75344"/>
              <a:gd name="connsiteY5" fmla="*/ 141533 h 290993"/>
              <a:gd name="connsiteX6" fmla="*/ 71456 w 75344"/>
              <a:gd name="connsiteY6" fmla="*/ 246 h 29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44" h="290993">
                <a:moveTo>
                  <a:pt x="71456" y="246"/>
                </a:moveTo>
                <a:cubicBezTo>
                  <a:pt x="72779" y="6596"/>
                  <a:pt x="77012" y="142591"/>
                  <a:pt x="74631" y="179633"/>
                </a:cubicBezTo>
                <a:cubicBezTo>
                  <a:pt x="72250" y="216675"/>
                  <a:pt x="69603" y="203975"/>
                  <a:pt x="57168" y="222496"/>
                </a:cubicBezTo>
                <a:cubicBezTo>
                  <a:pt x="44733" y="241017"/>
                  <a:pt x="-1040" y="294991"/>
                  <a:pt x="18" y="290758"/>
                </a:cubicBezTo>
                <a:cubicBezTo>
                  <a:pt x="1076" y="286525"/>
                  <a:pt x="52406" y="221967"/>
                  <a:pt x="63518" y="197096"/>
                </a:cubicBezTo>
                <a:cubicBezTo>
                  <a:pt x="74630" y="172225"/>
                  <a:pt x="66164" y="171166"/>
                  <a:pt x="66693" y="141533"/>
                </a:cubicBezTo>
                <a:cubicBezTo>
                  <a:pt x="67222" y="111900"/>
                  <a:pt x="70133" y="-6104"/>
                  <a:pt x="71456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226E13C6-73D0-4D76-8049-45BF4A43D844}"/>
              </a:ext>
            </a:extLst>
          </p:cNvPr>
          <p:cNvSpPr/>
          <p:nvPr/>
        </p:nvSpPr>
        <p:spPr>
          <a:xfrm>
            <a:off x="4606862" y="7253248"/>
            <a:ext cx="436777" cy="109841"/>
          </a:xfrm>
          <a:custGeom>
            <a:avLst/>
            <a:gdLst>
              <a:gd name="connsiteX0" fmla="*/ 63 w 436777"/>
              <a:gd name="connsiteY0" fmla="*/ 40 h 109841"/>
              <a:gd name="connsiteX1" fmla="*/ 115951 w 436777"/>
              <a:gd name="connsiteY1" fmla="*/ 76240 h 109841"/>
              <a:gd name="connsiteX2" fmla="*/ 128651 w 436777"/>
              <a:gd name="connsiteY2" fmla="*/ 96877 h 109841"/>
              <a:gd name="connsiteX3" fmla="*/ 150876 w 436777"/>
              <a:gd name="connsiteY3" fmla="*/ 104815 h 109841"/>
              <a:gd name="connsiteX4" fmla="*/ 242951 w 436777"/>
              <a:gd name="connsiteY4" fmla="*/ 109577 h 109841"/>
              <a:gd name="connsiteX5" fmla="*/ 312801 w 436777"/>
              <a:gd name="connsiteY5" fmla="*/ 96877 h 109841"/>
              <a:gd name="connsiteX6" fmla="*/ 371538 w 436777"/>
              <a:gd name="connsiteY6" fmla="*/ 63540 h 109841"/>
              <a:gd name="connsiteX7" fmla="*/ 436626 w 436777"/>
              <a:gd name="connsiteY7" fmla="*/ 23852 h 109841"/>
              <a:gd name="connsiteX8" fmla="*/ 352488 w 436777"/>
              <a:gd name="connsiteY8" fmla="*/ 61952 h 109841"/>
              <a:gd name="connsiteX9" fmla="*/ 273113 w 436777"/>
              <a:gd name="connsiteY9" fmla="*/ 93702 h 109841"/>
              <a:gd name="connsiteX10" fmla="*/ 177863 w 436777"/>
              <a:gd name="connsiteY10" fmla="*/ 98465 h 109841"/>
              <a:gd name="connsiteX11" fmla="*/ 133413 w 436777"/>
              <a:gd name="connsiteY11" fmla="*/ 87352 h 109841"/>
              <a:gd name="connsiteX12" fmla="*/ 63 w 436777"/>
              <a:gd name="connsiteY12" fmla="*/ 40 h 10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777" h="109841">
                <a:moveTo>
                  <a:pt x="63" y="40"/>
                </a:moveTo>
                <a:cubicBezTo>
                  <a:pt x="-2847" y="-1812"/>
                  <a:pt x="94520" y="60101"/>
                  <a:pt x="115951" y="76240"/>
                </a:cubicBezTo>
                <a:cubicBezTo>
                  <a:pt x="137382" y="92379"/>
                  <a:pt x="122830" y="92115"/>
                  <a:pt x="128651" y="96877"/>
                </a:cubicBezTo>
                <a:cubicBezTo>
                  <a:pt x="134472" y="101639"/>
                  <a:pt x="131826" y="102698"/>
                  <a:pt x="150876" y="104815"/>
                </a:cubicBezTo>
                <a:cubicBezTo>
                  <a:pt x="169926" y="106932"/>
                  <a:pt x="215964" y="110900"/>
                  <a:pt x="242951" y="109577"/>
                </a:cubicBezTo>
                <a:cubicBezTo>
                  <a:pt x="269938" y="108254"/>
                  <a:pt x="291370" y="104550"/>
                  <a:pt x="312801" y="96877"/>
                </a:cubicBezTo>
                <a:cubicBezTo>
                  <a:pt x="334232" y="89204"/>
                  <a:pt x="350901" y="75711"/>
                  <a:pt x="371538" y="63540"/>
                </a:cubicBezTo>
                <a:cubicBezTo>
                  <a:pt x="392175" y="51369"/>
                  <a:pt x="439801" y="24117"/>
                  <a:pt x="436626" y="23852"/>
                </a:cubicBezTo>
                <a:cubicBezTo>
                  <a:pt x="433451" y="23587"/>
                  <a:pt x="379740" y="50310"/>
                  <a:pt x="352488" y="61952"/>
                </a:cubicBezTo>
                <a:cubicBezTo>
                  <a:pt x="325236" y="73594"/>
                  <a:pt x="302217" y="87617"/>
                  <a:pt x="273113" y="93702"/>
                </a:cubicBezTo>
                <a:cubicBezTo>
                  <a:pt x="244009" y="99787"/>
                  <a:pt x="201146" y="99523"/>
                  <a:pt x="177863" y="98465"/>
                </a:cubicBezTo>
                <a:cubicBezTo>
                  <a:pt x="154580" y="97407"/>
                  <a:pt x="163311" y="104814"/>
                  <a:pt x="133413" y="87352"/>
                </a:cubicBezTo>
                <a:cubicBezTo>
                  <a:pt x="103515" y="69890"/>
                  <a:pt x="2973" y="1892"/>
                  <a:pt x="6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: 図形 2061">
            <a:extLst>
              <a:ext uri="{FF2B5EF4-FFF2-40B4-BE49-F238E27FC236}">
                <a16:creationId xmlns:a16="http://schemas.microsoft.com/office/drawing/2014/main" id="{5F3F07A4-5C9E-4D6B-86B2-9AF76CFCB098}"/>
              </a:ext>
            </a:extLst>
          </p:cNvPr>
          <p:cNvSpPr/>
          <p:nvPr/>
        </p:nvSpPr>
        <p:spPr>
          <a:xfrm>
            <a:off x="4561173" y="7252462"/>
            <a:ext cx="119232" cy="124986"/>
          </a:xfrm>
          <a:custGeom>
            <a:avLst/>
            <a:gdLst>
              <a:gd name="connsiteX0" fmla="*/ 118777 w 119232"/>
              <a:gd name="connsiteY0" fmla="*/ 124651 h 124986"/>
              <a:gd name="connsiteX1" fmla="*/ 45752 w 119232"/>
              <a:gd name="connsiteY1" fmla="*/ 89726 h 124986"/>
              <a:gd name="connsiteX2" fmla="*/ 14002 w 119232"/>
              <a:gd name="connsiteY2" fmla="*/ 37338 h 124986"/>
              <a:gd name="connsiteX3" fmla="*/ 61627 w 119232"/>
              <a:gd name="connsiteY3" fmla="*/ 2413 h 124986"/>
              <a:gd name="connsiteX4" fmla="*/ 10827 w 119232"/>
              <a:gd name="connsiteY4" fmla="*/ 10351 h 124986"/>
              <a:gd name="connsiteX5" fmla="*/ 7652 w 119232"/>
              <a:gd name="connsiteY5" fmla="*/ 69088 h 124986"/>
              <a:gd name="connsiteX6" fmla="*/ 118777 w 119232"/>
              <a:gd name="connsiteY6" fmla="*/ 124651 h 12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32" h="124986">
                <a:moveTo>
                  <a:pt x="118777" y="124651"/>
                </a:moveTo>
                <a:cubicBezTo>
                  <a:pt x="125127" y="128091"/>
                  <a:pt x="63214" y="104278"/>
                  <a:pt x="45752" y="89726"/>
                </a:cubicBezTo>
                <a:cubicBezTo>
                  <a:pt x="28289" y="75174"/>
                  <a:pt x="11356" y="51890"/>
                  <a:pt x="14002" y="37338"/>
                </a:cubicBezTo>
                <a:cubicBezTo>
                  <a:pt x="16648" y="22786"/>
                  <a:pt x="62156" y="6911"/>
                  <a:pt x="61627" y="2413"/>
                </a:cubicBezTo>
                <a:cubicBezTo>
                  <a:pt x="61098" y="-2085"/>
                  <a:pt x="19823" y="-761"/>
                  <a:pt x="10827" y="10351"/>
                </a:cubicBezTo>
                <a:cubicBezTo>
                  <a:pt x="1831" y="21463"/>
                  <a:pt x="-6636" y="50038"/>
                  <a:pt x="7652" y="69088"/>
                </a:cubicBezTo>
                <a:cubicBezTo>
                  <a:pt x="21939" y="88138"/>
                  <a:pt x="112427" y="121211"/>
                  <a:pt x="118777" y="124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F08074CC-6D84-4FF1-85E7-6D3C3496BF7C}"/>
              </a:ext>
            </a:extLst>
          </p:cNvPr>
          <p:cNvSpPr/>
          <p:nvPr/>
        </p:nvSpPr>
        <p:spPr>
          <a:xfrm>
            <a:off x="5040147" y="7274481"/>
            <a:ext cx="88821" cy="97981"/>
          </a:xfrm>
          <a:custGeom>
            <a:avLst/>
            <a:gdLst>
              <a:gd name="connsiteX0" fmla="*/ 166 w 88821"/>
              <a:gd name="connsiteY0" fmla="*/ 5794 h 97981"/>
              <a:gd name="connsiteX1" fmla="*/ 77953 w 88821"/>
              <a:gd name="connsiteY1" fmla="*/ 5794 h 97981"/>
              <a:gd name="connsiteX2" fmla="*/ 85891 w 88821"/>
              <a:gd name="connsiteY2" fmla="*/ 77232 h 97981"/>
              <a:gd name="connsiteX3" fmla="*/ 55728 w 88821"/>
              <a:gd name="connsiteY3" fmla="*/ 97869 h 97981"/>
              <a:gd name="connsiteX4" fmla="*/ 70016 w 88821"/>
              <a:gd name="connsiteY4" fmla="*/ 70882 h 97981"/>
              <a:gd name="connsiteX5" fmla="*/ 68428 w 88821"/>
              <a:gd name="connsiteY5" fmla="*/ 39132 h 97981"/>
              <a:gd name="connsiteX6" fmla="*/ 57316 w 88821"/>
              <a:gd name="connsiteY6" fmla="*/ 18494 h 97981"/>
              <a:gd name="connsiteX7" fmla="*/ 166 w 88821"/>
              <a:gd name="connsiteY7" fmla="*/ 5794 h 9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21" h="97981">
                <a:moveTo>
                  <a:pt x="166" y="5794"/>
                </a:moveTo>
                <a:cubicBezTo>
                  <a:pt x="3606" y="3677"/>
                  <a:pt x="63666" y="-6112"/>
                  <a:pt x="77953" y="5794"/>
                </a:cubicBezTo>
                <a:cubicBezTo>
                  <a:pt x="92240" y="17700"/>
                  <a:pt x="89595" y="61886"/>
                  <a:pt x="85891" y="77232"/>
                </a:cubicBezTo>
                <a:cubicBezTo>
                  <a:pt x="82187" y="92578"/>
                  <a:pt x="58374" y="98927"/>
                  <a:pt x="55728" y="97869"/>
                </a:cubicBezTo>
                <a:cubicBezTo>
                  <a:pt x="53082" y="96811"/>
                  <a:pt x="67899" y="80671"/>
                  <a:pt x="70016" y="70882"/>
                </a:cubicBezTo>
                <a:cubicBezTo>
                  <a:pt x="72133" y="61093"/>
                  <a:pt x="70545" y="47863"/>
                  <a:pt x="68428" y="39132"/>
                </a:cubicBezTo>
                <a:cubicBezTo>
                  <a:pt x="66311" y="30401"/>
                  <a:pt x="67105" y="24579"/>
                  <a:pt x="57316" y="18494"/>
                </a:cubicBezTo>
                <a:cubicBezTo>
                  <a:pt x="47527" y="12409"/>
                  <a:pt x="-3274" y="7911"/>
                  <a:pt x="166" y="5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3944CF11-F745-46F3-B1A6-EAB89C454335}"/>
              </a:ext>
            </a:extLst>
          </p:cNvPr>
          <p:cNvSpPr/>
          <p:nvPr/>
        </p:nvSpPr>
        <p:spPr>
          <a:xfrm>
            <a:off x="4656545" y="6817751"/>
            <a:ext cx="98221" cy="237126"/>
          </a:xfrm>
          <a:custGeom>
            <a:avLst/>
            <a:gdLst>
              <a:gd name="connsiteX0" fmla="*/ 93255 w 98221"/>
              <a:gd name="connsiteY0" fmla="*/ 32 h 237126"/>
              <a:gd name="connsiteX1" fmla="*/ 89022 w 98221"/>
              <a:gd name="connsiteY1" fmla="*/ 107982 h 237126"/>
              <a:gd name="connsiteX2" fmla="*/ 122 w 98221"/>
              <a:gd name="connsiteY2" fmla="*/ 237099 h 237126"/>
              <a:gd name="connsiteX3" fmla="*/ 69972 w 98221"/>
              <a:gd name="connsiteY3" fmla="*/ 118566 h 237126"/>
              <a:gd name="connsiteX4" fmla="*/ 93255 w 98221"/>
              <a:gd name="connsiteY4" fmla="*/ 32 h 23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21" h="237126">
                <a:moveTo>
                  <a:pt x="93255" y="32"/>
                </a:moveTo>
                <a:cubicBezTo>
                  <a:pt x="96430" y="-1732"/>
                  <a:pt x="104544" y="68471"/>
                  <a:pt x="89022" y="107982"/>
                </a:cubicBezTo>
                <a:cubicBezTo>
                  <a:pt x="73500" y="147493"/>
                  <a:pt x="3297" y="235335"/>
                  <a:pt x="122" y="237099"/>
                </a:cubicBezTo>
                <a:cubicBezTo>
                  <a:pt x="-3053" y="238863"/>
                  <a:pt x="56214" y="153844"/>
                  <a:pt x="69972" y="118566"/>
                </a:cubicBezTo>
                <a:cubicBezTo>
                  <a:pt x="83730" y="83288"/>
                  <a:pt x="90080" y="1796"/>
                  <a:pt x="93255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32BF8B47-EDE4-45F9-91BD-F660CA48B614}"/>
              </a:ext>
            </a:extLst>
          </p:cNvPr>
          <p:cNvSpPr/>
          <p:nvPr/>
        </p:nvSpPr>
        <p:spPr>
          <a:xfrm>
            <a:off x="4946650" y="6999753"/>
            <a:ext cx="80864" cy="197071"/>
          </a:xfrm>
          <a:custGeom>
            <a:avLst/>
            <a:gdLst>
              <a:gd name="connsiteX0" fmla="*/ 69850 w 80864"/>
              <a:gd name="connsiteY0" fmla="*/ 64 h 197071"/>
              <a:gd name="connsiteX1" fmla="*/ 76200 w 80864"/>
              <a:gd name="connsiteY1" fmla="*/ 131297 h 197071"/>
              <a:gd name="connsiteX2" fmla="*/ 0 w 80864"/>
              <a:gd name="connsiteY2" fmla="*/ 196914 h 197071"/>
              <a:gd name="connsiteX3" fmla="*/ 76200 w 80864"/>
              <a:gd name="connsiteY3" fmla="*/ 114364 h 197071"/>
              <a:gd name="connsiteX4" fmla="*/ 69850 w 80864"/>
              <a:gd name="connsiteY4" fmla="*/ 64 h 19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64" h="197071">
                <a:moveTo>
                  <a:pt x="69850" y="64"/>
                </a:moveTo>
                <a:cubicBezTo>
                  <a:pt x="69850" y="2886"/>
                  <a:pt x="87842" y="98489"/>
                  <a:pt x="76200" y="131297"/>
                </a:cubicBezTo>
                <a:cubicBezTo>
                  <a:pt x="64558" y="164105"/>
                  <a:pt x="0" y="199736"/>
                  <a:pt x="0" y="196914"/>
                </a:cubicBezTo>
                <a:cubicBezTo>
                  <a:pt x="0" y="194092"/>
                  <a:pt x="62794" y="141175"/>
                  <a:pt x="76200" y="114364"/>
                </a:cubicBezTo>
                <a:cubicBezTo>
                  <a:pt x="89606" y="87553"/>
                  <a:pt x="69850" y="-2758"/>
                  <a:pt x="6985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9E23D862-4A77-4FFE-BD2E-269A5D2E4DC1}"/>
              </a:ext>
            </a:extLst>
          </p:cNvPr>
          <p:cNvSpPr/>
          <p:nvPr/>
        </p:nvSpPr>
        <p:spPr>
          <a:xfrm>
            <a:off x="4686217" y="7200848"/>
            <a:ext cx="199257" cy="61870"/>
          </a:xfrm>
          <a:custGeom>
            <a:avLst/>
            <a:gdLst>
              <a:gd name="connsiteX0" fmla="*/ 83 w 199257"/>
              <a:gd name="connsiteY0" fmla="*/ 52 h 61870"/>
              <a:gd name="connsiteX1" fmla="*/ 118616 w 199257"/>
              <a:gd name="connsiteY1" fmla="*/ 59319 h 61870"/>
              <a:gd name="connsiteX2" fmla="*/ 199050 w 199257"/>
              <a:gd name="connsiteY2" fmla="*/ 50852 h 61870"/>
              <a:gd name="connsiteX3" fmla="*/ 137666 w 199257"/>
              <a:gd name="connsiteY3" fmla="*/ 48735 h 61870"/>
              <a:gd name="connsiteX4" fmla="*/ 83 w 199257"/>
              <a:gd name="connsiteY4" fmla="*/ 52 h 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57" h="61870">
                <a:moveTo>
                  <a:pt x="83" y="52"/>
                </a:moveTo>
                <a:cubicBezTo>
                  <a:pt x="-3092" y="1816"/>
                  <a:pt x="85455" y="50852"/>
                  <a:pt x="118616" y="59319"/>
                </a:cubicBezTo>
                <a:cubicBezTo>
                  <a:pt x="151777" y="67786"/>
                  <a:pt x="195875" y="52616"/>
                  <a:pt x="199050" y="50852"/>
                </a:cubicBezTo>
                <a:cubicBezTo>
                  <a:pt x="202225" y="49088"/>
                  <a:pt x="168358" y="55790"/>
                  <a:pt x="137666" y="48735"/>
                </a:cubicBezTo>
                <a:cubicBezTo>
                  <a:pt x="106974" y="41680"/>
                  <a:pt x="3258" y="-1712"/>
                  <a:pt x="8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: 図形 2067">
            <a:extLst>
              <a:ext uri="{FF2B5EF4-FFF2-40B4-BE49-F238E27FC236}">
                <a16:creationId xmlns:a16="http://schemas.microsoft.com/office/drawing/2014/main" id="{484753E1-0A72-4F2C-BB0B-D0020D90879F}"/>
              </a:ext>
            </a:extLst>
          </p:cNvPr>
          <p:cNvSpPr/>
          <p:nvPr/>
        </p:nvSpPr>
        <p:spPr>
          <a:xfrm>
            <a:off x="4529559" y="7128507"/>
            <a:ext cx="136049" cy="40986"/>
          </a:xfrm>
          <a:custGeom>
            <a:avLst/>
            <a:gdLst>
              <a:gd name="connsiteX0" fmla="*/ 108 w 136049"/>
              <a:gd name="connsiteY0" fmla="*/ 19476 h 40986"/>
              <a:gd name="connsiteX1" fmla="*/ 86891 w 136049"/>
              <a:gd name="connsiteY1" fmla="*/ 426 h 40986"/>
              <a:gd name="connsiteX2" fmla="*/ 135574 w 136049"/>
              <a:gd name="connsiteY2" fmla="*/ 40643 h 40986"/>
              <a:gd name="connsiteX3" fmla="*/ 105941 w 136049"/>
              <a:gd name="connsiteY3" fmla="*/ 19476 h 40986"/>
              <a:gd name="connsiteX4" fmla="*/ 108 w 136049"/>
              <a:gd name="connsiteY4" fmla="*/ 19476 h 4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49" h="40986">
                <a:moveTo>
                  <a:pt x="108" y="19476"/>
                </a:moveTo>
                <a:cubicBezTo>
                  <a:pt x="-3067" y="16301"/>
                  <a:pt x="64313" y="-3102"/>
                  <a:pt x="86891" y="426"/>
                </a:cubicBezTo>
                <a:cubicBezTo>
                  <a:pt x="109469" y="3954"/>
                  <a:pt x="132399" y="37468"/>
                  <a:pt x="135574" y="40643"/>
                </a:cubicBezTo>
                <a:cubicBezTo>
                  <a:pt x="138749" y="43818"/>
                  <a:pt x="125697" y="24062"/>
                  <a:pt x="105941" y="19476"/>
                </a:cubicBezTo>
                <a:cubicBezTo>
                  <a:pt x="86186" y="14890"/>
                  <a:pt x="3283" y="22651"/>
                  <a:pt x="108" y="19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F0537D6C-3B77-4B6D-BBD2-3A1148AAD8A5}"/>
              </a:ext>
            </a:extLst>
          </p:cNvPr>
          <p:cNvSpPr/>
          <p:nvPr/>
        </p:nvSpPr>
        <p:spPr>
          <a:xfrm>
            <a:off x="5082117" y="6934200"/>
            <a:ext cx="61496" cy="82577"/>
          </a:xfrm>
          <a:custGeom>
            <a:avLst/>
            <a:gdLst>
              <a:gd name="connsiteX0" fmla="*/ 0 w 61496"/>
              <a:gd name="connsiteY0" fmla="*/ 0 h 82577"/>
              <a:gd name="connsiteX1" fmla="*/ 61383 w 61496"/>
              <a:gd name="connsiteY1" fmla="*/ 82550 h 82577"/>
              <a:gd name="connsiteX2" fmla="*/ 0 w 61496"/>
              <a:gd name="connsiteY2" fmla="*/ 0 h 8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96" h="82577">
                <a:moveTo>
                  <a:pt x="0" y="0"/>
                </a:moveTo>
                <a:cubicBezTo>
                  <a:pt x="0" y="0"/>
                  <a:pt x="58208" y="80786"/>
                  <a:pt x="61383" y="82550"/>
                </a:cubicBezTo>
                <a:cubicBezTo>
                  <a:pt x="64558" y="84314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: 図形 2069">
            <a:extLst>
              <a:ext uri="{FF2B5EF4-FFF2-40B4-BE49-F238E27FC236}">
                <a16:creationId xmlns:a16="http://schemas.microsoft.com/office/drawing/2014/main" id="{BE01EFEA-8CCD-419F-84AA-B4163AD842E7}"/>
              </a:ext>
            </a:extLst>
          </p:cNvPr>
          <p:cNvSpPr/>
          <p:nvPr/>
        </p:nvSpPr>
        <p:spPr>
          <a:xfrm>
            <a:off x="4647891" y="6685624"/>
            <a:ext cx="37457" cy="193080"/>
          </a:xfrm>
          <a:custGeom>
            <a:avLst/>
            <a:gdLst>
              <a:gd name="connsiteX0" fmla="*/ 27826 w 37457"/>
              <a:gd name="connsiteY0" fmla="*/ 926 h 193080"/>
              <a:gd name="connsiteX1" fmla="*/ 19359 w 37457"/>
              <a:gd name="connsiteY1" fmla="*/ 157559 h 193080"/>
              <a:gd name="connsiteX2" fmla="*/ 309 w 37457"/>
              <a:gd name="connsiteY2" fmla="*/ 189309 h 193080"/>
              <a:gd name="connsiteX3" fmla="*/ 36292 w 37457"/>
              <a:gd name="connsiteY3" fmla="*/ 96176 h 193080"/>
              <a:gd name="connsiteX4" fmla="*/ 27826 w 37457"/>
              <a:gd name="connsiteY4" fmla="*/ 926 h 19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57" h="193080">
                <a:moveTo>
                  <a:pt x="27826" y="926"/>
                </a:moveTo>
                <a:cubicBezTo>
                  <a:pt x="25004" y="11156"/>
                  <a:pt x="23945" y="126162"/>
                  <a:pt x="19359" y="157559"/>
                </a:cubicBezTo>
                <a:cubicBezTo>
                  <a:pt x="14773" y="188956"/>
                  <a:pt x="-2513" y="199539"/>
                  <a:pt x="309" y="189309"/>
                </a:cubicBezTo>
                <a:cubicBezTo>
                  <a:pt x="3131" y="179079"/>
                  <a:pt x="31706" y="124398"/>
                  <a:pt x="36292" y="96176"/>
                </a:cubicBezTo>
                <a:cubicBezTo>
                  <a:pt x="40878" y="67954"/>
                  <a:pt x="30648" y="-9304"/>
                  <a:pt x="27826" y="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: 図形 2070">
            <a:extLst>
              <a:ext uri="{FF2B5EF4-FFF2-40B4-BE49-F238E27FC236}">
                <a16:creationId xmlns:a16="http://schemas.microsoft.com/office/drawing/2014/main" id="{254C3187-CCE0-4E43-8E07-BFF9C41EC6AB}"/>
              </a:ext>
            </a:extLst>
          </p:cNvPr>
          <p:cNvSpPr/>
          <p:nvPr/>
        </p:nvSpPr>
        <p:spPr>
          <a:xfrm>
            <a:off x="4745038" y="7416626"/>
            <a:ext cx="203200" cy="14511"/>
          </a:xfrm>
          <a:custGeom>
            <a:avLst/>
            <a:gdLst>
              <a:gd name="connsiteX0" fmla="*/ 0 w 203200"/>
              <a:gd name="connsiteY0" fmla="*/ 4937 h 14511"/>
              <a:gd name="connsiteX1" fmla="*/ 147637 w 203200"/>
              <a:gd name="connsiteY1" fmla="*/ 14462 h 14511"/>
              <a:gd name="connsiteX2" fmla="*/ 203200 w 203200"/>
              <a:gd name="connsiteY2" fmla="*/ 174 h 14511"/>
              <a:gd name="connsiteX3" fmla="*/ 147637 w 203200"/>
              <a:gd name="connsiteY3" fmla="*/ 6524 h 14511"/>
              <a:gd name="connsiteX4" fmla="*/ 0 w 203200"/>
              <a:gd name="connsiteY4" fmla="*/ 4937 h 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14511">
                <a:moveTo>
                  <a:pt x="0" y="4937"/>
                </a:moveTo>
                <a:cubicBezTo>
                  <a:pt x="0" y="6260"/>
                  <a:pt x="113770" y="15256"/>
                  <a:pt x="147637" y="14462"/>
                </a:cubicBezTo>
                <a:cubicBezTo>
                  <a:pt x="181504" y="13668"/>
                  <a:pt x="203200" y="1497"/>
                  <a:pt x="203200" y="174"/>
                </a:cubicBezTo>
                <a:cubicBezTo>
                  <a:pt x="203200" y="-1149"/>
                  <a:pt x="180710" y="5466"/>
                  <a:pt x="147637" y="6524"/>
                </a:cubicBezTo>
                <a:cubicBezTo>
                  <a:pt x="114564" y="7582"/>
                  <a:pt x="0" y="3614"/>
                  <a:pt x="0" y="4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435B4495-145F-4F15-9D17-307F70D8639B}"/>
              </a:ext>
            </a:extLst>
          </p:cNvPr>
          <p:cNvSpPr/>
          <p:nvPr/>
        </p:nvSpPr>
        <p:spPr>
          <a:xfrm>
            <a:off x="4957753" y="7302305"/>
            <a:ext cx="139899" cy="70571"/>
          </a:xfrm>
          <a:custGeom>
            <a:avLst/>
            <a:gdLst>
              <a:gd name="connsiteX0" fmla="*/ 10 w 139899"/>
              <a:gd name="connsiteY0" fmla="*/ 33533 h 70571"/>
              <a:gd name="connsiteX1" fmla="*/ 66685 w 139899"/>
              <a:gd name="connsiteY1" fmla="*/ 70045 h 70571"/>
              <a:gd name="connsiteX2" fmla="*/ 139710 w 139899"/>
              <a:gd name="connsiteY2" fmla="*/ 195 h 70571"/>
              <a:gd name="connsiteX3" fmla="*/ 87322 w 139899"/>
              <a:gd name="connsiteY3" fmla="*/ 49408 h 70571"/>
              <a:gd name="connsiteX4" fmla="*/ 71447 w 139899"/>
              <a:gd name="connsiteY4" fmla="*/ 58933 h 70571"/>
              <a:gd name="connsiteX5" fmla="*/ 10 w 139899"/>
              <a:gd name="connsiteY5" fmla="*/ 33533 h 7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99" h="70571">
                <a:moveTo>
                  <a:pt x="10" y="33533"/>
                </a:moveTo>
                <a:cubicBezTo>
                  <a:pt x="-784" y="35385"/>
                  <a:pt x="43402" y="75601"/>
                  <a:pt x="66685" y="70045"/>
                </a:cubicBezTo>
                <a:cubicBezTo>
                  <a:pt x="89968" y="64489"/>
                  <a:pt x="136271" y="3634"/>
                  <a:pt x="139710" y="195"/>
                </a:cubicBezTo>
                <a:cubicBezTo>
                  <a:pt x="143149" y="-3244"/>
                  <a:pt x="98699" y="39618"/>
                  <a:pt x="87322" y="49408"/>
                </a:cubicBezTo>
                <a:cubicBezTo>
                  <a:pt x="75945" y="59198"/>
                  <a:pt x="83088" y="61314"/>
                  <a:pt x="71447" y="58933"/>
                </a:cubicBezTo>
                <a:cubicBezTo>
                  <a:pt x="59806" y="56552"/>
                  <a:pt x="804" y="31681"/>
                  <a:pt x="10" y="3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8AD1C781-DDC3-4E23-B1DA-431C4706F1B7}"/>
              </a:ext>
            </a:extLst>
          </p:cNvPr>
          <p:cNvSpPr/>
          <p:nvPr/>
        </p:nvSpPr>
        <p:spPr>
          <a:xfrm>
            <a:off x="4583479" y="7274903"/>
            <a:ext cx="141452" cy="71388"/>
          </a:xfrm>
          <a:custGeom>
            <a:avLst/>
            <a:gdLst>
              <a:gd name="connsiteX0" fmla="*/ 139334 w 141452"/>
              <a:gd name="connsiteY0" fmla="*/ 65697 h 71388"/>
              <a:gd name="connsiteX1" fmla="*/ 82184 w 141452"/>
              <a:gd name="connsiteY1" fmla="*/ 64110 h 71388"/>
              <a:gd name="connsiteX2" fmla="*/ 44084 w 141452"/>
              <a:gd name="connsiteY2" fmla="*/ 30772 h 71388"/>
              <a:gd name="connsiteX3" fmla="*/ 1221 w 141452"/>
              <a:gd name="connsiteY3" fmla="*/ 610 h 71388"/>
              <a:gd name="connsiteX4" fmla="*/ 139334 w 141452"/>
              <a:gd name="connsiteY4" fmla="*/ 65697 h 7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52" h="71388">
                <a:moveTo>
                  <a:pt x="139334" y="65697"/>
                </a:moveTo>
                <a:cubicBezTo>
                  <a:pt x="152828" y="76280"/>
                  <a:pt x="98059" y="69931"/>
                  <a:pt x="82184" y="64110"/>
                </a:cubicBezTo>
                <a:cubicBezTo>
                  <a:pt x="66309" y="58289"/>
                  <a:pt x="57578" y="41355"/>
                  <a:pt x="44084" y="30772"/>
                </a:cubicBezTo>
                <a:cubicBezTo>
                  <a:pt x="30590" y="20189"/>
                  <a:pt x="-7246" y="-4153"/>
                  <a:pt x="1221" y="610"/>
                </a:cubicBezTo>
                <a:cubicBezTo>
                  <a:pt x="9688" y="5373"/>
                  <a:pt x="125840" y="55114"/>
                  <a:pt x="139334" y="65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: 図形 2073">
            <a:extLst>
              <a:ext uri="{FF2B5EF4-FFF2-40B4-BE49-F238E27FC236}">
                <a16:creationId xmlns:a16="http://schemas.microsoft.com/office/drawing/2014/main" id="{4ACEA3C5-A202-42FA-B69E-DD9FA4DC5FE1}"/>
              </a:ext>
            </a:extLst>
          </p:cNvPr>
          <p:cNvSpPr/>
          <p:nvPr/>
        </p:nvSpPr>
        <p:spPr>
          <a:xfrm>
            <a:off x="4749701" y="7442199"/>
            <a:ext cx="16117" cy="111127"/>
          </a:xfrm>
          <a:custGeom>
            <a:avLst/>
            <a:gdLst>
              <a:gd name="connsiteX0" fmla="*/ 8037 w 16117"/>
              <a:gd name="connsiteY0" fmla="*/ 1 h 111127"/>
              <a:gd name="connsiteX1" fmla="*/ 15974 w 16117"/>
              <a:gd name="connsiteY1" fmla="*/ 66676 h 111127"/>
              <a:gd name="connsiteX2" fmla="*/ 99 w 16117"/>
              <a:gd name="connsiteY2" fmla="*/ 111126 h 111127"/>
              <a:gd name="connsiteX3" fmla="*/ 9624 w 16117"/>
              <a:gd name="connsiteY3" fmla="*/ 68264 h 111127"/>
              <a:gd name="connsiteX4" fmla="*/ 8037 w 16117"/>
              <a:gd name="connsiteY4" fmla="*/ 1 h 11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7" h="111127">
                <a:moveTo>
                  <a:pt x="8037" y="1"/>
                </a:moveTo>
                <a:cubicBezTo>
                  <a:pt x="9095" y="-264"/>
                  <a:pt x="17297" y="48155"/>
                  <a:pt x="15974" y="66676"/>
                </a:cubicBezTo>
                <a:cubicBezTo>
                  <a:pt x="14651" y="85197"/>
                  <a:pt x="1157" y="110861"/>
                  <a:pt x="99" y="111126"/>
                </a:cubicBezTo>
                <a:cubicBezTo>
                  <a:pt x="-959" y="111391"/>
                  <a:pt x="6714" y="81493"/>
                  <a:pt x="9624" y="68264"/>
                </a:cubicBezTo>
                <a:cubicBezTo>
                  <a:pt x="12534" y="55035"/>
                  <a:pt x="6979" y="266"/>
                  <a:pt x="803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DEEF6A85-CBA2-4063-8DE9-982392642F03}"/>
              </a:ext>
            </a:extLst>
          </p:cNvPr>
          <p:cNvSpPr/>
          <p:nvPr/>
        </p:nvSpPr>
        <p:spPr>
          <a:xfrm>
            <a:off x="4854246" y="7453237"/>
            <a:ext cx="31653" cy="83831"/>
          </a:xfrm>
          <a:custGeom>
            <a:avLst/>
            <a:gdLst>
              <a:gd name="connsiteX0" fmla="*/ 329 w 31653"/>
              <a:gd name="connsiteY0" fmla="*/ 76 h 83831"/>
              <a:gd name="connsiteX1" fmla="*/ 28904 w 31653"/>
              <a:gd name="connsiteY1" fmla="*/ 74688 h 83831"/>
              <a:gd name="connsiteX2" fmla="*/ 28904 w 31653"/>
              <a:gd name="connsiteY2" fmla="*/ 81038 h 83831"/>
              <a:gd name="connsiteX3" fmla="*/ 14617 w 31653"/>
              <a:gd name="connsiteY3" fmla="*/ 60401 h 83831"/>
              <a:gd name="connsiteX4" fmla="*/ 329 w 31653"/>
              <a:gd name="connsiteY4" fmla="*/ 76 h 8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53" h="83831">
                <a:moveTo>
                  <a:pt x="329" y="76"/>
                </a:moveTo>
                <a:cubicBezTo>
                  <a:pt x="2710" y="2457"/>
                  <a:pt x="24141" y="61194"/>
                  <a:pt x="28904" y="74688"/>
                </a:cubicBezTo>
                <a:cubicBezTo>
                  <a:pt x="33667" y="88182"/>
                  <a:pt x="31285" y="83419"/>
                  <a:pt x="28904" y="81038"/>
                </a:cubicBezTo>
                <a:cubicBezTo>
                  <a:pt x="26523" y="78657"/>
                  <a:pt x="20173" y="69132"/>
                  <a:pt x="14617" y="60401"/>
                </a:cubicBezTo>
                <a:cubicBezTo>
                  <a:pt x="9061" y="51670"/>
                  <a:pt x="-2052" y="-2305"/>
                  <a:pt x="32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B47DB190-FC7C-4736-9AE7-B39FD748C221}"/>
              </a:ext>
            </a:extLst>
          </p:cNvPr>
          <p:cNvSpPr/>
          <p:nvPr/>
        </p:nvSpPr>
        <p:spPr>
          <a:xfrm>
            <a:off x="4261134" y="7640408"/>
            <a:ext cx="587101" cy="237417"/>
          </a:xfrm>
          <a:custGeom>
            <a:avLst/>
            <a:gdLst>
              <a:gd name="connsiteX0" fmla="*/ 4479 w 587101"/>
              <a:gd name="connsiteY0" fmla="*/ 236767 h 237417"/>
              <a:gd name="connsiteX1" fmla="*/ 28291 w 587101"/>
              <a:gd name="connsiteY1" fmla="*/ 166917 h 237417"/>
              <a:gd name="connsiteX2" fmla="*/ 99729 w 587101"/>
              <a:gd name="connsiteY2" fmla="*/ 120880 h 237417"/>
              <a:gd name="connsiteX3" fmla="*/ 221966 w 587101"/>
              <a:gd name="connsiteY3" fmla="*/ 52617 h 237417"/>
              <a:gd name="connsiteX4" fmla="*/ 409291 w 587101"/>
              <a:gd name="connsiteY4" fmla="*/ 1817 h 237417"/>
              <a:gd name="connsiteX5" fmla="*/ 479141 w 587101"/>
              <a:gd name="connsiteY5" fmla="*/ 16105 h 237417"/>
              <a:gd name="connsiteX6" fmla="*/ 587091 w 587101"/>
              <a:gd name="connsiteY6" fmla="*/ 62142 h 237417"/>
              <a:gd name="connsiteX7" fmla="*/ 472791 w 587101"/>
              <a:gd name="connsiteY7" fmla="*/ 30392 h 237417"/>
              <a:gd name="connsiteX8" fmla="*/ 402941 w 587101"/>
              <a:gd name="connsiteY8" fmla="*/ 19280 h 237417"/>
              <a:gd name="connsiteX9" fmla="*/ 271179 w 587101"/>
              <a:gd name="connsiteY9" fmla="*/ 49442 h 237417"/>
              <a:gd name="connsiteX10" fmla="*/ 112429 w 587101"/>
              <a:gd name="connsiteY10" fmla="*/ 122467 h 237417"/>
              <a:gd name="connsiteX11" fmla="*/ 4479 w 587101"/>
              <a:gd name="connsiteY11" fmla="*/ 236767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101" h="237417">
                <a:moveTo>
                  <a:pt x="4479" y="236767"/>
                </a:moveTo>
                <a:cubicBezTo>
                  <a:pt x="-9544" y="244175"/>
                  <a:pt x="12416" y="186231"/>
                  <a:pt x="28291" y="166917"/>
                </a:cubicBezTo>
                <a:cubicBezTo>
                  <a:pt x="44166" y="147603"/>
                  <a:pt x="67450" y="139930"/>
                  <a:pt x="99729" y="120880"/>
                </a:cubicBezTo>
                <a:cubicBezTo>
                  <a:pt x="132008" y="101830"/>
                  <a:pt x="170372" y="72461"/>
                  <a:pt x="221966" y="52617"/>
                </a:cubicBezTo>
                <a:cubicBezTo>
                  <a:pt x="273560" y="32773"/>
                  <a:pt x="366428" y="7902"/>
                  <a:pt x="409291" y="1817"/>
                </a:cubicBezTo>
                <a:cubicBezTo>
                  <a:pt x="452154" y="-4268"/>
                  <a:pt x="449508" y="6051"/>
                  <a:pt x="479141" y="16105"/>
                </a:cubicBezTo>
                <a:cubicBezTo>
                  <a:pt x="508774" y="26159"/>
                  <a:pt x="588149" y="59761"/>
                  <a:pt x="587091" y="62142"/>
                </a:cubicBezTo>
                <a:cubicBezTo>
                  <a:pt x="586033" y="64523"/>
                  <a:pt x="503483" y="37536"/>
                  <a:pt x="472791" y="30392"/>
                </a:cubicBezTo>
                <a:cubicBezTo>
                  <a:pt x="442099" y="23248"/>
                  <a:pt x="436543" y="16105"/>
                  <a:pt x="402941" y="19280"/>
                </a:cubicBezTo>
                <a:cubicBezTo>
                  <a:pt x="369339" y="22455"/>
                  <a:pt x="319598" y="32244"/>
                  <a:pt x="271179" y="49442"/>
                </a:cubicBezTo>
                <a:cubicBezTo>
                  <a:pt x="222760" y="66640"/>
                  <a:pt x="157937" y="93892"/>
                  <a:pt x="112429" y="122467"/>
                </a:cubicBezTo>
                <a:cubicBezTo>
                  <a:pt x="66921" y="151042"/>
                  <a:pt x="18502" y="229359"/>
                  <a:pt x="4479" y="236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B082E889-3481-46EF-BC6F-83300A4C812C}"/>
              </a:ext>
            </a:extLst>
          </p:cNvPr>
          <p:cNvSpPr/>
          <p:nvPr/>
        </p:nvSpPr>
        <p:spPr>
          <a:xfrm>
            <a:off x="4833502" y="7662766"/>
            <a:ext cx="560823" cy="211567"/>
          </a:xfrm>
          <a:custGeom>
            <a:avLst/>
            <a:gdLst>
              <a:gd name="connsiteX0" fmla="*/ 436 w 560823"/>
              <a:gd name="connsiteY0" fmla="*/ 35022 h 211567"/>
              <a:gd name="connsiteX1" fmla="*/ 132198 w 560823"/>
              <a:gd name="connsiteY1" fmla="*/ 97 h 211567"/>
              <a:gd name="connsiteX2" fmla="*/ 263961 w 560823"/>
              <a:gd name="connsiteY2" fmla="*/ 47722 h 211567"/>
              <a:gd name="connsiteX3" fmla="*/ 451286 w 560823"/>
              <a:gd name="connsiteY3" fmla="*/ 120747 h 211567"/>
              <a:gd name="connsiteX4" fmla="*/ 544948 w 560823"/>
              <a:gd name="connsiteY4" fmla="*/ 181072 h 211567"/>
              <a:gd name="connsiteX5" fmla="*/ 557648 w 560823"/>
              <a:gd name="connsiteY5" fmla="*/ 208059 h 211567"/>
              <a:gd name="connsiteX6" fmla="*/ 560823 w 560823"/>
              <a:gd name="connsiteY6" fmla="*/ 211234 h 211567"/>
              <a:gd name="connsiteX7" fmla="*/ 516373 w 560823"/>
              <a:gd name="connsiteY7" fmla="*/ 163609 h 211567"/>
              <a:gd name="connsiteX8" fmla="*/ 394136 w 560823"/>
              <a:gd name="connsiteY8" fmla="*/ 101697 h 211567"/>
              <a:gd name="connsiteX9" fmla="*/ 178236 w 560823"/>
              <a:gd name="connsiteY9" fmla="*/ 23909 h 211567"/>
              <a:gd name="connsiteX10" fmla="*/ 436 w 560823"/>
              <a:gd name="connsiteY10" fmla="*/ 35022 h 21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823" h="211567">
                <a:moveTo>
                  <a:pt x="436" y="35022"/>
                </a:moveTo>
                <a:cubicBezTo>
                  <a:pt x="-7237" y="31053"/>
                  <a:pt x="88277" y="-2020"/>
                  <a:pt x="132198" y="97"/>
                </a:cubicBezTo>
                <a:cubicBezTo>
                  <a:pt x="176119" y="2214"/>
                  <a:pt x="210780" y="27614"/>
                  <a:pt x="263961" y="47722"/>
                </a:cubicBezTo>
                <a:cubicBezTo>
                  <a:pt x="317142" y="67830"/>
                  <a:pt x="404455" y="98522"/>
                  <a:pt x="451286" y="120747"/>
                </a:cubicBezTo>
                <a:cubicBezTo>
                  <a:pt x="498117" y="142972"/>
                  <a:pt x="527221" y="166520"/>
                  <a:pt x="544948" y="181072"/>
                </a:cubicBezTo>
                <a:cubicBezTo>
                  <a:pt x="562675" y="195624"/>
                  <a:pt x="557648" y="208059"/>
                  <a:pt x="557648" y="208059"/>
                </a:cubicBezTo>
                <a:cubicBezTo>
                  <a:pt x="560294" y="213086"/>
                  <a:pt x="560823" y="211234"/>
                  <a:pt x="560823" y="211234"/>
                </a:cubicBezTo>
                <a:cubicBezTo>
                  <a:pt x="553944" y="203826"/>
                  <a:pt x="544154" y="181865"/>
                  <a:pt x="516373" y="163609"/>
                </a:cubicBezTo>
                <a:cubicBezTo>
                  <a:pt x="488592" y="145353"/>
                  <a:pt x="450492" y="124980"/>
                  <a:pt x="394136" y="101697"/>
                </a:cubicBezTo>
                <a:cubicBezTo>
                  <a:pt x="337780" y="78414"/>
                  <a:pt x="244911" y="33699"/>
                  <a:pt x="178236" y="23909"/>
                </a:cubicBezTo>
                <a:cubicBezTo>
                  <a:pt x="111561" y="14119"/>
                  <a:pt x="8109" y="38991"/>
                  <a:pt x="436" y="35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EFA52747-7A12-4B7A-847F-D20722B5C81A}"/>
              </a:ext>
            </a:extLst>
          </p:cNvPr>
          <p:cNvSpPr/>
          <p:nvPr/>
        </p:nvSpPr>
        <p:spPr>
          <a:xfrm>
            <a:off x="4273277" y="7876999"/>
            <a:ext cx="327451" cy="11289"/>
          </a:xfrm>
          <a:custGeom>
            <a:avLst/>
            <a:gdLst>
              <a:gd name="connsiteX0" fmla="*/ 273 w 327451"/>
              <a:gd name="connsiteY0" fmla="*/ 176 h 11289"/>
              <a:gd name="connsiteX1" fmla="*/ 260623 w 327451"/>
              <a:gd name="connsiteY1" fmla="*/ 11289 h 11289"/>
              <a:gd name="connsiteX2" fmla="*/ 325711 w 327451"/>
              <a:gd name="connsiteY2" fmla="*/ 176 h 11289"/>
              <a:gd name="connsiteX3" fmla="*/ 212998 w 327451"/>
              <a:gd name="connsiteY3" fmla="*/ 4939 h 11289"/>
              <a:gd name="connsiteX4" fmla="*/ 273 w 327451"/>
              <a:gd name="connsiteY4" fmla="*/ 176 h 1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51" h="11289">
                <a:moveTo>
                  <a:pt x="273" y="176"/>
                </a:moveTo>
                <a:cubicBezTo>
                  <a:pt x="8210" y="1234"/>
                  <a:pt x="206383" y="11289"/>
                  <a:pt x="260623" y="11289"/>
                </a:cubicBezTo>
                <a:cubicBezTo>
                  <a:pt x="314863" y="11289"/>
                  <a:pt x="333648" y="1234"/>
                  <a:pt x="325711" y="176"/>
                </a:cubicBezTo>
                <a:cubicBezTo>
                  <a:pt x="317774" y="-882"/>
                  <a:pt x="266444" y="6791"/>
                  <a:pt x="212998" y="4939"/>
                </a:cubicBezTo>
                <a:cubicBezTo>
                  <a:pt x="159552" y="3087"/>
                  <a:pt x="-7664" y="-882"/>
                  <a:pt x="273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14E3AA81-970A-41F8-BDDE-53D24BD63BA3}"/>
              </a:ext>
            </a:extLst>
          </p:cNvPr>
          <p:cNvSpPr/>
          <p:nvPr/>
        </p:nvSpPr>
        <p:spPr>
          <a:xfrm>
            <a:off x="4617810" y="7861040"/>
            <a:ext cx="343667" cy="41540"/>
          </a:xfrm>
          <a:custGeom>
            <a:avLst/>
            <a:gdLst>
              <a:gd name="connsiteX0" fmla="*/ 1815 w 343667"/>
              <a:gd name="connsiteY0" fmla="*/ 11373 h 41540"/>
              <a:gd name="connsiteX1" fmla="*/ 171678 w 343667"/>
              <a:gd name="connsiteY1" fmla="*/ 260 h 41540"/>
              <a:gd name="connsiteX2" fmla="*/ 330428 w 343667"/>
              <a:gd name="connsiteY2" fmla="*/ 22485 h 41540"/>
              <a:gd name="connsiteX3" fmla="*/ 317728 w 343667"/>
              <a:gd name="connsiteY3" fmla="*/ 28835 h 41540"/>
              <a:gd name="connsiteX4" fmla="*/ 181203 w 343667"/>
              <a:gd name="connsiteY4" fmla="*/ 41535 h 41540"/>
              <a:gd name="connsiteX5" fmla="*/ 87540 w 343667"/>
              <a:gd name="connsiteY5" fmla="*/ 27248 h 41540"/>
              <a:gd name="connsiteX6" fmla="*/ 1815 w 343667"/>
              <a:gd name="connsiteY6" fmla="*/ 11373 h 4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667" h="41540">
                <a:moveTo>
                  <a:pt x="1815" y="11373"/>
                </a:moveTo>
                <a:cubicBezTo>
                  <a:pt x="15838" y="6875"/>
                  <a:pt x="116909" y="-1592"/>
                  <a:pt x="171678" y="260"/>
                </a:cubicBezTo>
                <a:cubicBezTo>
                  <a:pt x="226447" y="2112"/>
                  <a:pt x="306086" y="17723"/>
                  <a:pt x="330428" y="22485"/>
                </a:cubicBezTo>
                <a:cubicBezTo>
                  <a:pt x="354770" y="27247"/>
                  <a:pt x="342599" y="25660"/>
                  <a:pt x="317728" y="28835"/>
                </a:cubicBezTo>
                <a:cubicBezTo>
                  <a:pt x="292857" y="32010"/>
                  <a:pt x="219568" y="41799"/>
                  <a:pt x="181203" y="41535"/>
                </a:cubicBezTo>
                <a:cubicBezTo>
                  <a:pt x="142838" y="41271"/>
                  <a:pt x="116380" y="33069"/>
                  <a:pt x="87540" y="27248"/>
                </a:cubicBezTo>
                <a:cubicBezTo>
                  <a:pt x="58700" y="21427"/>
                  <a:pt x="-12208" y="15871"/>
                  <a:pt x="1815" y="11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21E67C87-79EF-40B3-BB88-0970FAAC9C0F}"/>
              </a:ext>
            </a:extLst>
          </p:cNvPr>
          <p:cNvSpPr/>
          <p:nvPr/>
        </p:nvSpPr>
        <p:spPr>
          <a:xfrm>
            <a:off x="4951413" y="7874150"/>
            <a:ext cx="400328" cy="34280"/>
          </a:xfrm>
          <a:custGeom>
            <a:avLst/>
            <a:gdLst>
              <a:gd name="connsiteX0" fmla="*/ 0 w 400328"/>
              <a:gd name="connsiteY0" fmla="*/ 10963 h 34280"/>
              <a:gd name="connsiteX1" fmla="*/ 263525 w 400328"/>
              <a:gd name="connsiteY1" fmla="*/ 7788 h 34280"/>
              <a:gd name="connsiteX2" fmla="*/ 377825 w 400328"/>
              <a:gd name="connsiteY2" fmla="*/ 4613 h 34280"/>
              <a:gd name="connsiteX3" fmla="*/ 400050 w 400328"/>
              <a:gd name="connsiteY3" fmla="*/ 1438 h 34280"/>
              <a:gd name="connsiteX4" fmla="*/ 385762 w 400328"/>
              <a:gd name="connsiteY4" fmla="*/ 30013 h 34280"/>
              <a:gd name="connsiteX5" fmla="*/ 325437 w 400328"/>
              <a:gd name="connsiteY5" fmla="*/ 33188 h 34280"/>
              <a:gd name="connsiteX6" fmla="*/ 261937 w 400328"/>
              <a:gd name="connsiteY6" fmla="*/ 20488 h 34280"/>
              <a:gd name="connsiteX7" fmla="*/ 0 w 400328"/>
              <a:gd name="connsiteY7" fmla="*/ 10963 h 3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328" h="34280">
                <a:moveTo>
                  <a:pt x="0" y="10963"/>
                </a:moveTo>
                <a:cubicBezTo>
                  <a:pt x="265" y="8846"/>
                  <a:pt x="263525" y="7788"/>
                  <a:pt x="263525" y="7788"/>
                </a:cubicBezTo>
                <a:cubicBezTo>
                  <a:pt x="326496" y="6730"/>
                  <a:pt x="355071" y="5671"/>
                  <a:pt x="377825" y="4613"/>
                </a:cubicBezTo>
                <a:cubicBezTo>
                  <a:pt x="400579" y="3555"/>
                  <a:pt x="398727" y="-2795"/>
                  <a:pt x="400050" y="1438"/>
                </a:cubicBezTo>
                <a:cubicBezTo>
                  <a:pt x="401373" y="5671"/>
                  <a:pt x="398197" y="24721"/>
                  <a:pt x="385762" y="30013"/>
                </a:cubicBezTo>
                <a:cubicBezTo>
                  <a:pt x="373327" y="35305"/>
                  <a:pt x="346074" y="34775"/>
                  <a:pt x="325437" y="33188"/>
                </a:cubicBezTo>
                <a:cubicBezTo>
                  <a:pt x="304800" y="31601"/>
                  <a:pt x="314060" y="23399"/>
                  <a:pt x="261937" y="20488"/>
                </a:cubicBezTo>
                <a:cubicBezTo>
                  <a:pt x="209814" y="17577"/>
                  <a:pt x="-265" y="13080"/>
                  <a:pt x="0" y="10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6AB8D680-02B7-4A0D-9E37-C53FF6BC555A}"/>
              </a:ext>
            </a:extLst>
          </p:cNvPr>
          <p:cNvSpPr/>
          <p:nvPr/>
        </p:nvSpPr>
        <p:spPr>
          <a:xfrm>
            <a:off x="5355975" y="7827933"/>
            <a:ext cx="113593" cy="58854"/>
          </a:xfrm>
          <a:custGeom>
            <a:avLst/>
            <a:gdLst>
              <a:gd name="connsiteX0" fmla="*/ 250 w 113593"/>
              <a:gd name="connsiteY0" fmla="*/ 58767 h 58854"/>
              <a:gd name="connsiteX1" fmla="*/ 82800 w 113593"/>
              <a:gd name="connsiteY1" fmla="*/ 41305 h 58854"/>
              <a:gd name="connsiteX2" fmla="*/ 112963 w 113593"/>
              <a:gd name="connsiteY2" fmla="*/ 30 h 58854"/>
              <a:gd name="connsiteX3" fmla="*/ 58988 w 113593"/>
              <a:gd name="connsiteY3" fmla="*/ 34955 h 58854"/>
              <a:gd name="connsiteX4" fmla="*/ 250 w 113593"/>
              <a:gd name="connsiteY4" fmla="*/ 58767 h 5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93" h="58854">
                <a:moveTo>
                  <a:pt x="250" y="58767"/>
                </a:moveTo>
                <a:cubicBezTo>
                  <a:pt x="4219" y="59825"/>
                  <a:pt x="64015" y="51094"/>
                  <a:pt x="82800" y="41305"/>
                </a:cubicBezTo>
                <a:cubicBezTo>
                  <a:pt x="101586" y="31515"/>
                  <a:pt x="116932" y="1088"/>
                  <a:pt x="112963" y="30"/>
                </a:cubicBezTo>
                <a:cubicBezTo>
                  <a:pt x="108994" y="-1028"/>
                  <a:pt x="77509" y="25695"/>
                  <a:pt x="58988" y="34955"/>
                </a:cubicBezTo>
                <a:cubicBezTo>
                  <a:pt x="40467" y="44215"/>
                  <a:pt x="-3719" y="57709"/>
                  <a:pt x="250" y="58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: 図形 2081">
            <a:extLst>
              <a:ext uri="{FF2B5EF4-FFF2-40B4-BE49-F238E27FC236}">
                <a16:creationId xmlns:a16="http://schemas.microsoft.com/office/drawing/2014/main" id="{33220BEA-630E-4E0B-BF2E-AFB117EF165F}"/>
              </a:ext>
            </a:extLst>
          </p:cNvPr>
          <p:cNvSpPr/>
          <p:nvPr/>
        </p:nvSpPr>
        <p:spPr>
          <a:xfrm>
            <a:off x="4187520" y="7781873"/>
            <a:ext cx="81493" cy="92166"/>
          </a:xfrm>
          <a:custGeom>
            <a:avLst/>
            <a:gdLst>
              <a:gd name="connsiteX0" fmla="*/ 81268 w 81493"/>
              <a:gd name="connsiteY0" fmla="*/ 92127 h 92166"/>
              <a:gd name="connsiteX1" fmla="*/ 44755 w 81493"/>
              <a:gd name="connsiteY1" fmla="*/ 46090 h 92166"/>
              <a:gd name="connsiteX2" fmla="*/ 305 w 81493"/>
              <a:gd name="connsiteY2" fmla="*/ 52 h 92166"/>
              <a:gd name="connsiteX3" fmla="*/ 27293 w 81493"/>
              <a:gd name="connsiteY3" fmla="*/ 38152 h 92166"/>
              <a:gd name="connsiteX4" fmla="*/ 81268 w 81493"/>
              <a:gd name="connsiteY4" fmla="*/ 92127 h 9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93" h="92166">
                <a:moveTo>
                  <a:pt x="81268" y="92127"/>
                </a:moveTo>
                <a:cubicBezTo>
                  <a:pt x="84178" y="93450"/>
                  <a:pt x="58249" y="61436"/>
                  <a:pt x="44755" y="46090"/>
                </a:cubicBezTo>
                <a:cubicBezTo>
                  <a:pt x="31261" y="30744"/>
                  <a:pt x="3215" y="1375"/>
                  <a:pt x="305" y="52"/>
                </a:cubicBezTo>
                <a:cubicBezTo>
                  <a:pt x="-2605" y="-1271"/>
                  <a:pt x="15916" y="22806"/>
                  <a:pt x="27293" y="38152"/>
                </a:cubicBezTo>
                <a:cubicBezTo>
                  <a:pt x="38670" y="53498"/>
                  <a:pt x="78358" y="90804"/>
                  <a:pt x="81268" y="9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3769A234-8D45-4C77-9996-695E26B06691}"/>
              </a:ext>
            </a:extLst>
          </p:cNvPr>
          <p:cNvSpPr/>
          <p:nvPr/>
        </p:nvSpPr>
        <p:spPr>
          <a:xfrm>
            <a:off x="4317894" y="7888175"/>
            <a:ext cx="305202" cy="14400"/>
          </a:xfrm>
          <a:custGeom>
            <a:avLst/>
            <a:gdLst>
              <a:gd name="connsiteX0" fmla="*/ 106 w 305202"/>
              <a:gd name="connsiteY0" fmla="*/ 14400 h 14400"/>
              <a:gd name="connsiteX1" fmla="*/ 185844 w 305202"/>
              <a:gd name="connsiteY1" fmla="*/ 8050 h 14400"/>
              <a:gd name="connsiteX2" fmla="*/ 304906 w 305202"/>
              <a:gd name="connsiteY2" fmla="*/ 113 h 14400"/>
              <a:gd name="connsiteX3" fmla="*/ 212831 w 305202"/>
              <a:gd name="connsiteY3" fmla="*/ 14400 h 14400"/>
              <a:gd name="connsiteX4" fmla="*/ 106 w 305202"/>
              <a:gd name="connsiteY4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02" h="14400">
                <a:moveTo>
                  <a:pt x="106" y="14400"/>
                </a:moveTo>
                <a:cubicBezTo>
                  <a:pt x="-4392" y="13342"/>
                  <a:pt x="135044" y="10431"/>
                  <a:pt x="185844" y="8050"/>
                </a:cubicBezTo>
                <a:cubicBezTo>
                  <a:pt x="236644" y="5669"/>
                  <a:pt x="300408" y="-945"/>
                  <a:pt x="304906" y="113"/>
                </a:cubicBezTo>
                <a:cubicBezTo>
                  <a:pt x="309404" y="1171"/>
                  <a:pt x="262043" y="14136"/>
                  <a:pt x="212831" y="14400"/>
                </a:cubicBezTo>
                <a:lnTo>
                  <a:pt x="106" y="144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2758339F-B726-4973-B67D-33C5F34B8266}"/>
              </a:ext>
            </a:extLst>
          </p:cNvPr>
          <p:cNvSpPr/>
          <p:nvPr/>
        </p:nvSpPr>
        <p:spPr>
          <a:xfrm>
            <a:off x="4932360" y="7900904"/>
            <a:ext cx="290523" cy="9882"/>
          </a:xfrm>
          <a:custGeom>
            <a:avLst/>
            <a:gdLst>
              <a:gd name="connsiteX0" fmla="*/ 3 w 290523"/>
              <a:gd name="connsiteY0" fmla="*/ 3259 h 9882"/>
              <a:gd name="connsiteX1" fmla="*/ 179390 w 290523"/>
              <a:gd name="connsiteY1" fmla="*/ 4846 h 9882"/>
              <a:gd name="connsiteX2" fmla="*/ 290515 w 290523"/>
              <a:gd name="connsiteY2" fmla="*/ 84 h 9882"/>
              <a:gd name="connsiteX3" fmla="*/ 184153 w 290523"/>
              <a:gd name="connsiteY3" fmla="*/ 9609 h 9882"/>
              <a:gd name="connsiteX4" fmla="*/ 3 w 290523"/>
              <a:gd name="connsiteY4" fmla="*/ 3259 h 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23" h="9882">
                <a:moveTo>
                  <a:pt x="3" y="3259"/>
                </a:moveTo>
                <a:cubicBezTo>
                  <a:pt x="-791" y="2465"/>
                  <a:pt x="130971" y="5375"/>
                  <a:pt x="179390" y="4846"/>
                </a:cubicBezTo>
                <a:cubicBezTo>
                  <a:pt x="227809" y="4317"/>
                  <a:pt x="289721" y="-710"/>
                  <a:pt x="290515" y="84"/>
                </a:cubicBezTo>
                <a:cubicBezTo>
                  <a:pt x="291309" y="878"/>
                  <a:pt x="234159" y="11726"/>
                  <a:pt x="184153" y="9609"/>
                </a:cubicBezTo>
                <a:lnTo>
                  <a:pt x="3" y="32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C595ADF3-9B70-43AF-B1F3-58A9F2B02848}"/>
              </a:ext>
            </a:extLst>
          </p:cNvPr>
          <p:cNvSpPr/>
          <p:nvPr/>
        </p:nvSpPr>
        <p:spPr>
          <a:xfrm>
            <a:off x="4799738" y="7886000"/>
            <a:ext cx="614097" cy="358441"/>
          </a:xfrm>
          <a:custGeom>
            <a:avLst/>
            <a:gdLst>
              <a:gd name="connsiteX0" fmla="*/ 612050 w 614097"/>
              <a:gd name="connsiteY0" fmla="*/ 700 h 358441"/>
              <a:gd name="connsiteX1" fmla="*/ 529500 w 614097"/>
              <a:gd name="connsiteY1" fmla="*/ 141988 h 358441"/>
              <a:gd name="connsiteX2" fmla="*/ 415200 w 614097"/>
              <a:gd name="connsiteY2" fmla="*/ 238825 h 358441"/>
              <a:gd name="connsiteX3" fmla="*/ 215175 w 614097"/>
              <a:gd name="connsiteY3" fmla="*/ 345188 h 358441"/>
              <a:gd name="connsiteX4" fmla="*/ 862 w 614097"/>
              <a:gd name="connsiteY4" fmla="*/ 356300 h 358441"/>
              <a:gd name="connsiteX5" fmla="*/ 145325 w 614097"/>
              <a:gd name="connsiteY5" fmla="*/ 340425 h 358441"/>
              <a:gd name="connsiteX6" fmla="*/ 281850 w 614097"/>
              <a:gd name="connsiteY6" fmla="*/ 310263 h 358441"/>
              <a:gd name="connsiteX7" fmla="*/ 443775 w 614097"/>
              <a:gd name="connsiteY7" fmla="*/ 205488 h 358441"/>
              <a:gd name="connsiteX8" fmla="*/ 612050 w 614097"/>
              <a:gd name="connsiteY8" fmla="*/ 700 h 35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097" h="358441">
                <a:moveTo>
                  <a:pt x="612050" y="700"/>
                </a:moveTo>
                <a:cubicBezTo>
                  <a:pt x="626338" y="-9883"/>
                  <a:pt x="562308" y="102300"/>
                  <a:pt x="529500" y="141988"/>
                </a:cubicBezTo>
                <a:cubicBezTo>
                  <a:pt x="496692" y="181676"/>
                  <a:pt x="467587" y="204958"/>
                  <a:pt x="415200" y="238825"/>
                </a:cubicBezTo>
                <a:cubicBezTo>
                  <a:pt x="362813" y="272692"/>
                  <a:pt x="284231" y="325609"/>
                  <a:pt x="215175" y="345188"/>
                </a:cubicBezTo>
                <a:cubicBezTo>
                  <a:pt x="146119" y="364767"/>
                  <a:pt x="12504" y="357094"/>
                  <a:pt x="862" y="356300"/>
                </a:cubicBezTo>
                <a:cubicBezTo>
                  <a:pt x="-10780" y="355506"/>
                  <a:pt x="98494" y="348098"/>
                  <a:pt x="145325" y="340425"/>
                </a:cubicBezTo>
                <a:cubicBezTo>
                  <a:pt x="192156" y="332752"/>
                  <a:pt x="232108" y="332752"/>
                  <a:pt x="281850" y="310263"/>
                </a:cubicBezTo>
                <a:cubicBezTo>
                  <a:pt x="331592" y="287774"/>
                  <a:pt x="391123" y="256024"/>
                  <a:pt x="443775" y="205488"/>
                </a:cubicBezTo>
                <a:cubicBezTo>
                  <a:pt x="496427" y="154953"/>
                  <a:pt x="597762" y="11283"/>
                  <a:pt x="612050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D6F073EE-B0EC-4106-AABC-30075BF5D07F}"/>
              </a:ext>
            </a:extLst>
          </p:cNvPr>
          <p:cNvSpPr/>
          <p:nvPr/>
        </p:nvSpPr>
        <p:spPr>
          <a:xfrm>
            <a:off x="4295772" y="7870381"/>
            <a:ext cx="514307" cy="376834"/>
          </a:xfrm>
          <a:custGeom>
            <a:avLst/>
            <a:gdLst>
              <a:gd name="connsiteX0" fmla="*/ 512766 w 514307"/>
              <a:gd name="connsiteY0" fmla="*/ 373507 h 376834"/>
              <a:gd name="connsiteX1" fmla="*/ 338141 w 514307"/>
              <a:gd name="connsiteY1" fmla="*/ 351282 h 376834"/>
              <a:gd name="connsiteX2" fmla="*/ 223841 w 514307"/>
              <a:gd name="connsiteY2" fmla="*/ 300482 h 376834"/>
              <a:gd name="connsiteX3" fmla="*/ 106366 w 514307"/>
              <a:gd name="connsiteY3" fmla="*/ 214757 h 376834"/>
              <a:gd name="connsiteX4" fmla="*/ 19053 w 514307"/>
              <a:gd name="connsiteY4" fmla="*/ 113157 h 376834"/>
              <a:gd name="connsiteX5" fmla="*/ 3 w 514307"/>
              <a:gd name="connsiteY5" fmla="*/ 25844 h 376834"/>
              <a:gd name="connsiteX6" fmla="*/ 17466 w 514307"/>
              <a:gd name="connsiteY6" fmla="*/ 444 h 376834"/>
              <a:gd name="connsiteX7" fmla="*/ 11116 w 514307"/>
              <a:gd name="connsiteY7" fmla="*/ 41719 h 376834"/>
              <a:gd name="connsiteX8" fmla="*/ 20641 w 514307"/>
              <a:gd name="connsiteY8" fmla="*/ 81407 h 376834"/>
              <a:gd name="connsiteX9" fmla="*/ 122241 w 514307"/>
              <a:gd name="connsiteY9" fmla="*/ 213169 h 376834"/>
              <a:gd name="connsiteX10" fmla="*/ 230191 w 514307"/>
              <a:gd name="connsiteY10" fmla="*/ 281432 h 376834"/>
              <a:gd name="connsiteX11" fmla="*/ 512766 w 514307"/>
              <a:gd name="connsiteY11" fmla="*/ 373507 h 3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307" h="376834">
                <a:moveTo>
                  <a:pt x="512766" y="373507"/>
                </a:moveTo>
                <a:cubicBezTo>
                  <a:pt x="530758" y="385149"/>
                  <a:pt x="386295" y="363453"/>
                  <a:pt x="338141" y="351282"/>
                </a:cubicBezTo>
                <a:cubicBezTo>
                  <a:pt x="289987" y="339111"/>
                  <a:pt x="262470" y="323236"/>
                  <a:pt x="223841" y="300482"/>
                </a:cubicBezTo>
                <a:cubicBezTo>
                  <a:pt x="185212" y="277728"/>
                  <a:pt x="140497" y="245978"/>
                  <a:pt x="106366" y="214757"/>
                </a:cubicBezTo>
                <a:cubicBezTo>
                  <a:pt x="72235" y="183536"/>
                  <a:pt x="36780" y="144642"/>
                  <a:pt x="19053" y="113157"/>
                </a:cubicBezTo>
                <a:cubicBezTo>
                  <a:pt x="1326" y="81671"/>
                  <a:pt x="267" y="44629"/>
                  <a:pt x="3" y="25844"/>
                </a:cubicBezTo>
                <a:cubicBezTo>
                  <a:pt x="-261" y="7059"/>
                  <a:pt x="15614" y="-2202"/>
                  <a:pt x="17466" y="444"/>
                </a:cubicBezTo>
                <a:cubicBezTo>
                  <a:pt x="19318" y="3090"/>
                  <a:pt x="10587" y="28225"/>
                  <a:pt x="11116" y="41719"/>
                </a:cubicBezTo>
                <a:cubicBezTo>
                  <a:pt x="11645" y="55213"/>
                  <a:pt x="2120" y="52832"/>
                  <a:pt x="20641" y="81407"/>
                </a:cubicBezTo>
                <a:cubicBezTo>
                  <a:pt x="39162" y="109982"/>
                  <a:pt x="87316" y="179831"/>
                  <a:pt x="122241" y="213169"/>
                </a:cubicBezTo>
                <a:cubicBezTo>
                  <a:pt x="157166" y="246506"/>
                  <a:pt x="163781" y="256296"/>
                  <a:pt x="230191" y="281432"/>
                </a:cubicBezTo>
                <a:cubicBezTo>
                  <a:pt x="296601" y="306568"/>
                  <a:pt x="494774" y="361865"/>
                  <a:pt x="512766" y="373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5563B862-2785-45AB-BDA7-52436CD1404A}"/>
              </a:ext>
            </a:extLst>
          </p:cNvPr>
          <p:cNvSpPr/>
          <p:nvPr/>
        </p:nvSpPr>
        <p:spPr>
          <a:xfrm>
            <a:off x="3757436" y="6147479"/>
            <a:ext cx="691143" cy="193508"/>
          </a:xfrm>
          <a:custGeom>
            <a:avLst/>
            <a:gdLst>
              <a:gd name="connsiteX0" fmla="*/ 1764 w 691143"/>
              <a:gd name="connsiteY0" fmla="*/ 112034 h 193508"/>
              <a:gd name="connsiteX1" fmla="*/ 157339 w 691143"/>
              <a:gd name="connsiteY1" fmla="*/ 26309 h 193508"/>
              <a:gd name="connsiteX2" fmla="*/ 362127 w 691143"/>
              <a:gd name="connsiteY2" fmla="*/ 26309 h 193508"/>
              <a:gd name="connsiteX3" fmla="*/ 517702 w 691143"/>
              <a:gd name="connsiteY3" fmla="*/ 81871 h 193508"/>
              <a:gd name="connsiteX4" fmla="*/ 585964 w 691143"/>
              <a:gd name="connsiteY4" fmla="*/ 139021 h 193508"/>
              <a:gd name="connsiteX5" fmla="*/ 690739 w 691143"/>
              <a:gd name="connsiteY5" fmla="*/ 192996 h 193508"/>
              <a:gd name="connsiteX6" fmla="*/ 544689 w 691143"/>
              <a:gd name="connsiteY6" fmla="*/ 105684 h 193508"/>
              <a:gd name="connsiteX7" fmla="*/ 389114 w 691143"/>
              <a:gd name="connsiteY7" fmla="*/ 19959 h 193508"/>
              <a:gd name="connsiteX8" fmla="*/ 260527 w 691143"/>
              <a:gd name="connsiteY8" fmla="*/ 5671 h 193508"/>
              <a:gd name="connsiteX9" fmla="*/ 1764 w 691143"/>
              <a:gd name="connsiteY9" fmla="*/ 112034 h 1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143" h="193508">
                <a:moveTo>
                  <a:pt x="1764" y="112034"/>
                </a:moveTo>
                <a:cubicBezTo>
                  <a:pt x="-15434" y="115474"/>
                  <a:pt x="97278" y="40597"/>
                  <a:pt x="157339" y="26309"/>
                </a:cubicBezTo>
                <a:cubicBezTo>
                  <a:pt x="217400" y="12021"/>
                  <a:pt x="302067" y="17049"/>
                  <a:pt x="362127" y="26309"/>
                </a:cubicBezTo>
                <a:cubicBezTo>
                  <a:pt x="422187" y="35569"/>
                  <a:pt x="480396" y="63086"/>
                  <a:pt x="517702" y="81871"/>
                </a:cubicBezTo>
                <a:cubicBezTo>
                  <a:pt x="555008" y="100656"/>
                  <a:pt x="557124" y="120500"/>
                  <a:pt x="585964" y="139021"/>
                </a:cubicBezTo>
                <a:cubicBezTo>
                  <a:pt x="614804" y="157542"/>
                  <a:pt x="697618" y="198552"/>
                  <a:pt x="690739" y="192996"/>
                </a:cubicBezTo>
                <a:cubicBezTo>
                  <a:pt x="683860" y="187440"/>
                  <a:pt x="594960" y="134524"/>
                  <a:pt x="544689" y="105684"/>
                </a:cubicBezTo>
                <a:cubicBezTo>
                  <a:pt x="494418" y="76844"/>
                  <a:pt x="436474" y="36628"/>
                  <a:pt x="389114" y="19959"/>
                </a:cubicBezTo>
                <a:cubicBezTo>
                  <a:pt x="341754" y="3290"/>
                  <a:pt x="327202" y="-7029"/>
                  <a:pt x="260527" y="5671"/>
                </a:cubicBezTo>
                <a:cubicBezTo>
                  <a:pt x="193852" y="18371"/>
                  <a:pt x="18962" y="108594"/>
                  <a:pt x="1764" y="11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B503A317-6DB8-48A4-8CA7-BEE5DADDA62E}"/>
              </a:ext>
            </a:extLst>
          </p:cNvPr>
          <p:cNvSpPr/>
          <p:nvPr/>
        </p:nvSpPr>
        <p:spPr>
          <a:xfrm>
            <a:off x="3632151" y="6164129"/>
            <a:ext cx="128749" cy="107373"/>
          </a:xfrm>
          <a:custGeom>
            <a:avLst/>
            <a:gdLst>
              <a:gd name="connsiteX0" fmla="*/ 128637 w 128749"/>
              <a:gd name="connsiteY0" fmla="*/ 104909 h 107373"/>
              <a:gd name="connsiteX1" fmla="*/ 73074 w 128749"/>
              <a:gd name="connsiteY1" fmla="*/ 89034 h 107373"/>
              <a:gd name="connsiteX2" fmla="*/ 47674 w 128749"/>
              <a:gd name="connsiteY2" fmla="*/ 50934 h 107373"/>
              <a:gd name="connsiteX3" fmla="*/ 49 w 128749"/>
              <a:gd name="connsiteY3" fmla="*/ 134 h 107373"/>
              <a:gd name="connsiteX4" fmla="*/ 57199 w 128749"/>
              <a:gd name="connsiteY4" fmla="*/ 38234 h 107373"/>
              <a:gd name="connsiteX5" fmla="*/ 128637 w 128749"/>
              <a:gd name="connsiteY5" fmla="*/ 104909 h 10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749" h="107373">
                <a:moveTo>
                  <a:pt x="128637" y="104909"/>
                </a:moveTo>
                <a:cubicBezTo>
                  <a:pt x="131283" y="113376"/>
                  <a:pt x="86568" y="98030"/>
                  <a:pt x="73074" y="89034"/>
                </a:cubicBezTo>
                <a:cubicBezTo>
                  <a:pt x="59580" y="80038"/>
                  <a:pt x="59845" y="65751"/>
                  <a:pt x="47674" y="50934"/>
                </a:cubicBezTo>
                <a:cubicBezTo>
                  <a:pt x="35503" y="36117"/>
                  <a:pt x="-1539" y="2251"/>
                  <a:pt x="49" y="134"/>
                </a:cubicBezTo>
                <a:cubicBezTo>
                  <a:pt x="1637" y="-1983"/>
                  <a:pt x="35768" y="21301"/>
                  <a:pt x="57199" y="38234"/>
                </a:cubicBezTo>
                <a:cubicBezTo>
                  <a:pt x="78630" y="55167"/>
                  <a:pt x="125991" y="96442"/>
                  <a:pt x="128637" y="104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EE6755A1-8B03-4D73-9768-8301368863F7}"/>
              </a:ext>
            </a:extLst>
          </p:cNvPr>
          <p:cNvSpPr/>
          <p:nvPr/>
        </p:nvSpPr>
        <p:spPr>
          <a:xfrm>
            <a:off x="3703481" y="6134099"/>
            <a:ext cx="93879" cy="109540"/>
          </a:xfrm>
          <a:custGeom>
            <a:avLst/>
            <a:gdLst>
              <a:gd name="connsiteX0" fmla="*/ 93819 w 93879"/>
              <a:gd name="connsiteY0" fmla="*/ 109539 h 109540"/>
              <a:gd name="connsiteX1" fmla="*/ 28732 w 93879"/>
              <a:gd name="connsiteY1" fmla="*/ 65089 h 109540"/>
              <a:gd name="connsiteX2" fmla="*/ 157 w 93879"/>
              <a:gd name="connsiteY2" fmla="*/ 1 h 109540"/>
              <a:gd name="connsiteX3" fmla="*/ 39844 w 93879"/>
              <a:gd name="connsiteY3" fmla="*/ 63501 h 109540"/>
              <a:gd name="connsiteX4" fmla="*/ 93819 w 93879"/>
              <a:gd name="connsiteY4" fmla="*/ 109539 h 10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79" h="109540">
                <a:moveTo>
                  <a:pt x="93819" y="109539"/>
                </a:moveTo>
                <a:cubicBezTo>
                  <a:pt x="91967" y="109804"/>
                  <a:pt x="44342" y="83345"/>
                  <a:pt x="28732" y="65089"/>
                </a:cubicBezTo>
                <a:cubicBezTo>
                  <a:pt x="13122" y="46833"/>
                  <a:pt x="-1695" y="266"/>
                  <a:pt x="157" y="1"/>
                </a:cubicBezTo>
                <a:cubicBezTo>
                  <a:pt x="2009" y="-264"/>
                  <a:pt x="25292" y="46832"/>
                  <a:pt x="39844" y="63501"/>
                </a:cubicBezTo>
                <a:cubicBezTo>
                  <a:pt x="54396" y="80170"/>
                  <a:pt x="95671" y="109274"/>
                  <a:pt x="93819" y="109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F88B6974-0CB1-4EF3-A737-F4F3CBFCDD19}"/>
              </a:ext>
            </a:extLst>
          </p:cNvPr>
          <p:cNvSpPr/>
          <p:nvPr/>
        </p:nvSpPr>
        <p:spPr>
          <a:xfrm>
            <a:off x="3757373" y="6113459"/>
            <a:ext cx="100265" cy="87333"/>
          </a:xfrm>
          <a:custGeom>
            <a:avLst/>
            <a:gdLst>
              <a:gd name="connsiteX0" fmla="*/ 100252 w 100265"/>
              <a:gd name="connsiteY0" fmla="*/ 87316 h 87333"/>
              <a:gd name="connsiteX1" fmla="*/ 17702 w 100265"/>
              <a:gd name="connsiteY1" fmla="*/ 61916 h 87333"/>
              <a:gd name="connsiteX2" fmla="*/ 240 w 100265"/>
              <a:gd name="connsiteY2" fmla="*/ 4 h 87333"/>
              <a:gd name="connsiteX3" fmla="*/ 24052 w 100265"/>
              <a:gd name="connsiteY3" fmla="*/ 58741 h 87333"/>
              <a:gd name="connsiteX4" fmla="*/ 100252 w 100265"/>
              <a:gd name="connsiteY4" fmla="*/ 87316 h 8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5" h="87333">
                <a:moveTo>
                  <a:pt x="100252" y="87316"/>
                </a:moveTo>
                <a:cubicBezTo>
                  <a:pt x="99194" y="87845"/>
                  <a:pt x="34371" y="76468"/>
                  <a:pt x="17702" y="61916"/>
                </a:cubicBezTo>
                <a:cubicBezTo>
                  <a:pt x="1033" y="47364"/>
                  <a:pt x="-818" y="533"/>
                  <a:pt x="240" y="4"/>
                </a:cubicBezTo>
                <a:cubicBezTo>
                  <a:pt x="1298" y="-525"/>
                  <a:pt x="7912" y="45247"/>
                  <a:pt x="24052" y="58741"/>
                </a:cubicBezTo>
                <a:cubicBezTo>
                  <a:pt x="40192" y="72235"/>
                  <a:pt x="101310" y="86787"/>
                  <a:pt x="100252" y="87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EA1E81FB-34F6-4567-B76D-FDA7F357048F}"/>
              </a:ext>
            </a:extLst>
          </p:cNvPr>
          <p:cNvSpPr/>
          <p:nvPr/>
        </p:nvSpPr>
        <p:spPr>
          <a:xfrm>
            <a:off x="3817005" y="6049523"/>
            <a:ext cx="113716" cy="151106"/>
          </a:xfrm>
          <a:custGeom>
            <a:avLst/>
            <a:gdLst>
              <a:gd name="connsiteX0" fmla="*/ 113645 w 113716"/>
              <a:gd name="connsiteY0" fmla="*/ 122677 h 151106"/>
              <a:gd name="connsiteX1" fmla="*/ 51733 w 113716"/>
              <a:gd name="connsiteY1" fmla="*/ 89340 h 151106"/>
              <a:gd name="connsiteX2" fmla="*/ 2520 w 113716"/>
              <a:gd name="connsiteY2" fmla="*/ 440 h 151106"/>
              <a:gd name="connsiteX3" fmla="*/ 10458 w 113716"/>
              <a:gd name="connsiteY3" fmla="*/ 59177 h 151106"/>
              <a:gd name="connsiteX4" fmla="*/ 39033 w 113716"/>
              <a:gd name="connsiteY4" fmla="*/ 148077 h 151106"/>
              <a:gd name="connsiteX5" fmla="*/ 113645 w 113716"/>
              <a:gd name="connsiteY5" fmla="*/ 122677 h 15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16" h="151106">
                <a:moveTo>
                  <a:pt x="113645" y="122677"/>
                </a:moveTo>
                <a:cubicBezTo>
                  <a:pt x="115762" y="112888"/>
                  <a:pt x="70254" y="109713"/>
                  <a:pt x="51733" y="89340"/>
                </a:cubicBezTo>
                <a:cubicBezTo>
                  <a:pt x="33212" y="68967"/>
                  <a:pt x="9399" y="5467"/>
                  <a:pt x="2520" y="440"/>
                </a:cubicBezTo>
                <a:cubicBezTo>
                  <a:pt x="-4359" y="-4587"/>
                  <a:pt x="4373" y="34571"/>
                  <a:pt x="10458" y="59177"/>
                </a:cubicBezTo>
                <a:cubicBezTo>
                  <a:pt x="16543" y="83783"/>
                  <a:pt x="24746" y="135906"/>
                  <a:pt x="39033" y="148077"/>
                </a:cubicBezTo>
                <a:cubicBezTo>
                  <a:pt x="53320" y="160248"/>
                  <a:pt x="111528" y="132466"/>
                  <a:pt x="113645" y="122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B686AE0C-263B-4C9D-8651-42652EEF7443}"/>
              </a:ext>
            </a:extLst>
          </p:cNvPr>
          <p:cNvSpPr/>
          <p:nvPr/>
        </p:nvSpPr>
        <p:spPr>
          <a:xfrm>
            <a:off x="3901603" y="6004471"/>
            <a:ext cx="76966" cy="155100"/>
          </a:xfrm>
          <a:custGeom>
            <a:avLst/>
            <a:gdLst>
              <a:gd name="connsiteX0" fmla="*/ 76672 w 76966"/>
              <a:gd name="connsiteY0" fmla="*/ 155029 h 155100"/>
              <a:gd name="connsiteX1" fmla="*/ 27460 w 76966"/>
              <a:gd name="connsiteY1" fmla="*/ 113754 h 155100"/>
              <a:gd name="connsiteX2" fmla="*/ 44922 w 76966"/>
              <a:gd name="connsiteY2" fmla="*/ 2629 h 155100"/>
              <a:gd name="connsiteX3" fmla="*/ 29047 w 76966"/>
              <a:gd name="connsiteY3" fmla="*/ 40729 h 155100"/>
              <a:gd name="connsiteX4" fmla="*/ 472 w 76966"/>
              <a:gd name="connsiteY4" fmla="*/ 105817 h 155100"/>
              <a:gd name="connsiteX5" fmla="*/ 76672 w 76966"/>
              <a:gd name="connsiteY5" fmla="*/ 155029 h 15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66" h="155100">
                <a:moveTo>
                  <a:pt x="76672" y="155029"/>
                </a:moveTo>
                <a:cubicBezTo>
                  <a:pt x="81170" y="156352"/>
                  <a:pt x="32752" y="139154"/>
                  <a:pt x="27460" y="113754"/>
                </a:cubicBezTo>
                <a:cubicBezTo>
                  <a:pt x="22168" y="88354"/>
                  <a:pt x="44658" y="14800"/>
                  <a:pt x="44922" y="2629"/>
                </a:cubicBezTo>
                <a:cubicBezTo>
                  <a:pt x="45186" y="-9542"/>
                  <a:pt x="36455" y="23531"/>
                  <a:pt x="29047" y="40729"/>
                </a:cubicBezTo>
                <a:cubicBezTo>
                  <a:pt x="21639" y="57927"/>
                  <a:pt x="-3761" y="84121"/>
                  <a:pt x="472" y="105817"/>
                </a:cubicBezTo>
                <a:cubicBezTo>
                  <a:pt x="4705" y="127513"/>
                  <a:pt x="72174" y="153706"/>
                  <a:pt x="76672" y="155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1B1E6221-A2F0-405F-BA46-58AED806D6A6}"/>
              </a:ext>
            </a:extLst>
          </p:cNvPr>
          <p:cNvSpPr/>
          <p:nvPr/>
        </p:nvSpPr>
        <p:spPr>
          <a:xfrm>
            <a:off x="3976642" y="6040181"/>
            <a:ext cx="61973" cy="119998"/>
          </a:xfrm>
          <a:custGeom>
            <a:avLst/>
            <a:gdLst>
              <a:gd name="connsiteX0" fmla="*/ 61958 w 61973"/>
              <a:gd name="connsiteY0" fmla="*/ 119319 h 119998"/>
              <a:gd name="connsiteX1" fmla="*/ 19096 w 61973"/>
              <a:gd name="connsiteY1" fmla="*/ 87569 h 119998"/>
              <a:gd name="connsiteX2" fmla="*/ 46 w 61973"/>
              <a:gd name="connsiteY2" fmla="*/ 257 h 119998"/>
              <a:gd name="connsiteX3" fmla="*/ 23858 w 61973"/>
              <a:gd name="connsiteY3" fmla="*/ 62169 h 119998"/>
              <a:gd name="connsiteX4" fmla="*/ 61958 w 61973"/>
              <a:gd name="connsiteY4" fmla="*/ 119319 h 1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3" h="119998">
                <a:moveTo>
                  <a:pt x="61958" y="119319"/>
                </a:moveTo>
                <a:cubicBezTo>
                  <a:pt x="61164" y="123552"/>
                  <a:pt x="29415" y="107413"/>
                  <a:pt x="19096" y="87569"/>
                </a:cubicBezTo>
                <a:cubicBezTo>
                  <a:pt x="8777" y="67725"/>
                  <a:pt x="-748" y="4490"/>
                  <a:pt x="46" y="257"/>
                </a:cubicBezTo>
                <a:cubicBezTo>
                  <a:pt x="840" y="-3976"/>
                  <a:pt x="15656" y="45236"/>
                  <a:pt x="23858" y="62169"/>
                </a:cubicBezTo>
                <a:cubicBezTo>
                  <a:pt x="32060" y="79102"/>
                  <a:pt x="62752" y="115086"/>
                  <a:pt x="61958" y="119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21A09966-DCA3-466B-B535-115F446DF99A}"/>
              </a:ext>
            </a:extLst>
          </p:cNvPr>
          <p:cNvSpPr/>
          <p:nvPr/>
        </p:nvSpPr>
        <p:spPr>
          <a:xfrm>
            <a:off x="4094122" y="6061330"/>
            <a:ext cx="59743" cy="119028"/>
          </a:xfrm>
          <a:custGeom>
            <a:avLst/>
            <a:gdLst>
              <a:gd name="connsiteX0" fmla="*/ 41 w 59743"/>
              <a:gd name="connsiteY0" fmla="*/ 96583 h 119028"/>
              <a:gd name="connsiteX1" fmla="*/ 49253 w 59743"/>
              <a:gd name="connsiteY1" fmla="*/ 1333 h 119028"/>
              <a:gd name="connsiteX2" fmla="*/ 36553 w 59743"/>
              <a:gd name="connsiteY2" fmla="*/ 45783 h 119028"/>
              <a:gd name="connsiteX3" fmla="*/ 58778 w 59743"/>
              <a:gd name="connsiteY3" fmla="*/ 115633 h 119028"/>
              <a:gd name="connsiteX4" fmla="*/ 41 w 59743"/>
              <a:gd name="connsiteY4" fmla="*/ 96583 h 11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43" h="119028">
                <a:moveTo>
                  <a:pt x="41" y="96583"/>
                </a:moveTo>
                <a:cubicBezTo>
                  <a:pt x="-1546" y="77533"/>
                  <a:pt x="43168" y="9800"/>
                  <a:pt x="49253" y="1333"/>
                </a:cubicBezTo>
                <a:cubicBezTo>
                  <a:pt x="55338" y="-7134"/>
                  <a:pt x="34966" y="26733"/>
                  <a:pt x="36553" y="45783"/>
                </a:cubicBezTo>
                <a:cubicBezTo>
                  <a:pt x="38140" y="64833"/>
                  <a:pt x="65128" y="106902"/>
                  <a:pt x="58778" y="115633"/>
                </a:cubicBezTo>
                <a:cubicBezTo>
                  <a:pt x="52428" y="124364"/>
                  <a:pt x="1628" y="115633"/>
                  <a:pt x="41" y="96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F67D7101-739A-471B-A367-F8CF70C8D789}"/>
              </a:ext>
            </a:extLst>
          </p:cNvPr>
          <p:cNvSpPr/>
          <p:nvPr/>
        </p:nvSpPr>
        <p:spPr>
          <a:xfrm>
            <a:off x="4160538" y="6070852"/>
            <a:ext cx="69274" cy="99779"/>
          </a:xfrm>
          <a:custGeom>
            <a:avLst/>
            <a:gdLst>
              <a:gd name="connsiteX0" fmla="*/ 300 w 69274"/>
              <a:gd name="connsiteY0" fmla="*/ 99761 h 99779"/>
              <a:gd name="connsiteX1" fmla="*/ 35225 w 69274"/>
              <a:gd name="connsiteY1" fmla="*/ 17211 h 99779"/>
              <a:gd name="connsiteX2" fmla="*/ 68562 w 69274"/>
              <a:gd name="connsiteY2" fmla="*/ 6098 h 99779"/>
              <a:gd name="connsiteX3" fmla="*/ 55862 w 69274"/>
              <a:gd name="connsiteY3" fmla="*/ 9273 h 99779"/>
              <a:gd name="connsiteX4" fmla="*/ 300 w 69274"/>
              <a:gd name="connsiteY4" fmla="*/ 99761 h 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4" h="99779">
                <a:moveTo>
                  <a:pt x="300" y="99761"/>
                </a:moveTo>
                <a:cubicBezTo>
                  <a:pt x="-3139" y="101084"/>
                  <a:pt x="23848" y="32821"/>
                  <a:pt x="35225" y="17211"/>
                </a:cubicBezTo>
                <a:cubicBezTo>
                  <a:pt x="46602" y="1601"/>
                  <a:pt x="65123" y="7421"/>
                  <a:pt x="68562" y="6098"/>
                </a:cubicBezTo>
                <a:cubicBezTo>
                  <a:pt x="72001" y="4775"/>
                  <a:pt x="62212" y="-8719"/>
                  <a:pt x="55862" y="9273"/>
                </a:cubicBezTo>
                <a:cubicBezTo>
                  <a:pt x="49512" y="27265"/>
                  <a:pt x="3739" y="98438"/>
                  <a:pt x="300" y="99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0C6C17FD-2B37-4FE0-A082-1E122ABF5A58}"/>
              </a:ext>
            </a:extLst>
          </p:cNvPr>
          <p:cNvSpPr/>
          <p:nvPr/>
        </p:nvSpPr>
        <p:spPr>
          <a:xfrm>
            <a:off x="4179881" y="6142024"/>
            <a:ext cx="156302" cy="63634"/>
          </a:xfrm>
          <a:custGeom>
            <a:avLst/>
            <a:gdLst>
              <a:gd name="connsiteX0" fmla="*/ 7 w 156302"/>
              <a:gd name="connsiteY0" fmla="*/ 36526 h 63634"/>
              <a:gd name="connsiteX1" fmla="*/ 82557 w 156302"/>
              <a:gd name="connsiteY1" fmla="*/ 47639 h 63634"/>
              <a:gd name="connsiteX2" fmla="*/ 155582 w 156302"/>
              <a:gd name="connsiteY2" fmla="*/ 14 h 63634"/>
              <a:gd name="connsiteX3" fmla="*/ 117482 w 156302"/>
              <a:gd name="connsiteY3" fmla="*/ 42876 h 63634"/>
              <a:gd name="connsiteX4" fmla="*/ 77794 w 156302"/>
              <a:gd name="connsiteY4" fmla="*/ 63514 h 63634"/>
              <a:gd name="connsiteX5" fmla="*/ 7 w 156302"/>
              <a:gd name="connsiteY5" fmla="*/ 36526 h 6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302" h="63634">
                <a:moveTo>
                  <a:pt x="7" y="36526"/>
                </a:moveTo>
                <a:cubicBezTo>
                  <a:pt x="801" y="33880"/>
                  <a:pt x="56628" y="53724"/>
                  <a:pt x="82557" y="47639"/>
                </a:cubicBezTo>
                <a:cubicBezTo>
                  <a:pt x="108486" y="41554"/>
                  <a:pt x="149761" y="808"/>
                  <a:pt x="155582" y="14"/>
                </a:cubicBezTo>
                <a:cubicBezTo>
                  <a:pt x="161403" y="-780"/>
                  <a:pt x="130447" y="32293"/>
                  <a:pt x="117482" y="42876"/>
                </a:cubicBezTo>
                <a:cubicBezTo>
                  <a:pt x="104517" y="53459"/>
                  <a:pt x="92082" y="61397"/>
                  <a:pt x="77794" y="63514"/>
                </a:cubicBezTo>
                <a:cubicBezTo>
                  <a:pt x="63507" y="65631"/>
                  <a:pt x="-787" y="39172"/>
                  <a:pt x="7" y="36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7CCE29D0-A779-41A9-BBA9-323FD3950B36}"/>
              </a:ext>
            </a:extLst>
          </p:cNvPr>
          <p:cNvSpPr/>
          <p:nvPr/>
        </p:nvSpPr>
        <p:spPr>
          <a:xfrm>
            <a:off x="4266476" y="6225490"/>
            <a:ext cx="154965" cy="18223"/>
          </a:xfrm>
          <a:custGeom>
            <a:avLst/>
            <a:gdLst>
              <a:gd name="connsiteX0" fmla="*/ 724 w 154965"/>
              <a:gd name="connsiteY0" fmla="*/ 3860 h 18223"/>
              <a:gd name="connsiteX1" fmla="*/ 118199 w 154965"/>
              <a:gd name="connsiteY1" fmla="*/ 685 h 18223"/>
              <a:gd name="connsiteX2" fmla="*/ 153124 w 154965"/>
              <a:gd name="connsiteY2" fmla="*/ 18148 h 18223"/>
              <a:gd name="connsiteX3" fmla="*/ 72162 w 154965"/>
              <a:gd name="connsiteY3" fmla="*/ 7035 h 18223"/>
              <a:gd name="connsiteX4" fmla="*/ 724 w 154965"/>
              <a:gd name="connsiteY4" fmla="*/ 3860 h 1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65" h="18223">
                <a:moveTo>
                  <a:pt x="724" y="3860"/>
                </a:moveTo>
                <a:cubicBezTo>
                  <a:pt x="8397" y="2802"/>
                  <a:pt x="92799" y="-1696"/>
                  <a:pt x="118199" y="685"/>
                </a:cubicBezTo>
                <a:cubicBezTo>
                  <a:pt x="143599" y="3066"/>
                  <a:pt x="160797" y="17090"/>
                  <a:pt x="153124" y="18148"/>
                </a:cubicBezTo>
                <a:cubicBezTo>
                  <a:pt x="145451" y="19206"/>
                  <a:pt x="95974" y="8887"/>
                  <a:pt x="72162" y="7035"/>
                </a:cubicBezTo>
                <a:cubicBezTo>
                  <a:pt x="48350" y="5183"/>
                  <a:pt x="-6949" y="4918"/>
                  <a:pt x="724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BA4CF087-6746-4CC2-8734-29B09685E96D}"/>
              </a:ext>
            </a:extLst>
          </p:cNvPr>
          <p:cNvSpPr/>
          <p:nvPr/>
        </p:nvSpPr>
        <p:spPr>
          <a:xfrm>
            <a:off x="3694811" y="6098333"/>
            <a:ext cx="782997" cy="242700"/>
          </a:xfrm>
          <a:custGeom>
            <a:avLst/>
            <a:gdLst>
              <a:gd name="connsiteX0" fmla="*/ 781939 w 782997"/>
              <a:gd name="connsiteY0" fmla="*/ 238967 h 242700"/>
              <a:gd name="connsiteX1" fmla="*/ 551222 w 782997"/>
              <a:gd name="connsiteY1" fmla="*/ 71750 h 242700"/>
              <a:gd name="connsiteX2" fmla="*/ 426339 w 782997"/>
              <a:gd name="connsiteY2" fmla="*/ 4017 h 242700"/>
              <a:gd name="connsiteX3" fmla="*/ 229489 w 782997"/>
              <a:gd name="connsiteY3" fmla="*/ 10367 h 242700"/>
              <a:gd name="connsiteX4" fmla="*/ 100372 w 782997"/>
              <a:gd name="connsiteY4" fmla="*/ 31534 h 242700"/>
              <a:gd name="connsiteX5" fmla="*/ 889 w 782997"/>
              <a:gd name="connsiteY5" fmla="*/ 97150 h 242700"/>
              <a:gd name="connsiteX6" fmla="*/ 53806 w 782997"/>
              <a:gd name="connsiteY6" fmla="*/ 156417 h 242700"/>
              <a:gd name="connsiteX7" fmla="*/ 94022 w 782997"/>
              <a:gd name="connsiteY7" fmla="*/ 143717 h 242700"/>
              <a:gd name="connsiteX8" fmla="*/ 316272 w 782997"/>
              <a:gd name="connsiteY8" fmla="*/ 75984 h 242700"/>
              <a:gd name="connsiteX9" fmla="*/ 496189 w 782997"/>
              <a:gd name="connsiteY9" fmla="*/ 97150 h 242700"/>
              <a:gd name="connsiteX10" fmla="*/ 631656 w 782997"/>
              <a:gd name="connsiteY10" fmla="*/ 179700 h 242700"/>
              <a:gd name="connsiteX11" fmla="*/ 781939 w 782997"/>
              <a:gd name="connsiteY11" fmla="*/ 238967 h 24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997" h="242700">
                <a:moveTo>
                  <a:pt x="781939" y="238967"/>
                </a:moveTo>
                <a:cubicBezTo>
                  <a:pt x="768533" y="220975"/>
                  <a:pt x="610489" y="110908"/>
                  <a:pt x="551222" y="71750"/>
                </a:cubicBezTo>
                <a:cubicBezTo>
                  <a:pt x="491955" y="32592"/>
                  <a:pt x="479961" y="14247"/>
                  <a:pt x="426339" y="4017"/>
                </a:cubicBezTo>
                <a:cubicBezTo>
                  <a:pt x="372717" y="-6214"/>
                  <a:pt x="283817" y="5781"/>
                  <a:pt x="229489" y="10367"/>
                </a:cubicBezTo>
                <a:cubicBezTo>
                  <a:pt x="175161" y="14953"/>
                  <a:pt x="138472" y="17070"/>
                  <a:pt x="100372" y="31534"/>
                </a:cubicBezTo>
                <a:cubicBezTo>
                  <a:pt x="62272" y="45998"/>
                  <a:pt x="8650" y="76336"/>
                  <a:pt x="889" y="97150"/>
                </a:cubicBezTo>
                <a:cubicBezTo>
                  <a:pt x="-6872" y="117964"/>
                  <a:pt x="38284" y="148656"/>
                  <a:pt x="53806" y="156417"/>
                </a:cubicBezTo>
                <a:cubicBezTo>
                  <a:pt x="69328" y="164178"/>
                  <a:pt x="94022" y="143717"/>
                  <a:pt x="94022" y="143717"/>
                </a:cubicBezTo>
                <a:cubicBezTo>
                  <a:pt x="137766" y="130312"/>
                  <a:pt x="249244" y="83745"/>
                  <a:pt x="316272" y="75984"/>
                </a:cubicBezTo>
                <a:cubicBezTo>
                  <a:pt x="383300" y="68223"/>
                  <a:pt x="443625" y="79864"/>
                  <a:pt x="496189" y="97150"/>
                </a:cubicBezTo>
                <a:cubicBezTo>
                  <a:pt x="548753" y="114436"/>
                  <a:pt x="585442" y="153947"/>
                  <a:pt x="631656" y="179700"/>
                </a:cubicBezTo>
                <a:cubicBezTo>
                  <a:pt x="677870" y="205453"/>
                  <a:pt x="795345" y="256959"/>
                  <a:pt x="781939" y="23896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C8D4836C-A84A-41BB-98CB-A0B5D4DA34F7}"/>
              </a:ext>
            </a:extLst>
          </p:cNvPr>
          <p:cNvSpPr/>
          <p:nvPr/>
        </p:nvSpPr>
        <p:spPr>
          <a:xfrm>
            <a:off x="5336134" y="6143637"/>
            <a:ext cx="680264" cy="208946"/>
          </a:xfrm>
          <a:custGeom>
            <a:avLst/>
            <a:gdLst>
              <a:gd name="connsiteX0" fmla="*/ 2629 w 680264"/>
              <a:gd name="connsiteY0" fmla="*/ 134926 h 208946"/>
              <a:gd name="connsiteX1" fmla="*/ 82004 w 680264"/>
              <a:gd name="connsiteY1" fmla="*/ 136513 h 208946"/>
              <a:gd name="connsiteX2" fmla="*/ 228054 w 680264"/>
              <a:gd name="connsiteY2" fmla="*/ 100001 h 208946"/>
              <a:gd name="connsiteX3" fmla="*/ 402679 w 680264"/>
              <a:gd name="connsiteY3" fmla="*/ 107938 h 208946"/>
              <a:gd name="connsiteX4" fmla="*/ 513804 w 680264"/>
              <a:gd name="connsiteY4" fmla="*/ 141276 h 208946"/>
              <a:gd name="connsiteX5" fmla="*/ 615404 w 680264"/>
              <a:gd name="connsiteY5" fmla="*/ 207951 h 208946"/>
              <a:gd name="connsiteX6" fmla="*/ 677316 w 680264"/>
              <a:gd name="connsiteY6" fmla="*/ 176201 h 208946"/>
              <a:gd name="connsiteX7" fmla="*/ 640804 w 680264"/>
              <a:gd name="connsiteY7" fmla="*/ 107938 h 208946"/>
              <a:gd name="connsiteX8" fmla="*/ 393154 w 680264"/>
              <a:gd name="connsiteY8" fmla="*/ 4751 h 208946"/>
              <a:gd name="connsiteX9" fmla="*/ 175666 w 680264"/>
              <a:gd name="connsiteY9" fmla="*/ 26976 h 208946"/>
              <a:gd name="connsiteX10" fmla="*/ 2629 w 680264"/>
              <a:gd name="connsiteY10" fmla="*/ 134926 h 20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0264" h="208946">
                <a:moveTo>
                  <a:pt x="2629" y="134926"/>
                </a:moveTo>
                <a:cubicBezTo>
                  <a:pt x="-12981" y="153182"/>
                  <a:pt x="44433" y="142334"/>
                  <a:pt x="82004" y="136513"/>
                </a:cubicBezTo>
                <a:cubicBezTo>
                  <a:pt x="119575" y="130692"/>
                  <a:pt x="174608" y="104763"/>
                  <a:pt x="228054" y="100001"/>
                </a:cubicBezTo>
                <a:cubicBezTo>
                  <a:pt x="281500" y="95239"/>
                  <a:pt x="355054" y="101059"/>
                  <a:pt x="402679" y="107938"/>
                </a:cubicBezTo>
                <a:cubicBezTo>
                  <a:pt x="450304" y="114817"/>
                  <a:pt x="478350" y="124607"/>
                  <a:pt x="513804" y="141276"/>
                </a:cubicBezTo>
                <a:cubicBezTo>
                  <a:pt x="549258" y="157945"/>
                  <a:pt x="588152" y="202130"/>
                  <a:pt x="615404" y="207951"/>
                </a:cubicBezTo>
                <a:cubicBezTo>
                  <a:pt x="642656" y="213772"/>
                  <a:pt x="673083" y="192870"/>
                  <a:pt x="677316" y="176201"/>
                </a:cubicBezTo>
                <a:cubicBezTo>
                  <a:pt x="681549" y="159532"/>
                  <a:pt x="688164" y="136513"/>
                  <a:pt x="640804" y="107938"/>
                </a:cubicBezTo>
                <a:cubicBezTo>
                  <a:pt x="593444" y="79363"/>
                  <a:pt x="470677" y="18245"/>
                  <a:pt x="393154" y="4751"/>
                </a:cubicBezTo>
                <a:cubicBezTo>
                  <a:pt x="315631" y="-8743"/>
                  <a:pt x="237314" y="8984"/>
                  <a:pt x="175666" y="26976"/>
                </a:cubicBezTo>
                <a:cubicBezTo>
                  <a:pt x="114018" y="44968"/>
                  <a:pt x="18239" y="116670"/>
                  <a:pt x="2629" y="13492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76E75657-3160-4A6E-AED4-CDA0469AA497}"/>
              </a:ext>
            </a:extLst>
          </p:cNvPr>
          <p:cNvSpPr/>
          <p:nvPr/>
        </p:nvSpPr>
        <p:spPr>
          <a:xfrm>
            <a:off x="4165271" y="7573186"/>
            <a:ext cx="38478" cy="188829"/>
          </a:xfrm>
          <a:custGeom>
            <a:avLst/>
            <a:gdLst>
              <a:gd name="connsiteX0" fmla="*/ 38429 w 38478"/>
              <a:gd name="connsiteY0" fmla="*/ 247 h 188829"/>
              <a:gd name="connsiteX1" fmla="*/ 329 w 38478"/>
              <a:gd name="connsiteY1" fmla="*/ 78564 h 188829"/>
              <a:gd name="connsiteX2" fmla="*/ 19379 w 38478"/>
              <a:gd name="connsiteY2" fmla="*/ 188631 h 188829"/>
              <a:gd name="connsiteX3" fmla="*/ 8796 w 38478"/>
              <a:gd name="connsiteY3" fmla="*/ 103964 h 188829"/>
              <a:gd name="connsiteX4" fmla="*/ 38429 w 38478"/>
              <a:gd name="connsiteY4" fmla="*/ 247 h 18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8" h="188829">
                <a:moveTo>
                  <a:pt x="38429" y="247"/>
                </a:moveTo>
                <a:cubicBezTo>
                  <a:pt x="37018" y="-3986"/>
                  <a:pt x="3504" y="47167"/>
                  <a:pt x="329" y="78564"/>
                </a:cubicBezTo>
                <a:cubicBezTo>
                  <a:pt x="-2846" y="109961"/>
                  <a:pt x="17968" y="184398"/>
                  <a:pt x="19379" y="188631"/>
                </a:cubicBezTo>
                <a:cubicBezTo>
                  <a:pt x="20790" y="192864"/>
                  <a:pt x="7032" y="128306"/>
                  <a:pt x="8796" y="103964"/>
                </a:cubicBezTo>
                <a:cubicBezTo>
                  <a:pt x="10560" y="79622"/>
                  <a:pt x="39840" y="4480"/>
                  <a:pt x="38429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B3F7759F-CF30-45D1-A1C6-8DBB78981E33}"/>
              </a:ext>
            </a:extLst>
          </p:cNvPr>
          <p:cNvSpPr/>
          <p:nvPr/>
        </p:nvSpPr>
        <p:spPr>
          <a:xfrm>
            <a:off x="5445607" y="7594516"/>
            <a:ext cx="124548" cy="220360"/>
          </a:xfrm>
          <a:custGeom>
            <a:avLst/>
            <a:gdLst>
              <a:gd name="connsiteX0" fmla="*/ 123343 w 124548"/>
              <a:gd name="connsiteY0" fmla="*/ 84 h 220360"/>
              <a:gd name="connsiteX1" fmla="*/ 91593 w 124548"/>
              <a:gd name="connsiteY1" fmla="*/ 120734 h 220360"/>
              <a:gd name="connsiteX2" fmla="*/ 576 w 124548"/>
              <a:gd name="connsiteY2" fmla="*/ 220217 h 220360"/>
              <a:gd name="connsiteX3" fmla="*/ 55610 w 124548"/>
              <a:gd name="connsiteY3" fmla="*/ 139784 h 220360"/>
              <a:gd name="connsiteX4" fmla="*/ 123343 w 124548"/>
              <a:gd name="connsiteY4" fmla="*/ 84 h 2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48" h="220360">
                <a:moveTo>
                  <a:pt x="123343" y="84"/>
                </a:moveTo>
                <a:cubicBezTo>
                  <a:pt x="129340" y="-3091"/>
                  <a:pt x="112054" y="84045"/>
                  <a:pt x="91593" y="120734"/>
                </a:cubicBezTo>
                <a:cubicBezTo>
                  <a:pt x="71132" y="157423"/>
                  <a:pt x="6573" y="217042"/>
                  <a:pt x="576" y="220217"/>
                </a:cubicBezTo>
                <a:cubicBezTo>
                  <a:pt x="-5421" y="223392"/>
                  <a:pt x="36913" y="173298"/>
                  <a:pt x="55610" y="139784"/>
                </a:cubicBezTo>
                <a:cubicBezTo>
                  <a:pt x="74307" y="106270"/>
                  <a:pt x="117346" y="3259"/>
                  <a:pt x="123343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8867B7A9-5F3F-440D-8D1B-5EC553B9C03F}"/>
              </a:ext>
            </a:extLst>
          </p:cNvPr>
          <p:cNvSpPr/>
          <p:nvPr/>
        </p:nvSpPr>
        <p:spPr>
          <a:xfrm>
            <a:off x="5747512" y="7298951"/>
            <a:ext cx="282226" cy="413482"/>
          </a:xfrm>
          <a:custGeom>
            <a:avLst/>
            <a:gdLst>
              <a:gd name="connsiteX0" fmla="*/ 281813 w 282226"/>
              <a:gd name="connsiteY0" fmla="*/ 374 h 413482"/>
              <a:gd name="connsiteX1" fmla="*/ 88138 w 282226"/>
              <a:gd name="connsiteY1" fmla="*/ 181349 h 413482"/>
              <a:gd name="connsiteX2" fmla="*/ 8763 w 282226"/>
              <a:gd name="connsiteY2" fmla="*/ 413124 h 413482"/>
              <a:gd name="connsiteX3" fmla="*/ 30988 w 282226"/>
              <a:gd name="connsiteY3" fmla="*/ 228974 h 413482"/>
              <a:gd name="connsiteX4" fmla="*/ 281813 w 282226"/>
              <a:gd name="connsiteY4" fmla="*/ 374 h 41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26" h="413482">
                <a:moveTo>
                  <a:pt x="281813" y="374"/>
                </a:moveTo>
                <a:cubicBezTo>
                  <a:pt x="291338" y="-7563"/>
                  <a:pt x="133646" y="112557"/>
                  <a:pt x="88138" y="181349"/>
                </a:cubicBezTo>
                <a:cubicBezTo>
                  <a:pt x="42630" y="250141"/>
                  <a:pt x="18288" y="405187"/>
                  <a:pt x="8763" y="413124"/>
                </a:cubicBezTo>
                <a:cubicBezTo>
                  <a:pt x="-762" y="421061"/>
                  <a:pt x="-11875" y="295120"/>
                  <a:pt x="30988" y="228974"/>
                </a:cubicBezTo>
                <a:cubicBezTo>
                  <a:pt x="73850" y="162828"/>
                  <a:pt x="272288" y="8311"/>
                  <a:pt x="281813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45597125-B7A8-4CF5-BF25-2AFC53BBE0BF}"/>
              </a:ext>
            </a:extLst>
          </p:cNvPr>
          <p:cNvSpPr/>
          <p:nvPr/>
        </p:nvSpPr>
        <p:spPr>
          <a:xfrm>
            <a:off x="3660775" y="7244910"/>
            <a:ext cx="359020" cy="470340"/>
          </a:xfrm>
          <a:custGeom>
            <a:avLst/>
            <a:gdLst>
              <a:gd name="connsiteX0" fmla="*/ 0 w 359020"/>
              <a:gd name="connsiteY0" fmla="*/ 440 h 470340"/>
              <a:gd name="connsiteX1" fmla="*/ 152400 w 359020"/>
              <a:gd name="connsiteY1" fmla="*/ 162365 h 470340"/>
              <a:gd name="connsiteX2" fmla="*/ 234950 w 359020"/>
              <a:gd name="connsiteY2" fmla="*/ 346515 h 470340"/>
              <a:gd name="connsiteX3" fmla="*/ 358775 w 359020"/>
              <a:gd name="connsiteY3" fmla="*/ 470340 h 470340"/>
              <a:gd name="connsiteX4" fmla="*/ 263525 w 359020"/>
              <a:gd name="connsiteY4" fmla="*/ 346515 h 470340"/>
              <a:gd name="connsiteX5" fmla="*/ 152400 w 359020"/>
              <a:gd name="connsiteY5" fmla="*/ 121090 h 470340"/>
              <a:gd name="connsiteX6" fmla="*/ 0 w 359020"/>
              <a:gd name="connsiteY6" fmla="*/ 440 h 4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020" h="470340">
                <a:moveTo>
                  <a:pt x="0" y="440"/>
                </a:moveTo>
                <a:cubicBezTo>
                  <a:pt x="0" y="7319"/>
                  <a:pt x="113242" y="104686"/>
                  <a:pt x="152400" y="162365"/>
                </a:cubicBezTo>
                <a:cubicBezTo>
                  <a:pt x="191558" y="220044"/>
                  <a:pt x="200554" y="295186"/>
                  <a:pt x="234950" y="346515"/>
                </a:cubicBezTo>
                <a:cubicBezTo>
                  <a:pt x="269346" y="397844"/>
                  <a:pt x="354013" y="470340"/>
                  <a:pt x="358775" y="470340"/>
                </a:cubicBezTo>
                <a:cubicBezTo>
                  <a:pt x="363537" y="470340"/>
                  <a:pt x="297921" y="404723"/>
                  <a:pt x="263525" y="346515"/>
                </a:cubicBezTo>
                <a:cubicBezTo>
                  <a:pt x="229129" y="288307"/>
                  <a:pt x="193146" y="173477"/>
                  <a:pt x="152400" y="121090"/>
                </a:cubicBezTo>
                <a:cubicBezTo>
                  <a:pt x="111654" y="68703"/>
                  <a:pt x="0" y="-6439"/>
                  <a:pt x="0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4441CCB3-7CE1-4C90-A133-42B8EC15257B}"/>
              </a:ext>
            </a:extLst>
          </p:cNvPr>
          <p:cNvSpPr/>
          <p:nvPr/>
        </p:nvSpPr>
        <p:spPr>
          <a:xfrm>
            <a:off x="3267411" y="5911563"/>
            <a:ext cx="72691" cy="887013"/>
          </a:xfrm>
          <a:custGeom>
            <a:avLst/>
            <a:gdLst>
              <a:gd name="connsiteX0" fmla="*/ 33002 w 72691"/>
              <a:gd name="connsiteY0" fmla="*/ 287 h 887013"/>
              <a:gd name="connsiteX1" fmla="*/ 9189 w 72691"/>
              <a:gd name="connsiteY1" fmla="*/ 393987 h 887013"/>
              <a:gd name="connsiteX2" fmla="*/ 4427 w 72691"/>
              <a:gd name="connsiteY2" fmla="*/ 541625 h 887013"/>
              <a:gd name="connsiteX3" fmla="*/ 71102 w 72691"/>
              <a:gd name="connsiteY3" fmla="*/ 884525 h 887013"/>
              <a:gd name="connsiteX4" fmla="*/ 48877 w 72691"/>
              <a:gd name="connsiteY4" fmla="*/ 684500 h 887013"/>
              <a:gd name="connsiteX5" fmla="*/ 15539 w 72691"/>
              <a:gd name="connsiteY5" fmla="*/ 460662 h 887013"/>
              <a:gd name="connsiteX6" fmla="*/ 33002 w 72691"/>
              <a:gd name="connsiteY6" fmla="*/ 287 h 8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91" h="887013">
                <a:moveTo>
                  <a:pt x="33002" y="287"/>
                </a:moveTo>
                <a:cubicBezTo>
                  <a:pt x="31944" y="-10825"/>
                  <a:pt x="13951" y="303764"/>
                  <a:pt x="9189" y="393987"/>
                </a:cubicBezTo>
                <a:cubicBezTo>
                  <a:pt x="4427" y="484210"/>
                  <a:pt x="-5892" y="459869"/>
                  <a:pt x="4427" y="541625"/>
                </a:cubicBezTo>
                <a:cubicBezTo>
                  <a:pt x="14746" y="623381"/>
                  <a:pt x="63694" y="860713"/>
                  <a:pt x="71102" y="884525"/>
                </a:cubicBezTo>
                <a:cubicBezTo>
                  <a:pt x="78510" y="908338"/>
                  <a:pt x="58138" y="755144"/>
                  <a:pt x="48877" y="684500"/>
                </a:cubicBezTo>
                <a:cubicBezTo>
                  <a:pt x="39616" y="613856"/>
                  <a:pt x="16597" y="573110"/>
                  <a:pt x="15539" y="460662"/>
                </a:cubicBezTo>
                <a:cubicBezTo>
                  <a:pt x="14481" y="348214"/>
                  <a:pt x="34060" y="11399"/>
                  <a:pt x="33002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C488C18B-176E-4689-90E4-0692F16CC8E0}"/>
              </a:ext>
            </a:extLst>
          </p:cNvPr>
          <p:cNvSpPr/>
          <p:nvPr/>
        </p:nvSpPr>
        <p:spPr>
          <a:xfrm>
            <a:off x="3336842" y="6784301"/>
            <a:ext cx="150992" cy="839778"/>
          </a:xfrm>
          <a:custGeom>
            <a:avLst/>
            <a:gdLst>
              <a:gd name="connsiteX0" fmla="*/ 83 w 150992"/>
              <a:gd name="connsiteY0" fmla="*/ 3849 h 839778"/>
              <a:gd name="connsiteX1" fmla="*/ 81046 w 150992"/>
              <a:gd name="connsiteY1" fmla="*/ 507087 h 839778"/>
              <a:gd name="connsiteX2" fmla="*/ 123908 w 150992"/>
              <a:gd name="connsiteY2" fmla="*/ 762674 h 839778"/>
              <a:gd name="connsiteX3" fmla="*/ 150896 w 150992"/>
              <a:gd name="connsiteY3" fmla="*/ 838874 h 839778"/>
              <a:gd name="connsiteX4" fmla="*/ 130258 w 150992"/>
              <a:gd name="connsiteY4" fmla="*/ 724574 h 839778"/>
              <a:gd name="connsiteX5" fmla="*/ 66758 w 150992"/>
              <a:gd name="connsiteY5" fmla="*/ 297537 h 839778"/>
              <a:gd name="connsiteX6" fmla="*/ 83 w 150992"/>
              <a:gd name="connsiteY6" fmla="*/ 3849 h 83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92" h="839778">
                <a:moveTo>
                  <a:pt x="83" y="3849"/>
                </a:moveTo>
                <a:cubicBezTo>
                  <a:pt x="2464" y="38774"/>
                  <a:pt x="60409" y="380616"/>
                  <a:pt x="81046" y="507087"/>
                </a:cubicBezTo>
                <a:cubicBezTo>
                  <a:pt x="101684" y="633558"/>
                  <a:pt x="112266" y="707376"/>
                  <a:pt x="123908" y="762674"/>
                </a:cubicBezTo>
                <a:cubicBezTo>
                  <a:pt x="135550" y="817972"/>
                  <a:pt x="149838" y="845224"/>
                  <a:pt x="150896" y="838874"/>
                </a:cubicBezTo>
                <a:cubicBezTo>
                  <a:pt x="151954" y="832524"/>
                  <a:pt x="144281" y="814797"/>
                  <a:pt x="130258" y="724574"/>
                </a:cubicBezTo>
                <a:cubicBezTo>
                  <a:pt x="116235" y="634351"/>
                  <a:pt x="86866" y="415012"/>
                  <a:pt x="66758" y="297537"/>
                </a:cubicBezTo>
                <a:cubicBezTo>
                  <a:pt x="46650" y="180062"/>
                  <a:pt x="-2298" y="-31076"/>
                  <a:pt x="83" y="3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9E23DECE-18AD-44B2-9B0C-2CA61B55689F}"/>
              </a:ext>
            </a:extLst>
          </p:cNvPr>
          <p:cNvSpPr/>
          <p:nvPr/>
        </p:nvSpPr>
        <p:spPr>
          <a:xfrm>
            <a:off x="3483705" y="7624103"/>
            <a:ext cx="584295" cy="835061"/>
          </a:xfrm>
          <a:custGeom>
            <a:avLst/>
            <a:gdLst>
              <a:gd name="connsiteX0" fmla="*/ 4033 w 584295"/>
              <a:gd name="connsiteY0" fmla="*/ 2247 h 835061"/>
              <a:gd name="connsiteX1" fmla="*/ 81820 w 584295"/>
              <a:gd name="connsiteY1" fmla="*/ 243547 h 835061"/>
              <a:gd name="connsiteX2" fmla="*/ 299308 w 584295"/>
              <a:gd name="connsiteY2" fmla="*/ 565810 h 835061"/>
              <a:gd name="connsiteX3" fmla="*/ 566008 w 584295"/>
              <a:gd name="connsiteY3" fmla="*/ 821397 h 835061"/>
              <a:gd name="connsiteX4" fmla="*/ 519970 w 584295"/>
              <a:gd name="connsiteY4" fmla="*/ 756310 h 835061"/>
              <a:gd name="connsiteX5" fmla="*/ 191358 w 584295"/>
              <a:gd name="connsiteY5" fmla="*/ 386422 h 835061"/>
              <a:gd name="connsiteX6" fmla="*/ 4033 w 584295"/>
              <a:gd name="connsiteY6" fmla="*/ 2247 h 83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295" h="835061">
                <a:moveTo>
                  <a:pt x="4033" y="2247"/>
                </a:moveTo>
                <a:cubicBezTo>
                  <a:pt x="-14223" y="-21565"/>
                  <a:pt x="32608" y="149620"/>
                  <a:pt x="81820" y="243547"/>
                </a:cubicBezTo>
                <a:cubicBezTo>
                  <a:pt x="131033" y="337474"/>
                  <a:pt x="218610" y="469502"/>
                  <a:pt x="299308" y="565810"/>
                </a:cubicBezTo>
                <a:cubicBezTo>
                  <a:pt x="380006" y="662118"/>
                  <a:pt x="529231" y="789647"/>
                  <a:pt x="566008" y="821397"/>
                </a:cubicBezTo>
                <a:cubicBezTo>
                  <a:pt x="602785" y="853147"/>
                  <a:pt x="582412" y="828806"/>
                  <a:pt x="519970" y="756310"/>
                </a:cubicBezTo>
                <a:cubicBezTo>
                  <a:pt x="457528" y="683814"/>
                  <a:pt x="274966" y="508659"/>
                  <a:pt x="191358" y="386422"/>
                </a:cubicBezTo>
                <a:cubicBezTo>
                  <a:pt x="107750" y="264185"/>
                  <a:pt x="22289" y="26059"/>
                  <a:pt x="4033" y="2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3C85F7CC-29C1-402B-B2FD-F1F6B2D6209C}"/>
              </a:ext>
            </a:extLst>
          </p:cNvPr>
          <p:cNvSpPr/>
          <p:nvPr/>
        </p:nvSpPr>
        <p:spPr>
          <a:xfrm>
            <a:off x="4086225" y="8464550"/>
            <a:ext cx="911630" cy="256491"/>
          </a:xfrm>
          <a:custGeom>
            <a:avLst/>
            <a:gdLst>
              <a:gd name="connsiteX0" fmla="*/ 0 w 911630"/>
              <a:gd name="connsiteY0" fmla="*/ 0 h 256491"/>
              <a:gd name="connsiteX1" fmla="*/ 631825 w 911630"/>
              <a:gd name="connsiteY1" fmla="*/ 234950 h 256491"/>
              <a:gd name="connsiteX2" fmla="*/ 762000 w 911630"/>
              <a:gd name="connsiteY2" fmla="*/ 247650 h 256491"/>
              <a:gd name="connsiteX3" fmla="*/ 911225 w 911630"/>
              <a:gd name="connsiteY3" fmla="*/ 250825 h 256491"/>
              <a:gd name="connsiteX4" fmla="*/ 714375 w 911630"/>
              <a:gd name="connsiteY4" fmla="*/ 241300 h 256491"/>
              <a:gd name="connsiteX5" fmla="*/ 409575 w 911630"/>
              <a:gd name="connsiteY5" fmla="*/ 136525 h 256491"/>
              <a:gd name="connsiteX6" fmla="*/ 0 w 911630"/>
              <a:gd name="connsiteY6" fmla="*/ 0 h 25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30" h="256491">
                <a:moveTo>
                  <a:pt x="0" y="0"/>
                </a:moveTo>
                <a:cubicBezTo>
                  <a:pt x="252412" y="96837"/>
                  <a:pt x="504825" y="193675"/>
                  <a:pt x="631825" y="234950"/>
                </a:cubicBezTo>
                <a:cubicBezTo>
                  <a:pt x="758825" y="276225"/>
                  <a:pt x="715433" y="245004"/>
                  <a:pt x="762000" y="247650"/>
                </a:cubicBezTo>
                <a:cubicBezTo>
                  <a:pt x="808567" y="250296"/>
                  <a:pt x="919162" y="251883"/>
                  <a:pt x="911225" y="250825"/>
                </a:cubicBezTo>
                <a:cubicBezTo>
                  <a:pt x="903288" y="249767"/>
                  <a:pt x="797983" y="260350"/>
                  <a:pt x="714375" y="241300"/>
                </a:cubicBezTo>
                <a:cubicBezTo>
                  <a:pt x="630767" y="222250"/>
                  <a:pt x="409575" y="136525"/>
                  <a:pt x="409575" y="136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: 図形 2096">
            <a:extLst>
              <a:ext uri="{FF2B5EF4-FFF2-40B4-BE49-F238E27FC236}">
                <a16:creationId xmlns:a16="http://schemas.microsoft.com/office/drawing/2014/main" id="{36577888-CE94-40E7-8C7C-B8721FE93931}"/>
              </a:ext>
            </a:extLst>
          </p:cNvPr>
          <p:cNvSpPr/>
          <p:nvPr/>
        </p:nvSpPr>
        <p:spPr>
          <a:xfrm>
            <a:off x="4792645" y="8299076"/>
            <a:ext cx="1040262" cy="469064"/>
          </a:xfrm>
          <a:custGeom>
            <a:avLst/>
            <a:gdLst>
              <a:gd name="connsiteX0" fmla="*/ 18 w 1040262"/>
              <a:gd name="connsiteY0" fmla="*/ 463924 h 469064"/>
              <a:gd name="connsiteX1" fmla="*/ 384193 w 1040262"/>
              <a:gd name="connsiteY1" fmla="*/ 451224 h 469064"/>
              <a:gd name="connsiteX2" fmla="*/ 620730 w 1040262"/>
              <a:gd name="connsiteY2" fmla="*/ 311524 h 469064"/>
              <a:gd name="connsiteX3" fmla="*/ 1022368 w 1040262"/>
              <a:gd name="connsiteY3" fmla="*/ 16249 h 469064"/>
              <a:gd name="connsiteX4" fmla="*/ 950930 w 1040262"/>
              <a:gd name="connsiteY4" fmla="*/ 52762 h 469064"/>
              <a:gd name="connsiteX5" fmla="*/ 777893 w 1040262"/>
              <a:gd name="connsiteY5" fmla="*/ 173412 h 469064"/>
              <a:gd name="connsiteX6" fmla="*/ 549293 w 1040262"/>
              <a:gd name="connsiteY6" fmla="*/ 341687 h 469064"/>
              <a:gd name="connsiteX7" fmla="*/ 368318 w 1040262"/>
              <a:gd name="connsiteY7" fmla="*/ 421062 h 469064"/>
              <a:gd name="connsiteX8" fmla="*/ 18 w 1040262"/>
              <a:gd name="connsiteY8" fmla="*/ 463924 h 4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0262" h="469064">
                <a:moveTo>
                  <a:pt x="18" y="463924"/>
                </a:moveTo>
                <a:cubicBezTo>
                  <a:pt x="2664" y="468951"/>
                  <a:pt x="280741" y="476624"/>
                  <a:pt x="384193" y="451224"/>
                </a:cubicBezTo>
                <a:cubicBezTo>
                  <a:pt x="487645" y="425824"/>
                  <a:pt x="514368" y="384020"/>
                  <a:pt x="620730" y="311524"/>
                </a:cubicBezTo>
                <a:cubicBezTo>
                  <a:pt x="727092" y="239028"/>
                  <a:pt x="967335" y="59376"/>
                  <a:pt x="1022368" y="16249"/>
                </a:cubicBezTo>
                <a:cubicBezTo>
                  <a:pt x="1077401" y="-26878"/>
                  <a:pt x="991676" y="26568"/>
                  <a:pt x="950930" y="52762"/>
                </a:cubicBezTo>
                <a:cubicBezTo>
                  <a:pt x="910184" y="78956"/>
                  <a:pt x="844833" y="125258"/>
                  <a:pt x="777893" y="173412"/>
                </a:cubicBezTo>
                <a:cubicBezTo>
                  <a:pt x="710953" y="221566"/>
                  <a:pt x="617556" y="300412"/>
                  <a:pt x="549293" y="341687"/>
                </a:cubicBezTo>
                <a:cubicBezTo>
                  <a:pt x="481031" y="382962"/>
                  <a:pt x="461980" y="400954"/>
                  <a:pt x="368318" y="421062"/>
                </a:cubicBezTo>
                <a:cubicBezTo>
                  <a:pt x="274656" y="441170"/>
                  <a:pt x="-2628" y="458897"/>
                  <a:pt x="18" y="463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161FA437-30F0-4F6C-9FA3-8BD60F7F3BBA}"/>
              </a:ext>
            </a:extLst>
          </p:cNvPr>
          <p:cNvSpPr/>
          <p:nvPr/>
        </p:nvSpPr>
        <p:spPr>
          <a:xfrm>
            <a:off x="5777143" y="7607212"/>
            <a:ext cx="465412" cy="727542"/>
          </a:xfrm>
          <a:custGeom>
            <a:avLst/>
            <a:gdLst>
              <a:gd name="connsiteX0" fmla="*/ 464907 w 465412"/>
              <a:gd name="connsiteY0" fmla="*/ 88 h 727542"/>
              <a:gd name="connsiteX1" fmla="*/ 402995 w 465412"/>
              <a:gd name="connsiteY1" fmla="*/ 285838 h 727542"/>
              <a:gd name="connsiteX2" fmla="*/ 263295 w 465412"/>
              <a:gd name="connsiteY2" fmla="*/ 477926 h 727542"/>
              <a:gd name="connsiteX3" fmla="*/ 4532 w 465412"/>
              <a:gd name="connsiteY3" fmla="*/ 723988 h 727542"/>
              <a:gd name="connsiteX4" fmla="*/ 91845 w 465412"/>
              <a:gd name="connsiteY4" fmla="*/ 630326 h 727542"/>
              <a:gd name="connsiteX5" fmla="*/ 372832 w 465412"/>
              <a:gd name="connsiteY5" fmla="*/ 316001 h 727542"/>
              <a:gd name="connsiteX6" fmla="*/ 464907 w 465412"/>
              <a:gd name="connsiteY6" fmla="*/ 88 h 72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412" h="727542">
                <a:moveTo>
                  <a:pt x="464907" y="88"/>
                </a:moveTo>
                <a:cubicBezTo>
                  <a:pt x="469934" y="-4939"/>
                  <a:pt x="436597" y="206198"/>
                  <a:pt x="402995" y="285838"/>
                </a:cubicBezTo>
                <a:cubicBezTo>
                  <a:pt x="369393" y="365478"/>
                  <a:pt x="329705" y="404901"/>
                  <a:pt x="263295" y="477926"/>
                </a:cubicBezTo>
                <a:cubicBezTo>
                  <a:pt x="196885" y="550951"/>
                  <a:pt x="33107" y="698588"/>
                  <a:pt x="4532" y="723988"/>
                </a:cubicBezTo>
                <a:cubicBezTo>
                  <a:pt x="-24043" y="749388"/>
                  <a:pt x="91845" y="630326"/>
                  <a:pt x="91845" y="630326"/>
                </a:cubicBezTo>
                <a:cubicBezTo>
                  <a:pt x="153228" y="562328"/>
                  <a:pt x="310655" y="420511"/>
                  <a:pt x="372832" y="316001"/>
                </a:cubicBezTo>
                <a:cubicBezTo>
                  <a:pt x="435009" y="211491"/>
                  <a:pt x="459880" y="5115"/>
                  <a:pt x="464907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3FD7CC10-AC06-4022-B674-2AE928B5ADF4}"/>
              </a:ext>
            </a:extLst>
          </p:cNvPr>
          <p:cNvSpPr/>
          <p:nvPr/>
        </p:nvSpPr>
        <p:spPr>
          <a:xfrm>
            <a:off x="6232327" y="6758985"/>
            <a:ext cx="164742" cy="902773"/>
          </a:xfrm>
          <a:custGeom>
            <a:avLst/>
            <a:gdLst>
              <a:gd name="connsiteX0" fmla="*/ 164240 w 164742"/>
              <a:gd name="connsiteY0" fmla="*/ 10115 h 902773"/>
              <a:gd name="connsiteX1" fmla="*/ 77456 w 164742"/>
              <a:gd name="connsiteY1" fmla="*/ 465198 h 902773"/>
              <a:gd name="connsiteX2" fmla="*/ 3373 w 164742"/>
              <a:gd name="connsiteY2" fmla="*/ 896998 h 902773"/>
              <a:gd name="connsiteX3" fmla="*/ 22423 w 164742"/>
              <a:gd name="connsiteY3" fmla="*/ 678982 h 902773"/>
              <a:gd name="connsiteX4" fmla="*/ 109206 w 164742"/>
              <a:gd name="connsiteY4" fmla="*/ 192148 h 902773"/>
              <a:gd name="connsiteX5" fmla="*/ 164240 w 164742"/>
              <a:gd name="connsiteY5" fmla="*/ 10115 h 9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42" h="902773">
                <a:moveTo>
                  <a:pt x="164240" y="10115"/>
                </a:moveTo>
                <a:cubicBezTo>
                  <a:pt x="158948" y="55623"/>
                  <a:pt x="104267" y="317384"/>
                  <a:pt x="77456" y="465198"/>
                </a:cubicBezTo>
                <a:cubicBezTo>
                  <a:pt x="50645" y="613012"/>
                  <a:pt x="12545" y="861367"/>
                  <a:pt x="3373" y="896998"/>
                </a:cubicBezTo>
                <a:cubicBezTo>
                  <a:pt x="-5799" y="932629"/>
                  <a:pt x="4784" y="796457"/>
                  <a:pt x="22423" y="678982"/>
                </a:cubicBezTo>
                <a:cubicBezTo>
                  <a:pt x="40062" y="561507"/>
                  <a:pt x="86628" y="303273"/>
                  <a:pt x="109206" y="192148"/>
                </a:cubicBezTo>
                <a:cubicBezTo>
                  <a:pt x="131784" y="81023"/>
                  <a:pt x="169532" y="-35393"/>
                  <a:pt x="164240" y="10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43075300-6704-4661-A2D9-0BE9C1BCC6F2}"/>
              </a:ext>
            </a:extLst>
          </p:cNvPr>
          <p:cNvSpPr/>
          <p:nvPr/>
        </p:nvSpPr>
        <p:spPr>
          <a:xfrm>
            <a:off x="6270029" y="5646099"/>
            <a:ext cx="172224" cy="1232025"/>
          </a:xfrm>
          <a:custGeom>
            <a:avLst/>
            <a:gdLst>
              <a:gd name="connsiteX0" fmla="*/ 19646 w 172224"/>
              <a:gd name="connsiteY0" fmla="*/ 21276 h 1232025"/>
              <a:gd name="connsiteX1" fmla="*/ 95846 w 172224"/>
              <a:gd name="connsiteY1" fmla="*/ 446726 h 1232025"/>
              <a:gd name="connsiteX2" fmla="*/ 172046 w 172224"/>
              <a:gd name="connsiteY2" fmla="*/ 853126 h 1232025"/>
              <a:gd name="connsiteX3" fmla="*/ 118071 w 172224"/>
              <a:gd name="connsiteY3" fmla="*/ 1230951 h 1232025"/>
              <a:gd name="connsiteX4" fmla="*/ 156171 w 172224"/>
              <a:gd name="connsiteY4" fmla="*/ 732476 h 1232025"/>
              <a:gd name="connsiteX5" fmla="*/ 10121 w 172224"/>
              <a:gd name="connsiteY5" fmla="*/ 132401 h 1232025"/>
              <a:gd name="connsiteX6" fmla="*/ 19646 w 172224"/>
              <a:gd name="connsiteY6" fmla="*/ 21276 h 1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24" h="1232025">
                <a:moveTo>
                  <a:pt x="19646" y="21276"/>
                </a:moveTo>
                <a:cubicBezTo>
                  <a:pt x="33933" y="73663"/>
                  <a:pt x="70446" y="308084"/>
                  <a:pt x="95846" y="446726"/>
                </a:cubicBezTo>
                <a:cubicBezTo>
                  <a:pt x="121246" y="585368"/>
                  <a:pt x="168342" y="722422"/>
                  <a:pt x="172046" y="853126"/>
                </a:cubicBezTo>
                <a:cubicBezTo>
                  <a:pt x="175750" y="983830"/>
                  <a:pt x="120717" y="1251059"/>
                  <a:pt x="118071" y="1230951"/>
                </a:cubicBezTo>
                <a:cubicBezTo>
                  <a:pt x="115425" y="1210843"/>
                  <a:pt x="174163" y="915568"/>
                  <a:pt x="156171" y="732476"/>
                </a:cubicBezTo>
                <a:cubicBezTo>
                  <a:pt x="138179" y="549384"/>
                  <a:pt x="31288" y="248818"/>
                  <a:pt x="10121" y="132401"/>
                </a:cubicBezTo>
                <a:cubicBezTo>
                  <a:pt x="-11046" y="15984"/>
                  <a:pt x="5359" y="-31111"/>
                  <a:pt x="19646" y="2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5274FAEE-BF89-439E-93E6-FF6CF7D7959A}"/>
              </a:ext>
            </a:extLst>
          </p:cNvPr>
          <p:cNvSpPr/>
          <p:nvPr/>
        </p:nvSpPr>
        <p:spPr>
          <a:xfrm>
            <a:off x="4254287" y="7355400"/>
            <a:ext cx="59220" cy="118575"/>
          </a:xfrm>
          <a:custGeom>
            <a:avLst/>
            <a:gdLst>
              <a:gd name="connsiteX0" fmla="*/ 44663 w 59220"/>
              <a:gd name="connsiteY0" fmla="*/ 17 h 118575"/>
              <a:gd name="connsiteX1" fmla="*/ 57363 w 59220"/>
              <a:gd name="connsiteY1" fmla="*/ 65633 h 118575"/>
              <a:gd name="connsiteX2" fmla="*/ 213 w 59220"/>
              <a:gd name="connsiteY2" fmla="*/ 118550 h 118575"/>
              <a:gd name="connsiteX3" fmla="*/ 38313 w 59220"/>
              <a:gd name="connsiteY3" fmla="*/ 71983 h 118575"/>
              <a:gd name="connsiteX4" fmla="*/ 44663 w 59220"/>
              <a:gd name="connsiteY4" fmla="*/ 17 h 11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20" h="118575">
                <a:moveTo>
                  <a:pt x="44663" y="17"/>
                </a:moveTo>
                <a:cubicBezTo>
                  <a:pt x="47838" y="-1041"/>
                  <a:pt x="64771" y="45878"/>
                  <a:pt x="57363" y="65633"/>
                </a:cubicBezTo>
                <a:cubicBezTo>
                  <a:pt x="49955" y="85389"/>
                  <a:pt x="3388" y="117492"/>
                  <a:pt x="213" y="118550"/>
                </a:cubicBezTo>
                <a:cubicBezTo>
                  <a:pt x="-2962" y="119608"/>
                  <a:pt x="30199" y="87152"/>
                  <a:pt x="38313" y="71983"/>
                </a:cubicBezTo>
                <a:cubicBezTo>
                  <a:pt x="46427" y="56814"/>
                  <a:pt x="41488" y="1075"/>
                  <a:pt x="4466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: 図形 2101">
            <a:extLst>
              <a:ext uri="{FF2B5EF4-FFF2-40B4-BE49-F238E27FC236}">
                <a16:creationId xmlns:a16="http://schemas.microsoft.com/office/drawing/2014/main" id="{0AA1D62D-821B-4324-8354-120D90E39D18}"/>
              </a:ext>
            </a:extLst>
          </p:cNvPr>
          <p:cNvSpPr/>
          <p:nvPr/>
        </p:nvSpPr>
        <p:spPr>
          <a:xfrm>
            <a:off x="5360456" y="7385034"/>
            <a:ext cx="53094" cy="82707"/>
          </a:xfrm>
          <a:custGeom>
            <a:avLst/>
            <a:gdLst>
              <a:gd name="connsiteX0" fmla="*/ 5294 w 53094"/>
              <a:gd name="connsiteY0" fmla="*/ 16 h 82707"/>
              <a:gd name="connsiteX1" fmla="*/ 3707 w 53094"/>
              <a:gd name="connsiteY1" fmla="*/ 65104 h 82707"/>
              <a:gd name="connsiteX2" fmla="*/ 52919 w 53094"/>
              <a:gd name="connsiteY2" fmla="*/ 82566 h 82707"/>
              <a:gd name="connsiteX3" fmla="*/ 19582 w 53094"/>
              <a:gd name="connsiteY3" fmla="*/ 58754 h 82707"/>
              <a:gd name="connsiteX4" fmla="*/ 5294 w 53094"/>
              <a:gd name="connsiteY4" fmla="*/ 16 h 8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94" h="82707">
                <a:moveTo>
                  <a:pt x="5294" y="16"/>
                </a:moveTo>
                <a:cubicBezTo>
                  <a:pt x="2648" y="1074"/>
                  <a:pt x="-4231" y="51346"/>
                  <a:pt x="3707" y="65104"/>
                </a:cubicBezTo>
                <a:cubicBezTo>
                  <a:pt x="11645" y="78862"/>
                  <a:pt x="50273" y="83624"/>
                  <a:pt x="52919" y="82566"/>
                </a:cubicBezTo>
                <a:cubicBezTo>
                  <a:pt x="55565" y="81508"/>
                  <a:pt x="27519" y="68014"/>
                  <a:pt x="19582" y="58754"/>
                </a:cubicBezTo>
                <a:cubicBezTo>
                  <a:pt x="11645" y="49494"/>
                  <a:pt x="7940" y="-1042"/>
                  <a:pt x="529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E2015253-622C-4B8B-B605-D817A47C3853}"/>
              </a:ext>
            </a:extLst>
          </p:cNvPr>
          <p:cNvSpPr/>
          <p:nvPr/>
        </p:nvSpPr>
        <p:spPr>
          <a:xfrm>
            <a:off x="5532401" y="6382821"/>
            <a:ext cx="427163" cy="113881"/>
          </a:xfrm>
          <a:custGeom>
            <a:avLst/>
            <a:gdLst>
              <a:gd name="connsiteX0" fmla="*/ 37 w 427163"/>
              <a:gd name="connsiteY0" fmla="*/ 102117 h 113881"/>
              <a:gd name="connsiteX1" fmla="*/ 231812 w 427163"/>
              <a:gd name="connsiteY1" fmla="*/ 92592 h 113881"/>
              <a:gd name="connsiteX2" fmla="*/ 415962 w 427163"/>
              <a:gd name="connsiteY2" fmla="*/ 3692 h 113881"/>
              <a:gd name="connsiteX3" fmla="*/ 400087 w 427163"/>
              <a:gd name="connsiteY3" fmla="*/ 24329 h 113881"/>
              <a:gd name="connsiteX4" fmla="*/ 344524 w 427163"/>
              <a:gd name="connsiteY4" fmla="*/ 92592 h 113881"/>
              <a:gd name="connsiteX5" fmla="*/ 249274 w 427163"/>
              <a:gd name="connsiteY5" fmla="*/ 113229 h 113881"/>
              <a:gd name="connsiteX6" fmla="*/ 37 w 427163"/>
              <a:gd name="connsiteY6" fmla="*/ 102117 h 11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63" h="113881">
                <a:moveTo>
                  <a:pt x="37" y="102117"/>
                </a:moveTo>
                <a:cubicBezTo>
                  <a:pt x="-2873" y="98678"/>
                  <a:pt x="162491" y="108996"/>
                  <a:pt x="231812" y="92592"/>
                </a:cubicBezTo>
                <a:cubicBezTo>
                  <a:pt x="301133" y="76188"/>
                  <a:pt x="387916" y="15069"/>
                  <a:pt x="415962" y="3692"/>
                </a:cubicBezTo>
                <a:cubicBezTo>
                  <a:pt x="444008" y="-7685"/>
                  <a:pt x="411993" y="9512"/>
                  <a:pt x="400087" y="24329"/>
                </a:cubicBezTo>
                <a:cubicBezTo>
                  <a:pt x="388181" y="39146"/>
                  <a:pt x="369659" y="77775"/>
                  <a:pt x="344524" y="92592"/>
                </a:cubicBezTo>
                <a:cubicBezTo>
                  <a:pt x="319389" y="107409"/>
                  <a:pt x="307218" y="109790"/>
                  <a:pt x="249274" y="113229"/>
                </a:cubicBezTo>
                <a:cubicBezTo>
                  <a:pt x="191330" y="116668"/>
                  <a:pt x="2947" y="105556"/>
                  <a:pt x="37" y="102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4B99C9FB-68D3-4320-8595-1B751FE5E6C9}"/>
              </a:ext>
            </a:extLst>
          </p:cNvPr>
          <p:cNvSpPr/>
          <p:nvPr/>
        </p:nvSpPr>
        <p:spPr>
          <a:xfrm>
            <a:off x="5534396" y="6484654"/>
            <a:ext cx="271127" cy="36478"/>
          </a:xfrm>
          <a:custGeom>
            <a:avLst/>
            <a:gdLst>
              <a:gd name="connsiteX0" fmla="*/ 2804 w 271127"/>
              <a:gd name="connsiteY0" fmla="*/ 27271 h 36478"/>
              <a:gd name="connsiteX1" fmla="*/ 175842 w 271127"/>
              <a:gd name="connsiteY1" fmla="*/ 35209 h 36478"/>
              <a:gd name="connsiteX2" fmla="*/ 271092 w 271127"/>
              <a:gd name="connsiteY2" fmla="*/ 3459 h 36478"/>
              <a:gd name="connsiteX3" fmla="*/ 166317 w 271127"/>
              <a:gd name="connsiteY3" fmla="*/ 22509 h 36478"/>
              <a:gd name="connsiteX4" fmla="*/ 74242 w 271127"/>
              <a:gd name="connsiteY4" fmla="*/ 284 h 36478"/>
              <a:gd name="connsiteX5" fmla="*/ 2804 w 271127"/>
              <a:gd name="connsiteY5" fmla="*/ 27271 h 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127" h="36478">
                <a:moveTo>
                  <a:pt x="2804" y="27271"/>
                </a:moveTo>
                <a:cubicBezTo>
                  <a:pt x="19737" y="33092"/>
                  <a:pt x="131127" y="39178"/>
                  <a:pt x="175842" y="35209"/>
                </a:cubicBezTo>
                <a:cubicBezTo>
                  <a:pt x="220557" y="31240"/>
                  <a:pt x="272680" y="5576"/>
                  <a:pt x="271092" y="3459"/>
                </a:cubicBezTo>
                <a:cubicBezTo>
                  <a:pt x="269504" y="1342"/>
                  <a:pt x="199125" y="23038"/>
                  <a:pt x="166317" y="22509"/>
                </a:cubicBezTo>
                <a:cubicBezTo>
                  <a:pt x="133509" y="21980"/>
                  <a:pt x="98319" y="3459"/>
                  <a:pt x="74242" y="284"/>
                </a:cubicBezTo>
                <a:cubicBezTo>
                  <a:pt x="50165" y="-2891"/>
                  <a:pt x="-14129" y="21450"/>
                  <a:pt x="2804" y="27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C064D497-0537-4AE7-BA10-57CFF9F06496}"/>
              </a:ext>
            </a:extLst>
          </p:cNvPr>
          <p:cNvSpPr/>
          <p:nvPr/>
        </p:nvSpPr>
        <p:spPr>
          <a:xfrm>
            <a:off x="3722332" y="6324083"/>
            <a:ext cx="548121" cy="122314"/>
          </a:xfrm>
          <a:custGeom>
            <a:avLst/>
            <a:gdLst>
              <a:gd name="connsiteX0" fmla="*/ 16231 w 548121"/>
              <a:gd name="connsiteY0" fmla="*/ 517 h 122314"/>
              <a:gd name="connsiteX1" fmla="*/ 217843 w 548121"/>
              <a:gd name="connsiteY1" fmla="*/ 83067 h 122314"/>
              <a:gd name="connsiteX2" fmla="*/ 454381 w 548121"/>
              <a:gd name="connsiteY2" fmla="*/ 94180 h 122314"/>
              <a:gd name="connsiteX3" fmla="*/ 548043 w 548121"/>
              <a:gd name="connsiteY3" fmla="*/ 78305 h 122314"/>
              <a:gd name="connsiteX4" fmla="*/ 441681 w 548121"/>
              <a:gd name="connsiteY4" fmla="*/ 105292 h 122314"/>
              <a:gd name="connsiteX5" fmla="*/ 265468 w 548121"/>
              <a:gd name="connsiteY5" fmla="*/ 119580 h 122314"/>
              <a:gd name="connsiteX6" fmla="*/ 40043 w 548121"/>
              <a:gd name="connsiteY6" fmla="*/ 49730 h 122314"/>
              <a:gd name="connsiteX7" fmla="*/ 16231 w 548121"/>
              <a:gd name="connsiteY7" fmla="*/ 517 h 1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121" h="122314">
                <a:moveTo>
                  <a:pt x="16231" y="517"/>
                </a:moveTo>
                <a:cubicBezTo>
                  <a:pt x="45864" y="6073"/>
                  <a:pt x="144818" y="67457"/>
                  <a:pt x="217843" y="83067"/>
                </a:cubicBezTo>
                <a:cubicBezTo>
                  <a:pt x="290868" y="98677"/>
                  <a:pt x="399348" y="94974"/>
                  <a:pt x="454381" y="94180"/>
                </a:cubicBezTo>
                <a:cubicBezTo>
                  <a:pt x="509414" y="93386"/>
                  <a:pt x="550160" y="76453"/>
                  <a:pt x="548043" y="78305"/>
                </a:cubicBezTo>
                <a:cubicBezTo>
                  <a:pt x="545926" y="80157"/>
                  <a:pt x="488777" y="98413"/>
                  <a:pt x="441681" y="105292"/>
                </a:cubicBezTo>
                <a:cubicBezTo>
                  <a:pt x="394585" y="112171"/>
                  <a:pt x="332408" y="128840"/>
                  <a:pt x="265468" y="119580"/>
                </a:cubicBezTo>
                <a:cubicBezTo>
                  <a:pt x="198528" y="110320"/>
                  <a:pt x="80789" y="63753"/>
                  <a:pt x="40043" y="49730"/>
                </a:cubicBezTo>
                <a:cubicBezTo>
                  <a:pt x="-703" y="35707"/>
                  <a:pt x="-13402" y="-5039"/>
                  <a:pt x="16231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D94C853A-E381-4372-A3CB-DAF7AEC348FC}"/>
              </a:ext>
            </a:extLst>
          </p:cNvPr>
          <p:cNvSpPr/>
          <p:nvPr/>
        </p:nvSpPr>
        <p:spPr>
          <a:xfrm>
            <a:off x="3742504" y="6367378"/>
            <a:ext cx="587675" cy="143073"/>
          </a:xfrm>
          <a:custGeom>
            <a:avLst/>
            <a:gdLst>
              <a:gd name="connsiteX0" fmla="*/ 7171 w 587675"/>
              <a:gd name="connsiteY0" fmla="*/ 85 h 143073"/>
              <a:gd name="connsiteX1" fmla="*/ 237359 w 587675"/>
              <a:gd name="connsiteY1" fmla="*/ 77872 h 143073"/>
              <a:gd name="connsiteX2" fmla="*/ 388171 w 587675"/>
              <a:gd name="connsiteY2" fmla="*/ 79460 h 143073"/>
              <a:gd name="connsiteX3" fmla="*/ 578671 w 587675"/>
              <a:gd name="connsiteY3" fmla="*/ 22310 h 143073"/>
              <a:gd name="connsiteX4" fmla="*/ 540571 w 587675"/>
              <a:gd name="connsiteY4" fmla="*/ 42947 h 143073"/>
              <a:gd name="connsiteX5" fmla="*/ 397696 w 587675"/>
              <a:gd name="connsiteY5" fmla="*/ 106447 h 143073"/>
              <a:gd name="connsiteX6" fmla="*/ 264346 w 587675"/>
              <a:gd name="connsiteY6" fmla="*/ 142960 h 143073"/>
              <a:gd name="connsiteX7" fmla="*/ 151634 w 587675"/>
              <a:gd name="connsiteY7" fmla="*/ 115972 h 143073"/>
              <a:gd name="connsiteX8" fmla="*/ 64321 w 587675"/>
              <a:gd name="connsiteY8" fmla="*/ 63585 h 143073"/>
              <a:gd name="connsiteX9" fmla="*/ 7171 w 587675"/>
              <a:gd name="connsiteY9" fmla="*/ 85 h 14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675" h="143073">
                <a:moveTo>
                  <a:pt x="7171" y="85"/>
                </a:moveTo>
                <a:cubicBezTo>
                  <a:pt x="36011" y="2466"/>
                  <a:pt x="173859" y="64643"/>
                  <a:pt x="237359" y="77872"/>
                </a:cubicBezTo>
                <a:cubicBezTo>
                  <a:pt x="300859" y="91101"/>
                  <a:pt x="331286" y="88720"/>
                  <a:pt x="388171" y="79460"/>
                </a:cubicBezTo>
                <a:cubicBezTo>
                  <a:pt x="445056" y="70200"/>
                  <a:pt x="553271" y="28396"/>
                  <a:pt x="578671" y="22310"/>
                </a:cubicBezTo>
                <a:cubicBezTo>
                  <a:pt x="604071" y="16225"/>
                  <a:pt x="570733" y="28924"/>
                  <a:pt x="540571" y="42947"/>
                </a:cubicBezTo>
                <a:cubicBezTo>
                  <a:pt x="510409" y="56970"/>
                  <a:pt x="443734" y="89778"/>
                  <a:pt x="397696" y="106447"/>
                </a:cubicBezTo>
                <a:cubicBezTo>
                  <a:pt x="351659" y="123116"/>
                  <a:pt x="305356" y="141373"/>
                  <a:pt x="264346" y="142960"/>
                </a:cubicBezTo>
                <a:cubicBezTo>
                  <a:pt x="223336" y="144548"/>
                  <a:pt x="184971" y="129201"/>
                  <a:pt x="151634" y="115972"/>
                </a:cubicBezTo>
                <a:cubicBezTo>
                  <a:pt x="118297" y="102743"/>
                  <a:pt x="84165" y="81312"/>
                  <a:pt x="64321" y="63585"/>
                </a:cubicBezTo>
                <a:cubicBezTo>
                  <a:pt x="44477" y="45858"/>
                  <a:pt x="-21669" y="-2296"/>
                  <a:pt x="7171" y="8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CAB3E95D-AAB4-4326-93FD-E2AA160D1C43}"/>
              </a:ext>
            </a:extLst>
          </p:cNvPr>
          <p:cNvSpPr/>
          <p:nvPr/>
        </p:nvSpPr>
        <p:spPr>
          <a:xfrm>
            <a:off x="5456212" y="6423019"/>
            <a:ext cx="473443" cy="135005"/>
          </a:xfrm>
          <a:custGeom>
            <a:avLst/>
            <a:gdLst>
              <a:gd name="connsiteX0" fmla="*/ 26 w 473443"/>
              <a:gd name="connsiteY0" fmla="*/ 52394 h 135005"/>
              <a:gd name="connsiteX1" fmla="*/ 268313 w 473443"/>
              <a:gd name="connsiteY1" fmla="*/ 93669 h 135005"/>
              <a:gd name="connsiteX2" fmla="*/ 435001 w 473443"/>
              <a:gd name="connsiteY2" fmla="*/ 46044 h 135005"/>
              <a:gd name="connsiteX3" fmla="*/ 473101 w 473443"/>
              <a:gd name="connsiteY3" fmla="*/ 6 h 135005"/>
              <a:gd name="connsiteX4" fmla="*/ 452463 w 473443"/>
              <a:gd name="connsiteY4" fmla="*/ 49219 h 135005"/>
              <a:gd name="connsiteX5" fmla="*/ 430238 w 473443"/>
              <a:gd name="connsiteY5" fmla="*/ 103194 h 135005"/>
              <a:gd name="connsiteX6" fmla="*/ 284188 w 473443"/>
              <a:gd name="connsiteY6" fmla="*/ 133356 h 135005"/>
              <a:gd name="connsiteX7" fmla="*/ 26 w 473443"/>
              <a:gd name="connsiteY7" fmla="*/ 52394 h 13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443" h="135005">
                <a:moveTo>
                  <a:pt x="26" y="52394"/>
                </a:moveTo>
                <a:cubicBezTo>
                  <a:pt x="-2620" y="45779"/>
                  <a:pt x="195817" y="94727"/>
                  <a:pt x="268313" y="93669"/>
                </a:cubicBezTo>
                <a:cubicBezTo>
                  <a:pt x="340809" y="92611"/>
                  <a:pt x="400870" y="61654"/>
                  <a:pt x="435001" y="46044"/>
                </a:cubicBezTo>
                <a:cubicBezTo>
                  <a:pt x="469132" y="30434"/>
                  <a:pt x="470191" y="-523"/>
                  <a:pt x="473101" y="6"/>
                </a:cubicBezTo>
                <a:cubicBezTo>
                  <a:pt x="476011" y="535"/>
                  <a:pt x="459607" y="32021"/>
                  <a:pt x="452463" y="49219"/>
                </a:cubicBezTo>
                <a:cubicBezTo>
                  <a:pt x="445319" y="66417"/>
                  <a:pt x="458284" y="89171"/>
                  <a:pt x="430238" y="103194"/>
                </a:cubicBezTo>
                <a:cubicBezTo>
                  <a:pt x="402192" y="117217"/>
                  <a:pt x="360917" y="141558"/>
                  <a:pt x="284188" y="133356"/>
                </a:cubicBezTo>
                <a:cubicBezTo>
                  <a:pt x="207459" y="125154"/>
                  <a:pt x="2672" y="59009"/>
                  <a:pt x="26" y="523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9919FC79-F8B6-493B-8B92-59EC8526CCDB}"/>
              </a:ext>
            </a:extLst>
          </p:cNvPr>
          <p:cNvSpPr/>
          <p:nvPr/>
        </p:nvSpPr>
        <p:spPr>
          <a:xfrm>
            <a:off x="4473762" y="8142807"/>
            <a:ext cx="735611" cy="142867"/>
          </a:xfrm>
          <a:custGeom>
            <a:avLst/>
            <a:gdLst>
              <a:gd name="connsiteX0" fmla="*/ 15688 w 735611"/>
              <a:gd name="connsiteY0" fmla="*/ 10 h 142867"/>
              <a:gd name="connsiteX1" fmla="*/ 318371 w 735611"/>
              <a:gd name="connsiteY1" fmla="*/ 103726 h 142867"/>
              <a:gd name="connsiteX2" fmla="*/ 589305 w 735611"/>
              <a:gd name="connsiteY2" fmla="*/ 71976 h 142867"/>
              <a:gd name="connsiteX3" fmla="*/ 733238 w 735611"/>
              <a:gd name="connsiteY3" fmla="*/ 8476 h 142867"/>
              <a:gd name="connsiteX4" fmla="*/ 661271 w 735611"/>
              <a:gd name="connsiteY4" fmla="*/ 55043 h 142867"/>
              <a:gd name="connsiteX5" fmla="*/ 439021 w 735611"/>
              <a:gd name="connsiteY5" fmla="*/ 141826 h 142867"/>
              <a:gd name="connsiteX6" fmla="*/ 83421 w 735611"/>
              <a:gd name="connsiteY6" fmla="*/ 97376 h 142867"/>
              <a:gd name="connsiteX7" fmla="*/ 15688 w 735611"/>
              <a:gd name="connsiteY7" fmla="*/ 10 h 1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611" h="142867">
                <a:moveTo>
                  <a:pt x="15688" y="10"/>
                </a:moveTo>
                <a:cubicBezTo>
                  <a:pt x="54846" y="1068"/>
                  <a:pt x="222768" y="91732"/>
                  <a:pt x="318371" y="103726"/>
                </a:cubicBezTo>
                <a:cubicBezTo>
                  <a:pt x="413974" y="115720"/>
                  <a:pt x="520161" y="87851"/>
                  <a:pt x="589305" y="71976"/>
                </a:cubicBezTo>
                <a:cubicBezTo>
                  <a:pt x="658449" y="56101"/>
                  <a:pt x="721244" y="11298"/>
                  <a:pt x="733238" y="8476"/>
                </a:cubicBezTo>
                <a:cubicBezTo>
                  <a:pt x="745232" y="5654"/>
                  <a:pt x="710307" y="32818"/>
                  <a:pt x="661271" y="55043"/>
                </a:cubicBezTo>
                <a:cubicBezTo>
                  <a:pt x="612235" y="77268"/>
                  <a:pt x="535329" y="134771"/>
                  <a:pt x="439021" y="141826"/>
                </a:cubicBezTo>
                <a:cubicBezTo>
                  <a:pt x="342713" y="148882"/>
                  <a:pt x="151860" y="118543"/>
                  <a:pt x="83421" y="97376"/>
                </a:cubicBezTo>
                <a:cubicBezTo>
                  <a:pt x="14982" y="76209"/>
                  <a:pt x="-23470" y="-1048"/>
                  <a:pt x="15688" y="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2901C7ED-D6F9-4DFE-8182-8EA9896A6598}"/>
              </a:ext>
            </a:extLst>
          </p:cNvPr>
          <p:cNvSpPr/>
          <p:nvPr/>
        </p:nvSpPr>
        <p:spPr>
          <a:xfrm>
            <a:off x="4365984" y="5919099"/>
            <a:ext cx="329643" cy="446135"/>
          </a:xfrm>
          <a:custGeom>
            <a:avLst/>
            <a:gdLst>
              <a:gd name="connsiteX0" fmla="*/ 89599 w 329643"/>
              <a:gd name="connsiteY0" fmla="*/ 1218 h 446135"/>
              <a:gd name="connsiteX1" fmla="*/ 218716 w 329643"/>
              <a:gd name="connsiteY1" fmla="*/ 54134 h 446135"/>
              <a:gd name="connsiteX2" fmla="*/ 292799 w 329643"/>
              <a:gd name="connsiteY2" fmla="*/ 284851 h 446135"/>
              <a:gd name="connsiteX3" fmla="*/ 328783 w 329643"/>
              <a:gd name="connsiteY3" fmla="*/ 441484 h 446135"/>
              <a:gd name="connsiteX4" fmla="*/ 258933 w 329643"/>
              <a:gd name="connsiteY4" fmla="*/ 397034 h 446135"/>
              <a:gd name="connsiteX5" fmla="*/ 208133 w 329643"/>
              <a:gd name="connsiteY5" fmla="*/ 316601 h 446135"/>
              <a:gd name="connsiteX6" fmla="*/ 193316 w 329643"/>
              <a:gd name="connsiteY6" fmla="*/ 297551 h 446135"/>
              <a:gd name="connsiteX7" fmla="*/ 2816 w 329643"/>
              <a:gd name="connsiteY7" fmla="*/ 253101 h 446135"/>
              <a:gd name="connsiteX8" fmla="*/ 85366 w 329643"/>
              <a:gd name="connsiteY8" fmla="*/ 250984 h 446135"/>
              <a:gd name="connsiteX9" fmla="*/ 167916 w 329643"/>
              <a:gd name="connsiteY9" fmla="*/ 179018 h 446135"/>
              <a:gd name="connsiteX10" fmla="*/ 172149 w 329643"/>
              <a:gd name="connsiteY10" fmla="*/ 85884 h 446135"/>
              <a:gd name="connsiteX11" fmla="*/ 89599 w 329643"/>
              <a:gd name="connsiteY11" fmla="*/ 1218 h 44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643" h="446135">
                <a:moveTo>
                  <a:pt x="89599" y="1218"/>
                </a:moveTo>
                <a:cubicBezTo>
                  <a:pt x="97360" y="-4074"/>
                  <a:pt x="184849" y="6862"/>
                  <a:pt x="218716" y="54134"/>
                </a:cubicBezTo>
                <a:cubicBezTo>
                  <a:pt x="252583" y="101406"/>
                  <a:pt x="274455" y="220293"/>
                  <a:pt x="292799" y="284851"/>
                </a:cubicBezTo>
                <a:cubicBezTo>
                  <a:pt x="311143" y="349409"/>
                  <a:pt x="334427" y="422787"/>
                  <a:pt x="328783" y="441484"/>
                </a:cubicBezTo>
                <a:cubicBezTo>
                  <a:pt x="323139" y="460181"/>
                  <a:pt x="279041" y="417848"/>
                  <a:pt x="258933" y="397034"/>
                </a:cubicBezTo>
                <a:cubicBezTo>
                  <a:pt x="238825" y="376220"/>
                  <a:pt x="219069" y="333182"/>
                  <a:pt x="208133" y="316601"/>
                </a:cubicBezTo>
                <a:cubicBezTo>
                  <a:pt x="197197" y="300020"/>
                  <a:pt x="227535" y="308134"/>
                  <a:pt x="193316" y="297551"/>
                </a:cubicBezTo>
                <a:cubicBezTo>
                  <a:pt x="159097" y="286968"/>
                  <a:pt x="20808" y="260862"/>
                  <a:pt x="2816" y="253101"/>
                </a:cubicBezTo>
                <a:cubicBezTo>
                  <a:pt x="-15176" y="245340"/>
                  <a:pt x="57849" y="263331"/>
                  <a:pt x="85366" y="250984"/>
                </a:cubicBezTo>
                <a:cubicBezTo>
                  <a:pt x="112883" y="238637"/>
                  <a:pt x="153452" y="206535"/>
                  <a:pt x="167916" y="179018"/>
                </a:cubicBezTo>
                <a:cubicBezTo>
                  <a:pt x="182380" y="151501"/>
                  <a:pt x="182027" y="114106"/>
                  <a:pt x="172149" y="85884"/>
                </a:cubicBezTo>
                <a:cubicBezTo>
                  <a:pt x="162271" y="57662"/>
                  <a:pt x="81838" y="6510"/>
                  <a:pt x="89599" y="12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FB08D842-36E6-4D37-BFC8-20B465A2AE3C}"/>
              </a:ext>
            </a:extLst>
          </p:cNvPr>
          <p:cNvSpPr/>
          <p:nvPr/>
        </p:nvSpPr>
        <p:spPr>
          <a:xfrm>
            <a:off x="5041178" y="6048748"/>
            <a:ext cx="172571" cy="153664"/>
          </a:xfrm>
          <a:custGeom>
            <a:avLst/>
            <a:gdLst>
              <a:gd name="connsiteX0" fmla="*/ 172172 w 172571"/>
              <a:gd name="connsiteY0" fmla="*/ 685 h 153664"/>
              <a:gd name="connsiteX1" fmla="*/ 55755 w 172571"/>
              <a:gd name="connsiteY1" fmla="*/ 91702 h 153664"/>
              <a:gd name="connsiteX2" fmla="*/ 722 w 172571"/>
              <a:gd name="connsiteY2" fmla="*/ 153085 h 153664"/>
              <a:gd name="connsiteX3" fmla="*/ 91739 w 172571"/>
              <a:gd name="connsiteY3" fmla="*/ 55719 h 153664"/>
              <a:gd name="connsiteX4" fmla="*/ 172172 w 172571"/>
              <a:gd name="connsiteY4" fmla="*/ 685 h 15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71" h="153664">
                <a:moveTo>
                  <a:pt x="172172" y="685"/>
                </a:moveTo>
                <a:cubicBezTo>
                  <a:pt x="166175" y="6682"/>
                  <a:pt x="84330" y="66302"/>
                  <a:pt x="55755" y="91702"/>
                </a:cubicBezTo>
                <a:cubicBezTo>
                  <a:pt x="27180" y="117102"/>
                  <a:pt x="-5275" y="159082"/>
                  <a:pt x="722" y="153085"/>
                </a:cubicBezTo>
                <a:cubicBezTo>
                  <a:pt x="6719" y="147088"/>
                  <a:pt x="68456" y="82177"/>
                  <a:pt x="91739" y="55719"/>
                </a:cubicBezTo>
                <a:cubicBezTo>
                  <a:pt x="115022" y="29261"/>
                  <a:pt x="178169" y="-5312"/>
                  <a:pt x="172172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4C55DA3C-01AD-49A3-BB0F-063620BCAA74}"/>
              </a:ext>
            </a:extLst>
          </p:cNvPr>
          <p:cNvSpPr/>
          <p:nvPr/>
        </p:nvSpPr>
        <p:spPr>
          <a:xfrm>
            <a:off x="5114456" y="6163005"/>
            <a:ext cx="98895" cy="202262"/>
          </a:xfrm>
          <a:custGeom>
            <a:avLst/>
            <a:gdLst>
              <a:gd name="connsiteX0" fmla="*/ 98894 w 98895"/>
              <a:gd name="connsiteY0" fmla="*/ 728 h 202262"/>
              <a:gd name="connsiteX1" fmla="*/ 3644 w 98895"/>
              <a:gd name="connsiteY1" fmla="*/ 68462 h 202262"/>
              <a:gd name="connsiteX2" fmla="*/ 18461 w 98895"/>
              <a:gd name="connsiteY2" fmla="*/ 201812 h 202262"/>
              <a:gd name="connsiteX3" fmla="*/ 5761 w 98895"/>
              <a:gd name="connsiteY3" fmla="*/ 108678 h 202262"/>
              <a:gd name="connsiteX4" fmla="*/ 98894 w 98895"/>
              <a:gd name="connsiteY4" fmla="*/ 728 h 20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95" h="202262">
                <a:moveTo>
                  <a:pt x="98894" y="728"/>
                </a:moveTo>
                <a:cubicBezTo>
                  <a:pt x="98541" y="-5975"/>
                  <a:pt x="17050" y="34948"/>
                  <a:pt x="3644" y="68462"/>
                </a:cubicBezTo>
                <a:cubicBezTo>
                  <a:pt x="-9762" y="101976"/>
                  <a:pt x="18108" y="195109"/>
                  <a:pt x="18461" y="201812"/>
                </a:cubicBezTo>
                <a:cubicBezTo>
                  <a:pt x="18814" y="208515"/>
                  <a:pt x="-4822" y="138664"/>
                  <a:pt x="5761" y="108678"/>
                </a:cubicBezTo>
                <a:cubicBezTo>
                  <a:pt x="16344" y="78692"/>
                  <a:pt x="99247" y="7431"/>
                  <a:pt x="98894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998C213C-FE2E-4C3D-94A5-A10E060901C9}"/>
              </a:ext>
            </a:extLst>
          </p:cNvPr>
          <p:cNvSpPr/>
          <p:nvPr/>
        </p:nvSpPr>
        <p:spPr>
          <a:xfrm>
            <a:off x="5170834" y="6506578"/>
            <a:ext cx="586235" cy="229969"/>
          </a:xfrm>
          <a:custGeom>
            <a:avLst/>
            <a:gdLst>
              <a:gd name="connsiteX0" fmla="*/ 183 w 586235"/>
              <a:gd name="connsiteY0" fmla="*/ 55 h 229969"/>
              <a:gd name="connsiteX1" fmla="*/ 173749 w 586235"/>
              <a:gd name="connsiteY1" fmla="*/ 146105 h 229969"/>
              <a:gd name="connsiteX2" fmla="*/ 578033 w 586235"/>
              <a:gd name="connsiteY2" fmla="*/ 228655 h 229969"/>
              <a:gd name="connsiteX3" fmla="*/ 455266 w 586235"/>
              <a:gd name="connsiteY3" fmla="*/ 199022 h 229969"/>
              <a:gd name="connsiteX4" fmla="*/ 201266 w 586235"/>
              <a:gd name="connsiteY4" fmla="*/ 129172 h 229969"/>
              <a:gd name="connsiteX5" fmla="*/ 183 w 586235"/>
              <a:gd name="connsiteY5" fmla="*/ 55 h 22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235" h="229969">
                <a:moveTo>
                  <a:pt x="183" y="55"/>
                </a:moveTo>
                <a:cubicBezTo>
                  <a:pt x="-4403" y="2877"/>
                  <a:pt x="77441" y="108005"/>
                  <a:pt x="173749" y="146105"/>
                </a:cubicBezTo>
                <a:cubicBezTo>
                  <a:pt x="270057" y="184205"/>
                  <a:pt x="531114" y="219836"/>
                  <a:pt x="578033" y="228655"/>
                </a:cubicBezTo>
                <a:cubicBezTo>
                  <a:pt x="624952" y="237474"/>
                  <a:pt x="455266" y="199022"/>
                  <a:pt x="455266" y="199022"/>
                </a:cubicBezTo>
                <a:cubicBezTo>
                  <a:pt x="392472" y="182442"/>
                  <a:pt x="272880" y="156336"/>
                  <a:pt x="201266" y="129172"/>
                </a:cubicBezTo>
                <a:cubicBezTo>
                  <a:pt x="129652" y="102008"/>
                  <a:pt x="4769" y="-2767"/>
                  <a:pt x="183" y="5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A151C0A3-67EF-4F0F-B4BB-9D116448A784}"/>
              </a:ext>
            </a:extLst>
          </p:cNvPr>
          <p:cNvSpPr/>
          <p:nvPr/>
        </p:nvSpPr>
        <p:spPr>
          <a:xfrm>
            <a:off x="4133648" y="6470278"/>
            <a:ext cx="358216" cy="157784"/>
          </a:xfrm>
          <a:custGeom>
            <a:avLst/>
            <a:gdLst>
              <a:gd name="connsiteX0" fmla="*/ 357919 w 358216"/>
              <a:gd name="connsiteY0" fmla="*/ 372 h 157784"/>
              <a:gd name="connsiteX1" fmla="*/ 218219 w 358216"/>
              <a:gd name="connsiteY1" fmla="*/ 80805 h 157784"/>
              <a:gd name="connsiteX2" fmla="*/ 202 w 358216"/>
              <a:gd name="connsiteY2" fmla="*/ 157005 h 157784"/>
              <a:gd name="connsiteX3" fmla="*/ 182235 w 358216"/>
              <a:gd name="connsiteY3" fmla="*/ 114672 h 157784"/>
              <a:gd name="connsiteX4" fmla="*/ 357919 w 358216"/>
              <a:gd name="connsiteY4" fmla="*/ 372 h 1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216" h="157784">
                <a:moveTo>
                  <a:pt x="357919" y="372"/>
                </a:moveTo>
                <a:cubicBezTo>
                  <a:pt x="363916" y="-5272"/>
                  <a:pt x="277838" y="54700"/>
                  <a:pt x="218219" y="80805"/>
                </a:cubicBezTo>
                <a:cubicBezTo>
                  <a:pt x="158600" y="106910"/>
                  <a:pt x="6199" y="151361"/>
                  <a:pt x="202" y="157005"/>
                </a:cubicBezTo>
                <a:cubicBezTo>
                  <a:pt x="-5795" y="162649"/>
                  <a:pt x="122616" y="136544"/>
                  <a:pt x="182235" y="114672"/>
                </a:cubicBezTo>
                <a:cubicBezTo>
                  <a:pt x="241854" y="92800"/>
                  <a:pt x="351922" y="6016"/>
                  <a:pt x="357919" y="37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F087BF63-3B73-4E0D-A5AD-099912A57094}"/>
              </a:ext>
            </a:extLst>
          </p:cNvPr>
          <p:cNvSpPr/>
          <p:nvPr/>
        </p:nvSpPr>
        <p:spPr>
          <a:xfrm>
            <a:off x="3612282" y="6000590"/>
            <a:ext cx="917443" cy="314005"/>
          </a:xfrm>
          <a:custGeom>
            <a:avLst/>
            <a:gdLst>
              <a:gd name="connsiteX0" fmla="*/ 32618 w 917443"/>
              <a:gd name="connsiteY0" fmla="*/ 160 h 314005"/>
              <a:gd name="connsiteX1" fmla="*/ 117285 w 917443"/>
              <a:gd name="connsiteY1" fmla="*/ 76360 h 314005"/>
              <a:gd name="connsiteX2" fmla="*/ 225235 w 917443"/>
              <a:gd name="connsiteY2" fmla="*/ 29793 h 314005"/>
              <a:gd name="connsiteX3" fmla="*/ 405151 w 917443"/>
              <a:gd name="connsiteY3" fmla="*/ 6510 h 314005"/>
              <a:gd name="connsiteX4" fmla="*/ 625285 w 917443"/>
              <a:gd name="connsiteY4" fmla="*/ 55193 h 314005"/>
              <a:gd name="connsiteX5" fmla="*/ 889868 w 917443"/>
              <a:gd name="connsiteY5" fmla="*/ 277443 h 314005"/>
              <a:gd name="connsiteX6" fmla="*/ 902568 w 917443"/>
              <a:gd name="connsiteY6" fmla="*/ 313427 h 314005"/>
              <a:gd name="connsiteX7" fmla="*/ 830601 w 917443"/>
              <a:gd name="connsiteY7" fmla="*/ 275327 h 314005"/>
              <a:gd name="connsiteX8" fmla="*/ 718418 w 917443"/>
              <a:gd name="connsiteY8" fmla="*/ 161027 h 314005"/>
              <a:gd name="connsiteX9" fmla="*/ 303551 w 917443"/>
              <a:gd name="connsiteY9" fmla="*/ 65777 h 314005"/>
              <a:gd name="connsiteX10" fmla="*/ 149035 w 917443"/>
              <a:gd name="connsiteY10" fmla="*/ 150443 h 314005"/>
              <a:gd name="connsiteX11" fmla="*/ 41085 w 917443"/>
              <a:gd name="connsiteY11" fmla="*/ 175843 h 314005"/>
              <a:gd name="connsiteX12" fmla="*/ 2985 w 917443"/>
              <a:gd name="connsiteY12" fmla="*/ 105993 h 314005"/>
              <a:gd name="connsiteX13" fmla="*/ 2985 w 917443"/>
              <a:gd name="connsiteY13" fmla="*/ 57310 h 314005"/>
              <a:gd name="connsiteX14" fmla="*/ 32618 w 917443"/>
              <a:gd name="connsiteY14" fmla="*/ 160 h 31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7443" h="314005">
                <a:moveTo>
                  <a:pt x="32618" y="160"/>
                </a:moveTo>
                <a:cubicBezTo>
                  <a:pt x="51668" y="3335"/>
                  <a:pt x="85182" y="71421"/>
                  <a:pt x="117285" y="76360"/>
                </a:cubicBezTo>
                <a:cubicBezTo>
                  <a:pt x="149388" y="81299"/>
                  <a:pt x="177257" y="41435"/>
                  <a:pt x="225235" y="29793"/>
                </a:cubicBezTo>
                <a:cubicBezTo>
                  <a:pt x="273213" y="18151"/>
                  <a:pt x="338476" y="2277"/>
                  <a:pt x="405151" y="6510"/>
                </a:cubicBezTo>
                <a:cubicBezTo>
                  <a:pt x="471826" y="10743"/>
                  <a:pt x="544499" y="10038"/>
                  <a:pt x="625285" y="55193"/>
                </a:cubicBezTo>
                <a:cubicBezTo>
                  <a:pt x="706071" y="100348"/>
                  <a:pt x="843654" y="234404"/>
                  <a:pt x="889868" y="277443"/>
                </a:cubicBezTo>
                <a:cubicBezTo>
                  <a:pt x="936082" y="320482"/>
                  <a:pt x="912446" y="313780"/>
                  <a:pt x="902568" y="313427"/>
                </a:cubicBezTo>
                <a:cubicBezTo>
                  <a:pt x="892690" y="313074"/>
                  <a:pt x="861293" y="300727"/>
                  <a:pt x="830601" y="275327"/>
                </a:cubicBezTo>
                <a:cubicBezTo>
                  <a:pt x="799909" y="249927"/>
                  <a:pt x="806260" y="195952"/>
                  <a:pt x="718418" y="161027"/>
                </a:cubicBezTo>
                <a:cubicBezTo>
                  <a:pt x="630576" y="126102"/>
                  <a:pt x="398448" y="67541"/>
                  <a:pt x="303551" y="65777"/>
                </a:cubicBezTo>
                <a:cubicBezTo>
                  <a:pt x="208654" y="64013"/>
                  <a:pt x="192779" y="132099"/>
                  <a:pt x="149035" y="150443"/>
                </a:cubicBezTo>
                <a:cubicBezTo>
                  <a:pt x="105291" y="168787"/>
                  <a:pt x="65427" y="183251"/>
                  <a:pt x="41085" y="175843"/>
                </a:cubicBezTo>
                <a:cubicBezTo>
                  <a:pt x="16743" y="168435"/>
                  <a:pt x="9335" y="125748"/>
                  <a:pt x="2985" y="105993"/>
                </a:cubicBezTo>
                <a:cubicBezTo>
                  <a:pt x="-3365" y="86238"/>
                  <a:pt x="2280" y="72832"/>
                  <a:pt x="2985" y="57310"/>
                </a:cubicBezTo>
                <a:cubicBezTo>
                  <a:pt x="3690" y="41788"/>
                  <a:pt x="13568" y="-3015"/>
                  <a:pt x="32618" y="16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26E3A53A-776A-483A-9AA0-9B2F05E356E6}"/>
              </a:ext>
            </a:extLst>
          </p:cNvPr>
          <p:cNvSpPr/>
          <p:nvPr/>
        </p:nvSpPr>
        <p:spPr>
          <a:xfrm>
            <a:off x="5324888" y="6027953"/>
            <a:ext cx="764084" cy="232902"/>
          </a:xfrm>
          <a:custGeom>
            <a:avLst/>
            <a:gdLst>
              <a:gd name="connsiteX0" fmla="*/ 645 w 764084"/>
              <a:gd name="connsiteY0" fmla="*/ 192930 h 232902"/>
              <a:gd name="connsiteX1" fmla="*/ 136112 w 764084"/>
              <a:gd name="connsiteY1" fmla="*/ 13014 h 232902"/>
              <a:gd name="connsiteX2" fmla="*/ 548862 w 764084"/>
              <a:gd name="connsiteY2" fmla="*/ 25714 h 232902"/>
              <a:gd name="connsiteX3" fmla="*/ 726662 w 764084"/>
              <a:gd name="connsiteY3" fmla="*/ 118847 h 232902"/>
              <a:gd name="connsiteX4" fmla="*/ 762645 w 764084"/>
              <a:gd name="connsiteY4" fmla="*/ 220447 h 232902"/>
              <a:gd name="connsiteX5" fmla="*/ 699145 w 764084"/>
              <a:gd name="connsiteY5" fmla="*/ 228914 h 232902"/>
              <a:gd name="connsiteX6" fmla="*/ 652579 w 764084"/>
              <a:gd name="connsiteY6" fmla="*/ 199280 h 232902"/>
              <a:gd name="connsiteX7" fmla="*/ 559445 w 764084"/>
              <a:gd name="connsiteY7" fmla="*/ 137897 h 232902"/>
              <a:gd name="connsiteX8" fmla="*/ 421862 w 764084"/>
              <a:gd name="connsiteY8" fmla="*/ 97680 h 232902"/>
              <a:gd name="connsiteX9" fmla="*/ 252529 w 764084"/>
              <a:gd name="connsiteY9" fmla="*/ 80747 h 232902"/>
              <a:gd name="connsiteX10" fmla="*/ 178445 w 764084"/>
              <a:gd name="connsiteY10" fmla="*/ 80747 h 232902"/>
              <a:gd name="connsiteX11" fmla="*/ 645 w 764084"/>
              <a:gd name="connsiteY11" fmla="*/ 192930 h 2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084" h="232902">
                <a:moveTo>
                  <a:pt x="645" y="192930"/>
                </a:moveTo>
                <a:cubicBezTo>
                  <a:pt x="-6410" y="181641"/>
                  <a:pt x="44743" y="40883"/>
                  <a:pt x="136112" y="13014"/>
                </a:cubicBezTo>
                <a:cubicBezTo>
                  <a:pt x="227481" y="-14855"/>
                  <a:pt x="450437" y="8075"/>
                  <a:pt x="548862" y="25714"/>
                </a:cubicBezTo>
                <a:cubicBezTo>
                  <a:pt x="647287" y="43353"/>
                  <a:pt x="691032" y="86391"/>
                  <a:pt x="726662" y="118847"/>
                </a:cubicBezTo>
                <a:cubicBezTo>
                  <a:pt x="762293" y="151302"/>
                  <a:pt x="767231" y="202103"/>
                  <a:pt x="762645" y="220447"/>
                </a:cubicBezTo>
                <a:cubicBezTo>
                  <a:pt x="758059" y="238791"/>
                  <a:pt x="717489" y="232442"/>
                  <a:pt x="699145" y="228914"/>
                </a:cubicBezTo>
                <a:cubicBezTo>
                  <a:pt x="680801" y="225386"/>
                  <a:pt x="675862" y="214449"/>
                  <a:pt x="652579" y="199280"/>
                </a:cubicBezTo>
                <a:cubicBezTo>
                  <a:pt x="629296" y="184111"/>
                  <a:pt x="597898" y="154830"/>
                  <a:pt x="559445" y="137897"/>
                </a:cubicBezTo>
                <a:cubicBezTo>
                  <a:pt x="520992" y="120964"/>
                  <a:pt x="473015" y="107205"/>
                  <a:pt x="421862" y="97680"/>
                </a:cubicBezTo>
                <a:cubicBezTo>
                  <a:pt x="370709" y="88155"/>
                  <a:pt x="293098" y="83569"/>
                  <a:pt x="252529" y="80747"/>
                </a:cubicBezTo>
                <a:cubicBezTo>
                  <a:pt x="211960" y="77925"/>
                  <a:pt x="217251" y="61697"/>
                  <a:pt x="178445" y="80747"/>
                </a:cubicBezTo>
                <a:cubicBezTo>
                  <a:pt x="139639" y="99797"/>
                  <a:pt x="7700" y="204219"/>
                  <a:pt x="645" y="19293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ECEBAB75-7512-4CD0-BEB3-54FF7DE52847}"/>
              </a:ext>
            </a:extLst>
          </p:cNvPr>
          <p:cNvSpPr/>
          <p:nvPr/>
        </p:nvSpPr>
        <p:spPr>
          <a:xfrm>
            <a:off x="3277376" y="4052503"/>
            <a:ext cx="979981" cy="1997194"/>
          </a:xfrm>
          <a:custGeom>
            <a:avLst/>
            <a:gdLst>
              <a:gd name="connsiteX0" fmla="*/ 970774 w 979981"/>
              <a:gd name="connsiteY0" fmla="*/ 24197 h 1997194"/>
              <a:gd name="connsiteX1" fmla="*/ 500874 w 979981"/>
              <a:gd name="connsiteY1" fmla="*/ 519497 h 1997194"/>
              <a:gd name="connsiteX2" fmla="*/ 132574 w 979981"/>
              <a:gd name="connsiteY2" fmla="*/ 1922847 h 1997194"/>
              <a:gd name="connsiteX3" fmla="*/ 119874 w 979981"/>
              <a:gd name="connsiteY3" fmla="*/ 1738697 h 1997194"/>
              <a:gd name="connsiteX4" fmla="*/ 50024 w 979981"/>
              <a:gd name="connsiteY4" fmla="*/ 1186247 h 1997194"/>
              <a:gd name="connsiteX5" fmla="*/ 970774 w 979981"/>
              <a:gd name="connsiteY5" fmla="*/ 24197 h 199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981" h="1997194">
                <a:moveTo>
                  <a:pt x="970774" y="24197"/>
                </a:moveTo>
                <a:cubicBezTo>
                  <a:pt x="1045916" y="-86928"/>
                  <a:pt x="640574" y="203055"/>
                  <a:pt x="500874" y="519497"/>
                </a:cubicBezTo>
                <a:cubicBezTo>
                  <a:pt x="361174" y="835939"/>
                  <a:pt x="196074" y="1719647"/>
                  <a:pt x="132574" y="1922847"/>
                </a:cubicBezTo>
                <a:cubicBezTo>
                  <a:pt x="69074" y="2126047"/>
                  <a:pt x="133632" y="1861464"/>
                  <a:pt x="119874" y="1738697"/>
                </a:cubicBezTo>
                <a:cubicBezTo>
                  <a:pt x="106116" y="1615930"/>
                  <a:pt x="-89676" y="1469880"/>
                  <a:pt x="50024" y="1186247"/>
                </a:cubicBezTo>
                <a:cubicBezTo>
                  <a:pt x="189724" y="902614"/>
                  <a:pt x="895632" y="135322"/>
                  <a:pt x="970774" y="24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4A598646-FD8A-43E5-860C-C68C8E9BB9A5}"/>
              </a:ext>
            </a:extLst>
          </p:cNvPr>
          <p:cNvSpPr/>
          <p:nvPr/>
        </p:nvSpPr>
        <p:spPr>
          <a:xfrm>
            <a:off x="3165704" y="3924286"/>
            <a:ext cx="955769" cy="2122281"/>
          </a:xfrm>
          <a:custGeom>
            <a:avLst/>
            <a:gdLst>
              <a:gd name="connsiteX0" fmla="*/ 955446 w 955769"/>
              <a:gd name="connsiteY0" fmla="*/ 14 h 2122281"/>
              <a:gd name="connsiteX1" fmla="*/ 250596 w 955769"/>
              <a:gd name="connsiteY1" fmla="*/ 444514 h 2122281"/>
              <a:gd name="connsiteX2" fmla="*/ 72796 w 955769"/>
              <a:gd name="connsiteY2" fmla="*/ 933464 h 2122281"/>
              <a:gd name="connsiteX3" fmla="*/ 199796 w 955769"/>
              <a:gd name="connsiteY3" fmla="*/ 2051064 h 2122281"/>
              <a:gd name="connsiteX4" fmla="*/ 199796 w 955769"/>
              <a:gd name="connsiteY4" fmla="*/ 1924064 h 2122281"/>
              <a:gd name="connsiteX5" fmla="*/ 2946 w 955769"/>
              <a:gd name="connsiteY5" fmla="*/ 1231914 h 2122281"/>
              <a:gd name="connsiteX6" fmla="*/ 155346 w 955769"/>
              <a:gd name="connsiteY6" fmla="*/ 431814 h 2122281"/>
              <a:gd name="connsiteX7" fmla="*/ 955446 w 955769"/>
              <a:gd name="connsiteY7" fmla="*/ 14 h 21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769" h="2122281">
                <a:moveTo>
                  <a:pt x="955446" y="14"/>
                </a:moveTo>
                <a:cubicBezTo>
                  <a:pt x="971321" y="2131"/>
                  <a:pt x="397704" y="288939"/>
                  <a:pt x="250596" y="444514"/>
                </a:cubicBezTo>
                <a:cubicBezTo>
                  <a:pt x="103488" y="600089"/>
                  <a:pt x="81263" y="665706"/>
                  <a:pt x="72796" y="933464"/>
                </a:cubicBezTo>
                <a:cubicBezTo>
                  <a:pt x="64329" y="1201222"/>
                  <a:pt x="178629" y="1885964"/>
                  <a:pt x="199796" y="2051064"/>
                </a:cubicBezTo>
                <a:cubicBezTo>
                  <a:pt x="220963" y="2216164"/>
                  <a:pt x="232604" y="2060589"/>
                  <a:pt x="199796" y="1924064"/>
                </a:cubicBezTo>
                <a:cubicBezTo>
                  <a:pt x="166988" y="1787539"/>
                  <a:pt x="10354" y="1480622"/>
                  <a:pt x="2946" y="1231914"/>
                </a:cubicBezTo>
                <a:cubicBezTo>
                  <a:pt x="-4462" y="983206"/>
                  <a:pt x="-10812" y="639247"/>
                  <a:pt x="155346" y="431814"/>
                </a:cubicBezTo>
                <a:cubicBezTo>
                  <a:pt x="321504" y="224381"/>
                  <a:pt x="939571" y="-2103"/>
                  <a:pt x="95544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29851A24-F755-4B84-B40C-2286E276739D}"/>
              </a:ext>
            </a:extLst>
          </p:cNvPr>
          <p:cNvSpPr/>
          <p:nvPr/>
        </p:nvSpPr>
        <p:spPr>
          <a:xfrm>
            <a:off x="4279672" y="3764143"/>
            <a:ext cx="1287529" cy="1808594"/>
          </a:xfrm>
          <a:custGeom>
            <a:avLst/>
            <a:gdLst>
              <a:gd name="connsiteX0" fmla="*/ 228 w 1287529"/>
              <a:gd name="connsiteY0" fmla="*/ 1407 h 1808594"/>
              <a:gd name="connsiteX1" fmla="*/ 266928 w 1287529"/>
              <a:gd name="connsiteY1" fmla="*/ 369707 h 1808594"/>
              <a:gd name="connsiteX2" fmla="*/ 273278 w 1287529"/>
              <a:gd name="connsiteY2" fmla="*/ 757057 h 1808594"/>
              <a:gd name="connsiteX3" fmla="*/ 362178 w 1287529"/>
              <a:gd name="connsiteY3" fmla="*/ 1131707 h 1808594"/>
              <a:gd name="connsiteX4" fmla="*/ 1244828 w 1287529"/>
              <a:gd name="connsiteY4" fmla="*/ 1773057 h 1808594"/>
              <a:gd name="connsiteX5" fmla="*/ 1117828 w 1287529"/>
              <a:gd name="connsiteY5" fmla="*/ 1690507 h 1808594"/>
              <a:gd name="connsiteX6" fmla="*/ 844778 w 1287529"/>
              <a:gd name="connsiteY6" fmla="*/ 1392057 h 1808594"/>
              <a:gd name="connsiteX7" fmla="*/ 406628 w 1287529"/>
              <a:gd name="connsiteY7" fmla="*/ 833257 h 1808594"/>
              <a:gd name="connsiteX8" fmla="*/ 317728 w 1287529"/>
              <a:gd name="connsiteY8" fmla="*/ 268107 h 1808594"/>
              <a:gd name="connsiteX9" fmla="*/ 228 w 1287529"/>
              <a:gd name="connsiteY9" fmla="*/ 1407 h 180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529" h="1808594">
                <a:moveTo>
                  <a:pt x="228" y="1407"/>
                </a:moveTo>
                <a:cubicBezTo>
                  <a:pt x="-8239" y="18340"/>
                  <a:pt x="221420" y="243765"/>
                  <a:pt x="266928" y="369707"/>
                </a:cubicBezTo>
                <a:cubicBezTo>
                  <a:pt x="312436" y="495649"/>
                  <a:pt x="257403" y="630057"/>
                  <a:pt x="273278" y="757057"/>
                </a:cubicBezTo>
                <a:cubicBezTo>
                  <a:pt x="289153" y="884057"/>
                  <a:pt x="200253" y="962374"/>
                  <a:pt x="362178" y="1131707"/>
                </a:cubicBezTo>
                <a:cubicBezTo>
                  <a:pt x="524103" y="1301040"/>
                  <a:pt x="1118886" y="1679924"/>
                  <a:pt x="1244828" y="1773057"/>
                </a:cubicBezTo>
                <a:cubicBezTo>
                  <a:pt x="1370770" y="1866190"/>
                  <a:pt x="1184503" y="1754007"/>
                  <a:pt x="1117828" y="1690507"/>
                </a:cubicBezTo>
                <a:cubicBezTo>
                  <a:pt x="1051153" y="1627007"/>
                  <a:pt x="963311" y="1534932"/>
                  <a:pt x="844778" y="1392057"/>
                </a:cubicBezTo>
                <a:cubicBezTo>
                  <a:pt x="726245" y="1249182"/>
                  <a:pt x="494470" y="1020582"/>
                  <a:pt x="406628" y="833257"/>
                </a:cubicBezTo>
                <a:cubicBezTo>
                  <a:pt x="318786" y="645932"/>
                  <a:pt x="384403" y="413099"/>
                  <a:pt x="317728" y="268107"/>
                </a:cubicBezTo>
                <a:cubicBezTo>
                  <a:pt x="251053" y="123115"/>
                  <a:pt x="8695" y="-15526"/>
                  <a:pt x="228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4DF3FB56-A611-4BFF-99CE-8096A6ACE26F}"/>
              </a:ext>
            </a:extLst>
          </p:cNvPr>
          <p:cNvSpPr/>
          <p:nvPr/>
        </p:nvSpPr>
        <p:spPr>
          <a:xfrm>
            <a:off x="4292216" y="3665899"/>
            <a:ext cx="1736509" cy="2258619"/>
          </a:xfrm>
          <a:custGeom>
            <a:avLst/>
            <a:gdLst>
              <a:gd name="connsiteX0" fmla="*/ 384 w 1736509"/>
              <a:gd name="connsiteY0" fmla="*/ 48851 h 2258619"/>
              <a:gd name="connsiteX1" fmla="*/ 508384 w 1736509"/>
              <a:gd name="connsiteY1" fmla="*/ 131401 h 2258619"/>
              <a:gd name="connsiteX2" fmla="*/ 1295784 w 1736509"/>
              <a:gd name="connsiteY2" fmla="*/ 1236301 h 2258619"/>
              <a:gd name="connsiteX3" fmla="*/ 1645034 w 1736509"/>
              <a:gd name="connsiteY3" fmla="*/ 2049101 h 2258619"/>
              <a:gd name="connsiteX4" fmla="*/ 1733934 w 1736509"/>
              <a:gd name="connsiteY4" fmla="*/ 2252301 h 2258619"/>
              <a:gd name="connsiteX5" fmla="*/ 1575184 w 1736509"/>
              <a:gd name="connsiteY5" fmla="*/ 1884001 h 2258619"/>
              <a:gd name="connsiteX6" fmla="*/ 584584 w 1736509"/>
              <a:gd name="connsiteY6" fmla="*/ 385401 h 2258619"/>
              <a:gd name="connsiteX7" fmla="*/ 384 w 1736509"/>
              <a:gd name="connsiteY7" fmla="*/ 48851 h 225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6509" h="2258619">
                <a:moveTo>
                  <a:pt x="384" y="48851"/>
                </a:moveTo>
                <a:cubicBezTo>
                  <a:pt x="-12316" y="6518"/>
                  <a:pt x="292484" y="-66507"/>
                  <a:pt x="508384" y="131401"/>
                </a:cubicBezTo>
                <a:cubicBezTo>
                  <a:pt x="724284" y="329309"/>
                  <a:pt x="1106342" y="916684"/>
                  <a:pt x="1295784" y="1236301"/>
                </a:cubicBezTo>
                <a:cubicBezTo>
                  <a:pt x="1485226" y="1555918"/>
                  <a:pt x="1572009" y="1879768"/>
                  <a:pt x="1645034" y="2049101"/>
                </a:cubicBezTo>
                <a:cubicBezTo>
                  <a:pt x="1718059" y="2218434"/>
                  <a:pt x="1745576" y="2279818"/>
                  <a:pt x="1733934" y="2252301"/>
                </a:cubicBezTo>
                <a:cubicBezTo>
                  <a:pt x="1722292" y="2224784"/>
                  <a:pt x="1766742" y="2195151"/>
                  <a:pt x="1575184" y="1884001"/>
                </a:cubicBezTo>
                <a:cubicBezTo>
                  <a:pt x="1383626" y="1572851"/>
                  <a:pt x="843876" y="695493"/>
                  <a:pt x="584584" y="385401"/>
                </a:cubicBezTo>
                <a:cubicBezTo>
                  <a:pt x="325292" y="75309"/>
                  <a:pt x="13084" y="91184"/>
                  <a:pt x="384" y="48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BD346712-CEF1-4385-BEE1-1F92A451857D}"/>
              </a:ext>
            </a:extLst>
          </p:cNvPr>
          <p:cNvSpPr/>
          <p:nvPr/>
        </p:nvSpPr>
        <p:spPr>
          <a:xfrm>
            <a:off x="4806448" y="3770513"/>
            <a:ext cx="1412013" cy="1924995"/>
          </a:xfrm>
          <a:custGeom>
            <a:avLst/>
            <a:gdLst>
              <a:gd name="connsiteX0" fmla="*/ 108452 w 1412013"/>
              <a:gd name="connsiteY0" fmla="*/ 90287 h 1924995"/>
              <a:gd name="connsiteX1" fmla="*/ 1073652 w 1412013"/>
              <a:gd name="connsiteY1" fmla="*/ 1074537 h 1924995"/>
              <a:gd name="connsiteX2" fmla="*/ 1391152 w 1412013"/>
              <a:gd name="connsiteY2" fmla="*/ 1811137 h 1924995"/>
              <a:gd name="connsiteX3" fmla="*/ 1378452 w 1412013"/>
              <a:gd name="connsiteY3" fmla="*/ 1912737 h 1924995"/>
              <a:gd name="connsiteX4" fmla="*/ 1353052 w 1412013"/>
              <a:gd name="connsiteY4" fmla="*/ 1709537 h 1924995"/>
              <a:gd name="connsiteX5" fmla="*/ 991102 w 1412013"/>
              <a:gd name="connsiteY5" fmla="*/ 1049137 h 1924995"/>
              <a:gd name="connsiteX6" fmla="*/ 406902 w 1412013"/>
              <a:gd name="connsiteY6" fmla="*/ 426837 h 1924995"/>
              <a:gd name="connsiteX7" fmla="*/ 57652 w 1412013"/>
              <a:gd name="connsiteY7" fmla="*/ 77587 h 1924995"/>
              <a:gd name="connsiteX8" fmla="*/ 108452 w 1412013"/>
              <a:gd name="connsiteY8" fmla="*/ 90287 h 192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2013" h="1924995">
                <a:moveTo>
                  <a:pt x="108452" y="90287"/>
                </a:moveTo>
                <a:cubicBezTo>
                  <a:pt x="277785" y="256445"/>
                  <a:pt x="859869" y="787729"/>
                  <a:pt x="1073652" y="1074537"/>
                </a:cubicBezTo>
                <a:cubicBezTo>
                  <a:pt x="1287435" y="1361345"/>
                  <a:pt x="1340352" y="1671437"/>
                  <a:pt x="1391152" y="1811137"/>
                </a:cubicBezTo>
                <a:cubicBezTo>
                  <a:pt x="1441952" y="1950837"/>
                  <a:pt x="1384802" y="1929670"/>
                  <a:pt x="1378452" y="1912737"/>
                </a:cubicBezTo>
                <a:cubicBezTo>
                  <a:pt x="1372102" y="1895804"/>
                  <a:pt x="1417610" y="1853470"/>
                  <a:pt x="1353052" y="1709537"/>
                </a:cubicBezTo>
                <a:cubicBezTo>
                  <a:pt x="1288494" y="1565604"/>
                  <a:pt x="1148794" y="1262920"/>
                  <a:pt x="991102" y="1049137"/>
                </a:cubicBezTo>
                <a:cubicBezTo>
                  <a:pt x="833410" y="835354"/>
                  <a:pt x="562477" y="588762"/>
                  <a:pt x="406902" y="426837"/>
                </a:cubicBezTo>
                <a:cubicBezTo>
                  <a:pt x="251327" y="264912"/>
                  <a:pt x="109510" y="126270"/>
                  <a:pt x="57652" y="77587"/>
                </a:cubicBezTo>
                <a:cubicBezTo>
                  <a:pt x="5794" y="28904"/>
                  <a:pt x="-60881" y="-75871"/>
                  <a:pt x="108452" y="90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D26F7E1A-02A8-4714-95E5-5A71838260DA}"/>
              </a:ext>
            </a:extLst>
          </p:cNvPr>
          <p:cNvSpPr/>
          <p:nvPr/>
        </p:nvSpPr>
        <p:spPr>
          <a:xfrm>
            <a:off x="4647580" y="3599852"/>
            <a:ext cx="1711871" cy="2039605"/>
          </a:xfrm>
          <a:custGeom>
            <a:avLst/>
            <a:gdLst>
              <a:gd name="connsiteX0" fmla="*/ 95870 w 1711871"/>
              <a:gd name="connsiteY0" fmla="*/ 32348 h 2039605"/>
              <a:gd name="connsiteX1" fmla="*/ 1308720 w 1711871"/>
              <a:gd name="connsiteY1" fmla="*/ 635598 h 2039605"/>
              <a:gd name="connsiteX2" fmla="*/ 1626220 w 1711871"/>
              <a:gd name="connsiteY2" fmla="*/ 1581748 h 2039605"/>
              <a:gd name="connsiteX3" fmla="*/ 1645270 w 1711871"/>
              <a:gd name="connsiteY3" fmla="*/ 2038948 h 2039605"/>
              <a:gd name="connsiteX4" fmla="*/ 1683370 w 1711871"/>
              <a:gd name="connsiteY4" fmla="*/ 1492848 h 2039605"/>
              <a:gd name="connsiteX5" fmla="*/ 1175370 w 1711871"/>
              <a:gd name="connsiteY5" fmla="*/ 362548 h 2039605"/>
              <a:gd name="connsiteX6" fmla="*/ 559420 w 1711871"/>
              <a:gd name="connsiteY6" fmla="*/ 25998 h 2039605"/>
              <a:gd name="connsiteX7" fmla="*/ 127620 w 1711871"/>
              <a:gd name="connsiteY7" fmla="*/ 76798 h 2039605"/>
              <a:gd name="connsiteX8" fmla="*/ 95870 w 1711871"/>
              <a:gd name="connsiteY8" fmla="*/ 32348 h 20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871" h="2039605">
                <a:moveTo>
                  <a:pt x="95870" y="32348"/>
                </a:moveTo>
                <a:cubicBezTo>
                  <a:pt x="292720" y="125481"/>
                  <a:pt x="1053662" y="377365"/>
                  <a:pt x="1308720" y="635598"/>
                </a:cubicBezTo>
                <a:cubicBezTo>
                  <a:pt x="1563778" y="893831"/>
                  <a:pt x="1570128" y="1347856"/>
                  <a:pt x="1626220" y="1581748"/>
                </a:cubicBezTo>
                <a:cubicBezTo>
                  <a:pt x="1682312" y="1815640"/>
                  <a:pt x="1635745" y="2053765"/>
                  <a:pt x="1645270" y="2038948"/>
                </a:cubicBezTo>
                <a:cubicBezTo>
                  <a:pt x="1654795" y="2024131"/>
                  <a:pt x="1761687" y="1772248"/>
                  <a:pt x="1683370" y="1492848"/>
                </a:cubicBezTo>
                <a:cubicBezTo>
                  <a:pt x="1605053" y="1213448"/>
                  <a:pt x="1362695" y="607023"/>
                  <a:pt x="1175370" y="362548"/>
                </a:cubicBezTo>
                <a:cubicBezTo>
                  <a:pt x="988045" y="118073"/>
                  <a:pt x="734045" y="73623"/>
                  <a:pt x="559420" y="25998"/>
                </a:cubicBezTo>
                <a:cubicBezTo>
                  <a:pt x="384795" y="-21627"/>
                  <a:pt x="200645" y="76798"/>
                  <a:pt x="127620" y="76798"/>
                </a:cubicBezTo>
                <a:cubicBezTo>
                  <a:pt x="54595" y="76798"/>
                  <a:pt x="-100980" y="-60785"/>
                  <a:pt x="95870" y="32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1D7AEBB6-5B96-47B5-903A-7425F9B735B6}"/>
              </a:ext>
            </a:extLst>
          </p:cNvPr>
          <p:cNvSpPr/>
          <p:nvPr/>
        </p:nvSpPr>
        <p:spPr>
          <a:xfrm>
            <a:off x="2666548" y="5397906"/>
            <a:ext cx="646439" cy="3109582"/>
          </a:xfrm>
          <a:custGeom>
            <a:avLst/>
            <a:gdLst>
              <a:gd name="connsiteX0" fmla="*/ 597352 w 646439"/>
              <a:gd name="connsiteY0" fmla="*/ 88494 h 3109582"/>
              <a:gd name="connsiteX1" fmla="*/ 292552 w 646439"/>
              <a:gd name="connsiteY1" fmla="*/ 494894 h 3109582"/>
              <a:gd name="connsiteX2" fmla="*/ 241752 w 646439"/>
              <a:gd name="connsiteY2" fmla="*/ 1682344 h 3109582"/>
              <a:gd name="connsiteX3" fmla="*/ 508452 w 646439"/>
              <a:gd name="connsiteY3" fmla="*/ 3092044 h 3109582"/>
              <a:gd name="connsiteX4" fmla="*/ 222702 w 646439"/>
              <a:gd name="connsiteY4" fmla="*/ 2399894 h 3109582"/>
              <a:gd name="connsiteX5" fmla="*/ 452 w 646439"/>
              <a:gd name="connsiteY5" fmla="*/ 1345794 h 3109582"/>
              <a:gd name="connsiteX6" fmla="*/ 178252 w 646439"/>
              <a:gd name="connsiteY6" fmla="*/ 558394 h 3109582"/>
              <a:gd name="connsiteX7" fmla="*/ 603702 w 646439"/>
              <a:gd name="connsiteY7" fmla="*/ 37694 h 3109582"/>
              <a:gd name="connsiteX8" fmla="*/ 597352 w 646439"/>
              <a:gd name="connsiteY8" fmla="*/ 88494 h 310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39" h="3109582">
                <a:moveTo>
                  <a:pt x="597352" y="88494"/>
                </a:moveTo>
                <a:cubicBezTo>
                  <a:pt x="545494" y="164694"/>
                  <a:pt x="351819" y="229252"/>
                  <a:pt x="292552" y="494894"/>
                </a:cubicBezTo>
                <a:cubicBezTo>
                  <a:pt x="233285" y="760536"/>
                  <a:pt x="205769" y="1249486"/>
                  <a:pt x="241752" y="1682344"/>
                </a:cubicBezTo>
                <a:cubicBezTo>
                  <a:pt x="277735" y="2115202"/>
                  <a:pt x="511627" y="2972452"/>
                  <a:pt x="508452" y="3092044"/>
                </a:cubicBezTo>
                <a:cubicBezTo>
                  <a:pt x="505277" y="3211636"/>
                  <a:pt x="307369" y="2690936"/>
                  <a:pt x="222702" y="2399894"/>
                </a:cubicBezTo>
                <a:cubicBezTo>
                  <a:pt x="138035" y="2108852"/>
                  <a:pt x="7860" y="1652711"/>
                  <a:pt x="452" y="1345794"/>
                </a:cubicBezTo>
                <a:cubicBezTo>
                  <a:pt x="-6956" y="1038877"/>
                  <a:pt x="77710" y="776411"/>
                  <a:pt x="178252" y="558394"/>
                </a:cubicBezTo>
                <a:cubicBezTo>
                  <a:pt x="278794" y="340377"/>
                  <a:pt x="534910" y="113894"/>
                  <a:pt x="603702" y="37694"/>
                </a:cubicBezTo>
                <a:cubicBezTo>
                  <a:pt x="672494" y="-38506"/>
                  <a:pt x="649210" y="12294"/>
                  <a:pt x="597352" y="88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93D7AA2E-1053-495A-96B6-0217F875333D}"/>
              </a:ext>
            </a:extLst>
          </p:cNvPr>
          <p:cNvSpPr/>
          <p:nvPr/>
        </p:nvSpPr>
        <p:spPr>
          <a:xfrm>
            <a:off x="5844117" y="3904053"/>
            <a:ext cx="1134151" cy="3957601"/>
          </a:xfrm>
          <a:custGeom>
            <a:avLst/>
            <a:gdLst>
              <a:gd name="connsiteX0" fmla="*/ 10583 w 1134151"/>
              <a:gd name="connsiteY0" fmla="*/ 32947 h 3957601"/>
              <a:gd name="connsiteX1" fmla="*/ 994833 w 1134151"/>
              <a:gd name="connsiteY1" fmla="*/ 1696647 h 3957601"/>
              <a:gd name="connsiteX2" fmla="*/ 1102783 w 1134151"/>
              <a:gd name="connsiteY2" fmla="*/ 2699947 h 3957601"/>
              <a:gd name="connsiteX3" fmla="*/ 759883 w 1134151"/>
              <a:gd name="connsiteY3" fmla="*/ 3893747 h 3957601"/>
              <a:gd name="connsiteX4" fmla="*/ 766233 w 1134151"/>
              <a:gd name="connsiteY4" fmla="*/ 3671497 h 3957601"/>
              <a:gd name="connsiteX5" fmla="*/ 950383 w 1134151"/>
              <a:gd name="connsiteY5" fmla="*/ 2623747 h 3957601"/>
              <a:gd name="connsiteX6" fmla="*/ 969433 w 1134151"/>
              <a:gd name="connsiteY6" fmla="*/ 2020497 h 3957601"/>
              <a:gd name="connsiteX7" fmla="*/ 505883 w 1134151"/>
              <a:gd name="connsiteY7" fmla="*/ 699697 h 3957601"/>
              <a:gd name="connsiteX8" fmla="*/ 10583 w 1134151"/>
              <a:gd name="connsiteY8" fmla="*/ 32947 h 395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151" h="3957601">
                <a:moveTo>
                  <a:pt x="10583" y="32947"/>
                </a:moveTo>
                <a:cubicBezTo>
                  <a:pt x="92075" y="199105"/>
                  <a:pt x="812800" y="1252147"/>
                  <a:pt x="994833" y="1696647"/>
                </a:cubicBezTo>
                <a:cubicBezTo>
                  <a:pt x="1176866" y="2141147"/>
                  <a:pt x="1141941" y="2333764"/>
                  <a:pt x="1102783" y="2699947"/>
                </a:cubicBezTo>
                <a:cubicBezTo>
                  <a:pt x="1063625" y="3066130"/>
                  <a:pt x="815975" y="3731822"/>
                  <a:pt x="759883" y="3893747"/>
                </a:cubicBezTo>
                <a:cubicBezTo>
                  <a:pt x="703791" y="4055672"/>
                  <a:pt x="734483" y="3883164"/>
                  <a:pt x="766233" y="3671497"/>
                </a:cubicBezTo>
                <a:cubicBezTo>
                  <a:pt x="797983" y="3459830"/>
                  <a:pt x="916516" y="2898914"/>
                  <a:pt x="950383" y="2623747"/>
                </a:cubicBezTo>
                <a:cubicBezTo>
                  <a:pt x="984250" y="2348580"/>
                  <a:pt x="1043516" y="2341172"/>
                  <a:pt x="969433" y="2020497"/>
                </a:cubicBezTo>
                <a:cubicBezTo>
                  <a:pt x="895350" y="1699822"/>
                  <a:pt x="672041" y="1033072"/>
                  <a:pt x="505883" y="699697"/>
                </a:cubicBezTo>
                <a:cubicBezTo>
                  <a:pt x="339725" y="366322"/>
                  <a:pt x="-70909" y="-133211"/>
                  <a:pt x="10583" y="32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5D3EB2BB-C210-4B65-9756-81C8134F2F85}"/>
              </a:ext>
            </a:extLst>
          </p:cNvPr>
          <p:cNvSpPr/>
          <p:nvPr/>
        </p:nvSpPr>
        <p:spPr>
          <a:xfrm>
            <a:off x="6254201" y="4701934"/>
            <a:ext cx="288372" cy="975550"/>
          </a:xfrm>
          <a:custGeom>
            <a:avLst/>
            <a:gdLst>
              <a:gd name="connsiteX0" fmla="*/ 89449 w 288372"/>
              <a:gd name="connsiteY0" fmla="*/ 28816 h 975550"/>
              <a:gd name="connsiteX1" fmla="*/ 127549 w 288372"/>
              <a:gd name="connsiteY1" fmla="*/ 73266 h 975550"/>
              <a:gd name="connsiteX2" fmla="*/ 286299 w 288372"/>
              <a:gd name="connsiteY2" fmla="*/ 486016 h 975550"/>
              <a:gd name="connsiteX3" fmla="*/ 549 w 288372"/>
              <a:gd name="connsiteY3" fmla="*/ 974966 h 975550"/>
              <a:gd name="connsiteX4" fmla="*/ 210099 w 288372"/>
              <a:gd name="connsiteY4" fmla="*/ 384416 h 975550"/>
              <a:gd name="connsiteX5" fmla="*/ 89449 w 288372"/>
              <a:gd name="connsiteY5" fmla="*/ 28816 h 97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372" h="975550">
                <a:moveTo>
                  <a:pt x="89449" y="28816"/>
                </a:moveTo>
                <a:cubicBezTo>
                  <a:pt x="75691" y="-23042"/>
                  <a:pt x="94741" y="-2934"/>
                  <a:pt x="127549" y="73266"/>
                </a:cubicBezTo>
                <a:cubicBezTo>
                  <a:pt x="160357" y="149466"/>
                  <a:pt x="307466" y="335733"/>
                  <a:pt x="286299" y="486016"/>
                </a:cubicBezTo>
                <a:cubicBezTo>
                  <a:pt x="265132" y="636299"/>
                  <a:pt x="13249" y="991899"/>
                  <a:pt x="549" y="974966"/>
                </a:cubicBezTo>
                <a:cubicBezTo>
                  <a:pt x="-12151" y="958033"/>
                  <a:pt x="199516" y="548458"/>
                  <a:pt x="210099" y="384416"/>
                </a:cubicBezTo>
                <a:cubicBezTo>
                  <a:pt x="220682" y="220374"/>
                  <a:pt x="103207" y="80674"/>
                  <a:pt x="89449" y="28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21BB9A9-051F-4305-8367-BE1AB9C308DF}"/>
              </a:ext>
            </a:extLst>
          </p:cNvPr>
          <p:cNvSpPr/>
          <p:nvPr/>
        </p:nvSpPr>
        <p:spPr>
          <a:xfrm>
            <a:off x="6405704" y="5511218"/>
            <a:ext cx="334199" cy="1976453"/>
          </a:xfrm>
          <a:custGeom>
            <a:avLst/>
            <a:gdLst>
              <a:gd name="connsiteX0" fmla="*/ 1446 w 334199"/>
              <a:gd name="connsiteY0" fmla="*/ 582 h 1976453"/>
              <a:gd name="connsiteX1" fmla="*/ 198296 w 334199"/>
              <a:gd name="connsiteY1" fmla="*/ 838782 h 1976453"/>
              <a:gd name="connsiteX2" fmla="*/ 128446 w 334199"/>
              <a:gd name="connsiteY2" fmla="*/ 1962732 h 1976453"/>
              <a:gd name="connsiteX3" fmla="*/ 261796 w 334199"/>
              <a:gd name="connsiteY3" fmla="*/ 1416632 h 1976453"/>
              <a:gd name="connsiteX4" fmla="*/ 318946 w 334199"/>
              <a:gd name="connsiteY4" fmla="*/ 718132 h 1976453"/>
              <a:gd name="connsiteX5" fmla="*/ 1446 w 334199"/>
              <a:gd name="connsiteY5" fmla="*/ 582 h 197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99" h="1976453">
                <a:moveTo>
                  <a:pt x="1446" y="582"/>
                </a:moveTo>
                <a:cubicBezTo>
                  <a:pt x="-18662" y="20690"/>
                  <a:pt x="177129" y="511757"/>
                  <a:pt x="198296" y="838782"/>
                </a:cubicBezTo>
                <a:cubicBezTo>
                  <a:pt x="219463" y="1165807"/>
                  <a:pt x="117863" y="1866424"/>
                  <a:pt x="128446" y="1962732"/>
                </a:cubicBezTo>
                <a:cubicBezTo>
                  <a:pt x="139029" y="2059040"/>
                  <a:pt x="230046" y="1624065"/>
                  <a:pt x="261796" y="1416632"/>
                </a:cubicBezTo>
                <a:cubicBezTo>
                  <a:pt x="293546" y="1209199"/>
                  <a:pt x="365513" y="949907"/>
                  <a:pt x="318946" y="718132"/>
                </a:cubicBezTo>
                <a:cubicBezTo>
                  <a:pt x="272379" y="486357"/>
                  <a:pt x="21554" y="-19526"/>
                  <a:pt x="1446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D9810D93-76F6-4EBB-B9CB-9679ABC90881}"/>
              </a:ext>
            </a:extLst>
          </p:cNvPr>
          <p:cNvSpPr/>
          <p:nvPr/>
        </p:nvSpPr>
        <p:spPr>
          <a:xfrm>
            <a:off x="4153726" y="4250682"/>
            <a:ext cx="388524" cy="891200"/>
          </a:xfrm>
          <a:custGeom>
            <a:avLst/>
            <a:gdLst>
              <a:gd name="connsiteX0" fmla="*/ 386524 w 388524"/>
              <a:gd name="connsiteY0" fmla="*/ 3818 h 891200"/>
              <a:gd name="connsiteX1" fmla="*/ 157924 w 388524"/>
              <a:gd name="connsiteY1" fmla="*/ 289568 h 891200"/>
              <a:gd name="connsiteX2" fmla="*/ 208724 w 388524"/>
              <a:gd name="connsiteY2" fmla="*/ 873768 h 891200"/>
              <a:gd name="connsiteX3" fmla="*/ 145224 w 388524"/>
              <a:gd name="connsiteY3" fmla="*/ 715018 h 891200"/>
              <a:gd name="connsiteX4" fmla="*/ 5524 w 388524"/>
              <a:gd name="connsiteY4" fmla="*/ 480068 h 891200"/>
              <a:gd name="connsiteX5" fmla="*/ 386524 w 388524"/>
              <a:gd name="connsiteY5" fmla="*/ 3818 h 8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524" h="891200">
                <a:moveTo>
                  <a:pt x="386524" y="3818"/>
                </a:moveTo>
                <a:cubicBezTo>
                  <a:pt x="411924" y="-27932"/>
                  <a:pt x="187557" y="144576"/>
                  <a:pt x="157924" y="289568"/>
                </a:cubicBezTo>
                <a:cubicBezTo>
                  <a:pt x="128291" y="434560"/>
                  <a:pt x="210841" y="802860"/>
                  <a:pt x="208724" y="873768"/>
                </a:cubicBezTo>
                <a:cubicBezTo>
                  <a:pt x="206607" y="944676"/>
                  <a:pt x="179091" y="780635"/>
                  <a:pt x="145224" y="715018"/>
                </a:cubicBezTo>
                <a:cubicBezTo>
                  <a:pt x="111357" y="649401"/>
                  <a:pt x="-29401" y="601776"/>
                  <a:pt x="5524" y="480068"/>
                </a:cubicBezTo>
                <a:cubicBezTo>
                  <a:pt x="40449" y="358360"/>
                  <a:pt x="361124" y="35568"/>
                  <a:pt x="386524" y="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E77AF835-F243-4A7B-990B-01AD9C57450E}"/>
              </a:ext>
            </a:extLst>
          </p:cNvPr>
          <p:cNvSpPr/>
          <p:nvPr/>
        </p:nvSpPr>
        <p:spPr>
          <a:xfrm>
            <a:off x="3985272" y="4203028"/>
            <a:ext cx="399437" cy="991430"/>
          </a:xfrm>
          <a:custGeom>
            <a:avLst/>
            <a:gdLst>
              <a:gd name="connsiteX0" fmla="*/ 396228 w 399437"/>
              <a:gd name="connsiteY0" fmla="*/ 672 h 991430"/>
              <a:gd name="connsiteX1" fmla="*/ 91428 w 399437"/>
              <a:gd name="connsiteY1" fmla="*/ 311822 h 991430"/>
              <a:gd name="connsiteX2" fmla="*/ 2528 w 399437"/>
              <a:gd name="connsiteY2" fmla="*/ 648372 h 991430"/>
              <a:gd name="connsiteX3" fmla="*/ 167628 w 399437"/>
              <a:gd name="connsiteY3" fmla="*/ 991272 h 991430"/>
              <a:gd name="connsiteX4" fmla="*/ 104128 w 399437"/>
              <a:gd name="connsiteY4" fmla="*/ 686472 h 991430"/>
              <a:gd name="connsiteX5" fmla="*/ 243828 w 399437"/>
              <a:gd name="connsiteY5" fmla="*/ 241972 h 991430"/>
              <a:gd name="connsiteX6" fmla="*/ 396228 w 399437"/>
              <a:gd name="connsiteY6" fmla="*/ 672 h 99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437" h="991430">
                <a:moveTo>
                  <a:pt x="396228" y="672"/>
                </a:moveTo>
                <a:cubicBezTo>
                  <a:pt x="370828" y="12314"/>
                  <a:pt x="157045" y="203872"/>
                  <a:pt x="91428" y="311822"/>
                </a:cubicBezTo>
                <a:cubicBezTo>
                  <a:pt x="25811" y="419772"/>
                  <a:pt x="-10172" y="535130"/>
                  <a:pt x="2528" y="648372"/>
                </a:cubicBezTo>
                <a:cubicBezTo>
                  <a:pt x="15228" y="761614"/>
                  <a:pt x="150695" y="984922"/>
                  <a:pt x="167628" y="991272"/>
                </a:cubicBezTo>
                <a:cubicBezTo>
                  <a:pt x="184561" y="997622"/>
                  <a:pt x="91428" y="811355"/>
                  <a:pt x="104128" y="686472"/>
                </a:cubicBezTo>
                <a:cubicBezTo>
                  <a:pt x="116828" y="561589"/>
                  <a:pt x="198320" y="353097"/>
                  <a:pt x="243828" y="241972"/>
                </a:cubicBezTo>
                <a:cubicBezTo>
                  <a:pt x="289336" y="130847"/>
                  <a:pt x="421628" y="-10970"/>
                  <a:pt x="396228" y="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11A6D643-BB54-4EB6-92B3-3D7EF9F60CC9}"/>
              </a:ext>
            </a:extLst>
          </p:cNvPr>
          <p:cNvSpPr/>
          <p:nvPr/>
        </p:nvSpPr>
        <p:spPr>
          <a:xfrm>
            <a:off x="3753774" y="4155532"/>
            <a:ext cx="596916" cy="1033829"/>
          </a:xfrm>
          <a:custGeom>
            <a:avLst/>
            <a:gdLst>
              <a:gd name="connsiteX0" fmla="*/ 570576 w 596916"/>
              <a:gd name="connsiteY0" fmla="*/ 41818 h 1033829"/>
              <a:gd name="connsiteX1" fmla="*/ 519776 w 596916"/>
              <a:gd name="connsiteY1" fmla="*/ 48168 h 1033829"/>
              <a:gd name="connsiteX2" fmla="*/ 164176 w 596916"/>
              <a:gd name="connsiteY2" fmla="*/ 479968 h 1033829"/>
              <a:gd name="connsiteX3" fmla="*/ 68926 w 596916"/>
              <a:gd name="connsiteY3" fmla="*/ 740318 h 1033829"/>
              <a:gd name="connsiteX4" fmla="*/ 132426 w 596916"/>
              <a:gd name="connsiteY4" fmla="*/ 1032418 h 1033829"/>
              <a:gd name="connsiteX5" fmla="*/ 56226 w 596916"/>
              <a:gd name="connsiteY5" fmla="*/ 841918 h 1033829"/>
              <a:gd name="connsiteX6" fmla="*/ 5426 w 596916"/>
              <a:gd name="connsiteY6" fmla="*/ 626018 h 1033829"/>
              <a:gd name="connsiteX7" fmla="*/ 189576 w 596916"/>
              <a:gd name="connsiteY7" fmla="*/ 327568 h 1033829"/>
              <a:gd name="connsiteX8" fmla="*/ 570576 w 596916"/>
              <a:gd name="connsiteY8" fmla="*/ 41818 h 10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916" h="1033829">
                <a:moveTo>
                  <a:pt x="570576" y="41818"/>
                </a:moveTo>
                <a:cubicBezTo>
                  <a:pt x="625609" y="-4749"/>
                  <a:pt x="587509" y="-24857"/>
                  <a:pt x="519776" y="48168"/>
                </a:cubicBezTo>
                <a:cubicBezTo>
                  <a:pt x="452043" y="121193"/>
                  <a:pt x="239318" y="364610"/>
                  <a:pt x="164176" y="479968"/>
                </a:cubicBezTo>
                <a:cubicBezTo>
                  <a:pt x="89034" y="595326"/>
                  <a:pt x="74218" y="648243"/>
                  <a:pt x="68926" y="740318"/>
                </a:cubicBezTo>
                <a:cubicBezTo>
                  <a:pt x="63634" y="832393"/>
                  <a:pt x="134543" y="1015485"/>
                  <a:pt x="132426" y="1032418"/>
                </a:cubicBezTo>
                <a:cubicBezTo>
                  <a:pt x="130309" y="1049351"/>
                  <a:pt x="77393" y="909651"/>
                  <a:pt x="56226" y="841918"/>
                </a:cubicBezTo>
                <a:cubicBezTo>
                  <a:pt x="35059" y="774185"/>
                  <a:pt x="-16799" y="711743"/>
                  <a:pt x="5426" y="626018"/>
                </a:cubicBezTo>
                <a:cubicBezTo>
                  <a:pt x="27651" y="540293"/>
                  <a:pt x="92209" y="423876"/>
                  <a:pt x="189576" y="327568"/>
                </a:cubicBezTo>
                <a:cubicBezTo>
                  <a:pt x="286943" y="231260"/>
                  <a:pt x="515543" y="88385"/>
                  <a:pt x="570576" y="41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A5E8CB54-1074-4105-B8D9-8D9B77E7CD34}"/>
              </a:ext>
            </a:extLst>
          </p:cNvPr>
          <p:cNvSpPr/>
          <p:nvPr/>
        </p:nvSpPr>
        <p:spPr>
          <a:xfrm>
            <a:off x="4590121" y="3964682"/>
            <a:ext cx="868390" cy="1483871"/>
          </a:xfrm>
          <a:custGeom>
            <a:avLst/>
            <a:gdLst>
              <a:gd name="connsiteX0" fmla="*/ 32679 w 868390"/>
              <a:gd name="connsiteY0" fmla="*/ 35818 h 1483871"/>
              <a:gd name="connsiteX1" fmla="*/ 64429 w 868390"/>
              <a:gd name="connsiteY1" fmla="*/ 86618 h 1483871"/>
              <a:gd name="connsiteX2" fmla="*/ 743879 w 868390"/>
              <a:gd name="connsiteY2" fmla="*/ 1045468 h 1483871"/>
              <a:gd name="connsiteX3" fmla="*/ 832779 w 868390"/>
              <a:gd name="connsiteY3" fmla="*/ 1483618 h 1483871"/>
              <a:gd name="connsiteX4" fmla="*/ 851829 w 868390"/>
              <a:gd name="connsiteY4" fmla="*/ 1102618 h 1483871"/>
              <a:gd name="connsiteX5" fmla="*/ 597829 w 868390"/>
              <a:gd name="connsiteY5" fmla="*/ 708918 h 1483871"/>
              <a:gd name="connsiteX6" fmla="*/ 32679 w 868390"/>
              <a:gd name="connsiteY6" fmla="*/ 35818 h 148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390" h="1483871">
                <a:moveTo>
                  <a:pt x="32679" y="35818"/>
                </a:moveTo>
                <a:cubicBezTo>
                  <a:pt x="-56221" y="-67899"/>
                  <a:pt x="64429" y="86618"/>
                  <a:pt x="64429" y="86618"/>
                </a:cubicBezTo>
                <a:cubicBezTo>
                  <a:pt x="182962" y="254893"/>
                  <a:pt x="615821" y="812635"/>
                  <a:pt x="743879" y="1045468"/>
                </a:cubicBezTo>
                <a:cubicBezTo>
                  <a:pt x="871937" y="1278301"/>
                  <a:pt x="814787" y="1474093"/>
                  <a:pt x="832779" y="1483618"/>
                </a:cubicBezTo>
                <a:cubicBezTo>
                  <a:pt x="850771" y="1493143"/>
                  <a:pt x="890987" y="1231735"/>
                  <a:pt x="851829" y="1102618"/>
                </a:cubicBezTo>
                <a:cubicBezTo>
                  <a:pt x="812671" y="973501"/>
                  <a:pt x="728004" y="889893"/>
                  <a:pt x="597829" y="708918"/>
                </a:cubicBezTo>
                <a:cubicBezTo>
                  <a:pt x="467654" y="527943"/>
                  <a:pt x="121579" y="139535"/>
                  <a:pt x="32679" y="35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317C530-8FBE-4F5D-B159-1502011D93B7}"/>
              </a:ext>
            </a:extLst>
          </p:cNvPr>
          <p:cNvSpPr/>
          <p:nvPr/>
        </p:nvSpPr>
        <p:spPr>
          <a:xfrm>
            <a:off x="4604716" y="3339973"/>
            <a:ext cx="2134420" cy="708868"/>
          </a:xfrm>
          <a:custGeom>
            <a:avLst/>
            <a:gdLst>
              <a:gd name="connsiteX0" fmla="*/ 5384 w 2134420"/>
              <a:gd name="connsiteY0" fmla="*/ 177927 h 708868"/>
              <a:gd name="connsiteX1" fmla="*/ 894384 w 2134420"/>
              <a:gd name="connsiteY1" fmla="*/ 25527 h 708868"/>
              <a:gd name="connsiteX2" fmla="*/ 1510334 w 2134420"/>
              <a:gd name="connsiteY2" fmla="*/ 133477 h 708868"/>
              <a:gd name="connsiteX3" fmla="*/ 2107234 w 2134420"/>
              <a:gd name="connsiteY3" fmla="*/ 685927 h 708868"/>
              <a:gd name="connsiteX4" fmla="*/ 1961184 w 2134420"/>
              <a:gd name="connsiteY4" fmla="*/ 558927 h 708868"/>
              <a:gd name="connsiteX5" fmla="*/ 1326184 w 2134420"/>
              <a:gd name="connsiteY5" fmla="*/ 146177 h 708868"/>
              <a:gd name="connsiteX6" fmla="*/ 557834 w 2134420"/>
              <a:gd name="connsiteY6" fmla="*/ 127 h 708868"/>
              <a:gd name="connsiteX7" fmla="*/ 5384 w 2134420"/>
              <a:gd name="connsiteY7" fmla="*/ 177927 h 70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4420" h="708868">
                <a:moveTo>
                  <a:pt x="5384" y="177927"/>
                </a:moveTo>
                <a:cubicBezTo>
                  <a:pt x="61476" y="182160"/>
                  <a:pt x="643559" y="32935"/>
                  <a:pt x="894384" y="25527"/>
                </a:cubicBezTo>
                <a:cubicBezTo>
                  <a:pt x="1145209" y="18119"/>
                  <a:pt x="1308192" y="23410"/>
                  <a:pt x="1510334" y="133477"/>
                </a:cubicBezTo>
                <a:cubicBezTo>
                  <a:pt x="1712476" y="243544"/>
                  <a:pt x="2032092" y="615019"/>
                  <a:pt x="2107234" y="685927"/>
                </a:cubicBezTo>
                <a:cubicBezTo>
                  <a:pt x="2182376" y="756835"/>
                  <a:pt x="2091359" y="648885"/>
                  <a:pt x="1961184" y="558927"/>
                </a:cubicBezTo>
                <a:cubicBezTo>
                  <a:pt x="1831009" y="468969"/>
                  <a:pt x="1560076" y="239310"/>
                  <a:pt x="1326184" y="146177"/>
                </a:cubicBezTo>
                <a:cubicBezTo>
                  <a:pt x="1092292" y="53044"/>
                  <a:pt x="770559" y="-3048"/>
                  <a:pt x="557834" y="127"/>
                </a:cubicBezTo>
                <a:cubicBezTo>
                  <a:pt x="345109" y="3302"/>
                  <a:pt x="-50708" y="173694"/>
                  <a:pt x="5384" y="177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5E67E3C1-FB33-407A-A08D-BE43AA30ACAC}"/>
              </a:ext>
            </a:extLst>
          </p:cNvPr>
          <p:cNvSpPr/>
          <p:nvPr/>
        </p:nvSpPr>
        <p:spPr>
          <a:xfrm>
            <a:off x="6623438" y="3952452"/>
            <a:ext cx="559596" cy="1995992"/>
          </a:xfrm>
          <a:custGeom>
            <a:avLst/>
            <a:gdLst>
              <a:gd name="connsiteX0" fmla="*/ 37712 w 559596"/>
              <a:gd name="connsiteY0" fmla="*/ 48048 h 1995992"/>
              <a:gd name="connsiteX1" fmla="*/ 44062 w 559596"/>
              <a:gd name="connsiteY1" fmla="*/ 98848 h 1995992"/>
              <a:gd name="connsiteX2" fmla="*/ 412362 w 559596"/>
              <a:gd name="connsiteY2" fmla="*/ 917998 h 1995992"/>
              <a:gd name="connsiteX3" fmla="*/ 469512 w 559596"/>
              <a:gd name="connsiteY3" fmla="*/ 1483148 h 1995992"/>
              <a:gd name="connsiteX4" fmla="*/ 329812 w 559596"/>
              <a:gd name="connsiteY4" fmla="*/ 1991148 h 1995992"/>
              <a:gd name="connsiteX5" fmla="*/ 488562 w 559596"/>
              <a:gd name="connsiteY5" fmla="*/ 1705398 h 1995992"/>
              <a:gd name="connsiteX6" fmla="*/ 552062 w 559596"/>
              <a:gd name="connsiteY6" fmla="*/ 1152948 h 1995992"/>
              <a:gd name="connsiteX7" fmla="*/ 323462 w 559596"/>
              <a:gd name="connsiteY7" fmla="*/ 403648 h 1995992"/>
              <a:gd name="connsiteX8" fmla="*/ 37712 w 559596"/>
              <a:gd name="connsiteY8" fmla="*/ 48048 h 199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596" h="1995992">
                <a:moveTo>
                  <a:pt x="37712" y="48048"/>
                </a:moveTo>
                <a:cubicBezTo>
                  <a:pt x="-8855" y="-2752"/>
                  <a:pt x="-18380" y="-46144"/>
                  <a:pt x="44062" y="98848"/>
                </a:cubicBezTo>
                <a:cubicBezTo>
                  <a:pt x="106504" y="243840"/>
                  <a:pt x="341454" y="687281"/>
                  <a:pt x="412362" y="917998"/>
                </a:cubicBezTo>
                <a:cubicBezTo>
                  <a:pt x="483270" y="1148715"/>
                  <a:pt x="483270" y="1304290"/>
                  <a:pt x="469512" y="1483148"/>
                </a:cubicBezTo>
                <a:cubicBezTo>
                  <a:pt x="455754" y="1662006"/>
                  <a:pt x="326637" y="1954106"/>
                  <a:pt x="329812" y="1991148"/>
                </a:cubicBezTo>
                <a:cubicBezTo>
                  <a:pt x="332987" y="2028190"/>
                  <a:pt x="451520" y="1845098"/>
                  <a:pt x="488562" y="1705398"/>
                </a:cubicBezTo>
                <a:cubicBezTo>
                  <a:pt x="525604" y="1565698"/>
                  <a:pt x="579579" y="1369906"/>
                  <a:pt x="552062" y="1152948"/>
                </a:cubicBezTo>
                <a:cubicBezTo>
                  <a:pt x="524545" y="935990"/>
                  <a:pt x="407070" y="586740"/>
                  <a:pt x="323462" y="403648"/>
                </a:cubicBezTo>
                <a:cubicBezTo>
                  <a:pt x="239854" y="220556"/>
                  <a:pt x="84279" y="98848"/>
                  <a:pt x="37712" y="48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45F7161D-36AE-46C0-B4CB-E74179B4F5CB}"/>
              </a:ext>
            </a:extLst>
          </p:cNvPr>
          <p:cNvSpPr/>
          <p:nvPr/>
        </p:nvSpPr>
        <p:spPr>
          <a:xfrm>
            <a:off x="3590694" y="3244934"/>
            <a:ext cx="1143278" cy="445081"/>
          </a:xfrm>
          <a:custGeom>
            <a:avLst/>
            <a:gdLst>
              <a:gd name="connsiteX0" fmla="*/ 1140056 w 1143278"/>
              <a:gd name="connsiteY0" fmla="*/ 444416 h 445081"/>
              <a:gd name="connsiteX1" fmla="*/ 1044806 w 1143278"/>
              <a:gd name="connsiteY1" fmla="*/ 57066 h 445081"/>
              <a:gd name="connsiteX2" fmla="*/ 701906 w 1143278"/>
              <a:gd name="connsiteY2" fmla="*/ 31666 h 445081"/>
              <a:gd name="connsiteX3" fmla="*/ 9756 w 1143278"/>
              <a:gd name="connsiteY3" fmla="*/ 342816 h 445081"/>
              <a:gd name="connsiteX4" fmla="*/ 339956 w 1143278"/>
              <a:gd name="connsiteY4" fmla="*/ 215816 h 445081"/>
              <a:gd name="connsiteX5" fmla="*/ 955906 w 1143278"/>
              <a:gd name="connsiteY5" fmla="*/ 152316 h 445081"/>
              <a:gd name="connsiteX6" fmla="*/ 1140056 w 1143278"/>
              <a:gd name="connsiteY6" fmla="*/ 444416 h 4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278" h="445081">
                <a:moveTo>
                  <a:pt x="1140056" y="444416"/>
                </a:moveTo>
                <a:cubicBezTo>
                  <a:pt x="1154873" y="428541"/>
                  <a:pt x="1117831" y="125858"/>
                  <a:pt x="1044806" y="57066"/>
                </a:cubicBezTo>
                <a:cubicBezTo>
                  <a:pt x="971781" y="-11726"/>
                  <a:pt x="874414" y="-15959"/>
                  <a:pt x="701906" y="31666"/>
                </a:cubicBezTo>
                <a:cubicBezTo>
                  <a:pt x="529398" y="79291"/>
                  <a:pt x="70081" y="312124"/>
                  <a:pt x="9756" y="342816"/>
                </a:cubicBezTo>
                <a:cubicBezTo>
                  <a:pt x="-50569" y="373508"/>
                  <a:pt x="182264" y="247566"/>
                  <a:pt x="339956" y="215816"/>
                </a:cubicBezTo>
                <a:cubicBezTo>
                  <a:pt x="497648" y="184066"/>
                  <a:pt x="822556" y="117391"/>
                  <a:pt x="955906" y="152316"/>
                </a:cubicBezTo>
                <a:cubicBezTo>
                  <a:pt x="1089256" y="187241"/>
                  <a:pt x="1125239" y="460291"/>
                  <a:pt x="1140056" y="444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A4401FB-62E5-4AAE-BB52-C5187A465DF1}"/>
              </a:ext>
            </a:extLst>
          </p:cNvPr>
          <p:cNvSpPr/>
          <p:nvPr/>
        </p:nvSpPr>
        <p:spPr>
          <a:xfrm>
            <a:off x="3111041" y="3615234"/>
            <a:ext cx="1266346" cy="616830"/>
          </a:xfrm>
          <a:custGeom>
            <a:avLst/>
            <a:gdLst>
              <a:gd name="connsiteX0" fmla="*/ 1264109 w 1266346"/>
              <a:gd name="connsiteY0" fmla="*/ 150316 h 616830"/>
              <a:gd name="connsiteX1" fmla="*/ 838659 w 1266346"/>
              <a:gd name="connsiteY1" fmla="*/ 4266 h 616830"/>
              <a:gd name="connsiteX2" fmla="*/ 406859 w 1266346"/>
              <a:gd name="connsiteY2" fmla="*/ 93166 h 616830"/>
              <a:gd name="connsiteX3" fmla="*/ 6809 w 1266346"/>
              <a:gd name="connsiteY3" fmla="*/ 607516 h 616830"/>
              <a:gd name="connsiteX4" fmla="*/ 190959 w 1266346"/>
              <a:gd name="connsiteY4" fmla="*/ 397966 h 616830"/>
              <a:gd name="connsiteX5" fmla="*/ 648159 w 1266346"/>
              <a:gd name="connsiteY5" fmla="*/ 61416 h 616830"/>
              <a:gd name="connsiteX6" fmla="*/ 1264109 w 1266346"/>
              <a:gd name="connsiteY6" fmla="*/ 150316 h 61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346" h="616830">
                <a:moveTo>
                  <a:pt x="1264109" y="150316"/>
                </a:moveTo>
                <a:cubicBezTo>
                  <a:pt x="1295859" y="140791"/>
                  <a:pt x="981534" y="13791"/>
                  <a:pt x="838659" y="4266"/>
                </a:cubicBezTo>
                <a:cubicBezTo>
                  <a:pt x="695784" y="-5259"/>
                  <a:pt x="545501" y="-7376"/>
                  <a:pt x="406859" y="93166"/>
                </a:cubicBezTo>
                <a:cubicBezTo>
                  <a:pt x="268217" y="193708"/>
                  <a:pt x="42792" y="556716"/>
                  <a:pt x="6809" y="607516"/>
                </a:cubicBezTo>
                <a:cubicBezTo>
                  <a:pt x="-29174" y="658316"/>
                  <a:pt x="84067" y="488983"/>
                  <a:pt x="190959" y="397966"/>
                </a:cubicBezTo>
                <a:cubicBezTo>
                  <a:pt x="297851" y="306949"/>
                  <a:pt x="464009" y="98458"/>
                  <a:pt x="648159" y="61416"/>
                </a:cubicBezTo>
                <a:cubicBezTo>
                  <a:pt x="832309" y="24374"/>
                  <a:pt x="1232359" y="159841"/>
                  <a:pt x="1264109" y="150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DFEE2EB0-7058-41FC-A54D-90B7C91041E3}"/>
              </a:ext>
            </a:extLst>
          </p:cNvPr>
          <p:cNvSpPr/>
          <p:nvPr/>
        </p:nvSpPr>
        <p:spPr>
          <a:xfrm>
            <a:off x="3037241" y="4035275"/>
            <a:ext cx="968812" cy="463586"/>
          </a:xfrm>
          <a:custGeom>
            <a:avLst/>
            <a:gdLst>
              <a:gd name="connsiteX0" fmla="*/ 848959 w 968812"/>
              <a:gd name="connsiteY0" fmla="*/ 28725 h 463586"/>
              <a:gd name="connsiteX1" fmla="*/ 353659 w 968812"/>
              <a:gd name="connsiteY1" fmla="*/ 9675 h 463586"/>
              <a:gd name="connsiteX2" fmla="*/ 80609 w 968812"/>
              <a:gd name="connsiteY2" fmla="*/ 193825 h 463586"/>
              <a:gd name="connsiteX3" fmla="*/ 10759 w 968812"/>
              <a:gd name="connsiteY3" fmla="*/ 460525 h 463586"/>
              <a:gd name="connsiteX4" fmla="*/ 99659 w 968812"/>
              <a:gd name="connsiteY4" fmla="*/ 320825 h 463586"/>
              <a:gd name="connsiteX5" fmla="*/ 906109 w 968812"/>
              <a:gd name="connsiteY5" fmla="*/ 54125 h 463586"/>
              <a:gd name="connsiteX6" fmla="*/ 848959 w 968812"/>
              <a:gd name="connsiteY6" fmla="*/ 28725 h 46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812" h="463586">
                <a:moveTo>
                  <a:pt x="848959" y="28725"/>
                </a:moveTo>
                <a:cubicBezTo>
                  <a:pt x="756884" y="21317"/>
                  <a:pt x="481717" y="-17842"/>
                  <a:pt x="353659" y="9675"/>
                </a:cubicBezTo>
                <a:cubicBezTo>
                  <a:pt x="225601" y="37192"/>
                  <a:pt x="137759" y="118683"/>
                  <a:pt x="80609" y="193825"/>
                </a:cubicBezTo>
                <a:cubicBezTo>
                  <a:pt x="23459" y="268967"/>
                  <a:pt x="7584" y="439358"/>
                  <a:pt x="10759" y="460525"/>
                </a:cubicBezTo>
                <a:cubicBezTo>
                  <a:pt x="13934" y="481692"/>
                  <a:pt x="-49566" y="388558"/>
                  <a:pt x="99659" y="320825"/>
                </a:cubicBezTo>
                <a:cubicBezTo>
                  <a:pt x="248884" y="253092"/>
                  <a:pt x="778051" y="104925"/>
                  <a:pt x="906109" y="54125"/>
                </a:cubicBezTo>
                <a:cubicBezTo>
                  <a:pt x="1034167" y="3325"/>
                  <a:pt x="941034" y="36133"/>
                  <a:pt x="848959" y="28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7085FC66-13A0-4139-9400-8BAA145D0A83}"/>
              </a:ext>
            </a:extLst>
          </p:cNvPr>
          <p:cNvSpPr/>
          <p:nvPr/>
        </p:nvSpPr>
        <p:spPr>
          <a:xfrm>
            <a:off x="2914682" y="4425737"/>
            <a:ext cx="413716" cy="664095"/>
          </a:xfrm>
          <a:custGeom>
            <a:avLst/>
            <a:gdLst>
              <a:gd name="connsiteX0" fmla="*/ 412718 w 413716"/>
              <a:gd name="connsiteY0" fmla="*/ 213 h 664095"/>
              <a:gd name="connsiteX1" fmla="*/ 158718 w 413716"/>
              <a:gd name="connsiteY1" fmla="*/ 184363 h 664095"/>
              <a:gd name="connsiteX2" fmla="*/ 6318 w 413716"/>
              <a:gd name="connsiteY2" fmla="*/ 660613 h 664095"/>
              <a:gd name="connsiteX3" fmla="*/ 31718 w 413716"/>
              <a:gd name="connsiteY3" fmla="*/ 387563 h 664095"/>
              <a:gd name="connsiteX4" fmla="*/ 57118 w 413716"/>
              <a:gd name="connsiteY4" fmla="*/ 152613 h 664095"/>
              <a:gd name="connsiteX5" fmla="*/ 412718 w 413716"/>
              <a:gd name="connsiteY5" fmla="*/ 213 h 66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716" h="664095">
                <a:moveTo>
                  <a:pt x="412718" y="213"/>
                </a:moveTo>
                <a:cubicBezTo>
                  <a:pt x="429651" y="5505"/>
                  <a:pt x="226451" y="74296"/>
                  <a:pt x="158718" y="184363"/>
                </a:cubicBezTo>
                <a:cubicBezTo>
                  <a:pt x="90985" y="294430"/>
                  <a:pt x="27485" y="626746"/>
                  <a:pt x="6318" y="660613"/>
                </a:cubicBezTo>
                <a:cubicBezTo>
                  <a:pt x="-14849" y="694480"/>
                  <a:pt x="23251" y="472230"/>
                  <a:pt x="31718" y="387563"/>
                </a:cubicBezTo>
                <a:cubicBezTo>
                  <a:pt x="40185" y="302896"/>
                  <a:pt x="-7440" y="216113"/>
                  <a:pt x="57118" y="152613"/>
                </a:cubicBezTo>
                <a:cubicBezTo>
                  <a:pt x="121676" y="89113"/>
                  <a:pt x="395785" y="-5079"/>
                  <a:pt x="412718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3425AE7D-8E65-40FD-8C22-8AF3ADF10196}"/>
              </a:ext>
            </a:extLst>
          </p:cNvPr>
          <p:cNvSpPr/>
          <p:nvPr/>
        </p:nvSpPr>
        <p:spPr>
          <a:xfrm>
            <a:off x="2928136" y="4698464"/>
            <a:ext cx="298872" cy="1148861"/>
          </a:xfrm>
          <a:custGeom>
            <a:avLst/>
            <a:gdLst>
              <a:gd name="connsiteX0" fmla="*/ 297664 w 298872"/>
              <a:gd name="connsiteY0" fmla="*/ 536 h 1148861"/>
              <a:gd name="connsiteX1" fmla="*/ 30964 w 298872"/>
              <a:gd name="connsiteY1" fmla="*/ 311686 h 1148861"/>
              <a:gd name="connsiteX2" fmla="*/ 5564 w 298872"/>
              <a:gd name="connsiteY2" fmla="*/ 1143536 h 1148861"/>
              <a:gd name="connsiteX3" fmla="*/ 30964 w 298872"/>
              <a:gd name="connsiteY3" fmla="*/ 648236 h 1148861"/>
              <a:gd name="connsiteX4" fmla="*/ 126214 w 298872"/>
              <a:gd name="connsiteY4" fmla="*/ 248186 h 1148861"/>
              <a:gd name="connsiteX5" fmla="*/ 297664 w 298872"/>
              <a:gd name="connsiteY5" fmla="*/ 536 h 114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72" h="1148861">
                <a:moveTo>
                  <a:pt x="297664" y="536"/>
                </a:moveTo>
                <a:cubicBezTo>
                  <a:pt x="281789" y="11119"/>
                  <a:pt x="79647" y="121186"/>
                  <a:pt x="30964" y="311686"/>
                </a:cubicBezTo>
                <a:cubicBezTo>
                  <a:pt x="-17719" y="502186"/>
                  <a:pt x="5564" y="1087444"/>
                  <a:pt x="5564" y="1143536"/>
                </a:cubicBezTo>
                <a:cubicBezTo>
                  <a:pt x="5564" y="1199628"/>
                  <a:pt x="10856" y="797461"/>
                  <a:pt x="30964" y="648236"/>
                </a:cubicBezTo>
                <a:cubicBezTo>
                  <a:pt x="51072" y="499011"/>
                  <a:pt x="83881" y="358253"/>
                  <a:pt x="126214" y="248186"/>
                </a:cubicBezTo>
                <a:cubicBezTo>
                  <a:pt x="168547" y="138119"/>
                  <a:pt x="313539" y="-10047"/>
                  <a:pt x="297664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55A3B672-4064-4404-90F1-0B2BC330AF5E}"/>
              </a:ext>
            </a:extLst>
          </p:cNvPr>
          <p:cNvSpPr/>
          <p:nvPr/>
        </p:nvSpPr>
        <p:spPr>
          <a:xfrm>
            <a:off x="2102386" y="3389164"/>
            <a:ext cx="1417659" cy="488082"/>
          </a:xfrm>
          <a:custGeom>
            <a:avLst/>
            <a:gdLst>
              <a:gd name="connsiteX0" fmla="*/ 1339314 w 1417659"/>
              <a:gd name="connsiteY0" fmla="*/ 454703 h 488082"/>
              <a:gd name="connsiteX1" fmla="*/ 1296981 w 1417659"/>
              <a:gd name="connsiteY1" fmla="*/ 420836 h 488082"/>
              <a:gd name="connsiteX2" fmla="*/ 797447 w 1417659"/>
              <a:gd name="connsiteY2" fmla="*/ 86403 h 488082"/>
              <a:gd name="connsiteX3" fmla="*/ 14281 w 1417659"/>
              <a:gd name="connsiteY3" fmla="*/ 18669 h 488082"/>
              <a:gd name="connsiteX4" fmla="*/ 369881 w 1417659"/>
              <a:gd name="connsiteY4" fmla="*/ 39836 h 488082"/>
              <a:gd name="connsiteX5" fmla="*/ 1339314 w 1417659"/>
              <a:gd name="connsiteY5" fmla="*/ 454703 h 48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659" h="488082">
                <a:moveTo>
                  <a:pt x="1339314" y="454703"/>
                </a:moveTo>
                <a:cubicBezTo>
                  <a:pt x="1493831" y="518203"/>
                  <a:pt x="1387292" y="482219"/>
                  <a:pt x="1296981" y="420836"/>
                </a:cubicBezTo>
                <a:cubicBezTo>
                  <a:pt x="1206670" y="359453"/>
                  <a:pt x="1011230" y="153431"/>
                  <a:pt x="797447" y="86403"/>
                </a:cubicBezTo>
                <a:cubicBezTo>
                  <a:pt x="583664" y="19375"/>
                  <a:pt x="85542" y="26430"/>
                  <a:pt x="14281" y="18669"/>
                </a:cubicBezTo>
                <a:cubicBezTo>
                  <a:pt x="-56980" y="10908"/>
                  <a:pt x="150453" y="-29308"/>
                  <a:pt x="369881" y="39836"/>
                </a:cubicBezTo>
                <a:cubicBezTo>
                  <a:pt x="589309" y="108980"/>
                  <a:pt x="1184797" y="391203"/>
                  <a:pt x="1339314" y="454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3324C9D5-5C27-4644-81D8-AAEC4798BF20}"/>
              </a:ext>
            </a:extLst>
          </p:cNvPr>
          <p:cNvSpPr/>
          <p:nvPr/>
        </p:nvSpPr>
        <p:spPr>
          <a:xfrm>
            <a:off x="1866689" y="3479543"/>
            <a:ext cx="1035562" cy="140805"/>
          </a:xfrm>
          <a:custGeom>
            <a:avLst/>
            <a:gdLst>
              <a:gd name="connsiteX0" fmla="*/ 1033144 w 1035562"/>
              <a:gd name="connsiteY0" fmla="*/ 101857 h 140805"/>
              <a:gd name="connsiteX1" fmla="*/ 415078 w 1035562"/>
              <a:gd name="connsiteY1" fmla="*/ 257 h 140805"/>
              <a:gd name="connsiteX2" fmla="*/ 17144 w 1035562"/>
              <a:gd name="connsiteY2" fmla="*/ 135724 h 140805"/>
              <a:gd name="connsiteX3" fmla="*/ 169544 w 1035562"/>
              <a:gd name="connsiteY3" fmla="*/ 110324 h 140805"/>
              <a:gd name="connsiteX4" fmla="*/ 1033144 w 1035562"/>
              <a:gd name="connsiteY4" fmla="*/ 101857 h 1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562" h="140805">
                <a:moveTo>
                  <a:pt x="1033144" y="101857"/>
                </a:moveTo>
                <a:cubicBezTo>
                  <a:pt x="1074066" y="83512"/>
                  <a:pt x="584411" y="-5388"/>
                  <a:pt x="415078" y="257"/>
                </a:cubicBezTo>
                <a:cubicBezTo>
                  <a:pt x="245745" y="5901"/>
                  <a:pt x="58066" y="117379"/>
                  <a:pt x="17144" y="135724"/>
                </a:cubicBezTo>
                <a:cubicBezTo>
                  <a:pt x="-23778" y="154069"/>
                  <a:pt x="1622" y="117380"/>
                  <a:pt x="169544" y="110324"/>
                </a:cubicBezTo>
                <a:cubicBezTo>
                  <a:pt x="337466" y="103268"/>
                  <a:pt x="992222" y="120202"/>
                  <a:pt x="1033144" y="101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0281F0C3-A961-4B5C-A458-5F3EAECF94AC}"/>
              </a:ext>
            </a:extLst>
          </p:cNvPr>
          <p:cNvSpPr/>
          <p:nvPr/>
        </p:nvSpPr>
        <p:spPr>
          <a:xfrm>
            <a:off x="1675091" y="3584183"/>
            <a:ext cx="1702436" cy="1238173"/>
          </a:xfrm>
          <a:custGeom>
            <a:avLst/>
            <a:gdLst>
              <a:gd name="connsiteX0" fmla="*/ 1690409 w 1702436"/>
              <a:gd name="connsiteY0" fmla="*/ 263917 h 1238173"/>
              <a:gd name="connsiteX1" fmla="*/ 1046942 w 1702436"/>
              <a:gd name="connsiteY1" fmla="*/ 31084 h 1238173"/>
              <a:gd name="connsiteX2" fmla="*/ 445809 w 1702436"/>
              <a:gd name="connsiteY2" fmla="*/ 132684 h 1238173"/>
              <a:gd name="connsiteX3" fmla="*/ 30942 w 1702436"/>
              <a:gd name="connsiteY3" fmla="*/ 1203717 h 1238173"/>
              <a:gd name="connsiteX4" fmla="*/ 69042 w 1702436"/>
              <a:gd name="connsiteY4" fmla="*/ 903150 h 1238173"/>
              <a:gd name="connsiteX5" fmla="*/ 378076 w 1702436"/>
              <a:gd name="connsiteY5" fmla="*/ 187717 h 1238173"/>
              <a:gd name="connsiteX6" fmla="*/ 1381376 w 1702436"/>
              <a:gd name="connsiteY6" fmla="*/ 153850 h 1238173"/>
              <a:gd name="connsiteX7" fmla="*/ 1690409 w 1702436"/>
              <a:gd name="connsiteY7" fmla="*/ 263917 h 123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2436" h="1238173">
                <a:moveTo>
                  <a:pt x="1690409" y="263917"/>
                </a:moveTo>
                <a:cubicBezTo>
                  <a:pt x="1634670" y="243456"/>
                  <a:pt x="1254375" y="52956"/>
                  <a:pt x="1046942" y="31084"/>
                </a:cubicBezTo>
                <a:cubicBezTo>
                  <a:pt x="839509" y="9212"/>
                  <a:pt x="615142" y="-62755"/>
                  <a:pt x="445809" y="132684"/>
                </a:cubicBezTo>
                <a:cubicBezTo>
                  <a:pt x="276476" y="328123"/>
                  <a:pt x="93736" y="1075306"/>
                  <a:pt x="30942" y="1203717"/>
                </a:cubicBezTo>
                <a:cubicBezTo>
                  <a:pt x="-31852" y="1332128"/>
                  <a:pt x="11186" y="1072483"/>
                  <a:pt x="69042" y="903150"/>
                </a:cubicBezTo>
                <a:cubicBezTo>
                  <a:pt x="126898" y="733817"/>
                  <a:pt x="159354" y="312600"/>
                  <a:pt x="378076" y="187717"/>
                </a:cubicBezTo>
                <a:cubicBezTo>
                  <a:pt x="596798" y="62834"/>
                  <a:pt x="1160537" y="139033"/>
                  <a:pt x="1381376" y="153850"/>
                </a:cubicBezTo>
                <a:cubicBezTo>
                  <a:pt x="1602215" y="168667"/>
                  <a:pt x="1746148" y="284378"/>
                  <a:pt x="1690409" y="263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62C3A398-C2C4-463F-9313-A812C139B963}"/>
              </a:ext>
            </a:extLst>
          </p:cNvPr>
          <p:cNvSpPr/>
          <p:nvPr/>
        </p:nvSpPr>
        <p:spPr>
          <a:xfrm>
            <a:off x="2230018" y="3996473"/>
            <a:ext cx="1052854" cy="869071"/>
          </a:xfrm>
          <a:custGeom>
            <a:avLst/>
            <a:gdLst>
              <a:gd name="connsiteX0" fmla="*/ 1050815 w 1052854"/>
              <a:gd name="connsiteY0" fmla="*/ 20960 h 869071"/>
              <a:gd name="connsiteX1" fmla="*/ 563982 w 1052854"/>
              <a:gd name="connsiteY1" fmla="*/ 46360 h 869071"/>
              <a:gd name="connsiteX2" fmla="*/ 212615 w 1052854"/>
              <a:gd name="connsiteY2" fmla="*/ 351160 h 869071"/>
              <a:gd name="connsiteX3" fmla="*/ 13649 w 1052854"/>
              <a:gd name="connsiteY3" fmla="*/ 859160 h 869071"/>
              <a:gd name="connsiteX4" fmla="*/ 55982 w 1052854"/>
              <a:gd name="connsiteY4" fmla="*/ 639027 h 869071"/>
              <a:gd name="connsiteX5" fmla="*/ 365015 w 1052854"/>
              <a:gd name="connsiteY5" fmla="*/ 59060 h 869071"/>
              <a:gd name="connsiteX6" fmla="*/ 1050815 w 1052854"/>
              <a:gd name="connsiteY6" fmla="*/ 20960 h 86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854" h="869071">
                <a:moveTo>
                  <a:pt x="1050815" y="20960"/>
                </a:moveTo>
                <a:cubicBezTo>
                  <a:pt x="1083976" y="18843"/>
                  <a:pt x="703682" y="-8673"/>
                  <a:pt x="563982" y="46360"/>
                </a:cubicBezTo>
                <a:cubicBezTo>
                  <a:pt x="424282" y="101393"/>
                  <a:pt x="304337" y="215693"/>
                  <a:pt x="212615" y="351160"/>
                </a:cubicBezTo>
                <a:cubicBezTo>
                  <a:pt x="120893" y="486627"/>
                  <a:pt x="39754" y="811182"/>
                  <a:pt x="13649" y="859160"/>
                </a:cubicBezTo>
                <a:cubicBezTo>
                  <a:pt x="-12456" y="907138"/>
                  <a:pt x="-2579" y="772377"/>
                  <a:pt x="55982" y="639027"/>
                </a:cubicBezTo>
                <a:cubicBezTo>
                  <a:pt x="114543" y="505677"/>
                  <a:pt x="194976" y="165599"/>
                  <a:pt x="365015" y="59060"/>
                </a:cubicBezTo>
                <a:cubicBezTo>
                  <a:pt x="535054" y="-47479"/>
                  <a:pt x="1017654" y="23077"/>
                  <a:pt x="1050815" y="20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84E198F0-DE40-4FFE-82FD-47065EE526D9}"/>
              </a:ext>
            </a:extLst>
          </p:cNvPr>
          <p:cNvSpPr/>
          <p:nvPr/>
        </p:nvSpPr>
        <p:spPr>
          <a:xfrm>
            <a:off x="1752224" y="3919964"/>
            <a:ext cx="1561136" cy="1598702"/>
          </a:xfrm>
          <a:custGeom>
            <a:avLst/>
            <a:gdLst>
              <a:gd name="connsiteX0" fmla="*/ 1558243 w 1561136"/>
              <a:gd name="connsiteY0" fmla="*/ 38203 h 1598702"/>
              <a:gd name="connsiteX1" fmla="*/ 487209 w 1561136"/>
              <a:gd name="connsiteY1" fmla="*/ 76303 h 1598702"/>
              <a:gd name="connsiteX2" fmla="*/ 4609 w 1561136"/>
              <a:gd name="connsiteY2" fmla="*/ 914503 h 1598702"/>
              <a:gd name="connsiteX3" fmla="*/ 241676 w 1561136"/>
              <a:gd name="connsiteY3" fmla="*/ 1566436 h 1598702"/>
              <a:gd name="connsiteX4" fmla="*/ 207809 w 1561136"/>
              <a:gd name="connsiteY4" fmla="*/ 1414036 h 1598702"/>
              <a:gd name="connsiteX5" fmla="*/ 169709 w 1561136"/>
              <a:gd name="connsiteY5" fmla="*/ 677436 h 1598702"/>
              <a:gd name="connsiteX6" fmla="*/ 783543 w 1561136"/>
              <a:gd name="connsiteY6" fmla="*/ 72069 h 1598702"/>
              <a:gd name="connsiteX7" fmla="*/ 1558243 w 1561136"/>
              <a:gd name="connsiteY7" fmla="*/ 38203 h 15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1136" h="1598702">
                <a:moveTo>
                  <a:pt x="1558243" y="38203"/>
                </a:moveTo>
                <a:cubicBezTo>
                  <a:pt x="1508854" y="38909"/>
                  <a:pt x="746148" y="-69747"/>
                  <a:pt x="487209" y="76303"/>
                </a:cubicBezTo>
                <a:cubicBezTo>
                  <a:pt x="228270" y="222353"/>
                  <a:pt x="45531" y="666148"/>
                  <a:pt x="4609" y="914503"/>
                </a:cubicBezTo>
                <a:cubicBezTo>
                  <a:pt x="-36313" y="1162858"/>
                  <a:pt x="207809" y="1483181"/>
                  <a:pt x="241676" y="1566436"/>
                </a:cubicBezTo>
                <a:cubicBezTo>
                  <a:pt x="275543" y="1649692"/>
                  <a:pt x="219803" y="1562203"/>
                  <a:pt x="207809" y="1414036"/>
                </a:cubicBezTo>
                <a:cubicBezTo>
                  <a:pt x="195815" y="1265869"/>
                  <a:pt x="73753" y="901097"/>
                  <a:pt x="169709" y="677436"/>
                </a:cubicBezTo>
                <a:cubicBezTo>
                  <a:pt x="265665" y="453775"/>
                  <a:pt x="555648" y="179314"/>
                  <a:pt x="783543" y="72069"/>
                </a:cubicBezTo>
                <a:cubicBezTo>
                  <a:pt x="1011437" y="-35176"/>
                  <a:pt x="1607632" y="37497"/>
                  <a:pt x="1558243" y="38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020988D9-769A-4E21-828C-245E85A021AB}"/>
              </a:ext>
            </a:extLst>
          </p:cNvPr>
          <p:cNvSpPr/>
          <p:nvPr/>
        </p:nvSpPr>
        <p:spPr>
          <a:xfrm>
            <a:off x="2776878" y="4000449"/>
            <a:ext cx="537324" cy="1919333"/>
          </a:xfrm>
          <a:custGeom>
            <a:avLst/>
            <a:gdLst>
              <a:gd name="connsiteX0" fmla="*/ 529355 w 537324"/>
              <a:gd name="connsiteY0" fmla="*/ 50851 h 1919333"/>
              <a:gd name="connsiteX1" fmla="*/ 381189 w 537324"/>
              <a:gd name="connsiteY1" fmla="*/ 12751 h 1919333"/>
              <a:gd name="connsiteX2" fmla="*/ 211855 w 537324"/>
              <a:gd name="connsiteY2" fmla="*/ 241351 h 1919333"/>
              <a:gd name="connsiteX3" fmla="*/ 59455 w 537324"/>
              <a:gd name="connsiteY3" fmla="*/ 1096484 h 1919333"/>
              <a:gd name="connsiteX4" fmla="*/ 182222 w 537324"/>
              <a:gd name="connsiteY4" fmla="*/ 1858484 h 1919333"/>
              <a:gd name="connsiteX5" fmla="*/ 148355 w 537324"/>
              <a:gd name="connsiteY5" fmla="*/ 1761118 h 1919333"/>
              <a:gd name="connsiteX6" fmla="*/ 189 w 537324"/>
              <a:gd name="connsiteY6" fmla="*/ 880584 h 1919333"/>
              <a:gd name="connsiteX7" fmla="*/ 127189 w 537324"/>
              <a:gd name="connsiteY7" fmla="*/ 232884 h 1919333"/>
              <a:gd name="connsiteX8" fmla="*/ 529355 w 537324"/>
              <a:gd name="connsiteY8" fmla="*/ 50851 h 191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324" h="1919333">
                <a:moveTo>
                  <a:pt x="529355" y="50851"/>
                </a:moveTo>
                <a:cubicBezTo>
                  <a:pt x="571688" y="14162"/>
                  <a:pt x="434106" y="-18999"/>
                  <a:pt x="381189" y="12751"/>
                </a:cubicBezTo>
                <a:cubicBezTo>
                  <a:pt x="328272" y="44501"/>
                  <a:pt x="265477" y="60729"/>
                  <a:pt x="211855" y="241351"/>
                </a:cubicBezTo>
                <a:cubicBezTo>
                  <a:pt x="158233" y="421973"/>
                  <a:pt x="64394" y="826962"/>
                  <a:pt x="59455" y="1096484"/>
                </a:cubicBezTo>
                <a:cubicBezTo>
                  <a:pt x="54516" y="1366006"/>
                  <a:pt x="167405" y="1747712"/>
                  <a:pt x="182222" y="1858484"/>
                </a:cubicBezTo>
                <a:cubicBezTo>
                  <a:pt x="197039" y="1969256"/>
                  <a:pt x="178694" y="1924101"/>
                  <a:pt x="148355" y="1761118"/>
                </a:cubicBezTo>
                <a:cubicBezTo>
                  <a:pt x="118016" y="1598135"/>
                  <a:pt x="3717" y="1135290"/>
                  <a:pt x="189" y="880584"/>
                </a:cubicBezTo>
                <a:cubicBezTo>
                  <a:pt x="-3339" y="625878"/>
                  <a:pt x="42522" y="376817"/>
                  <a:pt x="127189" y="232884"/>
                </a:cubicBezTo>
                <a:cubicBezTo>
                  <a:pt x="211856" y="88951"/>
                  <a:pt x="487022" y="87540"/>
                  <a:pt x="529355" y="50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AEF7FD7C-DD12-4251-8323-B8FDBF15E30A}"/>
              </a:ext>
            </a:extLst>
          </p:cNvPr>
          <p:cNvSpPr/>
          <p:nvPr/>
        </p:nvSpPr>
        <p:spPr>
          <a:xfrm>
            <a:off x="1976477" y="5375073"/>
            <a:ext cx="817564" cy="1123259"/>
          </a:xfrm>
          <a:custGeom>
            <a:avLst/>
            <a:gdLst>
              <a:gd name="connsiteX0" fmla="*/ 817523 w 817564"/>
              <a:gd name="connsiteY0" fmla="*/ 1123094 h 1123259"/>
              <a:gd name="connsiteX1" fmla="*/ 449223 w 817564"/>
              <a:gd name="connsiteY1" fmla="*/ 860627 h 1123259"/>
              <a:gd name="connsiteX2" fmla="*/ 63990 w 817564"/>
              <a:gd name="connsiteY2" fmla="*/ 352627 h 1123259"/>
              <a:gd name="connsiteX3" fmla="*/ 17423 w 817564"/>
              <a:gd name="connsiteY3" fmla="*/ 18194 h 1123259"/>
              <a:gd name="connsiteX4" fmla="*/ 42823 w 817564"/>
              <a:gd name="connsiteY4" fmla="*/ 128260 h 1123259"/>
              <a:gd name="connsiteX5" fmla="*/ 470390 w 817564"/>
              <a:gd name="connsiteY5" fmla="*/ 826760 h 1123259"/>
              <a:gd name="connsiteX6" fmla="*/ 817523 w 817564"/>
              <a:gd name="connsiteY6" fmla="*/ 1123094 h 112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564" h="1123259">
                <a:moveTo>
                  <a:pt x="817523" y="1123094"/>
                </a:moveTo>
                <a:cubicBezTo>
                  <a:pt x="813995" y="1128739"/>
                  <a:pt x="574812" y="989038"/>
                  <a:pt x="449223" y="860627"/>
                </a:cubicBezTo>
                <a:cubicBezTo>
                  <a:pt x="323634" y="732216"/>
                  <a:pt x="135957" y="493032"/>
                  <a:pt x="63990" y="352627"/>
                </a:cubicBezTo>
                <a:cubicBezTo>
                  <a:pt x="-7977" y="212222"/>
                  <a:pt x="20951" y="55588"/>
                  <a:pt x="17423" y="18194"/>
                </a:cubicBezTo>
                <a:cubicBezTo>
                  <a:pt x="13895" y="-19201"/>
                  <a:pt x="-32672" y="-6501"/>
                  <a:pt x="42823" y="128260"/>
                </a:cubicBezTo>
                <a:cubicBezTo>
                  <a:pt x="118317" y="263021"/>
                  <a:pt x="341979" y="667304"/>
                  <a:pt x="470390" y="826760"/>
                </a:cubicBezTo>
                <a:cubicBezTo>
                  <a:pt x="598801" y="986216"/>
                  <a:pt x="821051" y="1117449"/>
                  <a:pt x="817523" y="1123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25792147-B91E-47CA-9AD7-25D6B47F65C1}"/>
              </a:ext>
            </a:extLst>
          </p:cNvPr>
          <p:cNvSpPr/>
          <p:nvPr/>
        </p:nvSpPr>
        <p:spPr>
          <a:xfrm>
            <a:off x="1946593" y="4055908"/>
            <a:ext cx="790172" cy="2290158"/>
          </a:xfrm>
          <a:custGeom>
            <a:avLst/>
            <a:gdLst>
              <a:gd name="connsiteX0" fmla="*/ 576474 w 790172"/>
              <a:gd name="connsiteY0" fmla="*/ 8092 h 2290158"/>
              <a:gd name="connsiteX1" fmla="*/ 115040 w 790172"/>
              <a:gd name="connsiteY1" fmla="*/ 765859 h 2290158"/>
              <a:gd name="connsiteX2" fmla="*/ 766974 w 790172"/>
              <a:gd name="connsiteY2" fmla="*/ 2222125 h 2290158"/>
              <a:gd name="connsiteX3" fmla="*/ 601874 w 790172"/>
              <a:gd name="connsiteY3" fmla="*/ 1972359 h 2290158"/>
              <a:gd name="connsiteX4" fmla="*/ 191240 w 790172"/>
              <a:gd name="connsiteY4" fmla="*/ 1278092 h 2290158"/>
              <a:gd name="connsiteX5" fmla="*/ 740 w 790172"/>
              <a:gd name="connsiteY5" fmla="*/ 630392 h 2290158"/>
              <a:gd name="connsiteX6" fmla="*/ 144674 w 790172"/>
              <a:gd name="connsiteY6" fmla="*/ 380625 h 2290158"/>
              <a:gd name="connsiteX7" fmla="*/ 576474 w 790172"/>
              <a:gd name="connsiteY7" fmla="*/ 8092 h 22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172" h="2290158">
                <a:moveTo>
                  <a:pt x="576474" y="8092"/>
                </a:moveTo>
                <a:cubicBezTo>
                  <a:pt x="571535" y="72298"/>
                  <a:pt x="83290" y="396854"/>
                  <a:pt x="115040" y="765859"/>
                </a:cubicBezTo>
                <a:cubicBezTo>
                  <a:pt x="146790" y="1134864"/>
                  <a:pt x="685835" y="2021042"/>
                  <a:pt x="766974" y="2222125"/>
                </a:cubicBezTo>
                <a:cubicBezTo>
                  <a:pt x="848113" y="2423208"/>
                  <a:pt x="697830" y="2129698"/>
                  <a:pt x="601874" y="1972359"/>
                </a:cubicBezTo>
                <a:cubicBezTo>
                  <a:pt x="505918" y="1815020"/>
                  <a:pt x="291429" y="1501753"/>
                  <a:pt x="191240" y="1278092"/>
                </a:cubicBezTo>
                <a:cubicBezTo>
                  <a:pt x="91051" y="1054431"/>
                  <a:pt x="8501" y="779970"/>
                  <a:pt x="740" y="630392"/>
                </a:cubicBezTo>
                <a:cubicBezTo>
                  <a:pt x="-7021" y="480814"/>
                  <a:pt x="46602" y="481520"/>
                  <a:pt x="144674" y="380625"/>
                </a:cubicBezTo>
                <a:cubicBezTo>
                  <a:pt x="242746" y="279731"/>
                  <a:pt x="581413" y="-56114"/>
                  <a:pt x="576474" y="8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E729ABA9-28C1-448F-9CED-9C845466EB24}"/>
              </a:ext>
            </a:extLst>
          </p:cNvPr>
          <p:cNvSpPr/>
          <p:nvPr/>
        </p:nvSpPr>
        <p:spPr>
          <a:xfrm>
            <a:off x="2323498" y="4017988"/>
            <a:ext cx="817247" cy="1845662"/>
          </a:xfrm>
          <a:custGeom>
            <a:avLst/>
            <a:gdLst>
              <a:gd name="connsiteX0" fmla="*/ 813402 w 817247"/>
              <a:gd name="connsiteY0" fmla="*/ 7912 h 1845662"/>
              <a:gd name="connsiteX1" fmla="*/ 356202 w 817247"/>
              <a:gd name="connsiteY1" fmla="*/ 194179 h 1845662"/>
              <a:gd name="connsiteX2" fmla="*/ 127602 w 817247"/>
              <a:gd name="connsiteY2" fmla="*/ 668312 h 1845662"/>
              <a:gd name="connsiteX3" fmla="*/ 381602 w 817247"/>
              <a:gd name="connsiteY3" fmla="*/ 1802845 h 1845662"/>
              <a:gd name="connsiteX4" fmla="*/ 318102 w 817247"/>
              <a:gd name="connsiteY4" fmla="*/ 1625045 h 1845662"/>
              <a:gd name="connsiteX5" fmla="*/ 47169 w 817247"/>
              <a:gd name="connsiteY5" fmla="*/ 875745 h 1845662"/>
              <a:gd name="connsiteX6" fmla="*/ 76802 w 817247"/>
              <a:gd name="connsiteY6" fmla="*/ 431245 h 1845662"/>
              <a:gd name="connsiteX7" fmla="*/ 813402 w 817247"/>
              <a:gd name="connsiteY7" fmla="*/ 7912 h 184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247" h="1845662">
                <a:moveTo>
                  <a:pt x="813402" y="7912"/>
                </a:moveTo>
                <a:cubicBezTo>
                  <a:pt x="859969" y="-31599"/>
                  <a:pt x="470502" y="84112"/>
                  <a:pt x="356202" y="194179"/>
                </a:cubicBezTo>
                <a:cubicBezTo>
                  <a:pt x="241902" y="304246"/>
                  <a:pt x="123369" y="400201"/>
                  <a:pt x="127602" y="668312"/>
                </a:cubicBezTo>
                <a:cubicBezTo>
                  <a:pt x="131835" y="936423"/>
                  <a:pt x="349852" y="1643390"/>
                  <a:pt x="381602" y="1802845"/>
                </a:cubicBezTo>
                <a:cubicBezTo>
                  <a:pt x="413352" y="1962301"/>
                  <a:pt x="318102" y="1625045"/>
                  <a:pt x="318102" y="1625045"/>
                </a:cubicBezTo>
                <a:cubicBezTo>
                  <a:pt x="262363" y="1470528"/>
                  <a:pt x="87386" y="1074712"/>
                  <a:pt x="47169" y="875745"/>
                </a:cubicBezTo>
                <a:cubicBezTo>
                  <a:pt x="6952" y="676778"/>
                  <a:pt x="-47376" y="578706"/>
                  <a:pt x="76802" y="431245"/>
                </a:cubicBezTo>
                <a:cubicBezTo>
                  <a:pt x="200980" y="283784"/>
                  <a:pt x="766835" y="47423"/>
                  <a:pt x="813402" y="7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E79D080E-2E09-4866-AE94-E6F37C2B2487}"/>
              </a:ext>
            </a:extLst>
          </p:cNvPr>
          <p:cNvSpPr/>
          <p:nvPr/>
        </p:nvSpPr>
        <p:spPr>
          <a:xfrm>
            <a:off x="2568257" y="4172790"/>
            <a:ext cx="374297" cy="1958775"/>
          </a:xfrm>
          <a:custGeom>
            <a:avLst/>
            <a:gdLst>
              <a:gd name="connsiteX0" fmla="*/ 373910 w 374297"/>
              <a:gd name="connsiteY0" fmla="*/ 9743 h 1958775"/>
              <a:gd name="connsiteX1" fmla="*/ 111443 w 374297"/>
              <a:gd name="connsiteY1" fmla="*/ 818310 h 1958775"/>
              <a:gd name="connsiteX2" fmla="*/ 348510 w 374297"/>
              <a:gd name="connsiteY2" fmla="*/ 1918977 h 1958775"/>
              <a:gd name="connsiteX3" fmla="*/ 331576 w 374297"/>
              <a:gd name="connsiteY3" fmla="*/ 1643810 h 1958775"/>
              <a:gd name="connsiteX4" fmla="*/ 39476 w 374297"/>
              <a:gd name="connsiteY4" fmla="*/ 945310 h 1958775"/>
              <a:gd name="connsiteX5" fmla="*/ 39476 w 374297"/>
              <a:gd name="connsiteY5" fmla="*/ 407677 h 1958775"/>
              <a:gd name="connsiteX6" fmla="*/ 373910 w 374297"/>
              <a:gd name="connsiteY6" fmla="*/ 9743 h 195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97" h="1958775">
                <a:moveTo>
                  <a:pt x="373910" y="9743"/>
                </a:moveTo>
                <a:cubicBezTo>
                  <a:pt x="385904" y="78182"/>
                  <a:pt x="115676" y="500104"/>
                  <a:pt x="111443" y="818310"/>
                </a:cubicBezTo>
                <a:cubicBezTo>
                  <a:pt x="107210" y="1136516"/>
                  <a:pt x="311821" y="1781394"/>
                  <a:pt x="348510" y="1918977"/>
                </a:cubicBezTo>
                <a:cubicBezTo>
                  <a:pt x="385199" y="2056560"/>
                  <a:pt x="383082" y="1806088"/>
                  <a:pt x="331576" y="1643810"/>
                </a:cubicBezTo>
                <a:cubicBezTo>
                  <a:pt x="280070" y="1481532"/>
                  <a:pt x="88159" y="1151332"/>
                  <a:pt x="39476" y="945310"/>
                </a:cubicBezTo>
                <a:cubicBezTo>
                  <a:pt x="-9207" y="739288"/>
                  <a:pt x="-16969" y="565016"/>
                  <a:pt x="39476" y="407677"/>
                </a:cubicBezTo>
                <a:cubicBezTo>
                  <a:pt x="95921" y="250338"/>
                  <a:pt x="361916" y="-58696"/>
                  <a:pt x="373910" y="9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C35E4896-01EB-48D6-BC3B-409174DA7107}"/>
              </a:ext>
            </a:extLst>
          </p:cNvPr>
          <p:cNvSpPr/>
          <p:nvPr/>
        </p:nvSpPr>
        <p:spPr>
          <a:xfrm>
            <a:off x="6339737" y="3193580"/>
            <a:ext cx="944053" cy="521590"/>
          </a:xfrm>
          <a:custGeom>
            <a:avLst/>
            <a:gdLst>
              <a:gd name="connsiteX0" fmla="*/ 738 w 944053"/>
              <a:gd name="connsiteY0" fmla="*/ 514820 h 521590"/>
              <a:gd name="connsiteX1" fmla="*/ 384913 w 944053"/>
              <a:gd name="connsiteY1" fmla="*/ 149695 h 521590"/>
              <a:gd name="connsiteX2" fmla="*/ 934188 w 944053"/>
              <a:gd name="connsiteY2" fmla="*/ 13170 h 521590"/>
              <a:gd name="connsiteX3" fmla="*/ 705588 w 944053"/>
              <a:gd name="connsiteY3" fmla="*/ 44920 h 521590"/>
              <a:gd name="connsiteX4" fmla="*/ 299188 w 944053"/>
              <a:gd name="connsiteY4" fmla="*/ 362420 h 521590"/>
              <a:gd name="connsiteX5" fmla="*/ 738 w 944053"/>
              <a:gd name="connsiteY5" fmla="*/ 514820 h 52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053" h="521590">
                <a:moveTo>
                  <a:pt x="738" y="514820"/>
                </a:moveTo>
                <a:cubicBezTo>
                  <a:pt x="15026" y="479366"/>
                  <a:pt x="229338" y="233303"/>
                  <a:pt x="384913" y="149695"/>
                </a:cubicBezTo>
                <a:cubicBezTo>
                  <a:pt x="540488" y="66087"/>
                  <a:pt x="880742" y="30632"/>
                  <a:pt x="934188" y="13170"/>
                </a:cubicBezTo>
                <a:cubicBezTo>
                  <a:pt x="987634" y="-4292"/>
                  <a:pt x="811421" y="-13288"/>
                  <a:pt x="705588" y="44920"/>
                </a:cubicBezTo>
                <a:cubicBezTo>
                  <a:pt x="599755" y="103128"/>
                  <a:pt x="415605" y="286220"/>
                  <a:pt x="299188" y="362420"/>
                </a:cubicBezTo>
                <a:cubicBezTo>
                  <a:pt x="182771" y="438620"/>
                  <a:pt x="-13550" y="550274"/>
                  <a:pt x="738" y="514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C8A140AC-29D3-47D1-9F96-F14B465B2561}"/>
              </a:ext>
            </a:extLst>
          </p:cNvPr>
          <p:cNvSpPr/>
          <p:nvPr/>
        </p:nvSpPr>
        <p:spPr>
          <a:xfrm>
            <a:off x="6417576" y="3411711"/>
            <a:ext cx="1618867" cy="381527"/>
          </a:xfrm>
          <a:custGeom>
            <a:avLst/>
            <a:gdLst>
              <a:gd name="connsiteX0" fmla="*/ 27674 w 1618867"/>
              <a:gd name="connsiteY0" fmla="*/ 363364 h 381527"/>
              <a:gd name="connsiteX1" fmla="*/ 170549 w 1618867"/>
              <a:gd name="connsiteY1" fmla="*/ 252239 h 381527"/>
              <a:gd name="connsiteX2" fmla="*/ 923024 w 1618867"/>
              <a:gd name="connsiteY2" fmla="*/ 1414 h 381527"/>
              <a:gd name="connsiteX3" fmla="*/ 1602474 w 1618867"/>
              <a:gd name="connsiteY3" fmla="*/ 376064 h 381527"/>
              <a:gd name="connsiteX4" fmla="*/ 1338949 w 1618867"/>
              <a:gd name="connsiteY4" fmla="*/ 220489 h 381527"/>
              <a:gd name="connsiteX5" fmla="*/ 580124 w 1618867"/>
              <a:gd name="connsiteY5" fmla="*/ 166514 h 381527"/>
              <a:gd name="connsiteX6" fmla="*/ 27674 w 1618867"/>
              <a:gd name="connsiteY6" fmla="*/ 363364 h 3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8867" h="381527">
                <a:moveTo>
                  <a:pt x="27674" y="363364"/>
                </a:moveTo>
                <a:cubicBezTo>
                  <a:pt x="-40588" y="377651"/>
                  <a:pt x="21324" y="312564"/>
                  <a:pt x="170549" y="252239"/>
                </a:cubicBezTo>
                <a:cubicBezTo>
                  <a:pt x="319774" y="191914"/>
                  <a:pt x="684370" y="-19224"/>
                  <a:pt x="923024" y="1414"/>
                </a:cubicBezTo>
                <a:cubicBezTo>
                  <a:pt x="1161678" y="22052"/>
                  <a:pt x="1533153" y="339552"/>
                  <a:pt x="1602474" y="376064"/>
                </a:cubicBezTo>
                <a:cubicBezTo>
                  <a:pt x="1671795" y="412576"/>
                  <a:pt x="1509341" y="255414"/>
                  <a:pt x="1338949" y="220489"/>
                </a:cubicBezTo>
                <a:cubicBezTo>
                  <a:pt x="1168557" y="185564"/>
                  <a:pt x="804491" y="143231"/>
                  <a:pt x="580124" y="166514"/>
                </a:cubicBezTo>
                <a:cubicBezTo>
                  <a:pt x="355757" y="189797"/>
                  <a:pt x="95936" y="349077"/>
                  <a:pt x="27674" y="363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C9027850-000A-4212-B80C-278B5E307662}"/>
              </a:ext>
            </a:extLst>
          </p:cNvPr>
          <p:cNvSpPr/>
          <p:nvPr/>
        </p:nvSpPr>
        <p:spPr>
          <a:xfrm>
            <a:off x="6489408" y="3758955"/>
            <a:ext cx="1748504" cy="556547"/>
          </a:xfrm>
          <a:custGeom>
            <a:avLst/>
            <a:gdLst>
              <a:gd name="connsiteX0" fmla="*/ 28867 w 1748504"/>
              <a:gd name="connsiteY0" fmla="*/ 98670 h 556547"/>
              <a:gd name="connsiteX1" fmla="*/ 955967 w 1748504"/>
              <a:gd name="connsiteY1" fmla="*/ 57395 h 556547"/>
              <a:gd name="connsiteX2" fmla="*/ 1702092 w 1748504"/>
              <a:gd name="connsiteY2" fmla="*/ 546345 h 556547"/>
              <a:gd name="connsiteX3" fmla="*/ 1657642 w 1748504"/>
              <a:gd name="connsiteY3" fmla="*/ 381245 h 556547"/>
              <a:gd name="connsiteX4" fmla="*/ 1562392 w 1748504"/>
              <a:gd name="connsiteY4" fmla="*/ 285995 h 556547"/>
              <a:gd name="connsiteX5" fmla="*/ 1102017 w 1748504"/>
              <a:gd name="connsiteY5" fmla="*/ 82795 h 556547"/>
              <a:gd name="connsiteX6" fmla="*/ 311442 w 1748504"/>
              <a:gd name="connsiteY6" fmla="*/ 245 h 556547"/>
              <a:gd name="connsiteX7" fmla="*/ 28867 w 1748504"/>
              <a:gd name="connsiteY7" fmla="*/ 98670 h 55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504" h="556547">
                <a:moveTo>
                  <a:pt x="28867" y="98670"/>
                </a:moveTo>
                <a:cubicBezTo>
                  <a:pt x="136288" y="108195"/>
                  <a:pt x="677096" y="-17218"/>
                  <a:pt x="955967" y="57395"/>
                </a:cubicBezTo>
                <a:cubicBezTo>
                  <a:pt x="1234838" y="132008"/>
                  <a:pt x="1585146" y="492370"/>
                  <a:pt x="1702092" y="546345"/>
                </a:cubicBezTo>
                <a:cubicBezTo>
                  <a:pt x="1819038" y="600320"/>
                  <a:pt x="1680925" y="424637"/>
                  <a:pt x="1657642" y="381245"/>
                </a:cubicBezTo>
                <a:cubicBezTo>
                  <a:pt x="1634359" y="337853"/>
                  <a:pt x="1654996" y="335737"/>
                  <a:pt x="1562392" y="285995"/>
                </a:cubicBezTo>
                <a:cubicBezTo>
                  <a:pt x="1469788" y="236253"/>
                  <a:pt x="1310509" y="130420"/>
                  <a:pt x="1102017" y="82795"/>
                </a:cubicBezTo>
                <a:cubicBezTo>
                  <a:pt x="893525" y="35170"/>
                  <a:pt x="487125" y="-3459"/>
                  <a:pt x="311442" y="245"/>
                </a:cubicBezTo>
                <a:cubicBezTo>
                  <a:pt x="135759" y="3949"/>
                  <a:pt x="-78554" y="89145"/>
                  <a:pt x="28867" y="98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8FD85C71-109C-44F8-92F1-B6DBEBBBD4A0}"/>
              </a:ext>
            </a:extLst>
          </p:cNvPr>
          <p:cNvSpPr/>
          <p:nvPr/>
        </p:nvSpPr>
        <p:spPr>
          <a:xfrm>
            <a:off x="6568568" y="3928447"/>
            <a:ext cx="1079375" cy="1480323"/>
          </a:xfrm>
          <a:custGeom>
            <a:avLst/>
            <a:gdLst>
              <a:gd name="connsiteX0" fmla="*/ 507 w 1079375"/>
              <a:gd name="connsiteY0" fmla="*/ 14903 h 1480323"/>
              <a:gd name="connsiteX1" fmla="*/ 784732 w 1079375"/>
              <a:gd name="connsiteY1" fmla="*/ 303828 h 1480323"/>
              <a:gd name="connsiteX2" fmla="*/ 1057782 w 1079375"/>
              <a:gd name="connsiteY2" fmla="*/ 1399203 h 1480323"/>
              <a:gd name="connsiteX3" fmla="*/ 1054607 w 1079375"/>
              <a:gd name="connsiteY3" fmla="*/ 1303953 h 1480323"/>
              <a:gd name="connsiteX4" fmla="*/ 994282 w 1079375"/>
              <a:gd name="connsiteY4" fmla="*/ 545128 h 1480323"/>
              <a:gd name="connsiteX5" fmla="*/ 670432 w 1079375"/>
              <a:gd name="connsiteY5" fmla="*/ 94278 h 1480323"/>
              <a:gd name="connsiteX6" fmla="*/ 507 w 1079375"/>
              <a:gd name="connsiteY6" fmla="*/ 14903 h 148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375" h="1480323">
                <a:moveTo>
                  <a:pt x="507" y="14903"/>
                </a:moveTo>
                <a:cubicBezTo>
                  <a:pt x="19557" y="49828"/>
                  <a:pt x="608520" y="73111"/>
                  <a:pt x="784732" y="303828"/>
                </a:cubicBezTo>
                <a:cubicBezTo>
                  <a:pt x="960944" y="534545"/>
                  <a:pt x="1012803" y="1232516"/>
                  <a:pt x="1057782" y="1399203"/>
                </a:cubicBezTo>
                <a:cubicBezTo>
                  <a:pt x="1102761" y="1565890"/>
                  <a:pt x="1065190" y="1446299"/>
                  <a:pt x="1054607" y="1303953"/>
                </a:cubicBezTo>
                <a:cubicBezTo>
                  <a:pt x="1044024" y="1161607"/>
                  <a:pt x="1058311" y="746740"/>
                  <a:pt x="994282" y="545128"/>
                </a:cubicBezTo>
                <a:cubicBezTo>
                  <a:pt x="930253" y="343516"/>
                  <a:pt x="836590" y="182120"/>
                  <a:pt x="670432" y="94278"/>
                </a:cubicBezTo>
                <a:cubicBezTo>
                  <a:pt x="504274" y="6436"/>
                  <a:pt x="-18543" y="-20022"/>
                  <a:pt x="507" y="14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6E7697F1-5CF1-41DD-BC29-514C30A9697F}"/>
              </a:ext>
            </a:extLst>
          </p:cNvPr>
          <p:cNvSpPr/>
          <p:nvPr/>
        </p:nvSpPr>
        <p:spPr>
          <a:xfrm>
            <a:off x="7055881" y="3833762"/>
            <a:ext cx="1081263" cy="1408908"/>
          </a:xfrm>
          <a:custGeom>
            <a:avLst/>
            <a:gdLst>
              <a:gd name="connsiteX0" fmla="*/ 2144 w 1081263"/>
              <a:gd name="connsiteY0" fmla="*/ 1638 h 1408908"/>
              <a:gd name="connsiteX1" fmla="*/ 948294 w 1081263"/>
              <a:gd name="connsiteY1" fmla="*/ 665213 h 1408908"/>
              <a:gd name="connsiteX2" fmla="*/ 1053069 w 1081263"/>
              <a:gd name="connsiteY2" fmla="*/ 1379588 h 1408908"/>
              <a:gd name="connsiteX3" fmla="*/ 1049894 w 1081263"/>
              <a:gd name="connsiteY3" fmla="*/ 1195438 h 1408908"/>
              <a:gd name="connsiteX4" fmla="*/ 700644 w 1081263"/>
              <a:gd name="connsiteY4" fmla="*/ 500113 h 1408908"/>
              <a:gd name="connsiteX5" fmla="*/ 2144 w 1081263"/>
              <a:gd name="connsiteY5" fmla="*/ 1638 h 140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263" h="1408908">
                <a:moveTo>
                  <a:pt x="2144" y="1638"/>
                </a:moveTo>
                <a:cubicBezTo>
                  <a:pt x="43419" y="29155"/>
                  <a:pt x="773140" y="435555"/>
                  <a:pt x="948294" y="665213"/>
                </a:cubicBezTo>
                <a:cubicBezTo>
                  <a:pt x="1123448" y="894871"/>
                  <a:pt x="1036136" y="1291217"/>
                  <a:pt x="1053069" y="1379588"/>
                </a:cubicBezTo>
                <a:cubicBezTo>
                  <a:pt x="1070002" y="1467959"/>
                  <a:pt x="1108632" y="1342017"/>
                  <a:pt x="1049894" y="1195438"/>
                </a:cubicBezTo>
                <a:cubicBezTo>
                  <a:pt x="991157" y="1048859"/>
                  <a:pt x="874211" y="700667"/>
                  <a:pt x="700644" y="500113"/>
                </a:cubicBezTo>
                <a:cubicBezTo>
                  <a:pt x="527077" y="299559"/>
                  <a:pt x="-39131" y="-25879"/>
                  <a:pt x="2144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4AC91DE4-DC3D-4B09-A190-19ADD3569A4D}"/>
              </a:ext>
            </a:extLst>
          </p:cNvPr>
          <p:cNvSpPr/>
          <p:nvPr/>
        </p:nvSpPr>
        <p:spPr>
          <a:xfrm>
            <a:off x="6980718" y="4091854"/>
            <a:ext cx="509342" cy="1610701"/>
          </a:xfrm>
          <a:custGeom>
            <a:avLst/>
            <a:gdLst>
              <a:gd name="connsiteX0" fmla="*/ 1107 w 509342"/>
              <a:gd name="connsiteY0" fmla="*/ 721 h 1610701"/>
              <a:gd name="connsiteX1" fmla="*/ 502757 w 509342"/>
              <a:gd name="connsiteY1" fmla="*/ 715096 h 1610701"/>
              <a:gd name="connsiteX2" fmla="*/ 290032 w 509342"/>
              <a:gd name="connsiteY2" fmla="*/ 1565996 h 1610701"/>
              <a:gd name="connsiteX3" fmla="*/ 321782 w 509342"/>
              <a:gd name="connsiteY3" fmla="*/ 1397721 h 1610701"/>
              <a:gd name="connsiteX4" fmla="*/ 366232 w 509342"/>
              <a:gd name="connsiteY4" fmla="*/ 597621 h 1610701"/>
              <a:gd name="connsiteX5" fmla="*/ 1107 w 509342"/>
              <a:gd name="connsiteY5" fmla="*/ 721 h 161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342" h="1610701">
                <a:moveTo>
                  <a:pt x="1107" y="721"/>
                </a:moveTo>
                <a:cubicBezTo>
                  <a:pt x="23861" y="20300"/>
                  <a:pt x="454603" y="454217"/>
                  <a:pt x="502757" y="715096"/>
                </a:cubicBezTo>
                <a:cubicBezTo>
                  <a:pt x="550911" y="975975"/>
                  <a:pt x="320194" y="1452225"/>
                  <a:pt x="290032" y="1565996"/>
                </a:cubicBezTo>
                <a:cubicBezTo>
                  <a:pt x="259870" y="1679767"/>
                  <a:pt x="309082" y="1559117"/>
                  <a:pt x="321782" y="1397721"/>
                </a:cubicBezTo>
                <a:cubicBezTo>
                  <a:pt x="334482" y="1236325"/>
                  <a:pt x="419149" y="830454"/>
                  <a:pt x="366232" y="597621"/>
                </a:cubicBezTo>
                <a:cubicBezTo>
                  <a:pt x="313315" y="364788"/>
                  <a:pt x="-21647" y="-18858"/>
                  <a:pt x="1107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7252FE1B-0ED9-4AE8-8879-D4FFB8A46947}"/>
              </a:ext>
            </a:extLst>
          </p:cNvPr>
          <p:cNvSpPr/>
          <p:nvPr/>
        </p:nvSpPr>
        <p:spPr>
          <a:xfrm>
            <a:off x="6516315" y="3862640"/>
            <a:ext cx="1435174" cy="1633872"/>
          </a:xfrm>
          <a:custGeom>
            <a:avLst/>
            <a:gdLst>
              <a:gd name="connsiteX0" fmla="*/ 59110 w 1435174"/>
              <a:gd name="connsiteY0" fmla="*/ 23560 h 1633872"/>
              <a:gd name="connsiteX1" fmla="*/ 109910 w 1435174"/>
              <a:gd name="connsiteY1" fmla="*/ 26735 h 1633872"/>
              <a:gd name="connsiteX2" fmla="*/ 1100510 w 1435174"/>
              <a:gd name="connsiteY2" fmla="*/ 369635 h 1633872"/>
              <a:gd name="connsiteX3" fmla="*/ 1411660 w 1435174"/>
              <a:gd name="connsiteY3" fmla="*/ 1544385 h 1633872"/>
              <a:gd name="connsiteX4" fmla="*/ 1367210 w 1435174"/>
              <a:gd name="connsiteY4" fmla="*/ 1420560 h 1633872"/>
              <a:gd name="connsiteX5" fmla="*/ 1002085 w 1435174"/>
              <a:gd name="connsiteY5" fmla="*/ 372810 h 1633872"/>
              <a:gd name="connsiteX6" fmla="*/ 417885 w 1435174"/>
              <a:gd name="connsiteY6" fmla="*/ 33085 h 1633872"/>
              <a:gd name="connsiteX7" fmla="*/ 59110 w 1435174"/>
              <a:gd name="connsiteY7" fmla="*/ 23560 h 163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174" h="1633872">
                <a:moveTo>
                  <a:pt x="59110" y="23560"/>
                </a:moveTo>
                <a:cubicBezTo>
                  <a:pt x="7781" y="22502"/>
                  <a:pt x="-63657" y="-30944"/>
                  <a:pt x="109910" y="26735"/>
                </a:cubicBezTo>
                <a:cubicBezTo>
                  <a:pt x="283477" y="84414"/>
                  <a:pt x="883552" y="116693"/>
                  <a:pt x="1100510" y="369635"/>
                </a:cubicBezTo>
                <a:cubicBezTo>
                  <a:pt x="1317468" y="622577"/>
                  <a:pt x="1367210" y="1369231"/>
                  <a:pt x="1411660" y="1544385"/>
                </a:cubicBezTo>
                <a:cubicBezTo>
                  <a:pt x="1456110" y="1719539"/>
                  <a:pt x="1435472" y="1615822"/>
                  <a:pt x="1367210" y="1420560"/>
                </a:cubicBezTo>
                <a:cubicBezTo>
                  <a:pt x="1298948" y="1225298"/>
                  <a:pt x="1160306" y="604056"/>
                  <a:pt x="1002085" y="372810"/>
                </a:cubicBezTo>
                <a:cubicBezTo>
                  <a:pt x="843864" y="141564"/>
                  <a:pt x="579810" y="94998"/>
                  <a:pt x="417885" y="33085"/>
                </a:cubicBezTo>
                <a:cubicBezTo>
                  <a:pt x="255960" y="-28828"/>
                  <a:pt x="110439" y="24618"/>
                  <a:pt x="59110" y="23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DC033CD5-130B-452A-A0AE-4DAB9713FDB3}"/>
              </a:ext>
            </a:extLst>
          </p:cNvPr>
          <p:cNvSpPr/>
          <p:nvPr/>
        </p:nvSpPr>
        <p:spPr>
          <a:xfrm>
            <a:off x="7085837" y="3859325"/>
            <a:ext cx="1082744" cy="856491"/>
          </a:xfrm>
          <a:custGeom>
            <a:avLst/>
            <a:gdLst>
              <a:gd name="connsiteX0" fmla="*/ 16638 w 1082744"/>
              <a:gd name="connsiteY0" fmla="*/ 7825 h 856491"/>
              <a:gd name="connsiteX1" fmla="*/ 64263 w 1082744"/>
              <a:gd name="connsiteY1" fmla="*/ 23700 h 856491"/>
              <a:gd name="connsiteX2" fmla="*/ 775463 w 1082744"/>
              <a:gd name="connsiteY2" fmla="*/ 309450 h 856491"/>
              <a:gd name="connsiteX3" fmla="*/ 1070738 w 1082744"/>
              <a:gd name="connsiteY3" fmla="*/ 846025 h 856491"/>
              <a:gd name="connsiteX4" fmla="*/ 962788 w 1082744"/>
              <a:gd name="connsiteY4" fmla="*/ 626950 h 856491"/>
              <a:gd name="connsiteX5" fmla="*/ 400813 w 1082744"/>
              <a:gd name="connsiteY5" fmla="*/ 169750 h 856491"/>
              <a:gd name="connsiteX6" fmla="*/ 16638 w 1082744"/>
              <a:gd name="connsiteY6" fmla="*/ 7825 h 85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744" h="856491">
                <a:moveTo>
                  <a:pt x="16638" y="7825"/>
                </a:moveTo>
                <a:cubicBezTo>
                  <a:pt x="-39454" y="-16517"/>
                  <a:pt x="64263" y="23700"/>
                  <a:pt x="64263" y="23700"/>
                </a:cubicBezTo>
                <a:cubicBezTo>
                  <a:pt x="190734" y="73971"/>
                  <a:pt x="607717" y="172396"/>
                  <a:pt x="775463" y="309450"/>
                </a:cubicBezTo>
                <a:cubicBezTo>
                  <a:pt x="943209" y="446504"/>
                  <a:pt x="1039517" y="793109"/>
                  <a:pt x="1070738" y="846025"/>
                </a:cubicBezTo>
                <a:cubicBezTo>
                  <a:pt x="1101959" y="898941"/>
                  <a:pt x="1074442" y="739662"/>
                  <a:pt x="962788" y="626950"/>
                </a:cubicBezTo>
                <a:cubicBezTo>
                  <a:pt x="851134" y="514238"/>
                  <a:pt x="561680" y="271350"/>
                  <a:pt x="400813" y="169750"/>
                </a:cubicBezTo>
                <a:cubicBezTo>
                  <a:pt x="239946" y="68150"/>
                  <a:pt x="72730" y="32167"/>
                  <a:pt x="16638" y="7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CE36FAC8-C063-4EF3-A138-484ECFD884ED}"/>
              </a:ext>
            </a:extLst>
          </p:cNvPr>
          <p:cNvSpPr/>
          <p:nvPr/>
        </p:nvSpPr>
        <p:spPr>
          <a:xfrm>
            <a:off x="6844208" y="4018736"/>
            <a:ext cx="446993" cy="1926925"/>
          </a:xfrm>
          <a:custGeom>
            <a:avLst/>
            <a:gdLst>
              <a:gd name="connsiteX0" fmla="*/ 26492 w 446993"/>
              <a:gd name="connsiteY0" fmla="*/ 67489 h 1926925"/>
              <a:gd name="connsiteX1" fmla="*/ 61417 w 446993"/>
              <a:gd name="connsiteY1" fmla="*/ 143689 h 1926925"/>
              <a:gd name="connsiteX2" fmla="*/ 439242 w 446993"/>
              <a:gd name="connsiteY2" fmla="*/ 1054914 h 1926925"/>
              <a:gd name="connsiteX3" fmla="*/ 318592 w 446993"/>
              <a:gd name="connsiteY3" fmla="*/ 1902639 h 1926925"/>
              <a:gd name="connsiteX4" fmla="*/ 347167 w 446993"/>
              <a:gd name="connsiteY4" fmla="*/ 1616889 h 1926925"/>
              <a:gd name="connsiteX5" fmla="*/ 324942 w 446993"/>
              <a:gd name="connsiteY5" fmla="*/ 794564 h 1926925"/>
              <a:gd name="connsiteX6" fmla="*/ 26492 w 446993"/>
              <a:gd name="connsiteY6" fmla="*/ 67489 h 192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993" h="1926925">
                <a:moveTo>
                  <a:pt x="26492" y="67489"/>
                </a:moveTo>
                <a:cubicBezTo>
                  <a:pt x="-17429" y="-40990"/>
                  <a:pt x="-7375" y="-20882"/>
                  <a:pt x="61417" y="143689"/>
                </a:cubicBezTo>
                <a:cubicBezTo>
                  <a:pt x="130209" y="308260"/>
                  <a:pt x="396379" y="761756"/>
                  <a:pt x="439242" y="1054914"/>
                </a:cubicBezTo>
                <a:cubicBezTo>
                  <a:pt x="482105" y="1348072"/>
                  <a:pt x="333938" y="1808977"/>
                  <a:pt x="318592" y="1902639"/>
                </a:cubicBezTo>
                <a:cubicBezTo>
                  <a:pt x="303246" y="1996301"/>
                  <a:pt x="346109" y="1801568"/>
                  <a:pt x="347167" y="1616889"/>
                </a:cubicBezTo>
                <a:cubicBezTo>
                  <a:pt x="348225" y="1432210"/>
                  <a:pt x="373096" y="1051210"/>
                  <a:pt x="324942" y="794564"/>
                </a:cubicBezTo>
                <a:cubicBezTo>
                  <a:pt x="276788" y="537918"/>
                  <a:pt x="70413" y="175968"/>
                  <a:pt x="26492" y="67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ECE9186E-789A-4B1F-BE14-51640C4DC482}"/>
              </a:ext>
            </a:extLst>
          </p:cNvPr>
          <p:cNvSpPr/>
          <p:nvPr/>
        </p:nvSpPr>
        <p:spPr>
          <a:xfrm>
            <a:off x="6826250" y="4986090"/>
            <a:ext cx="254633" cy="637462"/>
          </a:xfrm>
          <a:custGeom>
            <a:avLst/>
            <a:gdLst>
              <a:gd name="connsiteX0" fmla="*/ 0 w 254633"/>
              <a:gd name="connsiteY0" fmla="*/ 627310 h 637462"/>
              <a:gd name="connsiteX1" fmla="*/ 234950 w 254633"/>
              <a:gd name="connsiteY1" fmla="*/ 487610 h 637462"/>
              <a:gd name="connsiteX2" fmla="*/ 241300 w 254633"/>
              <a:gd name="connsiteY2" fmla="*/ 5010 h 637462"/>
              <a:gd name="connsiteX3" fmla="*/ 234950 w 254633"/>
              <a:gd name="connsiteY3" fmla="*/ 259010 h 637462"/>
              <a:gd name="connsiteX4" fmla="*/ 0 w 254633"/>
              <a:gd name="connsiteY4" fmla="*/ 627310 h 63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633" h="637462">
                <a:moveTo>
                  <a:pt x="0" y="627310"/>
                </a:moveTo>
                <a:cubicBezTo>
                  <a:pt x="0" y="665410"/>
                  <a:pt x="194733" y="591327"/>
                  <a:pt x="234950" y="487610"/>
                </a:cubicBezTo>
                <a:cubicBezTo>
                  <a:pt x="275167" y="383893"/>
                  <a:pt x="241300" y="43110"/>
                  <a:pt x="241300" y="5010"/>
                </a:cubicBezTo>
                <a:cubicBezTo>
                  <a:pt x="241300" y="-33090"/>
                  <a:pt x="268817" y="155293"/>
                  <a:pt x="234950" y="259010"/>
                </a:cubicBezTo>
                <a:cubicBezTo>
                  <a:pt x="201083" y="362727"/>
                  <a:pt x="0" y="589210"/>
                  <a:pt x="0" y="627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FC4FF5AA-3A0E-41DA-8E44-4F771EB0EBB6}"/>
              </a:ext>
            </a:extLst>
          </p:cNvPr>
          <p:cNvSpPr/>
          <p:nvPr/>
        </p:nvSpPr>
        <p:spPr>
          <a:xfrm>
            <a:off x="6718239" y="4617727"/>
            <a:ext cx="290283" cy="755472"/>
          </a:xfrm>
          <a:custGeom>
            <a:avLst/>
            <a:gdLst>
              <a:gd name="connsiteX0" fmla="*/ 61 w 290283"/>
              <a:gd name="connsiteY0" fmla="*/ 748023 h 755472"/>
              <a:gd name="connsiteX1" fmla="*/ 279461 w 290283"/>
              <a:gd name="connsiteY1" fmla="*/ 481323 h 755472"/>
              <a:gd name="connsiteX2" fmla="*/ 235011 w 290283"/>
              <a:gd name="connsiteY2" fmla="*/ 11423 h 755472"/>
              <a:gd name="connsiteX3" fmla="*/ 254061 w 290283"/>
              <a:gd name="connsiteY3" fmla="*/ 195573 h 755472"/>
              <a:gd name="connsiteX4" fmla="*/ 61 w 290283"/>
              <a:gd name="connsiteY4" fmla="*/ 748023 h 75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83" h="755472">
                <a:moveTo>
                  <a:pt x="61" y="748023"/>
                </a:moveTo>
                <a:cubicBezTo>
                  <a:pt x="4294" y="795648"/>
                  <a:pt x="240303" y="604090"/>
                  <a:pt x="279461" y="481323"/>
                </a:cubicBezTo>
                <a:cubicBezTo>
                  <a:pt x="318619" y="358556"/>
                  <a:pt x="239244" y="59048"/>
                  <a:pt x="235011" y="11423"/>
                </a:cubicBezTo>
                <a:cubicBezTo>
                  <a:pt x="230778" y="-36202"/>
                  <a:pt x="295336" y="72806"/>
                  <a:pt x="254061" y="195573"/>
                </a:cubicBezTo>
                <a:cubicBezTo>
                  <a:pt x="212786" y="318340"/>
                  <a:pt x="-4172" y="700398"/>
                  <a:pt x="61" y="748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977BBF92-D446-46E4-848B-7D434DD6BEEA}"/>
              </a:ext>
            </a:extLst>
          </p:cNvPr>
          <p:cNvSpPr/>
          <p:nvPr/>
        </p:nvSpPr>
        <p:spPr>
          <a:xfrm>
            <a:off x="6499842" y="4698821"/>
            <a:ext cx="487334" cy="343196"/>
          </a:xfrm>
          <a:custGeom>
            <a:avLst/>
            <a:gdLst>
              <a:gd name="connsiteX0" fmla="*/ 2558 w 487334"/>
              <a:gd name="connsiteY0" fmla="*/ 203379 h 343196"/>
              <a:gd name="connsiteX1" fmla="*/ 218458 w 487334"/>
              <a:gd name="connsiteY1" fmla="*/ 343079 h 343196"/>
              <a:gd name="connsiteX2" fmla="*/ 428008 w 487334"/>
              <a:gd name="connsiteY2" fmla="*/ 177979 h 343196"/>
              <a:gd name="connsiteX3" fmla="*/ 485158 w 487334"/>
              <a:gd name="connsiteY3" fmla="*/ 179 h 343196"/>
              <a:gd name="connsiteX4" fmla="*/ 370858 w 487334"/>
              <a:gd name="connsiteY4" fmla="*/ 146229 h 343196"/>
              <a:gd name="connsiteX5" fmla="*/ 2558 w 487334"/>
              <a:gd name="connsiteY5" fmla="*/ 203379 h 34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334" h="343196">
                <a:moveTo>
                  <a:pt x="2558" y="203379"/>
                </a:moveTo>
                <a:cubicBezTo>
                  <a:pt x="-22842" y="236187"/>
                  <a:pt x="147550" y="347312"/>
                  <a:pt x="218458" y="343079"/>
                </a:cubicBezTo>
                <a:cubicBezTo>
                  <a:pt x="289366" y="338846"/>
                  <a:pt x="383558" y="235129"/>
                  <a:pt x="428008" y="177979"/>
                </a:cubicBezTo>
                <a:cubicBezTo>
                  <a:pt x="472458" y="120829"/>
                  <a:pt x="494683" y="5471"/>
                  <a:pt x="485158" y="179"/>
                </a:cubicBezTo>
                <a:cubicBezTo>
                  <a:pt x="475633" y="-5113"/>
                  <a:pt x="447058" y="108129"/>
                  <a:pt x="370858" y="146229"/>
                </a:cubicBezTo>
                <a:cubicBezTo>
                  <a:pt x="294658" y="184329"/>
                  <a:pt x="27958" y="170571"/>
                  <a:pt x="2558" y="203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BAFA78BA-500D-4585-9F48-8B8D526516C6}"/>
              </a:ext>
            </a:extLst>
          </p:cNvPr>
          <p:cNvSpPr/>
          <p:nvPr/>
        </p:nvSpPr>
        <p:spPr>
          <a:xfrm>
            <a:off x="6286491" y="4545994"/>
            <a:ext cx="692198" cy="198801"/>
          </a:xfrm>
          <a:custGeom>
            <a:avLst/>
            <a:gdLst>
              <a:gd name="connsiteX0" fmla="*/ 9 w 692198"/>
              <a:gd name="connsiteY0" fmla="*/ 606 h 198801"/>
              <a:gd name="connsiteX1" fmla="*/ 495309 w 692198"/>
              <a:gd name="connsiteY1" fmla="*/ 197456 h 198801"/>
              <a:gd name="connsiteX2" fmla="*/ 692159 w 692198"/>
              <a:gd name="connsiteY2" fmla="*/ 89506 h 198801"/>
              <a:gd name="connsiteX3" fmla="*/ 482609 w 692198"/>
              <a:gd name="connsiteY3" fmla="*/ 133956 h 198801"/>
              <a:gd name="connsiteX4" fmla="*/ 9 w 692198"/>
              <a:gd name="connsiteY4" fmla="*/ 606 h 1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98" h="198801">
                <a:moveTo>
                  <a:pt x="9" y="606"/>
                </a:moveTo>
                <a:cubicBezTo>
                  <a:pt x="2126" y="11189"/>
                  <a:pt x="379951" y="182639"/>
                  <a:pt x="495309" y="197456"/>
                </a:cubicBezTo>
                <a:cubicBezTo>
                  <a:pt x="610667" y="212273"/>
                  <a:pt x="694276" y="100089"/>
                  <a:pt x="692159" y="89506"/>
                </a:cubicBezTo>
                <a:cubicBezTo>
                  <a:pt x="690042" y="78923"/>
                  <a:pt x="595851" y="146656"/>
                  <a:pt x="482609" y="133956"/>
                </a:cubicBezTo>
                <a:cubicBezTo>
                  <a:pt x="369367" y="121256"/>
                  <a:pt x="-2108" y="-9977"/>
                  <a:pt x="9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3AFD4F0D-A42B-4B4A-98F5-785B7B20E110}"/>
              </a:ext>
            </a:extLst>
          </p:cNvPr>
          <p:cNvSpPr/>
          <p:nvPr/>
        </p:nvSpPr>
        <p:spPr>
          <a:xfrm>
            <a:off x="6292808" y="4385742"/>
            <a:ext cx="559157" cy="103749"/>
          </a:xfrm>
          <a:custGeom>
            <a:avLst/>
            <a:gdLst>
              <a:gd name="connsiteX0" fmla="*/ 42 w 559157"/>
              <a:gd name="connsiteY0" fmla="*/ 14808 h 103749"/>
              <a:gd name="connsiteX1" fmla="*/ 431842 w 559157"/>
              <a:gd name="connsiteY1" fmla="*/ 103708 h 103749"/>
              <a:gd name="connsiteX2" fmla="*/ 558842 w 559157"/>
              <a:gd name="connsiteY2" fmla="*/ 2108 h 103749"/>
              <a:gd name="connsiteX3" fmla="*/ 406442 w 559157"/>
              <a:gd name="connsiteY3" fmla="*/ 33858 h 103749"/>
              <a:gd name="connsiteX4" fmla="*/ 42 w 559157"/>
              <a:gd name="connsiteY4" fmla="*/ 14808 h 10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157" h="103749">
                <a:moveTo>
                  <a:pt x="42" y="14808"/>
                </a:moveTo>
                <a:cubicBezTo>
                  <a:pt x="4275" y="26450"/>
                  <a:pt x="338709" y="105825"/>
                  <a:pt x="431842" y="103708"/>
                </a:cubicBezTo>
                <a:cubicBezTo>
                  <a:pt x="524975" y="101591"/>
                  <a:pt x="563075" y="13750"/>
                  <a:pt x="558842" y="2108"/>
                </a:cubicBezTo>
                <a:cubicBezTo>
                  <a:pt x="554609" y="-9534"/>
                  <a:pt x="500634" y="30683"/>
                  <a:pt x="406442" y="33858"/>
                </a:cubicBezTo>
                <a:cubicBezTo>
                  <a:pt x="312250" y="37033"/>
                  <a:pt x="-4191" y="3166"/>
                  <a:pt x="42" y="14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6F33EB3F-8A05-42BA-9F38-371C572620AD}"/>
              </a:ext>
            </a:extLst>
          </p:cNvPr>
          <p:cNvSpPr/>
          <p:nvPr/>
        </p:nvSpPr>
        <p:spPr>
          <a:xfrm>
            <a:off x="6126536" y="4164027"/>
            <a:ext cx="704070" cy="162180"/>
          </a:xfrm>
          <a:custGeom>
            <a:avLst/>
            <a:gdLst>
              <a:gd name="connsiteX0" fmla="*/ 1214 w 704070"/>
              <a:gd name="connsiteY0" fmla="*/ 1573 h 162180"/>
              <a:gd name="connsiteX1" fmla="*/ 591764 w 704070"/>
              <a:gd name="connsiteY1" fmla="*/ 153973 h 162180"/>
              <a:gd name="connsiteX2" fmla="*/ 693364 w 704070"/>
              <a:gd name="connsiteY2" fmla="*/ 134923 h 162180"/>
              <a:gd name="connsiteX3" fmla="*/ 445714 w 704070"/>
              <a:gd name="connsiteY3" fmla="*/ 77773 h 162180"/>
              <a:gd name="connsiteX4" fmla="*/ 1214 w 704070"/>
              <a:gd name="connsiteY4" fmla="*/ 1573 h 16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070" h="162180">
                <a:moveTo>
                  <a:pt x="1214" y="1573"/>
                </a:moveTo>
                <a:cubicBezTo>
                  <a:pt x="25556" y="14273"/>
                  <a:pt x="476406" y="131748"/>
                  <a:pt x="591764" y="153973"/>
                </a:cubicBezTo>
                <a:cubicBezTo>
                  <a:pt x="707122" y="176198"/>
                  <a:pt x="717706" y="147623"/>
                  <a:pt x="693364" y="134923"/>
                </a:cubicBezTo>
                <a:cubicBezTo>
                  <a:pt x="669022" y="122223"/>
                  <a:pt x="566364" y="98940"/>
                  <a:pt x="445714" y="77773"/>
                </a:cubicBezTo>
                <a:cubicBezTo>
                  <a:pt x="325064" y="56606"/>
                  <a:pt x="-23128" y="-11127"/>
                  <a:pt x="1214" y="1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A95CAB4B-15B6-4342-A4D8-D8E64703D5F0}"/>
              </a:ext>
            </a:extLst>
          </p:cNvPr>
          <p:cNvSpPr/>
          <p:nvPr/>
        </p:nvSpPr>
        <p:spPr>
          <a:xfrm>
            <a:off x="5181762" y="3488484"/>
            <a:ext cx="1234390" cy="738015"/>
          </a:xfrm>
          <a:custGeom>
            <a:avLst/>
            <a:gdLst>
              <a:gd name="connsiteX0" fmla="*/ 71805 w 1234390"/>
              <a:gd name="connsiteY0" fmla="*/ 29416 h 738015"/>
              <a:gd name="connsiteX1" fmla="*/ 122605 w 1234390"/>
              <a:gd name="connsiteY1" fmla="*/ 29416 h 738015"/>
              <a:gd name="connsiteX2" fmla="*/ 998905 w 1234390"/>
              <a:gd name="connsiteY2" fmla="*/ 283416 h 738015"/>
              <a:gd name="connsiteX3" fmla="*/ 1206338 w 1234390"/>
              <a:gd name="connsiteY3" fmla="*/ 732149 h 738015"/>
              <a:gd name="connsiteX4" fmla="*/ 1180938 w 1234390"/>
              <a:gd name="connsiteY4" fmla="*/ 520483 h 738015"/>
              <a:gd name="connsiteX5" fmla="*/ 736438 w 1234390"/>
              <a:gd name="connsiteY5" fmla="*/ 245316 h 738015"/>
              <a:gd name="connsiteX6" fmla="*/ 71805 w 1234390"/>
              <a:gd name="connsiteY6" fmla="*/ 29416 h 73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4390" h="738015">
                <a:moveTo>
                  <a:pt x="71805" y="29416"/>
                </a:moveTo>
                <a:cubicBezTo>
                  <a:pt x="-30501" y="-6567"/>
                  <a:pt x="-31912" y="-12917"/>
                  <a:pt x="122605" y="29416"/>
                </a:cubicBezTo>
                <a:cubicBezTo>
                  <a:pt x="277122" y="71749"/>
                  <a:pt x="818283" y="166294"/>
                  <a:pt x="998905" y="283416"/>
                </a:cubicBezTo>
                <a:cubicBezTo>
                  <a:pt x="1179527" y="400538"/>
                  <a:pt x="1175999" y="692638"/>
                  <a:pt x="1206338" y="732149"/>
                </a:cubicBezTo>
                <a:cubicBezTo>
                  <a:pt x="1236677" y="771660"/>
                  <a:pt x="1259255" y="601622"/>
                  <a:pt x="1180938" y="520483"/>
                </a:cubicBezTo>
                <a:cubicBezTo>
                  <a:pt x="1102621" y="439344"/>
                  <a:pt x="926938" y="330688"/>
                  <a:pt x="736438" y="245316"/>
                </a:cubicBezTo>
                <a:cubicBezTo>
                  <a:pt x="545938" y="159944"/>
                  <a:pt x="174111" y="65399"/>
                  <a:pt x="71805" y="29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8E17A73A-F2A1-45D4-9732-8E0A35B84D71}"/>
              </a:ext>
            </a:extLst>
          </p:cNvPr>
          <p:cNvSpPr/>
          <p:nvPr/>
        </p:nvSpPr>
        <p:spPr>
          <a:xfrm>
            <a:off x="5210263" y="3238089"/>
            <a:ext cx="1117367" cy="246917"/>
          </a:xfrm>
          <a:custGeom>
            <a:avLst/>
            <a:gdLst>
              <a:gd name="connsiteX0" fmla="*/ 970 w 1117367"/>
              <a:gd name="connsiteY0" fmla="*/ 237478 h 246917"/>
              <a:gd name="connsiteX1" fmla="*/ 610570 w 1117367"/>
              <a:gd name="connsiteY1" fmla="*/ 55444 h 246917"/>
              <a:gd name="connsiteX2" fmla="*/ 1088937 w 1117367"/>
              <a:gd name="connsiteY2" fmla="*/ 241711 h 246917"/>
              <a:gd name="connsiteX3" fmla="*/ 1029670 w 1117367"/>
              <a:gd name="connsiteY3" fmla="*/ 178211 h 246917"/>
              <a:gd name="connsiteX4" fmla="*/ 758737 w 1117367"/>
              <a:gd name="connsiteY4" fmla="*/ 411 h 246917"/>
              <a:gd name="connsiteX5" fmla="*/ 970 w 1117367"/>
              <a:gd name="connsiteY5" fmla="*/ 237478 h 24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367" h="246917">
                <a:moveTo>
                  <a:pt x="970" y="237478"/>
                </a:moveTo>
                <a:cubicBezTo>
                  <a:pt x="-23725" y="246650"/>
                  <a:pt x="429242" y="54739"/>
                  <a:pt x="610570" y="55444"/>
                </a:cubicBezTo>
                <a:cubicBezTo>
                  <a:pt x="791898" y="56149"/>
                  <a:pt x="1019087" y="221250"/>
                  <a:pt x="1088937" y="241711"/>
                </a:cubicBezTo>
                <a:cubicBezTo>
                  <a:pt x="1158787" y="262172"/>
                  <a:pt x="1084703" y="218428"/>
                  <a:pt x="1029670" y="178211"/>
                </a:cubicBezTo>
                <a:cubicBezTo>
                  <a:pt x="974637" y="137994"/>
                  <a:pt x="930187" y="-8761"/>
                  <a:pt x="758737" y="411"/>
                </a:cubicBezTo>
                <a:cubicBezTo>
                  <a:pt x="587287" y="9583"/>
                  <a:pt x="25665" y="228306"/>
                  <a:pt x="970" y="237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4BEDC7DD-5C89-4A1F-A6A2-9E16097007C0}"/>
              </a:ext>
            </a:extLst>
          </p:cNvPr>
          <p:cNvSpPr/>
          <p:nvPr/>
        </p:nvSpPr>
        <p:spPr>
          <a:xfrm>
            <a:off x="5651442" y="3699911"/>
            <a:ext cx="737470" cy="673155"/>
          </a:xfrm>
          <a:custGeom>
            <a:avLst/>
            <a:gdLst>
              <a:gd name="connsiteX0" fmla="*/ 58 w 737470"/>
              <a:gd name="connsiteY0" fmla="*/ 22 h 673155"/>
              <a:gd name="connsiteX1" fmla="*/ 660458 w 737470"/>
              <a:gd name="connsiteY1" fmla="*/ 376789 h 673155"/>
              <a:gd name="connsiteX2" fmla="*/ 719725 w 737470"/>
              <a:gd name="connsiteY2" fmla="*/ 673122 h 673155"/>
              <a:gd name="connsiteX3" fmla="*/ 622358 w 737470"/>
              <a:gd name="connsiteY3" fmla="*/ 393722 h 673155"/>
              <a:gd name="connsiteX4" fmla="*/ 58 w 737470"/>
              <a:gd name="connsiteY4" fmla="*/ 22 h 67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470" h="673155">
                <a:moveTo>
                  <a:pt x="58" y="22"/>
                </a:moveTo>
                <a:cubicBezTo>
                  <a:pt x="6408" y="-2800"/>
                  <a:pt x="540514" y="264606"/>
                  <a:pt x="660458" y="376789"/>
                </a:cubicBezTo>
                <a:cubicBezTo>
                  <a:pt x="780403" y="488972"/>
                  <a:pt x="726075" y="670300"/>
                  <a:pt x="719725" y="673122"/>
                </a:cubicBezTo>
                <a:cubicBezTo>
                  <a:pt x="713375" y="675944"/>
                  <a:pt x="742302" y="501672"/>
                  <a:pt x="622358" y="393722"/>
                </a:cubicBezTo>
                <a:cubicBezTo>
                  <a:pt x="502414" y="285772"/>
                  <a:pt x="-6292" y="2844"/>
                  <a:pt x="5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83F475A2-3D87-44EB-B0B1-389FFD4FAC49}"/>
              </a:ext>
            </a:extLst>
          </p:cNvPr>
          <p:cNvSpPr/>
          <p:nvPr/>
        </p:nvSpPr>
        <p:spPr>
          <a:xfrm>
            <a:off x="6290306" y="3884120"/>
            <a:ext cx="466738" cy="299765"/>
          </a:xfrm>
          <a:custGeom>
            <a:avLst/>
            <a:gdLst>
              <a:gd name="connsiteX0" fmla="*/ 427 w 466738"/>
              <a:gd name="connsiteY0" fmla="*/ 2080 h 299765"/>
              <a:gd name="connsiteX1" fmla="*/ 292527 w 466738"/>
              <a:gd name="connsiteY1" fmla="*/ 281480 h 299765"/>
              <a:gd name="connsiteX2" fmla="*/ 466094 w 466738"/>
              <a:gd name="connsiteY2" fmla="*/ 260313 h 299765"/>
              <a:gd name="connsiteX3" fmla="*/ 233261 w 466738"/>
              <a:gd name="connsiteY3" fmla="*/ 158713 h 299765"/>
              <a:gd name="connsiteX4" fmla="*/ 427 w 466738"/>
              <a:gd name="connsiteY4" fmla="*/ 2080 h 29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38" h="299765">
                <a:moveTo>
                  <a:pt x="427" y="2080"/>
                </a:moveTo>
                <a:cubicBezTo>
                  <a:pt x="10305" y="22541"/>
                  <a:pt x="214916" y="238441"/>
                  <a:pt x="292527" y="281480"/>
                </a:cubicBezTo>
                <a:cubicBezTo>
                  <a:pt x="370138" y="324519"/>
                  <a:pt x="475972" y="280774"/>
                  <a:pt x="466094" y="260313"/>
                </a:cubicBezTo>
                <a:cubicBezTo>
                  <a:pt x="456216" y="239852"/>
                  <a:pt x="312283" y="199635"/>
                  <a:pt x="233261" y="158713"/>
                </a:cubicBezTo>
                <a:cubicBezTo>
                  <a:pt x="154239" y="117791"/>
                  <a:pt x="-9451" y="-18381"/>
                  <a:pt x="427" y="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2DB88CF5-B070-41F2-AB91-0DACE1F35C8C}"/>
              </a:ext>
            </a:extLst>
          </p:cNvPr>
          <p:cNvSpPr/>
          <p:nvPr/>
        </p:nvSpPr>
        <p:spPr>
          <a:xfrm>
            <a:off x="5427131" y="3492190"/>
            <a:ext cx="969452" cy="347698"/>
          </a:xfrm>
          <a:custGeom>
            <a:avLst/>
            <a:gdLst>
              <a:gd name="connsiteX0" fmla="*/ 2 w 969452"/>
              <a:gd name="connsiteY0" fmla="*/ 310 h 347698"/>
              <a:gd name="connsiteX1" fmla="*/ 715436 w 969452"/>
              <a:gd name="connsiteY1" fmla="*/ 144243 h 347698"/>
              <a:gd name="connsiteX2" fmla="*/ 969436 w 969452"/>
              <a:gd name="connsiteY2" fmla="*/ 347443 h 347698"/>
              <a:gd name="connsiteX3" fmla="*/ 723902 w 969452"/>
              <a:gd name="connsiteY3" fmla="*/ 182343 h 347698"/>
              <a:gd name="connsiteX4" fmla="*/ 2 w 969452"/>
              <a:gd name="connsiteY4" fmla="*/ 310 h 34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452" h="347698">
                <a:moveTo>
                  <a:pt x="2" y="310"/>
                </a:moveTo>
                <a:cubicBezTo>
                  <a:pt x="-1409" y="-6040"/>
                  <a:pt x="553864" y="86388"/>
                  <a:pt x="715436" y="144243"/>
                </a:cubicBezTo>
                <a:cubicBezTo>
                  <a:pt x="877008" y="202099"/>
                  <a:pt x="968025" y="341093"/>
                  <a:pt x="969436" y="347443"/>
                </a:cubicBezTo>
                <a:cubicBezTo>
                  <a:pt x="970847" y="353793"/>
                  <a:pt x="882652" y="240198"/>
                  <a:pt x="723902" y="182343"/>
                </a:cubicBezTo>
                <a:cubicBezTo>
                  <a:pt x="565152" y="124488"/>
                  <a:pt x="1413" y="6660"/>
                  <a:pt x="2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7757B347-5953-4A71-A21F-CEDCEC84E088}"/>
              </a:ext>
            </a:extLst>
          </p:cNvPr>
          <p:cNvSpPr/>
          <p:nvPr/>
        </p:nvSpPr>
        <p:spPr>
          <a:xfrm>
            <a:off x="2920778" y="5822820"/>
            <a:ext cx="420390" cy="1254993"/>
          </a:xfrm>
          <a:custGeom>
            <a:avLst/>
            <a:gdLst>
              <a:gd name="connsiteX0" fmla="*/ 419322 w 420390"/>
              <a:gd name="connsiteY0" fmla="*/ 2247 h 1254993"/>
              <a:gd name="connsiteX1" fmla="*/ 135689 w 420390"/>
              <a:gd name="connsiteY1" fmla="*/ 586447 h 1254993"/>
              <a:gd name="connsiteX2" fmla="*/ 51022 w 420390"/>
              <a:gd name="connsiteY2" fmla="*/ 1238380 h 1254993"/>
              <a:gd name="connsiteX3" fmla="*/ 51022 w 420390"/>
              <a:gd name="connsiteY3" fmla="*/ 1005547 h 1254993"/>
              <a:gd name="connsiteX4" fmla="*/ 21389 w 420390"/>
              <a:gd name="connsiteY4" fmla="*/ 408647 h 1254993"/>
              <a:gd name="connsiteX5" fmla="*/ 419322 w 420390"/>
              <a:gd name="connsiteY5" fmla="*/ 2247 h 125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390" h="1254993">
                <a:moveTo>
                  <a:pt x="419322" y="2247"/>
                </a:moveTo>
                <a:cubicBezTo>
                  <a:pt x="438372" y="31880"/>
                  <a:pt x="197072" y="380425"/>
                  <a:pt x="135689" y="586447"/>
                </a:cubicBezTo>
                <a:cubicBezTo>
                  <a:pt x="74306" y="792469"/>
                  <a:pt x="65133" y="1168530"/>
                  <a:pt x="51022" y="1238380"/>
                </a:cubicBezTo>
                <a:cubicBezTo>
                  <a:pt x="36911" y="1308230"/>
                  <a:pt x="55961" y="1143836"/>
                  <a:pt x="51022" y="1005547"/>
                </a:cubicBezTo>
                <a:cubicBezTo>
                  <a:pt x="46083" y="867258"/>
                  <a:pt x="-38583" y="574453"/>
                  <a:pt x="21389" y="408647"/>
                </a:cubicBezTo>
                <a:cubicBezTo>
                  <a:pt x="81361" y="242841"/>
                  <a:pt x="400272" y="-27386"/>
                  <a:pt x="419322" y="2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D0DF49E2-9CF2-414F-A94D-E612A7ADFDA1}"/>
              </a:ext>
            </a:extLst>
          </p:cNvPr>
          <p:cNvSpPr/>
          <p:nvPr/>
        </p:nvSpPr>
        <p:spPr>
          <a:xfrm>
            <a:off x="3068085" y="6102564"/>
            <a:ext cx="361097" cy="1005214"/>
          </a:xfrm>
          <a:custGeom>
            <a:avLst/>
            <a:gdLst>
              <a:gd name="connsiteX0" fmla="*/ 360915 w 361097"/>
              <a:gd name="connsiteY0" fmla="*/ 1005203 h 1005214"/>
              <a:gd name="connsiteX1" fmla="*/ 68815 w 361097"/>
              <a:gd name="connsiteY1" fmla="*/ 611503 h 1005214"/>
              <a:gd name="connsiteX2" fmla="*/ 1082 w 361097"/>
              <a:gd name="connsiteY2" fmla="*/ 391369 h 1005214"/>
              <a:gd name="connsiteX3" fmla="*/ 26482 w 361097"/>
              <a:gd name="connsiteY3" fmla="*/ 18836 h 1005214"/>
              <a:gd name="connsiteX4" fmla="*/ 18015 w 361097"/>
              <a:gd name="connsiteY4" fmla="*/ 111969 h 1005214"/>
              <a:gd name="connsiteX5" fmla="*/ 111148 w 361097"/>
              <a:gd name="connsiteY5" fmla="*/ 598803 h 1005214"/>
              <a:gd name="connsiteX6" fmla="*/ 360915 w 361097"/>
              <a:gd name="connsiteY6" fmla="*/ 1005203 h 100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097" h="1005214">
                <a:moveTo>
                  <a:pt x="360915" y="1005203"/>
                </a:moveTo>
                <a:cubicBezTo>
                  <a:pt x="353860" y="1007320"/>
                  <a:pt x="128787" y="713809"/>
                  <a:pt x="68815" y="611503"/>
                </a:cubicBezTo>
                <a:cubicBezTo>
                  <a:pt x="8843" y="509197"/>
                  <a:pt x="8137" y="490147"/>
                  <a:pt x="1082" y="391369"/>
                </a:cubicBezTo>
                <a:cubicBezTo>
                  <a:pt x="-5974" y="292591"/>
                  <a:pt x="23660" y="65403"/>
                  <a:pt x="26482" y="18836"/>
                </a:cubicBezTo>
                <a:cubicBezTo>
                  <a:pt x="29304" y="-27731"/>
                  <a:pt x="3904" y="15308"/>
                  <a:pt x="18015" y="111969"/>
                </a:cubicBezTo>
                <a:cubicBezTo>
                  <a:pt x="32126" y="208630"/>
                  <a:pt x="53998" y="455575"/>
                  <a:pt x="111148" y="598803"/>
                </a:cubicBezTo>
                <a:cubicBezTo>
                  <a:pt x="168298" y="742031"/>
                  <a:pt x="367970" y="1003086"/>
                  <a:pt x="360915" y="1005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604017F7-2866-4FB8-ACE5-37476648B6B3}"/>
              </a:ext>
            </a:extLst>
          </p:cNvPr>
          <p:cNvSpPr/>
          <p:nvPr/>
        </p:nvSpPr>
        <p:spPr>
          <a:xfrm>
            <a:off x="4445099" y="6470618"/>
            <a:ext cx="296774" cy="699360"/>
          </a:xfrm>
          <a:custGeom>
            <a:avLst/>
            <a:gdLst>
              <a:gd name="connsiteX0" fmla="*/ 193576 w 296774"/>
              <a:gd name="connsiteY0" fmla="*/ 3207 h 699360"/>
              <a:gd name="connsiteX1" fmla="*/ 295176 w 296774"/>
              <a:gd name="connsiteY1" fmla="*/ 241332 h 699360"/>
              <a:gd name="connsiteX2" fmla="*/ 114201 w 296774"/>
              <a:gd name="connsiteY2" fmla="*/ 469932 h 699360"/>
              <a:gd name="connsiteX3" fmla="*/ 3076 w 296774"/>
              <a:gd name="connsiteY3" fmla="*/ 695357 h 699360"/>
              <a:gd name="connsiteX4" fmla="*/ 31651 w 296774"/>
              <a:gd name="connsiteY4" fmla="*/ 600107 h 699360"/>
              <a:gd name="connsiteX5" fmla="*/ 38001 w 296774"/>
              <a:gd name="connsiteY5" fmla="*/ 422307 h 699360"/>
              <a:gd name="connsiteX6" fmla="*/ 193576 w 296774"/>
              <a:gd name="connsiteY6" fmla="*/ 3207 h 6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774" h="699360">
                <a:moveTo>
                  <a:pt x="193576" y="3207"/>
                </a:moveTo>
                <a:cubicBezTo>
                  <a:pt x="236438" y="-26955"/>
                  <a:pt x="308405" y="163545"/>
                  <a:pt x="295176" y="241332"/>
                </a:cubicBezTo>
                <a:cubicBezTo>
                  <a:pt x="281947" y="319119"/>
                  <a:pt x="162884" y="394261"/>
                  <a:pt x="114201" y="469932"/>
                </a:cubicBezTo>
                <a:cubicBezTo>
                  <a:pt x="65518" y="545603"/>
                  <a:pt x="16834" y="673661"/>
                  <a:pt x="3076" y="695357"/>
                </a:cubicBezTo>
                <a:cubicBezTo>
                  <a:pt x="-10682" y="717053"/>
                  <a:pt x="25830" y="645615"/>
                  <a:pt x="31651" y="600107"/>
                </a:cubicBezTo>
                <a:cubicBezTo>
                  <a:pt x="37472" y="554599"/>
                  <a:pt x="6780" y="515440"/>
                  <a:pt x="38001" y="422307"/>
                </a:cubicBezTo>
                <a:cubicBezTo>
                  <a:pt x="69222" y="329174"/>
                  <a:pt x="150714" y="33369"/>
                  <a:pt x="193576" y="32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97B5E56B-1131-45FA-94C7-66478EF2B098}"/>
              </a:ext>
            </a:extLst>
          </p:cNvPr>
          <p:cNvSpPr/>
          <p:nvPr/>
        </p:nvSpPr>
        <p:spPr>
          <a:xfrm>
            <a:off x="3476156" y="6041543"/>
            <a:ext cx="503549" cy="508690"/>
          </a:xfrm>
          <a:custGeom>
            <a:avLst/>
            <a:gdLst>
              <a:gd name="connsiteX0" fmla="*/ 469 w 503549"/>
              <a:gd name="connsiteY0" fmla="*/ 482 h 508690"/>
              <a:gd name="connsiteX1" fmla="*/ 95719 w 503549"/>
              <a:gd name="connsiteY1" fmla="*/ 292582 h 508690"/>
              <a:gd name="connsiteX2" fmla="*/ 311619 w 503549"/>
              <a:gd name="connsiteY2" fmla="*/ 467207 h 508690"/>
              <a:gd name="connsiteX3" fmla="*/ 502119 w 503549"/>
              <a:gd name="connsiteY3" fmla="*/ 508482 h 508690"/>
              <a:gd name="connsiteX4" fmla="*/ 384644 w 503549"/>
              <a:gd name="connsiteY4" fmla="*/ 457682 h 508690"/>
              <a:gd name="connsiteX5" fmla="*/ 130644 w 503549"/>
              <a:gd name="connsiteY5" fmla="*/ 229082 h 508690"/>
              <a:gd name="connsiteX6" fmla="*/ 469 w 503549"/>
              <a:gd name="connsiteY6" fmla="*/ 482 h 50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49" h="508690">
                <a:moveTo>
                  <a:pt x="469" y="482"/>
                </a:moveTo>
                <a:cubicBezTo>
                  <a:pt x="-5352" y="11065"/>
                  <a:pt x="43861" y="214795"/>
                  <a:pt x="95719" y="292582"/>
                </a:cubicBezTo>
                <a:cubicBezTo>
                  <a:pt x="147577" y="370369"/>
                  <a:pt x="243886" y="431224"/>
                  <a:pt x="311619" y="467207"/>
                </a:cubicBezTo>
                <a:cubicBezTo>
                  <a:pt x="379352" y="503190"/>
                  <a:pt x="489948" y="510069"/>
                  <a:pt x="502119" y="508482"/>
                </a:cubicBezTo>
                <a:cubicBezTo>
                  <a:pt x="514290" y="506895"/>
                  <a:pt x="446556" y="504249"/>
                  <a:pt x="384644" y="457682"/>
                </a:cubicBezTo>
                <a:cubicBezTo>
                  <a:pt x="322732" y="411115"/>
                  <a:pt x="191498" y="302107"/>
                  <a:pt x="130644" y="229082"/>
                </a:cubicBezTo>
                <a:cubicBezTo>
                  <a:pt x="69790" y="156057"/>
                  <a:pt x="6290" y="-10101"/>
                  <a:pt x="469" y="4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D1B0BB40-198D-4C60-B606-6BE075146C15}"/>
              </a:ext>
            </a:extLst>
          </p:cNvPr>
          <p:cNvSpPr/>
          <p:nvPr/>
        </p:nvSpPr>
        <p:spPr>
          <a:xfrm>
            <a:off x="5513851" y="5905497"/>
            <a:ext cx="724711" cy="294799"/>
          </a:xfrm>
          <a:custGeom>
            <a:avLst/>
            <a:gdLst>
              <a:gd name="connsiteX0" fmla="*/ 1124 w 724711"/>
              <a:gd name="connsiteY0" fmla="*/ 82553 h 294799"/>
              <a:gd name="connsiteX1" fmla="*/ 432924 w 724711"/>
              <a:gd name="connsiteY1" fmla="*/ 3 h 294799"/>
              <a:gd name="connsiteX2" fmla="*/ 712324 w 724711"/>
              <a:gd name="connsiteY2" fmla="*/ 85728 h 294799"/>
              <a:gd name="connsiteX3" fmla="*/ 674224 w 724711"/>
              <a:gd name="connsiteY3" fmla="*/ 111128 h 294799"/>
              <a:gd name="connsiteX4" fmla="*/ 661524 w 724711"/>
              <a:gd name="connsiteY4" fmla="*/ 292103 h 294799"/>
              <a:gd name="connsiteX5" fmla="*/ 594849 w 724711"/>
              <a:gd name="connsiteY5" fmla="*/ 212728 h 294799"/>
              <a:gd name="connsiteX6" fmla="*/ 315449 w 724711"/>
              <a:gd name="connsiteY6" fmla="*/ 117478 h 294799"/>
              <a:gd name="connsiteX7" fmla="*/ 1124 w 724711"/>
              <a:gd name="connsiteY7" fmla="*/ 82553 h 29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711" h="294799">
                <a:moveTo>
                  <a:pt x="1124" y="82553"/>
                </a:moveTo>
                <a:cubicBezTo>
                  <a:pt x="20703" y="62974"/>
                  <a:pt x="314391" y="-526"/>
                  <a:pt x="432924" y="3"/>
                </a:cubicBezTo>
                <a:cubicBezTo>
                  <a:pt x="551457" y="532"/>
                  <a:pt x="672107" y="67207"/>
                  <a:pt x="712324" y="85728"/>
                </a:cubicBezTo>
                <a:cubicBezTo>
                  <a:pt x="752541" y="104249"/>
                  <a:pt x="682691" y="76732"/>
                  <a:pt x="674224" y="111128"/>
                </a:cubicBezTo>
                <a:cubicBezTo>
                  <a:pt x="665757" y="145524"/>
                  <a:pt x="674753" y="275170"/>
                  <a:pt x="661524" y="292103"/>
                </a:cubicBezTo>
                <a:cubicBezTo>
                  <a:pt x="648295" y="309036"/>
                  <a:pt x="652528" y="241832"/>
                  <a:pt x="594849" y="212728"/>
                </a:cubicBezTo>
                <a:cubicBezTo>
                  <a:pt x="537170" y="183624"/>
                  <a:pt x="408053" y="140761"/>
                  <a:pt x="315449" y="117478"/>
                </a:cubicBezTo>
                <a:cubicBezTo>
                  <a:pt x="222845" y="94195"/>
                  <a:pt x="-18455" y="102132"/>
                  <a:pt x="1124" y="8255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37ECA299-206B-4EF4-B993-0B9965FB8A44}"/>
              </a:ext>
            </a:extLst>
          </p:cNvPr>
          <p:cNvSpPr/>
          <p:nvPr/>
        </p:nvSpPr>
        <p:spPr>
          <a:xfrm>
            <a:off x="3540965" y="5872642"/>
            <a:ext cx="887947" cy="173233"/>
          </a:xfrm>
          <a:custGeom>
            <a:avLst/>
            <a:gdLst>
              <a:gd name="connsiteX0" fmla="*/ 15035 w 887947"/>
              <a:gd name="connsiteY0" fmla="*/ 64608 h 173233"/>
              <a:gd name="connsiteX1" fmla="*/ 78535 w 887947"/>
              <a:gd name="connsiteY1" fmla="*/ 51908 h 173233"/>
              <a:gd name="connsiteX2" fmla="*/ 406618 w 887947"/>
              <a:gd name="connsiteY2" fmla="*/ 20158 h 173233"/>
              <a:gd name="connsiteX3" fmla="*/ 876518 w 887947"/>
              <a:gd name="connsiteY3" fmla="*/ 170441 h 173233"/>
              <a:gd name="connsiteX4" fmla="*/ 753752 w 887947"/>
              <a:gd name="connsiteY4" fmla="*/ 121758 h 173233"/>
              <a:gd name="connsiteX5" fmla="*/ 506102 w 887947"/>
              <a:gd name="connsiteY5" fmla="*/ 26508 h 173233"/>
              <a:gd name="connsiteX6" fmla="*/ 300785 w 887947"/>
              <a:gd name="connsiteY6" fmla="*/ 1108 h 173233"/>
              <a:gd name="connsiteX7" fmla="*/ 15035 w 887947"/>
              <a:gd name="connsiteY7" fmla="*/ 64608 h 1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947" h="173233">
                <a:moveTo>
                  <a:pt x="15035" y="64608"/>
                </a:moveTo>
                <a:cubicBezTo>
                  <a:pt x="-22007" y="73075"/>
                  <a:pt x="13271" y="59316"/>
                  <a:pt x="78535" y="51908"/>
                </a:cubicBezTo>
                <a:cubicBezTo>
                  <a:pt x="143799" y="44500"/>
                  <a:pt x="273621" y="403"/>
                  <a:pt x="406618" y="20158"/>
                </a:cubicBezTo>
                <a:cubicBezTo>
                  <a:pt x="539615" y="39913"/>
                  <a:pt x="818662" y="153508"/>
                  <a:pt x="876518" y="170441"/>
                </a:cubicBezTo>
                <a:cubicBezTo>
                  <a:pt x="934374" y="187374"/>
                  <a:pt x="753752" y="121758"/>
                  <a:pt x="753752" y="121758"/>
                </a:cubicBezTo>
                <a:cubicBezTo>
                  <a:pt x="692016" y="97769"/>
                  <a:pt x="581596" y="46616"/>
                  <a:pt x="506102" y="26508"/>
                </a:cubicBezTo>
                <a:cubicBezTo>
                  <a:pt x="430608" y="6400"/>
                  <a:pt x="381218" y="-3478"/>
                  <a:pt x="300785" y="1108"/>
                </a:cubicBezTo>
                <a:cubicBezTo>
                  <a:pt x="220352" y="5694"/>
                  <a:pt x="52077" y="56141"/>
                  <a:pt x="15035" y="64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51EFC200-B2EF-415D-8A98-3C5DB27658A5}"/>
              </a:ext>
            </a:extLst>
          </p:cNvPr>
          <p:cNvSpPr/>
          <p:nvPr/>
        </p:nvSpPr>
        <p:spPr>
          <a:xfrm>
            <a:off x="3587737" y="5922349"/>
            <a:ext cx="934106" cy="284348"/>
          </a:xfrm>
          <a:custGeom>
            <a:avLst/>
            <a:gdLst>
              <a:gd name="connsiteX0" fmla="*/ 12713 w 934106"/>
              <a:gd name="connsiteY0" fmla="*/ 4318 h 284348"/>
              <a:gd name="connsiteX1" fmla="*/ 400063 w 934106"/>
              <a:gd name="connsiteY1" fmla="*/ 25484 h 284348"/>
              <a:gd name="connsiteX2" fmla="*/ 865730 w 934106"/>
              <a:gd name="connsiteY2" fmla="*/ 180001 h 284348"/>
              <a:gd name="connsiteX3" fmla="*/ 920763 w 934106"/>
              <a:gd name="connsiteY3" fmla="*/ 283718 h 284348"/>
              <a:gd name="connsiteX4" fmla="*/ 897480 w 934106"/>
              <a:gd name="connsiteY4" fmla="*/ 218101 h 284348"/>
              <a:gd name="connsiteX5" fmla="*/ 554580 w 934106"/>
              <a:gd name="connsiteY5" fmla="*/ 110151 h 284348"/>
              <a:gd name="connsiteX6" fmla="*/ 118546 w 934106"/>
              <a:gd name="connsiteY6" fmla="*/ 137668 h 284348"/>
              <a:gd name="connsiteX7" fmla="*/ 93146 w 934106"/>
              <a:gd name="connsiteY7" fmla="*/ 103801 h 284348"/>
              <a:gd name="connsiteX8" fmla="*/ 93146 w 934106"/>
              <a:gd name="connsiteY8" fmla="*/ 69934 h 284348"/>
              <a:gd name="connsiteX9" fmla="*/ 12713 w 934106"/>
              <a:gd name="connsiteY9" fmla="*/ 4318 h 28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106" h="284348">
                <a:moveTo>
                  <a:pt x="12713" y="4318"/>
                </a:moveTo>
                <a:cubicBezTo>
                  <a:pt x="63866" y="-3090"/>
                  <a:pt x="257894" y="-3796"/>
                  <a:pt x="400063" y="25484"/>
                </a:cubicBezTo>
                <a:cubicBezTo>
                  <a:pt x="542232" y="54764"/>
                  <a:pt x="778947" y="136962"/>
                  <a:pt x="865730" y="180001"/>
                </a:cubicBezTo>
                <a:cubicBezTo>
                  <a:pt x="952513" y="223040"/>
                  <a:pt x="915471" y="277368"/>
                  <a:pt x="920763" y="283718"/>
                </a:cubicBezTo>
                <a:cubicBezTo>
                  <a:pt x="926055" y="290068"/>
                  <a:pt x="958511" y="247029"/>
                  <a:pt x="897480" y="218101"/>
                </a:cubicBezTo>
                <a:cubicBezTo>
                  <a:pt x="836449" y="189173"/>
                  <a:pt x="684402" y="123556"/>
                  <a:pt x="554580" y="110151"/>
                </a:cubicBezTo>
                <a:cubicBezTo>
                  <a:pt x="424758" y="96746"/>
                  <a:pt x="195452" y="138726"/>
                  <a:pt x="118546" y="137668"/>
                </a:cubicBezTo>
                <a:cubicBezTo>
                  <a:pt x="41640" y="136610"/>
                  <a:pt x="97379" y="115090"/>
                  <a:pt x="93146" y="103801"/>
                </a:cubicBezTo>
                <a:cubicBezTo>
                  <a:pt x="88913" y="92512"/>
                  <a:pt x="105846" y="87220"/>
                  <a:pt x="93146" y="69934"/>
                </a:cubicBezTo>
                <a:cubicBezTo>
                  <a:pt x="80446" y="52648"/>
                  <a:pt x="-38440" y="11726"/>
                  <a:pt x="12713" y="431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1E6BB2A0-B53B-4CB7-A762-8E3620385513}"/>
              </a:ext>
            </a:extLst>
          </p:cNvPr>
          <p:cNvSpPr/>
          <p:nvPr/>
        </p:nvSpPr>
        <p:spPr>
          <a:xfrm>
            <a:off x="4257361" y="7656672"/>
            <a:ext cx="1132090" cy="226227"/>
          </a:xfrm>
          <a:custGeom>
            <a:avLst/>
            <a:gdLst>
              <a:gd name="connsiteX0" fmla="*/ 1372 w 1132090"/>
              <a:gd name="connsiteY0" fmla="*/ 206745 h 226227"/>
              <a:gd name="connsiteX1" fmla="*/ 143189 w 1132090"/>
              <a:gd name="connsiteY1" fmla="*/ 98795 h 226227"/>
              <a:gd name="connsiteX2" fmla="*/ 435289 w 1132090"/>
              <a:gd name="connsiteY2" fmla="*/ 1428 h 226227"/>
              <a:gd name="connsiteX3" fmla="*/ 579222 w 1132090"/>
              <a:gd name="connsiteY3" fmla="*/ 39528 h 226227"/>
              <a:gd name="connsiteX4" fmla="*/ 737972 w 1132090"/>
              <a:gd name="connsiteY4" fmla="*/ 22595 h 226227"/>
              <a:gd name="connsiteX5" fmla="*/ 1015256 w 1132090"/>
              <a:gd name="connsiteY5" fmla="*/ 136895 h 226227"/>
              <a:gd name="connsiteX6" fmla="*/ 1131672 w 1132090"/>
              <a:gd name="connsiteY6" fmla="*/ 208861 h 226227"/>
              <a:gd name="connsiteX7" fmla="*/ 1032189 w 1132090"/>
              <a:gd name="connsiteY7" fmla="*/ 225795 h 226227"/>
              <a:gd name="connsiteX8" fmla="*/ 572872 w 1132090"/>
              <a:gd name="connsiteY8" fmla="*/ 221561 h 226227"/>
              <a:gd name="connsiteX9" fmla="*/ 221506 w 1132090"/>
              <a:gd name="connsiteY9" fmla="*/ 221561 h 226227"/>
              <a:gd name="connsiteX10" fmla="*/ 1372 w 1132090"/>
              <a:gd name="connsiteY10" fmla="*/ 206745 h 22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2090" h="226227">
                <a:moveTo>
                  <a:pt x="1372" y="206745"/>
                </a:moveTo>
                <a:cubicBezTo>
                  <a:pt x="-11681" y="186284"/>
                  <a:pt x="70870" y="133014"/>
                  <a:pt x="143189" y="98795"/>
                </a:cubicBezTo>
                <a:cubicBezTo>
                  <a:pt x="215508" y="64576"/>
                  <a:pt x="362617" y="11306"/>
                  <a:pt x="435289" y="1428"/>
                </a:cubicBezTo>
                <a:cubicBezTo>
                  <a:pt x="507961" y="-8450"/>
                  <a:pt x="528775" y="36000"/>
                  <a:pt x="579222" y="39528"/>
                </a:cubicBezTo>
                <a:cubicBezTo>
                  <a:pt x="629669" y="43056"/>
                  <a:pt x="665300" y="6367"/>
                  <a:pt x="737972" y="22595"/>
                </a:cubicBezTo>
                <a:cubicBezTo>
                  <a:pt x="810644" y="38823"/>
                  <a:pt x="949639" y="105851"/>
                  <a:pt x="1015256" y="136895"/>
                </a:cubicBezTo>
                <a:cubicBezTo>
                  <a:pt x="1080873" y="167939"/>
                  <a:pt x="1128850" y="194044"/>
                  <a:pt x="1131672" y="208861"/>
                </a:cubicBezTo>
                <a:cubicBezTo>
                  <a:pt x="1134494" y="223678"/>
                  <a:pt x="1125322" y="223678"/>
                  <a:pt x="1032189" y="225795"/>
                </a:cubicBezTo>
                <a:cubicBezTo>
                  <a:pt x="939056" y="227912"/>
                  <a:pt x="572872" y="221561"/>
                  <a:pt x="572872" y="221561"/>
                </a:cubicBezTo>
                <a:lnTo>
                  <a:pt x="221506" y="221561"/>
                </a:lnTo>
                <a:cubicBezTo>
                  <a:pt x="132959" y="220856"/>
                  <a:pt x="14425" y="227206"/>
                  <a:pt x="1372" y="20674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462AAA27-F3CD-4C29-869A-57CB974AB932}"/>
              </a:ext>
            </a:extLst>
          </p:cNvPr>
          <p:cNvSpPr/>
          <p:nvPr/>
        </p:nvSpPr>
        <p:spPr>
          <a:xfrm>
            <a:off x="4273838" y="7874995"/>
            <a:ext cx="1144995" cy="359062"/>
          </a:xfrm>
          <a:custGeom>
            <a:avLst/>
            <a:gdLst>
              <a:gd name="connsiteX0" fmla="*/ 31462 w 1144995"/>
              <a:gd name="connsiteY0" fmla="*/ 8530 h 359062"/>
              <a:gd name="connsiteX1" fmla="*/ 466437 w 1144995"/>
              <a:gd name="connsiteY1" fmla="*/ 14880 h 359062"/>
              <a:gd name="connsiteX2" fmla="*/ 799812 w 1144995"/>
              <a:gd name="connsiteY2" fmla="*/ 10118 h 359062"/>
              <a:gd name="connsiteX3" fmla="*/ 1110962 w 1144995"/>
              <a:gd name="connsiteY3" fmla="*/ 18055 h 359062"/>
              <a:gd name="connsiteX4" fmla="*/ 1123662 w 1144995"/>
              <a:gd name="connsiteY4" fmla="*/ 10118 h 359062"/>
              <a:gd name="connsiteX5" fmla="*/ 993487 w 1144995"/>
              <a:gd name="connsiteY5" fmla="*/ 178393 h 359062"/>
              <a:gd name="connsiteX6" fmla="*/ 701387 w 1144995"/>
              <a:gd name="connsiteY6" fmla="*/ 351430 h 359062"/>
              <a:gd name="connsiteX7" fmla="*/ 325150 w 1144995"/>
              <a:gd name="connsiteY7" fmla="*/ 308568 h 359062"/>
              <a:gd name="connsiteX8" fmla="*/ 66387 w 1144995"/>
              <a:gd name="connsiteY8" fmla="*/ 130768 h 359062"/>
              <a:gd name="connsiteX9" fmla="*/ 31462 w 1144995"/>
              <a:gd name="connsiteY9" fmla="*/ 8530 h 3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4995" h="359062">
                <a:moveTo>
                  <a:pt x="31462" y="8530"/>
                </a:moveTo>
                <a:cubicBezTo>
                  <a:pt x="98137" y="-10785"/>
                  <a:pt x="338379" y="14615"/>
                  <a:pt x="466437" y="14880"/>
                </a:cubicBezTo>
                <a:cubicBezTo>
                  <a:pt x="594495" y="15145"/>
                  <a:pt x="692391" y="9589"/>
                  <a:pt x="799812" y="10118"/>
                </a:cubicBezTo>
                <a:cubicBezTo>
                  <a:pt x="907233" y="10647"/>
                  <a:pt x="1056987" y="18055"/>
                  <a:pt x="1110962" y="18055"/>
                </a:cubicBezTo>
                <a:cubicBezTo>
                  <a:pt x="1164937" y="18055"/>
                  <a:pt x="1143241" y="-16605"/>
                  <a:pt x="1123662" y="10118"/>
                </a:cubicBezTo>
                <a:cubicBezTo>
                  <a:pt x="1104083" y="36841"/>
                  <a:pt x="1063866" y="121508"/>
                  <a:pt x="993487" y="178393"/>
                </a:cubicBezTo>
                <a:cubicBezTo>
                  <a:pt x="923108" y="235278"/>
                  <a:pt x="812776" y="329734"/>
                  <a:pt x="701387" y="351430"/>
                </a:cubicBezTo>
                <a:cubicBezTo>
                  <a:pt x="589998" y="373126"/>
                  <a:pt x="430983" y="345345"/>
                  <a:pt x="325150" y="308568"/>
                </a:cubicBezTo>
                <a:cubicBezTo>
                  <a:pt x="219317" y="271791"/>
                  <a:pt x="115335" y="174424"/>
                  <a:pt x="66387" y="130768"/>
                </a:cubicBezTo>
                <a:cubicBezTo>
                  <a:pt x="17439" y="87112"/>
                  <a:pt x="-35213" y="27845"/>
                  <a:pt x="31462" y="853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B704D1B1-54AB-408F-8B59-2BD95CAF78B2}"/>
              </a:ext>
            </a:extLst>
          </p:cNvPr>
          <p:cNvSpPr/>
          <p:nvPr/>
        </p:nvSpPr>
        <p:spPr>
          <a:xfrm>
            <a:off x="4906175" y="7807794"/>
            <a:ext cx="324720" cy="28116"/>
          </a:xfrm>
          <a:custGeom>
            <a:avLst/>
            <a:gdLst>
              <a:gd name="connsiteX0" fmla="*/ 2375 w 324720"/>
              <a:gd name="connsiteY0" fmla="*/ 28106 h 28116"/>
              <a:gd name="connsiteX1" fmla="*/ 319875 w 324720"/>
              <a:gd name="connsiteY1" fmla="*/ 4294 h 28116"/>
              <a:gd name="connsiteX2" fmla="*/ 181763 w 324720"/>
              <a:gd name="connsiteY2" fmla="*/ 1119 h 28116"/>
              <a:gd name="connsiteX3" fmla="*/ 2375 w 324720"/>
              <a:gd name="connsiteY3" fmla="*/ 28106 h 2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720" h="28116">
                <a:moveTo>
                  <a:pt x="2375" y="28106"/>
                </a:moveTo>
                <a:cubicBezTo>
                  <a:pt x="25394" y="28635"/>
                  <a:pt x="289977" y="8792"/>
                  <a:pt x="319875" y="4294"/>
                </a:cubicBezTo>
                <a:cubicBezTo>
                  <a:pt x="349773" y="-204"/>
                  <a:pt x="233621" y="-998"/>
                  <a:pt x="181763" y="1119"/>
                </a:cubicBezTo>
                <a:cubicBezTo>
                  <a:pt x="129905" y="3236"/>
                  <a:pt x="-20644" y="27577"/>
                  <a:pt x="2375" y="28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067D2BCB-A209-4D5B-93EB-DBE111954114}"/>
              </a:ext>
            </a:extLst>
          </p:cNvPr>
          <p:cNvSpPr/>
          <p:nvPr/>
        </p:nvSpPr>
        <p:spPr>
          <a:xfrm>
            <a:off x="4412967" y="7683705"/>
            <a:ext cx="395494" cy="112927"/>
          </a:xfrm>
          <a:custGeom>
            <a:avLst/>
            <a:gdLst>
              <a:gd name="connsiteX0" fmla="*/ 283 w 395494"/>
              <a:gd name="connsiteY0" fmla="*/ 112508 h 112927"/>
              <a:gd name="connsiteX1" fmla="*/ 249521 w 395494"/>
              <a:gd name="connsiteY1" fmla="*/ 42658 h 112927"/>
              <a:gd name="connsiteX2" fmla="*/ 393983 w 395494"/>
              <a:gd name="connsiteY2" fmla="*/ 61708 h 112927"/>
              <a:gd name="connsiteX3" fmla="*/ 317783 w 395494"/>
              <a:gd name="connsiteY3" fmla="*/ 20433 h 112927"/>
              <a:gd name="connsiteX4" fmla="*/ 201896 w 395494"/>
              <a:gd name="connsiteY4" fmla="*/ 4558 h 112927"/>
              <a:gd name="connsiteX5" fmla="*/ 283 w 395494"/>
              <a:gd name="connsiteY5" fmla="*/ 112508 h 11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494" h="112927">
                <a:moveTo>
                  <a:pt x="283" y="112508"/>
                </a:moveTo>
                <a:cubicBezTo>
                  <a:pt x="8220" y="118858"/>
                  <a:pt x="183904" y="51125"/>
                  <a:pt x="249521" y="42658"/>
                </a:cubicBezTo>
                <a:cubicBezTo>
                  <a:pt x="315138" y="34191"/>
                  <a:pt x="382606" y="65412"/>
                  <a:pt x="393983" y="61708"/>
                </a:cubicBezTo>
                <a:cubicBezTo>
                  <a:pt x="405360" y="58004"/>
                  <a:pt x="349797" y="29958"/>
                  <a:pt x="317783" y="20433"/>
                </a:cubicBezTo>
                <a:cubicBezTo>
                  <a:pt x="285769" y="10908"/>
                  <a:pt x="250579" y="-8936"/>
                  <a:pt x="201896" y="4558"/>
                </a:cubicBezTo>
                <a:cubicBezTo>
                  <a:pt x="153213" y="18052"/>
                  <a:pt x="-7654" y="106158"/>
                  <a:pt x="283" y="112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2B0697B9-6C81-4EBC-87A8-4A9F6479C62F}"/>
              </a:ext>
            </a:extLst>
          </p:cNvPr>
          <p:cNvSpPr/>
          <p:nvPr/>
        </p:nvSpPr>
        <p:spPr>
          <a:xfrm>
            <a:off x="4710701" y="7953175"/>
            <a:ext cx="582311" cy="38918"/>
          </a:xfrm>
          <a:custGeom>
            <a:avLst/>
            <a:gdLst>
              <a:gd name="connsiteX0" fmla="*/ 4174 w 582311"/>
              <a:gd name="connsiteY0" fmla="*/ 200 h 38918"/>
              <a:gd name="connsiteX1" fmla="*/ 320087 w 582311"/>
              <a:gd name="connsiteY1" fmla="*/ 8138 h 38918"/>
              <a:gd name="connsiteX2" fmla="*/ 577262 w 582311"/>
              <a:gd name="connsiteY2" fmla="*/ 1788 h 38918"/>
              <a:gd name="connsiteX3" fmla="*/ 472487 w 582311"/>
              <a:gd name="connsiteY3" fmla="*/ 25600 h 38918"/>
              <a:gd name="connsiteX4" fmla="*/ 251824 w 582311"/>
              <a:gd name="connsiteY4" fmla="*/ 38300 h 38918"/>
              <a:gd name="connsiteX5" fmla="*/ 145462 w 582311"/>
              <a:gd name="connsiteY5" fmla="*/ 6550 h 38918"/>
              <a:gd name="connsiteX6" fmla="*/ 4174 w 582311"/>
              <a:gd name="connsiteY6" fmla="*/ 200 h 3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311" h="38918">
                <a:moveTo>
                  <a:pt x="4174" y="200"/>
                </a:moveTo>
                <a:cubicBezTo>
                  <a:pt x="33278" y="465"/>
                  <a:pt x="224572" y="7873"/>
                  <a:pt x="320087" y="8138"/>
                </a:cubicBezTo>
                <a:cubicBezTo>
                  <a:pt x="415602" y="8403"/>
                  <a:pt x="551862" y="-1122"/>
                  <a:pt x="577262" y="1788"/>
                </a:cubicBezTo>
                <a:cubicBezTo>
                  <a:pt x="602662" y="4698"/>
                  <a:pt x="526727" y="19515"/>
                  <a:pt x="472487" y="25600"/>
                </a:cubicBezTo>
                <a:cubicBezTo>
                  <a:pt x="418247" y="31685"/>
                  <a:pt x="306328" y="41475"/>
                  <a:pt x="251824" y="38300"/>
                </a:cubicBezTo>
                <a:cubicBezTo>
                  <a:pt x="197320" y="35125"/>
                  <a:pt x="184620" y="14223"/>
                  <a:pt x="145462" y="6550"/>
                </a:cubicBezTo>
                <a:cubicBezTo>
                  <a:pt x="106304" y="-1123"/>
                  <a:pt x="-24930" y="-65"/>
                  <a:pt x="4174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B347B7E4-DA6E-490E-9227-45A1199FEB83}"/>
              </a:ext>
            </a:extLst>
          </p:cNvPr>
          <p:cNvSpPr/>
          <p:nvPr/>
        </p:nvSpPr>
        <p:spPr>
          <a:xfrm>
            <a:off x="4408379" y="7934028"/>
            <a:ext cx="386246" cy="166139"/>
          </a:xfrm>
          <a:custGeom>
            <a:avLst/>
            <a:gdLst>
              <a:gd name="connsiteX0" fmla="*/ 109 w 386246"/>
              <a:gd name="connsiteY0" fmla="*/ 297 h 166139"/>
              <a:gd name="connsiteX1" fmla="*/ 114409 w 386246"/>
              <a:gd name="connsiteY1" fmla="*/ 106660 h 166139"/>
              <a:gd name="connsiteX2" fmla="*/ 376346 w 386246"/>
              <a:gd name="connsiteY2" fmla="*/ 165397 h 166139"/>
              <a:gd name="connsiteX3" fmla="*/ 317609 w 386246"/>
              <a:gd name="connsiteY3" fmla="*/ 136822 h 166139"/>
              <a:gd name="connsiteX4" fmla="*/ 189021 w 386246"/>
              <a:gd name="connsiteY4" fmla="*/ 93960 h 166139"/>
              <a:gd name="connsiteX5" fmla="*/ 95359 w 386246"/>
              <a:gd name="connsiteY5" fmla="*/ 74910 h 166139"/>
              <a:gd name="connsiteX6" fmla="*/ 109 w 386246"/>
              <a:gd name="connsiteY6" fmla="*/ 297 h 16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46" h="166139">
                <a:moveTo>
                  <a:pt x="109" y="297"/>
                </a:moveTo>
                <a:cubicBezTo>
                  <a:pt x="3284" y="5589"/>
                  <a:pt x="51703" y="79143"/>
                  <a:pt x="114409" y="106660"/>
                </a:cubicBezTo>
                <a:cubicBezTo>
                  <a:pt x="177115" y="134177"/>
                  <a:pt x="342479" y="160370"/>
                  <a:pt x="376346" y="165397"/>
                </a:cubicBezTo>
                <a:cubicBezTo>
                  <a:pt x="410213" y="170424"/>
                  <a:pt x="348830" y="148728"/>
                  <a:pt x="317609" y="136822"/>
                </a:cubicBezTo>
                <a:cubicBezTo>
                  <a:pt x="286388" y="124916"/>
                  <a:pt x="226063" y="104279"/>
                  <a:pt x="189021" y="93960"/>
                </a:cubicBezTo>
                <a:cubicBezTo>
                  <a:pt x="151979" y="83641"/>
                  <a:pt x="127373" y="87875"/>
                  <a:pt x="95359" y="74910"/>
                </a:cubicBezTo>
                <a:cubicBezTo>
                  <a:pt x="63345" y="61945"/>
                  <a:pt x="-3066" y="-4995"/>
                  <a:pt x="109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404D65CB-B0B6-4A6A-A21C-6D85A45A7801}"/>
              </a:ext>
            </a:extLst>
          </p:cNvPr>
          <p:cNvSpPr/>
          <p:nvPr/>
        </p:nvSpPr>
        <p:spPr>
          <a:xfrm>
            <a:off x="3555070" y="6744324"/>
            <a:ext cx="202483" cy="323246"/>
          </a:xfrm>
          <a:custGeom>
            <a:avLst/>
            <a:gdLst>
              <a:gd name="connsiteX0" fmla="*/ 89830 w 202483"/>
              <a:gd name="connsiteY0" fmla="*/ 64464 h 323246"/>
              <a:gd name="connsiteX1" fmla="*/ 132693 w 202483"/>
              <a:gd name="connsiteY1" fmla="*/ 10489 h 323246"/>
              <a:gd name="connsiteX2" fmla="*/ 177143 w 202483"/>
              <a:gd name="connsiteY2" fmla="*/ 5726 h 323246"/>
              <a:gd name="connsiteX3" fmla="*/ 200955 w 202483"/>
              <a:gd name="connsiteY3" fmla="*/ 73989 h 323246"/>
              <a:gd name="connsiteX4" fmla="*/ 194605 w 202483"/>
              <a:gd name="connsiteY4" fmla="*/ 158126 h 323246"/>
              <a:gd name="connsiteX5" fmla="*/ 150155 w 202483"/>
              <a:gd name="connsiteY5" fmla="*/ 243851 h 323246"/>
              <a:gd name="connsiteX6" fmla="*/ 129518 w 202483"/>
              <a:gd name="connsiteY6" fmla="*/ 318464 h 323246"/>
              <a:gd name="connsiteX7" fmla="*/ 129518 w 202483"/>
              <a:gd name="connsiteY7" fmla="*/ 308939 h 323246"/>
              <a:gd name="connsiteX8" fmla="*/ 78718 w 202483"/>
              <a:gd name="connsiteY8" fmla="*/ 253376 h 323246"/>
              <a:gd name="connsiteX9" fmla="*/ 19980 w 202483"/>
              <a:gd name="connsiteY9" fmla="*/ 196226 h 323246"/>
              <a:gd name="connsiteX10" fmla="*/ 2518 w 202483"/>
              <a:gd name="connsiteY10" fmla="*/ 135901 h 323246"/>
              <a:gd name="connsiteX11" fmla="*/ 930 w 202483"/>
              <a:gd name="connsiteY11" fmla="*/ 85101 h 323246"/>
              <a:gd name="connsiteX12" fmla="*/ 10455 w 202483"/>
              <a:gd name="connsiteY12" fmla="*/ 51764 h 323246"/>
              <a:gd name="connsiteX13" fmla="*/ 37443 w 202483"/>
              <a:gd name="connsiteY13" fmla="*/ 27951 h 323246"/>
              <a:gd name="connsiteX14" fmla="*/ 89830 w 202483"/>
              <a:gd name="connsiteY14" fmla="*/ 64464 h 32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483" h="323246">
                <a:moveTo>
                  <a:pt x="89830" y="64464"/>
                </a:moveTo>
                <a:cubicBezTo>
                  <a:pt x="105705" y="61554"/>
                  <a:pt x="118141" y="20279"/>
                  <a:pt x="132693" y="10489"/>
                </a:cubicBezTo>
                <a:cubicBezTo>
                  <a:pt x="147245" y="699"/>
                  <a:pt x="165766" y="-4857"/>
                  <a:pt x="177143" y="5726"/>
                </a:cubicBezTo>
                <a:cubicBezTo>
                  <a:pt x="188520" y="16309"/>
                  <a:pt x="198045" y="48589"/>
                  <a:pt x="200955" y="73989"/>
                </a:cubicBezTo>
                <a:cubicBezTo>
                  <a:pt x="203865" y="99389"/>
                  <a:pt x="203072" y="129816"/>
                  <a:pt x="194605" y="158126"/>
                </a:cubicBezTo>
                <a:cubicBezTo>
                  <a:pt x="186138" y="186436"/>
                  <a:pt x="161003" y="217128"/>
                  <a:pt x="150155" y="243851"/>
                </a:cubicBezTo>
                <a:cubicBezTo>
                  <a:pt x="139307" y="270574"/>
                  <a:pt x="129518" y="318464"/>
                  <a:pt x="129518" y="318464"/>
                </a:cubicBezTo>
                <a:cubicBezTo>
                  <a:pt x="126079" y="329312"/>
                  <a:pt x="137985" y="319787"/>
                  <a:pt x="129518" y="308939"/>
                </a:cubicBezTo>
                <a:cubicBezTo>
                  <a:pt x="121051" y="298091"/>
                  <a:pt x="96974" y="272162"/>
                  <a:pt x="78718" y="253376"/>
                </a:cubicBezTo>
                <a:cubicBezTo>
                  <a:pt x="60462" y="234590"/>
                  <a:pt x="32680" y="215805"/>
                  <a:pt x="19980" y="196226"/>
                </a:cubicBezTo>
                <a:cubicBezTo>
                  <a:pt x="7280" y="176647"/>
                  <a:pt x="5693" y="154422"/>
                  <a:pt x="2518" y="135901"/>
                </a:cubicBezTo>
                <a:cubicBezTo>
                  <a:pt x="-657" y="117380"/>
                  <a:pt x="-393" y="99124"/>
                  <a:pt x="930" y="85101"/>
                </a:cubicBezTo>
                <a:cubicBezTo>
                  <a:pt x="2253" y="71078"/>
                  <a:pt x="4370" y="61289"/>
                  <a:pt x="10455" y="51764"/>
                </a:cubicBezTo>
                <a:cubicBezTo>
                  <a:pt x="16540" y="42239"/>
                  <a:pt x="27918" y="32184"/>
                  <a:pt x="37443" y="27951"/>
                </a:cubicBezTo>
                <a:cubicBezTo>
                  <a:pt x="46968" y="23718"/>
                  <a:pt x="73955" y="67374"/>
                  <a:pt x="89830" y="6446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01C28BD8-4B7D-408C-98D2-60F791A62245}"/>
              </a:ext>
            </a:extLst>
          </p:cNvPr>
          <p:cNvSpPr/>
          <p:nvPr/>
        </p:nvSpPr>
        <p:spPr>
          <a:xfrm>
            <a:off x="5801599" y="7302392"/>
            <a:ext cx="373182" cy="437633"/>
          </a:xfrm>
          <a:custGeom>
            <a:avLst/>
            <a:gdLst>
              <a:gd name="connsiteX0" fmla="*/ 370601 w 373182"/>
              <a:gd name="connsiteY0" fmla="*/ 108 h 437633"/>
              <a:gd name="connsiteX1" fmla="*/ 249951 w 373182"/>
              <a:gd name="connsiteY1" fmla="*/ 117583 h 437633"/>
              <a:gd name="connsiteX2" fmla="*/ 110251 w 373182"/>
              <a:gd name="connsiteY2" fmla="*/ 200133 h 437633"/>
              <a:gd name="connsiteX3" fmla="*/ 5476 w 373182"/>
              <a:gd name="connsiteY3" fmla="*/ 428733 h 437633"/>
              <a:gd name="connsiteX4" fmla="*/ 21351 w 373182"/>
              <a:gd name="connsiteY4" fmla="*/ 374758 h 437633"/>
              <a:gd name="connsiteX5" fmla="*/ 5476 w 373182"/>
              <a:gd name="connsiteY5" fmla="*/ 222358 h 437633"/>
              <a:gd name="connsiteX6" fmla="*/ 132476 w 373182"/>
              <a:gd name="connsiteY6" fmla="*/ 98533 h 437633"/>
              <a:gd name="connsiteX7" fmla="*/ 370601 w 373182"/>
              <a:gd name="connsiteY7" fmla="*/ 108 h 43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182" h="437633">
                <a:moveTo>
                  <a:pt x="370601" y="108"/>
                </a:moveTo>
                <a:cubicBezTo>
                  <a:pt x="390180" y="3283"/>
                  <a:pt x="293343" y="84246"/>
                  <a:pt x="249951" y="117583"/>
                </a:cubicBezTo>
                <a:cubicBezTo>
                  <a:pt x="206559" y="150920"/>
                  <a:pt x="150997" y="148275"/>
                  <a:pt x="110251" y="200133"/>
                </a:cubicBezTo>
                <a:cubicBezTo>
                  <a:pt x="69505" y="251991"/>
                  <a:pt x="20293" y="399629"/>
                  <a:pt x="5476" y="428733"/>
                </a:cubicBezTo>
                <a:cubicBezTo>
                  <a:pt x="-9341" y="457837"/>
                  <a:pt x="21351" y="409154"/>
                  <a:pt x="21351" y="374758"/>
                </a:cubicBezTo>
                <a:cubicBezTo>
                  <a:pt x="21351" y="340362"/>
                  <a:pt x="-13045" y="268395"/>
                  <a:pt x="5476" y="222358"/>
                </a:cubicBezTo>
                <a:cubicBezTo>
                  <a:pt x="23997" y="176321"/>
                  <a:pt x="72680" y="132929"/>
                  <a:pt x="132476" y="98533"/>
                </a:cubicBezTo>
                <a:cubicBezTo>
                  <a:pt x="192272" y="64137"/>
                  <a:pt x="351022" y="-3067"/>
                  <a:pt x="370601" y="1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F5E24D4E-B5DF-4BBA-BEC3-084176B63186}"/>
              </a:ext>
            </a:extLst>
          </p:cNvPr>
          <p:cNvSpPr/>
          <p:nvPr/>
        </p:nvSpPr>
        <p:spPr>
          <a:xfrm>
            <a:off x="3560241" y="7196627"/>
            <a:ext cx="460024" cy="519404"/>
          </a:xfrm>
          <a:custGeom>
            <a:avLst/>
            <a:gdLst>
              <a:gd name="connsiteX0" fmla="*/ 8459 w 460024"/>
              <a:gd name="connsiteY0" fmla="*/ 1098 h 519404"/>
              <a:gd name="connsiteX1" fmla="*/ 198959 w 460024"/>
              <a:gd name="connsiteY1" fmla="*/ 124923 h 519404"/>
              <a:gd name="connsiteX2" fmla="*/ 294209 w 460024"/>
              <a:gd name="connsiteY2" fmla="*/ 312248 h 519404"/>
              <a:gd name="connsiteX3" fmla="*/ 459309 w 460024"/>
              <a:gd name="connsiteY3" fmla="*/ 518623 h 519404"/>
              <a:gd name="connsiteX4" fmla="*/ 341834 w 460024"/>
              <a:gd name="connsiteY4" fmla="*/ 375748 h 519404"/>
              <a:gd name="connsiteX5" fmla="*/ 62434 w 460024"/>
              <a:gd name="connsiteY5" fmla="*/ 194773 h 519404"/>
              <a:gd name="connsiteX6" fmla="*/ 8459 w 460024"/>
              <a:gd name="connsiteY6" fmla="*/ 1098 h 51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24" h="519404">
                <a:moveTo>
                  <a:pt x="8459" y="1098"/>
                </a:moveTo>
                <a:cubicBezTo>
                  <a:pt x="31213" y="-10544"/>
                  <a:pt x="151334" y="73065"/>
                  <a:pt x="198959" y="124923"/>
                </a:cubicBezTo>
                <a:cubicBezTo>
                  <a:pt x="246584" y="176781"/>
                  <a:pt x="250817" y="246631"/>
                  <a:pt x="294209" y="312248"/>
                </a:cubicBezTo>
                <a:cubicBezTo>
                  <a:pt x="337601" y="377865"/>
                  <a:pt x="451372" y="508040"/>
                  <a:pt x="459309" y="518623"/>
                </a:cubicBezTo>
                <a:cubicBezTo>
                  <a:pt x="467246" y="529206"/>
                  <a:pt x="407980" y="429723"/>
                  <a:pt x="341834" y="375748"/>
                </a:cubicBezTo>
                <a:cubicBezTo>
                  <a:pt x="275688" y="321773"/>
                  <a:pt x="114292" y="258273"/>
                  <a:pt x="62434" y="194773"/>
                </a:cubicBezTo>
                <a:cubicBezTo>
                  <a:pt x="10576" y="131273"/>
                  <a:pt x="-14295" y="12740"/>
                  <a:pt x="8459" y="109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E56F4962-11E1-40AB-B7DA-84FEAD676306}"/>
              </a:ext>
            </a:extLst>
          </p:cNvPr>
          <p:cNvSpPr/>
          <p:nvPr/>
        </p:nvSpPr>
        <p:spPr>
          <a:xfrm>
            <a:off x="4334435" y="6430858"/>
            <a:ext cx="292562" cy="750271"/>
          </a:xfrm>
          <a:custGeom>
            <a:avLst/>
            <a:gdLst>
              <a:gd name="connsiteX0" fmla="*/ 212165 w 292562"/>
              <a:gd name="connsiteY0" fmla="*/ 28680 h 750271"/>
              <a:gd name="connsiteX1" fmla="*/ 4203 w 292562"/>
              <a:gd name="connsiteY1" fmla="*/ 309667 h 750271"/>
              <a:gd name="connsiteX2" fmla="*/ 75640 w 292562"/>
              <a:gd name="connsiteY2" fmla="*/ 576367 h 750271"/>
              <a:gd name="connsiteX3" fmla="*/ 112153 w 292562"/>
              <a:gd name="connsiteY3" fmla="*/ 749405 h 750271"/>
              <a:gd name="connsiteX4" fmla="*/ 140728 w 292562"/>
              <a:gd name="connsiteY4" fmla="*/ 636692 h 750271"/>
              <a:gd name="connsiteX5" fmla="*/ 135965 w 292562"/>
              <a:gd name="connsiteY5" fmla="*/ 492230 h 750271"/>
              <a:gd name="connsiteX6" fmla="*/ 288365 w 292562"/>
              <a:gd name="connsiteY6" fmla="*/ 58842 h 750271"/>
              <a:gd name="connsiteX7" fmla="*/ 212165 w 292562"/>
              <a:gd name="connsiteY7" fmla="*/ 28680 h 75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562" h="750271">
                <a:moveTo>
                  <a:pt x="212165" y="28680"/>
                </a:moveTo>
                <a:cubicBezTo>
                  <a:pt x="164805" y="70484"/>
                  <a:pt x="26957" y="218386"/>
                  <a:pt x="4203" y="309667"/>
                </a:cubicBezTo>
                <a:cubicBezTo>
                  <a:pt x="-18551" y="400948"/>
                  <a:pt x="57648" y="503077"/>
                  <a:pt x="75640" y="576367"/>
                </a:cubicBezTo>
                <a:cubicBezTo>
                  <a:pt x="93632" y="649657"/>
                  <a:pt x="101305" y="739351"/>
                  <a:pt x="112153" y="749405"/>
                </a:cubicBezTo>
                <a:cubicBezTo>
                  <a:pt x="123001" y="759459"/>
                  <a:pt x="136759" y="679554"/>
                  <a:pt x="140728" y="636692"/>
                </a:cubicBezTo>
                <a:cubicBezTo>
                  <a:pt x="144697" y="593830"/>
                  <a:pt x="111359" y="588538"/>
                  <a:pt x="135965" y="492230"/>
                </a:cubicBezTo>
                <a:cubicBezTo>
                  <a:pt x="160571" y="395922"/>
                  <a:pt x="269580" y="131867"/>
                  <a:pt x="288365" y="58842"/>
                </a:cubicBezTo>
                <a:cubicBezTo>
                  <a:pt x="307150" y="-14183"/>
                  <a:pt x="259525" y="-13124"/>
                  <a:pt x="212165" y="286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F8BC4352-EDCE-4319-B8EA-39E324EF2367}"/>
              </a:ext>
            </a:extLst>
          </p:cNvPr>
          <p:cNvSpPr/>
          <p:nvPr/>
        </p:nvSpPr>
        <p:spPr>
          <a:xfrm>
            <a:off x="4385671" y="4348836"/>
            <a:ext cx="227393" cy="822898"/>
          </a:xfrm>
          <a:custGeom>
            <a:avLst/>
            <a:gdLst>
              <a:gd name="connsiteX0" fmla="*/ 152462 w 227393"/>
              <a:gd name="connsiteY0" fmla="*/ 11497 h 822898"/>
              <a:gd name="connsiteX1" fmla="*/ 55096 w 227393"/>
              <a:gd name="connsiteY1" fmla="*/ 185064 h 822898"/>
              <a:gd name="connsiteX2" fmla="*/ 224429 w 227393"/>
              <a:gd name="connsiteY2" fmla="*/ 798897 h 822898"/>
              <a:gd name="connsiteX3" fmla="*/ 167279 w 227393"/>
              <a:gd name="connsiteY3" fmla="*/ 707881 h 822898"/>
              <a:gd name="connsiteX4" fmla="*/ 62 w 227393"/>
              <a:gd name="connsiteY4" fmla="*/ 447531 h 822898"/>
              <a:gd name="connsiteX5" fmla="*/ 152462 w 227393"/>
              <a:gd name="connsiteY5" fmla="*/ 11497 h 82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393" h="822898">
                <a:moveTo>
                  <a:pt x="152462" y="11497"/>
                </a:moveTo>
                <a:cubicBezTo>
                  <a:pt x="161634" y="-32248"/>
                  <a:pt x="43102" y="53831"/>
                  <a:pt x="55096" y="185064"/>
                </a:cubicBezTo>
                <a:cubicBezTo>
                  <a:pt x="67090" y="316297"/>
                  <a:pt x="205732" y="711761"/>
                  <a:pt x="224429" y="798897"/>
                </a:cubicBezTo>
                <a:cubicBezTo>
                  <a:pt x="243126" y="886033"/>
                  <a:pt x="167279" y="707881"/>
                  <a:pt x="167279" y="707881"/>
                </a:cubicBezTo>
                <a:cubicBezTo>
                  <a:pt x="129885" y="649320"/>
                  <a:pt x="3590" y="562889"/>
                  <a:pt x="62" y="447531"/>
                </a:cubicBezTo>
                <a:cubicBezTo>
                  <a:pt x="-3466" y="332173"/>
                  <a:pt x="143290" y="55242"/>
                  <a:pt x="152462" y="11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F544AE5D-1ACE-4AB2-9A8A-D55B6AF1047D}"/>
              </a:ext>
            </a:extLst>
          </p:cNvPr>
          <p:cNvSpPr/>
          <p:nvPr/>
        </p:nvSpPr>
        <p:spPr>
          <a:xfrm>
            <a:off x="3502483" y="5682030"/>
            <a:ext cx="1069815" cy="392907"/>
          </a:xfrm>
          <a:custGeom>
            <a:avLst/>
            <a:gdLst>
              <a:gd name="connsiteX0" fmla="*/ 1069517 w 1069815"/>
              <a:gd name="connsiteY0" fmla="*/ 390687 h 392907"/>
              <a:gd name="connsiteX1" fmla="*/ 948867 w 1069815"/>
              <a:gd name="connsiteY1" fmla="*/ 221353 h 392907"/>
              <a:gd name="connsiteX2" fmla="*/ 485317 w 1069815"/>
              <a:gd name="connsiteY2" fmla="*/ 24503 h 392907"/>
              <a:gd name="connsiteX3" fmla="*/ 178400 w 1069815"/>
              <a:gd name="connsiteY3" fmla="*/ 11803 h 392907"/>
              <a:gd name="connsiteX4" fmla="*/ 59867 w 1069815"/>
              <a:gd name="connsiteY4" fmla="*/ 104937 h 392907"/>
              <a:gd name="connsiteX5" fmla="*/ 600 w 1069815"/>
              <a:gd name="connsiteY5" fmla="*/ 248870 h 392907"/>
              <a:gd name="connsiteX6" fmla="*/ 93734 w 1069815"/>
              <a:gd name="connsiteY6" fmla="*/ 170553 h 392907"/>
              <a:gd name="connsiteX7" fmla="*/ 398534 w 1069815"/>
              <a:gd name="connsiteY7" fmla="*/ 157853 h 392907"/>
              <a:gd name="connsiteX8" fmla="*/ 775300 w 1069815"/>
              <a:gd name="connsiteY8" fmla="*/ 250987 h 392907"/>
              <a:gd name="connsiteX9" fmla="*/ 976384 w 1069815"/>
              <a:gd name="connsiteY9" fmla="*/ 314487 h 392907"/>
              <a:gd name="connsiteX10" fmla="*/ 1069517 w 1069815"/>
              <a:gd name="connsiteY10" fmla="*/ 390687 h 39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9815" h="392907">
                <a:moveTo>
                  <a:pt x="1069517" y="390687"/>
                </a:moveTo>
                <a:cubicBezTo>
                  <a:pt x="1064931" y="375165"/>
                  <a:pt x="1046234" y="282384"/>
                  <a:pt x="948867" y="221353"/>
                </a:cubicBezTo>
                <a:cubicBezTo>
                  <a:pt x="851500" y="160322"/>
                  <a:pt x="613728" y="59428"/>
                  <a:pt x="485317" y="24503"/>
                </a:cubicBezTo>
                <a:cubicBezTo>
                  <a:pt x="356906" y="-10422"/>
                  <a:pt x="249308" y="-1603"/>
                  <a:pt x="178400" y="11803"/>
                </a:cubicBezTo>
                <a:cubicBezTo>
                  <a:pt x="107492" y="25209"/>
                  <a:pt x="89500" y="65426"/>
                  <a:pt x="59867" y="104937"/>
                </a:cubicBezTo>
                <a:cubicBezTo>
                  <a:pt x="30234" y="144448"/>
                  <a:pt x="-5044" y="237934"/>
                  <a:pt x="600" y="248870"/>
                </a:cubicBezTo>
                <a:cubicBezTo>
                  <a:pt x="6244" y="259806"/>
                  <a:pt x="27412" y="185722"/>
                  <a:pt x="93734" y="170553"/>
                </a:cubicBezTo>
                <a:cubicBezTo>
                  <a:pt x="160056" y="155384"/>
                  <a:pt x="284940" y="144447"/>
                  <a:pt x="398534" y="157853"/>
                </a:cubicBezTo>
                <a:cubicBezTo>
                  <a:pt x="512128" y="171259"/>
                  <a:pt x="678992" y="224881"/>
                  <a:pt x="775300" y="250987"/>
                </a:cubicBezTo>
                <a:cubicBezTo>
                  <a:pt x="871608" y="277093"/>
                  <a:pt x="927701" y="292968"/>
                  <a:pt x="976384" y="314487"/>
                </a:cubicBezTo>
                <a:cubicBezTo>
                  <a:pt x="1025067" y="336006"/>
                  <a:pt x="1074103" y="406209"/>
                  <a:pt x="1069517" y="390687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D20D2071-5633-4311-B516-313CD4BA6DC3}"/>
              </a:ext>
            </a:extLst>
          </p:cNvPr>
          <p:cNvSpPr/>
          <p:nvPr/>
        </p:nvSpPr>
        <p:spPr>
          <a:xfrm>
            <a:off x="5154083" y="5705513"/>
            <a:ext cx="1043432" cy="295237"/>
          </a:xfrm>
          <a:custGeom>
            <a:avLst/>
            <a:gdLst>
              <a:gd name="connsiteX0" fmla="*/ 0 w 1043432"/>
              <a:gd name="connsiteY0" fmla="*/ 295237 h 295237"/>
              <a:gd name="connsiteX1" fmla="*/ 256117 w 1043432"/>
              <a:gd name="connsiteY1" fmla="*/ 136487 h 295237"/>
              <a:gd name="connsiteX2" fmla="*/ 556684 w 1043432"/>
              <a:gd name="connsiteY2" fmla="*/ 47587 h 295237"/>
              <a:gd name="connsiteX3" fmla="*/ 749300 w 1043432"/>
              <a:gd name="connsiteY3" fmla="*/ 1020 h 295237"/>
              <a:gd name="connsiteX4" fmla="*/ 986367 w 1043432"/>
              <a:gd name="connsiteY4" fmla="*/ 89920 h 295237"/>
              <a:gd name="connsiteX5" fmla="*/ 1041400 w 1043432"/>
              <a:gd name="connsiteY5" fmla="*/ 244437 h 295237"/>
              <a:gd name="connsiteX6" fmla="*/ 1011767 w 1043432"/>
              <a:gd name="connsiteY6" fmla="*/ 206337 h 295237"/>
              <a:gd name="connsiteX7" fmla="*/ 833967 w 1043432"/>
              <a:gd name="connsiteY7" fmla="*/ 142837 h 295237"/>
              <a:gd name="connsiteX8" fmla="*/ 448734 w 1043432"/>
              <a:gd name="connsiteY8" fmla="*/ 210570 h 295237"/>
              <a:gd name="connsiteX9" fmla="*/ 279400 w 1043432"/>
              <a:gd name="connsiteY9" fmla="*/ 259254 h 295237"/>
              <a:gd name="connsiteX10" fmla="*/ 182034 w 1043432"/>
              <a:gd name="connsiteY10" fmla="*/ 259254 h 295237"/>
              <a:gd name="connsiteX11" fmla="*/ 0 w 1043432"/>
              <a:gd name="connsiteY11" fmla="*/ 295237 h 29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3432" h="295237">
                <a:moveTo>
                  <a:pt x="0" y="295237"/>
                </a:moveTo>
                <a:cubicBezTo>
                  <a:pt x="81668" y="236499"/>
                  <a:pt x="163336" y="177762"/>
                  <a:pt x="256117" y="136487"/>
                </a:cubicBezTo>
                <a:cubicBezTo>
                  <a:pt x="348898" y="95212"/>
                  <a:pt x="474487" y="70165"/>
                  <a:pt x="556684" y="47587"/>
                </a:cubicBezTo>
                <a:cubicBezTo>
                  <a:pt x="638881" y="25009"/>
                  <a:pt x="677686" y="-6035"/>
                  <a:pt x="749300" y="1020"/>
                </a:cubicBezTo>
                <a:cubicBezTo>
                  <a:pt x="820914" y="8075"/>
                  <a:pt x="937684" y="49351"/>
                  <a:pt x="986367" y="89920"/>
                </a:cubicBezTo>
                <a:cubicBezTo>
                  <a:pt x="1035050" y="130489"/>
                  <a:pt x="1037167" y="225034"/>
                  <a:pt x="1041400" y="244437"/>
                </a:cubicBezTo>
                <a:cubicBezTo>
                  <a:pt x="1045633" y="263840"/>
                  <a:pt x="1046339" y="223270"/>
                  <a:pt x="1011767" y="206337"/>
                </a:cubicBezTo>
                <a:cubicBezTo>
                  <a:pt x="977195" y="189404"/>
                  <a:pt x="927806" y="142132"/>
                  <a:pt x="833967" y="142837"/>
                </a:cubicBezTo>
                <a:cubicBezTo>
                  <a:pt x="740128" y="143542"/>
                  <a:pt x="541162" y="191167"/>
                  <a:pt x="448734" y="210570"/>
                </a:cubicBezTo>
                <a:cubicBezTo>
                  <a:pt x="356306" y="229973"/>
                  <a:pt x="323850" y="251140"/>
                  <a:pt x="279400" y="259254"/>
                </a:cubicBezTo>
                <a:cubicBezTo>
                  <a:pt x="234950" y="267368"/>
                  <a:pt x="182034" y="259254"/>
                  <a:pt x="182034" y="259254"/>
                </a:cubicBezTo>
                <a:lnTo>
                  <a:pt x="0" y="295237"/>
                </a:ln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FB7EB053-97D5-456B-A17C-99BFCBD74889}"/>
              </a:ext>
            </a:extLst>
          </p:cNvPr>
          <p:cNvSpPr/>
          <p:nvPr/>
        </p:nvSpPr>
        <p:spPr>
          <a:xfrm>
            <a:off x="4303180" y="6270479"/>
            <a:ext cx="212489" cy="131304"/>
          </a:xfrm>
          <a:custGeom>
            <a:avLst/>
            <a:gdLst>
              <a:gd name="connsiteX0" fmla="*/ 2120 w 212489"/>
              <a:gd name="connsiteY0" fmla="*/ 146 h 131304"/>
              <a:gd name="connsiteX1" fmla="*/ 140233 w 212489"/>
              <a:gd name="connsiteY1" fmla="*/ 68409 h 131304"/>
              <a:gd name="connsiteX2" fmla="*/ 192620 w 212489"/>
              <a:gd name="connsiteY2" fmla="*/ 81109 h 131304"/>
              <a:gd name="connsiteX3" fmla="*/ 211670 w 212489"/>
              <a:gd name="connsiteY3" fmla="*/ 128734 h 131304"/>
              <a:gd name="connsiteX4" fmla="*/ 168808 w 212489"/>
              <a:gd name="connsiteY4" fmla="*/ 123971 h 131304"/>
              <a:gd name="connsiteX5" fmla="*/ 43395 w 212489"/>
              <a:gd name="connsiteY5" fmla="*/ 116034 h 131304"/>
              <a:gd name="connsiteX6" fmla="*/ 54508 w 212489"/>
              <a:gd name="connsiteY6" fmla="*/ 89046 h 131304"/>
              <a:gd name="connsiteX7" fmla="*/ 2120 w 212489"/>
              <a:gd name="connsiteY7" fmla="*/ 146 h 1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489" h="131304">
                <a:moveTo>
                  <a:pt x="2120" y="146"/>
                </a:moveTo>
                <a:cubicBezTo>
                  <a:pt x="16408" y="-3294"/>
                  <a:pt x="108483" y="54915"/>
                  <a:pt x="140233" y="68409"/>
                </a:cubicBezTo>
                <a:cubicBezTo>
                  <a:pt x="171983" y="81903"/>
                  <a:pt x="180714" y="71055"/>
                  <a:pt x="192620" y="81109"/>
                </a:cubicBezTo>
                <a:cubicBezTo>
                  <a:pt x="204526" y="91163"/>
                  <a:pt x="215639" y="121590"/>
                  <a:pt x="211670" y="128734"/>
                </a:cubicBezTo>
                <a:cubicBezTo>
                  <a:pt x="207701" y="135878"/>
                  <a:pt x="196854" y="126088"/>
                  <a:pt x="168808" y="123971"/>
                </a:cubicBezTo>
                <a:cubicBezTo>
                  <a:pt x="140762" y="121854"/>
                  <a:pt x="62445" y="121855"/>
                  <a:pt x="43395" y="116034"/>
                </a:cubicBezTo>
                <a:cubicBezTo>
                  <a:pt x="24345" y="110213"/>
                  <a:pt x="58741" y="105715"/>
                  <a:pt x="54508" y="89046"/>
                </a:cubicBezTo>
                <a:cubicBezTo>
                  <a:pt x="50275" y="72377"/>
                  <a:pt x="-12168" y="3586"/>
                  <a:pt x="212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0A521206-AC83-404F-AC9B-067C273260B5}"/>
              </a:ext>
            </a:extLst>
          </p:cNvPr>
          <p:cNvSpPr/>
          <p:nvPr/>
        </p:nvSpPr>
        <p:spPr>
          <a:xfrm>
            <a:off x="5192218" y="6284899"/>
            <a:ext cx="233701" cy="152916"/>
          </a:xfrm>
          <a:custGeom>
            <a:avLst/>
            <a:gdLst>
              <a:gd name="connsiteX0" fmla="*/ 232270 w 233701"/>
              <a:gd name="connsiteY0" fmla="*/ 14 h 152916"/>
              <a:gd name="connsiteX1" fmla="*/ 165595 w 233701"/>
              <a:gd name="connsiteY1" fmla="*/ 33351 h 152916"/>
              <a:gd name="connsiteX2" fmla="*/ 156070 w 233701"/>
              <a:gd name="connsiteY2" fmla="*/ 69864 h 152916"/>
              <a:gd name="connsiteX3" fmla="*/ 211632 w 233701"/>
              <a:gd name="connsiteY3" fmla="*/ 149239 h 152916"/>
              <a:gd name="connsiteX4" fmla="*/ 149720 w 233701"/>
              <a:gd name="connsiteY4" fmla="*/ 139714 h 152916"/>
              <a:gd name="connsiteX5" fmla="*/ 3670 w 233701"/>
              <a:gd name="connsiteY5" fmla="*/ 139714 h 152916"/>
              <a:gd name="connsiteX6" fmla="*/ 48120 w 233701"/>
              <a:gd name="connsiteY6" fmla="*/ 98439 h 152916"/>
              <a:gd name="connsiteX7" fmla="*/ 94157 w 233701"/>
              <a:gd name="connsiteY7" fmla="*/ 30176 h 152916"/>
              <a:gd name="connsiteX8" fmla="*/ 232270 w 233701"/>
              <a:gd name="connsiteY8" fmla="*/ 14 h 15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701" h="152916">
                <a:moveTo>
                  <a:pt x="232270" y="14"/>
                </a:moveTo>
                <a:cubicBezTo>
                  <a:pt x="244176" y="543"/>
                  <a:pt x="178295" y="21709"/>
                  <a:pt x="165595" y="33351"/>
                </a:cubicBezTo>
                <a:cubicBezTo>
                  <a:pt x="152895" y="44993"/>
                  <a:pt x="148397" y="50549"/>
                  <a:pt x="156070" y="69864"/>
                </a:cubicBezTo>
                <a:cubicBezTo>
                  <a:pt x="163743" y="89179"/>
                  <a:pt x="212690" y="137597"/>
                  <a:pt x="211632" y="149239"/>
                </a:cubicBezTo>
                <a:cubicBezTo>
                  <a:pt x="210574" y="160881"/>
                  <a:pt x="184380" y="141302"/>
                  <a:pt x="149720" y="139714"/>
                </a:cubicBezTo>
                <a:cubicBezTo>
                  <a:pt x="115060" y="138127"/>
                  <a:pt x="20603" y="146593"/>
                  <a:pt x="3670" y="139714"/>
                </a:cubicBezTo>
                <a:cubicBezTo>
                  <a:pt x="-13263" y="132835"/>
                  <a:pt x="33039" y="116695"/>
                  <a:pt x="48120" y="98439"/>
                </a:cubicBezTo>
                <a:cubicBezTo>
                  <a:pt x="63201" y="80183"/>
                  <a:pt x="69551" y="47109"/>
                  <a:pt x="94157" y="30176"/>
                </a:cubicBezTo>
                <a:cubicBezTo>
                  <a:pt x="118763" y="13243"/>
                  <a:pt x="220364" y="-515"/>
                  <a:pt x="23227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69265ED2-6F4F-4465-9CB1-5BAFA2392152}"/>
              </a:ext>
            </a:extLst>
          </p:cNvPr>
          <p:cNvSpPr/>
          <p:nvPr/>
        </p:nvSpPr>
        <p:spPr>
          <a:xfrm>
            <a:off x="5992979" y="6092791"/>
            <a:ext cx="172981" cy="437697"/>
          </a:xfrm>
          <a:custGeom>
            <a:avLst/>
            <a:gdLst>
              <a:gd name="connsiteX0" fmla="*/ 29996 w 172981"/>
              <a:gd name="connsiteY0" fmla="*/ 34 h 437697"/>
              <a:gd name="connsiteX1" fmla="*/ 158584 w 172981"/>
              <a:gd name="connsiteY1" fmla="*/ 80997 h 437697"/>
              <a:gd name="connsiteX2" fmla="*/ 166521 w 172981"/>
              <a:gd name="connsiteY2" fmla="*/ 171484 h 437697"/>
              <a:gd name="connsiteX3" fmla="*/ 128421 w 172981"/>
              <a:gd name="connsiteY3" fmla="*/ 228634 h 437697"/>
              <a:gd name="connsiteX4" fmla="*/ 49046 w 172981"/>
              <a:gd name="connsiteY4" fmla="*/ 279434 h 437697"/>
              <a:gd name="connsiteX5" fmla="*/ 10946 w 172981"/>
              <a:gd name="connsiteY5" fmla="*/ 435009 h 437697"/>
              <a:gd name="connsiteX6" fmla="*/ 1421 w 172981"/>
              <a:gd name="connsiteY6" fmla="*/ 366747 h 437697"/>
              <a:gd name="connsiteX7" fmla="*/ 36346 w 172981"/>
              <a:gd name="connsiteY7" fmla="*/ 223872 h 437697"/>
              <a:gd name="connsiteX8" fmla="*/ 98259 w 172981"/>
              <a:gd name="connsiteY8" fmla="*/ 90522 h 437697"/>
              <a:gd name="connsiteX9" fmla="*/ 29996 w 172981"/>
              <a:gd name="connsiteY9" fmla="*/ 34 h 43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981" h="437697">
                <a:moveTo>
                  <a:pt x="29996" y="34"/>
                </a:moveTo>
                <a:cubicBezTo>
                  <a:pt x="40050" y="-1553"/>
                  <a:pt x="135830" y="52422"/>
                  <a:pt x="158584" y="80997"/>
                </a:cubicBezTo>
                <a:cubicBezTo>
                  <a:pt x="181338" y="109572"/>
                  <a:pt x="171548" y="146878"/>
                  <a:pt x="166521" y="171484"/>
                </a:cubicBezTo>
                <a:cubicBezTo>
                  <a:pt x="161494" y="196090"/>
                  <a:pt x="148000" y="210642"/>
                  <a:pt x="128421" y="228634"/>
                </a:cubicBezTo>
                <a:cubicBezTo>
                  <a:pt x="108842" y="246626"/>
                  <a:pt x="68625" y="245038"/>
                  <a:pt x="49046" y="279434"/>
                </a:cubicBezTo>
                <a:cubicBezTo>
                  <a:pt x="29467" y="313830"/>
                  <a:pt x="18884" y="420457"/>
                  <a:pt x="10946" y="435009"/>
                </a:cubicBezTo>
                <a:cubicBezTo>
                  <a:pt x="3008" y="449561"/>
                  <a:pt x="-2812" y="401937"/>
                  <a:pt x="1421" y="366747"/>
                </a:cubicBezTo>
                <a:cubicBezTo>
                  <a:pt x="5654" y="331557"/>
                  <a:pt x="20206" y="269910"/>
                  <a:pt x="36346" y="223872"/>
                </a:cubicBezTo>
                <a:cubicBezTo>
                  <a:pt x="52486" y="177834"/>
                  <a:pt x="99847" y="124918"/>
                  <a:pt x="98259" y="90522"/>
                </a:cubicBezTo>
                <a:cubicBezTo>
                  <a:pt x="96672" y="56126"/>
                  <a:pt x="19942" y="1621"/>
                  <a:pt x="29996" y="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A6DC5467-34E1-4A5F-B5D0-0BCF5DEA4032}"/>
              </a:ext>
            </a:extLst>
          </p:cNvPr>
          <p:cNvSpPr/>
          <p:nvPr/>
        </p:nvSpPr>
        <p:spPr>
          <a:xfrm>
            <a:off x="4603302" y="3374951"/>
            <a:ext cx="2535539" cy="2717630"/>
          </a:xfrm>
          <a:custGeom>
            <a:avLst/>
            <a:gdLst>
              <a:gd name="connsiteX0" fmla="*/ 44898 w 2535539"/>
              <a:gd name="connsiteY0" fmla="*/ 164116 h 2717630"/>
              <a:gd name="connsiteX1" fmla="*/ 171898 w 2535539"/>
              <a:gd name="connsiteY1" fmla="*/ 104849 h 2717630"/>
              <a:gd name="connsiteX2" fmla="*/ 1247165 w 2535539"/>
              <a:gd name="connsiteY2" fmla="*/ 62516 h 2717630"/>
              <a:gd name="connsiteX3" fmla="*/ 2203898 w 2535539"/>
              <a:gd name="connsiteY3" fmla="*/ 1036182 h 2717630"/>
              <a:gd name="connsiteX4" fmla="*/ 2534098 w 2535539"/>
              <a:gd name="connsiteY4" fmla="*/ 2086049 h 2717630"/>
              <a:gd name="connsiteX5" fmla="*/ 2322431 w 2535539"/>
              <a:gd name="connsiteY5" fmla="*/ 2644849 h 2717630"/>
              <a:gd name="connsiteX6" fmla="*/ 2280098 w 2535539"/>
              <a:gd name="connsiteY6" fmla="*/ 2526316 h 2717630"/>
              <a:gd name="connsiteX7" fmla="*/ 1568898 w 2535539"/>
              <a:gd name="connsiteY7" fmla="*/ 976916 h 2717630"/>
              <a:gd name="connsiteX8" fmla="*/ 612165 w 2535539"/>
              <a:gd name="connsiteY8" fmla="*/ 316516 h 2717630"/>
              <a:gd name="connsiteX9" fmla="*/ 44898 w 2535539"/>
              <a:gd name="connsiteY9" fmla="*/ 164116 h 271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5539" h="2717630">
                <a:moveTo>
                  <a:pt x="44898" y="164116"/>
                </a:moveTo>
                <a:cubicBezTo>
                  <a:pt x="-28480" y="128838"/>
                  <a:pt x="-28480" y="121782"/>
                  <a:pt x="171898" y="104849"/>
                </a:cubicBezTo>
                <a:cubicBezTo>
                  <a:pt x="372276" y="87916"/>
                  <a:pt x="908498" y="-92706"/>
                  <a:pt x="1247165" y="62516"/>
                </a:cubicBezTo>
                <a:cubicBezTo>
                  <a:pt x="1585832" y="217738"/>
                  <a:pt x="1989409" y="698927"/>
                  <a:pt x="2203898" y="1036182"/>
                </a:cubicBezTo>
                <a:cubicBezTo>
                  <a:pt x="2418387" y="1373437"/>
                  <a:pt x="2514343" y="1817938"/>
                  <a:pt x="2534098" y="2086049"/>
                </a:cubicBezTo>
                <a:cubicBezTo>
                  <a:pt x="2553853" y="2354160"/>
                  <a:pt x="2364764" y="2571471"/>
                  <a:pt x="2322431" y="2644849"/>
                </a:cubicBezTo>
                <a:cubicBezTo>
                  <a:pt x="2280098" y="2718227"/>
                  <a:pt x="2405687" y="2804305"/>
                  <a:pt x="2280098" y="2526316"/>
                </a:cubicBezTo>
                <a:cubicBezTo>
                  <a:pt x="2154509" y="2248327"/>
                  <a:pt x="1846887" y="1345216"/>
                  <a:pt x="1568898" y="976916"/>
                </a:cubicBezTo>
                <a:cubicBezTo>
                  <a:pt x="1290909" y="608616"/>
                  <a:pt x="861932" y="453394"/>
                  <a:pt x="612165" y="316516"/>
                </a:cubicBezTo>
                <a:cubicBezTo>
                  <a:pt x="362398" y="179638"/>
                  <a:pt x="118276" y="199394"/>
                  <a:pt x="44898" y="16411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F5150A02-5071-44F8-880A-9A0C9A24CEDD}"/>
              </a:ext>
            </a:extLst>
          </p:cNvPr>
          <p:cNvSpPr/>
          <p:nvPr/>
        </p:nvSpPr>
        <p:spPr>
          <a:xfrm>
            <a:off x="4222522" y="3719462"/>
            <a:ext cx="2259360" cy="1947852"/>
          </a:xfrm>
          <a:custGeom>
            <a:avLst/>
            <a:gdLst>
              <a:gd name="connsiteX0" fmla="*/ 442611 w 2259360"/>
              <a:gd name="connsiteY0" fmla="*/ 14338 h 1947852"/>
              <a:gd name="connsiteX1" fmla="*/ 1585611 w 2259360"/>
              <a:gd name="connsiteY1" fmla="*/ 327605 h 1947852"/>
              <a:gd name="connsiteX2" fmla="*/ 2237545 w 2259360"/>
              <a:gd name="connsiteY2" fmla="*/ 1216605 h 1947852"/>
              <a:gd name="connsiteX3" fmla="*/ 2085145 w 2259360"/>
              <a:gd name="connsiteY3" fmla="*/ 1936271 h 1947852"/>
              <a:gd name="connsiteX4" fmla="*/ 1890411 w 2259360"/>
              <a:gd name="connsiteY4" fmla="*/ 1639938 h 1947852"/>
              <a:gd name="connsiteX5" fmla="*/ 1272345 w 2259360"/>
              <a:gd name="connsiteY5" fmla="*/ 1360538 h 1947852"/>
              <a:gd name="connsiteX6" fmla="*/ 823611 w 2259360"/>
              <a:gd name="connsiteY6" fmla="*/ 928738 h 1947852"/>
              <a:gd name="connsiteX7" fmla="*/ 476478 w 2259360"/>
              <a:gd name="connsiteY7" fmla="*/ 327605 h 1947852"/>
              <a:gd name="connsiteX8" fmla="*/ 264811 w 2259360"/>
              <a:gd name="connsiteY8" fmla="*/ 124405 h 1947852"/>
              <a:gd name="connsiteX9" fmla="*/ 2345 w 2259360"/>
              <a:gd name="connsiteY9" fmla="*/ 56671 h 1947852"/>
              <a:gd name="connsiteX10" fmla="*/ 442611 w 2259360"/>
              <a:gd name="connsiteY10" fmla="*/ 14338 h 194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9360" h="1947852">
                <a:moveTo>
                  <a:pt x="442611" y="14338"/>
                </a:moveTo>
                <a:cubicBezTo>
                  <a:pt x="706489" y="59494"/>
                  <a:pt x="1286455" y="127227"/>
                  <a:pt x="1585611" y="327605"/>
                </a:cubicBezTo>
                <a:cubicBezTo>
                  <a:pt x="1884767" y="527983"/>
                  <a:pt x="2154289" y="948494"/>
                  <a:pt x="2237545" y="1216605"/>
                </a:cubicBezTo>
                <a:cubicBezTo>
                  <a:pt x="2320801" y="1484716"/>
                  <a:pt x="2143001" y="1865716"/>
                  <a:pt x="2085145" y="1936271"/>
                </a:cubicBezTo>
                <a:cubicBezTo>
                  <a:pt x="2027289" y="2006826"/>
                  <a:pt x="2025878" y="1735893"/>
                  <a:pt x="1890411" y="1639938"/>
                </a:cubicBezTo>
                <a:cubicBezTo>
                  <a:pt x="1754944" y="1543983"/>
                  <a:pt x="1450145" y="1479071"/>
                  <a:pt x="1272345" y="1360538"/>
                </a:cubicBezTo>
                <a:cubicBezTo>
                  <a:pt x="1094545" y="1242005"/>
                  <a:pt x="956256" y="1100894"/>
                  <a:pt x="823611" y="928738"/>
                </a:cubicBezTo>
                <a:cubicBezTo>
                  <a:pt x="690967" y="756583"/>
                  <a:pt x="569611" y="461660"/>
                  <a:pt x="476478" y="327605"/>
                </a:cubicBezTo>
                <a:cubicBezTo>
                  <a:pt x="383345" y="193550"/>
                  <a:pt x="343833" y="169561"/>
                  <a:pt x="264811" y="124405"/>
                </a:cubicBezTo>
                <a:cubicBezTo>
                  <a:pt x="185789" y="79249"/>
                  <a:pt x="-24466" y="69371"/>
                  <a:pt x="2345" y="56671"/>
                </a:cubicBezTo>
                <a:cubicBezTo>
                  <a:pt x="29156" y="43971"/>
                  <a:pt x="178733" y="-30818"/>
                  <a:pt x="442611" y="1433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EEF71C1E-1B59-4067-A975-E3E18EFF3351}"/>
              </a:ext>
            </a:extLst>
          </p:cNvPr>
          <p:cNvSpPr/>
          <p:nvPr/>
        </p:nvSpPr>
        <p:spPr>
          <a:xfrm>
            <a:off x="3143029" y="3355012"/>
            <a:ext cx="1576381" cy="1048449"/>
          </a:xfrm>
          <a:custGeom>
            <a:avLst/>
            <a:gdLst>
              <a:gd name="connsiteX0" fmla="*/ 1572904 w 1576381"/>
              <a:gd name="connsiteY0" fmla="*/ 175588 h 1048449"/>
              <a:gd name="connsiteX1" fmla="*/ 1158038 w 1576381"/>
              <a:gd name="connsiteY1" fmla="*/ 6255 h 1048449"/>
              <a:gd name="connsiteX2" fmla="*/ 311371 w 1576381"/>
              <a:gd name="connsiteY2" fmla="*/ 361855 h 1048449"/>
              <a:gd name="connsiteX3" fmla="*/ 74304 w 1576381"/>
              <a:gd name="connsiteY3" fmla="*/ 1013788 h 1048449"/>
              <a:gd name="connsiteX4" fmla="*/ 74304 w 1576381"/>
              <a:gd name="connsiteY4" fmla="*/ 929121 h 1048449"/>
              <a:gd name="connsiteX5" fmla="*/ 946371 w 1576381"/>
              <a:gd name="connsiteY5" fmla="*/ 675121 h 1048449"/>
              <a:gd name="connsiteX6" fmla="*/ 1572904 w 1576381"/>
              <a:gd name="connsiteY6" fmla="*/ 175588 h 104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81" h="1048449">
                <a:moveTo>
                  <a:pt x="1572904" y="175588"/>
                </a:moveTo>
                <a:cubicBezTo>
                  <a:pt x="1608182" y="64110"/>
                  <a:pt x="1368293" y="-24789"/>
                  <a:pt x="1158038" y="6255"/>
                </a:cubicBezTo>
                <a:cubicBezTo>
                  <a:pt x="947783" y="37299"/>
                  <a:pt x="491993" y="193933"/>
                  <a:pt x="311371" y="361855"/>
                </a:cubicBezTo>
                <a:cubicBezTo>
                  <a:pt x="130749" y="529777"/>
                  <a:pt x="113815" y="919244"/>
                  <a:pt x="74304" y="1013788"/>
                </a:cubicBezTo>
                <a:cubicBezTo>
                  <a:pt x="34793" y="1108332"/>
                  <a:pt x="-71040" y="985565"/>
                  <a:pt x="74304" y="929121"/>
                </a:cubicBezTo>
                <a:cubicBezTo>
                  <a:pt x="219648" y="872677"/>
                  <a:pt x="703660" y="803532"/>
                  <a:pt x="946371" y="675121"/>
                </a:cubicBezTo>
                <a:cubicBezTo>
                  <a:pt x="1189082" y="546710"/>
                  <a:pt x="1537626" y="287066"/>
                  <a:pt x="1572904" y="17558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65E29702-2E68-4849-9F6B-D56DB54A8F36}"/>
              </a:ext>
            </a:extLst>
          </p:cNvPr>
          <p:cNvSpPr/>
          <p:nvPr/>
        </p:nvSpPr>
        <p:spPr>
          <a:xfrm>
            <a:off x="2700763" y="4222219"/>
            <a:ext cx="870412" cy="4262937"/>
          </a:xfrm>
          <a:custGeom>
            <a:avLst/>
            <a:gdLst>
              <a:gd name="connsiteX0" fmla="*/ 863704 w 870412"/>
              <a:gd name="connsiteY0" fmla="*/ 11114 h 4262937"/>
              <a:gd name="connsiteX1" fmla="*/ 338770 w 870412"/>
              <a:gd name="connsiteY1" fmla="*/ 442914 h 4262937"/>
              <a:gd name="connsiteX2" fmla="*/ 177904 w 870412"/>
              <a:gd name="connsiteY2" fmla="*/ 1662114 h 4262937"/>
              <a:gd name="connsiteX3" fmla="*/ 104 w 870412"/>
              <a:gd name="connsiteY3" fmla="*/ 2314048 h 4262937"/>
              <a:gd name="connsiteX4" fmla="*/ 203304 w 870412"/>
              <a:gd name="connsiteY4" fmla="*/ 3567114 h 4262937"/>
              <a:gd name="connsiteX5" fmla="*/ 558904 w 870412"/>
              <a:gd name="connsiteY5" fmla="*/ 4261381 h 4262937"/>
              <a:gd name="connsiteX6" fmla="*/ 313370 w 870412"/>
              <a:gd name="connsiteY6" fmla="*/ 3389314 h 4262937"/>
              <a:gd name="connsiteX7" fmla="*/ 228704 w 870412"/>
              <a:gd name="connsiteY7" fmla="*/ 2703514 h 4262937"/>
              <a:gd name="connsiteX8" fmla="*/ 668970 w 870412"/>
              <a:gd name="connsiteY8" fmla="*/ 1535114 h 4262937"/>
              <a:gd name="connsiteX9" fmla="*/ 508104 w 870412"/>
              <a:gd name="connsiteY9" fmla="*/ 646114 h 4262937"/>
              <a:gd name="connsiteX10" fmla="*/ 626637 w 870412"/>
              <a:gd name="connsiteY10" fmla="*/ 171981 h 4262937"/>
              <a:gd name="connsiteX11" fmla="*/ 863704 w 870412"/>
              <a:gd name="connsiteY11" fmla="*/ 11114 h 426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0412" h="4262937">
                <a:moveTo>
                  <a:pt x="863704" y="11114"/>
                </a:moveTo>
                <a:cubicBezTo>
                  <a:pt x="815726" y="56270"/>
                  <a:pt x="453070" y="167747"/>
                  <a:pt x="338770" y="442914"/>
                </a:cubicBezTo>
                <a:cubicBezTo>
                  <a:pt x="224470" y="718081"/>
                  <a:pt x="234348" y="1350258"/>
                  <a:pt x="177904" y="1662114"/>
                </a:cubicBezTo>
                <a:cubicBezTo>
                  <a:pt x="121460" y="1973970"/>
                  <a:pt x="-4129" y="1996548"/>
                  <a:pt x="104" y="2314048"/>
                </a:cubicBezTo>
                <a:cubicBezTo>
                  <a:pt x="4337" y="2631548"/>
                  <a:pt x="110171" y="3242559"/>
                  <a:pt x="203304" y="3567114"/>
                </a:cubicBezTo>
                <a:cubicBezTo>
                  <a:pt x="296437" y="3891669"/>
                  <a:pt x="540560" y="4291014"/>
                  <a:pt x="558904" y="4261381"/>
                </a:cubicBezTo>
                <a:cubicBezTo>
                  <a:pt x="577248" y="4231748"/>
                  <a:pt x="368403" y="3648958"/>
                  <a:pt x="313370" y="3389314"/>
                </a:cubicBezTo>
                <a:cubicBezTo>
                  <a:pt x="258337" y="3129670"/>
                  <a:pt x="169437" y="3012547"/>
                  <a:pt x="228704" y="2703514"/>
                </a:cubicBezTo>
                <a:cubicBezTo>
                  <a:pt x="287971" y="2394481"/>
                  <a:pt x="622403" y="1878014"/>
                  <a:pt x="668970" y="1535114"/>
                </a:cubicBezTo>
                <a:cubicBezTo>
                  <a:pt x="715537" y="1192214"/>
                  <a:pt x="515159" y="873303"/>
                  <a:pt x="508104" y="646114"/>
                </a:cubicBezTo>
                <a:cubicBezTo>
                  <a:pt x="501049" y="418925"/>
                  <a:pt x="564548" y="277814"/>
                  <a:pt x="626637" y="171981"/>
                </a:cubicBezTo>
                <a:cubicBezTo>
                  <a:pt x="688726" y="66148"/>
                  <a:pt x="911682" y="-34042"/>
                  <a:pt x="863704" y="1111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895E6100-6BD2-4C29-A20D-F8C3314A9D54}"/>
              </a:ext>
            </a:extLst>
          </p:cNvPr>
          <p:cNvSpPr/>
          <p:nvPr/>
        </p:nvSpPr>
        <p:spPr>
          <a:xfrm>
            <a:off x="5833533" y="4921151"/>
            <a:ext cx="963313" cy="3056387"/>
          </a:xfrm>
          <a:custGeom>
            <a:avLst/>
            <a:gdLst>
              <a:gd name="connsiteX0" fmla="*/ 117941 w 666387"/>
              <a:gd name="connsiteY0" fmla="*/ 768449 h 3056387"/>
              <a:gd name="connsiteX1" fmla="*/ 329608 w 666387"/>
              <a:gd name="connsiteY1" fmla="*/ 1183316 h 3056387"/>
              <a:gd name="connsiteX2" fmla="*/ 405808 w 666387"/>
              <a:gd name="connsiteY2" fmla="*/ 2241649 h 3056387"/>
              <a:gd name="connsiteX3" fmla="*/ 7874 w 666387"/>
              <a:gd name="connsiteY3" fmla="*/ 3020582 h 3056387"/>
              <a:gd name="connsiteX4" fmla="*/ 177208 w 666387"/>
              <a:gd name="connsiteY4" fmla="*/ 2859716 h 3056387"/>
              <a:gd name="connsiteX5" fmla="*/ 609008 w 666387"/>
              <a:gd name="connsiteY5" fmla="*/ 2275516 h 3056387"/>
              <a:gd name="connsiteX6" fmla="*/ 634408 w 666387"/>
              <a:gd name="connsiteY6" fmla="*/ 649916 h 3056387"/>
              <a:gd name="connsiteX7" fmla="*/ 355008 w 666387"/>
              <a:gd name="connsiteY7" fmla="*/ 23382 h 3056387"/>
              <a:gd name="connsiteX8" fmla="*/ 355008 w 666387"/>
              <a:gd name="connsiteY8" fmla="*/ 192716 h 3056387"/>
              <a:gd name="connsiteX9" fmla="*/ 117941 w 666387"/>
              <a:gd name="connsiteY9" fmla="*/ 768449 h 305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387" h="3056387">
                <a:moveTo>
                  <a:pt x="117941" y="768449"/>
                </a:moveTo>
                <a:cubicBezTo>
                  <a:pt x="113708" y="933549"/>
                  <a:pt x="281630" y="937783"/>
                  <a:pt x="329608" y="1183316"/>
                </a:cubicBezTo>
                <a:cubicBezTo>
                  <a:pt x="377586" y="1428849"/>
                  <a:pt x="459430" y="1935438"/>
                  <a:pt x="405808" y="2241649"/>
                </a:cubicBezTo>
                <a:cubicBezTo>
                  <a:pt x="352186" y="2547860"/>
                  <a:pt x="45974" y="2917571"/>
                  <a:pt x="7874" y="3020582"/>
                </a:cubicBezTo>
                <a:cubicBezTo>
                  <a:pt x="-30226" y="3123593"/>
                  <a:pt x="77019" y="2983894"/>
                  <a:pt x="177208" y="2859716"/>
                </a:cubicBezTo>
                <a:cubicBezTo>
                  <a:pt x="277397" y="2735538"/>
                  <a:pt x="532808" y="2643816"/>
                  <a:pt x="609008" y="2275516"/>
                </a:cubicBezTo>
                <a:cubicBezTo>
                  <a:pt x="685208" y="1907216"/>
                  <a:pt x="676741" y="1025272"/>
                  <a:pt x="634408" y="649916"/>
                </a:cubicBezTo>
                <a:cubicBezTo>
                  <a:pt x="592075" y="274560"/>
                  <a:pt x="401575" y="99582"/>
                  <a:pt x="355008" y="23382"/>
                </a:cubicBezTo>
                <a:cubicBezTo>
                  <a:pt x="308441" y="-52818"/>
                  <a:pt x="393108" y="71360"/>
                  <a:pt x="355008" y="192716"/>
                </a:cubicBezTo>
                <a:cubicBezTo>
                  <a:pt x="316908" y="314072"/>
                  <a:pt x="122174" y="603349"/>
                  <a:pt x="117941" y="76844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2F9A6452-D4D8-4367-945F-9189694F9403}"/>
              </a:ext>
            </a:extLst>
          </p:cNvPr>
          <p:cNvSpPr/>
          <p:nvPr/>
        </p:nvSpPr>
        <p:spPr>
          <a:xfrm>
            <a:off x="6259476" y="3189768"/>
            <a:ext cx="2121743" cy="2781427"/>
          </a:xfrm>
          <a:custGeom>
            <a:avLst/>
            <a:gdLst>
              <a:gd name="connsiteX0" fmla="*/ 39724 w 2121743"/>
              <a:gd name="connsiteY0" fmla="*/ 560965 h 2781427"/>
              <a:gd name="connsiteX1" fmla="*/ 945657 w 2121743"/>
              <a:gd name="connsiteY1" fmla="*/ 19099 h 2781427"/>
              <a:gd name="connsiteX2" fmla="*/ 2097124 w 2121743"/>
              <a:gd name="connsiteY2" fmla="*/ 1322965 h 2781427"/>
              <a:gd name="connsiteX3" fmla="*/ 1741524 w 2121743"/>
              <a:gd name="connsiteY3" fmla="*/ 2389765 h 2781427"/>
              <a:gd name="connsiteX4" fmla="*/ 1834657 w 2121743"/>
              <a:gd name="connsiteY4" fmla="*/ 2076499 h 2781427"/>
              <a:gd name="connsiteX5" fmla="*/ 1529857 w 2121743"/>
              <a:gd name="connsiteY5" fmla="*/ 1280632 h 2781427"/>
              <a:gd name="connsiteX6" fmla="*/ 1589124 w 2121743"/>
              <a:gd name="connsiteY6" fmla="*/ 1568499 h 2781427"/>
              <a:gd name="connsiteX7" fmla="*/ 1199657 w 2121743"/>
              <a:gd name="connsiteY7" fmla="*/ 2703032 h 2781427"/>
              <a:gd name="connsiteX8" fmla="*/ 1199657 w 2121743"/>
              <a:gd name="connsiteY8" fmla="*/ 2559099 h 2781427"/>
              <a:gd name="connsiteX9" fmla="*/ 1081124 w 2121743"/>
              <a:gd name="connsiteY9" fmla="*/ 1560032 h 2781427"/>
              <a:gd name="connsiteX10" fmla="*/ 1038791 w 2121743"/>
              <a:gd name="connsiteY10" fmla="*/ 1881765 h 2781427"/>
              <a:gd name="connsiteX11" fmla="*/ 835591 w 2121743"/>
              <a:gd name="connsiteY11" fmla="*/ 2635299 h 2781427"/>
              <a:gd name="connsiteX12" fmla="*/ 877924 w 2121743"/>
              <a:gd name="connsiteY12" fmla="*/ 2347432 h 2781427"/>
              <a:gd name="connsiteX13" fmla="*/ 733991 w 2121743"/>
              <a:gd name="connsiteY13" fmla="*/ 1653165 h 2781427"/>
              <a:gd name="connsiteX14" fmla="*/ 217524 w 2121743"/>
              <a:gd name="connsiteY14" fmla="*/ 772632 h 2781427"/>
              <a:gd name="connsiteX15" fmla="*/ 39724 w 2121743"/>
              <a:gd name="connsiteY15" fmla="*/ 560965 h 27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21743" h="2781427">
                <a:moveTo>
                  <a:pt x="39724" y="560965"/>
                </a:moveTo>
                <a:cubicBezTo>
                  <a:pt x="161079" y="435376"/>
                  <a:pt x="602757" y="-107901"/>
                  <a:pt x="945657" y="19099"/>
                </a:cubicBezTo>
                <a:cubicBezTo>
                  <a:pt x="1288557" y="146099"/>
                  <a:pt x="1964480" y="927854"/>
                  <a:pt x="2097124" y="1322965"/>
                </a:cubicBezTo>
                <a:cubicBezTo>
                  <a:pt x="2229768" y="1718076"/>
                  <a:pt x="1785269" y="2264176"/>
                  <a:pt x="1741524" y="2389765"/>
                </a:cubicBezTo>
                <a:cubicBezTo>
                  <a:pt x="1697780" y="2515354"/>
                  <a:pt x="1869935" y="2261354"/>
                  <a:pt x="1834657" y="2076499"/>
                </a:cubicBezTo>
                <a:cubicBezTo>
                  <a:pt x="1799379" y="1891644"/>
                  <a:pt x="1570779" y="1365299"/>
                  <a:pt x="1529857" y="1280632"/>
                </a:cubicBezTo>
                <a:cubicBezTo>
                  <a:pt x="1488935" y="1195965"/>
                  <a:pt x="1644157" y="1331432"/>
                  <a:pt x="1589124" y="1568499"/>
                </a:cubicBezTo>
                <a:cubicBezTo>
                  <a:pt x="1534091" y="1805566"/>
                  <a:pt x="1264568" y="2537932"/>
                  <a:pt x="1199657" y="2703032"/>
                </a:cubicBezTo>
                <a:cubicBezTo>
                  <a:pt x="1134746" y="2868132"/>
                  <a:pt x="1219412" y="2749599"/>
                  <a:pt x="1199657" y="2559099"/>
                </a:cubicBezTo>
                <a:cubicBezTo>
                  <a:pt x="1179902" y="2368599"/>
                  <a:pt x="1107935" y="1672921"/>
                  <a:pt x="1081124" y="1560032"/>
                </a:cubicBezTo>
                <a:cubicBezTo>
                  <a:pt x="1054313" y="1447143"/>
                  <a:pt x="1079713" y="1702554"/>
                  <a:pt x="1038791" y="1881765"/>
                </a:cubicBezTo>
                <a:cubicBezTo>
                  <a:pt x="997869" y="2060976"/>
                  <a:pt x="862402" y="2557688"/>
                  <a:pt x="835591" y="2635299"/>
                </a:cubicBezTo>
                <a:cubicBezTo>
                  <a:pt x="808780" y="2712910"/>
                  <a:pt x="894857" y="2511121"/>
                  <a:pt x="877924" y="2347432"/>
                </a:cubicBezTo>
                <a:cubicBezTo>
                  <a:pt x="860991" y="2183743"/>
                  <a:pt x="844058" y="1915632"/>
                  <a:pt x="733991" y="1653165"/>
                </a:cubicBezTo>
                <a:cubicBezTo>
                  <a:pt x="623924" y="1390698"/>
                  <a:pt x="331824" y="953254"/>
                  <a:pt x="217524" y="772632"/>
                </a:cubicBezTo>
                <a:cubicBezTo>
                  <a:pt x="103224" y="592010"/>
                  <a:pt x="-81631" y="686554"/>
                  <a:pt x="39724" y="560965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91FB5F85-4637-40ED-A761-BC0844E34093}"/>
              </a:ext>
            </a:extLst>
          </p:cNvPr>
          <p:cNvSpPr/>
          <p:nvPr/>
        </p:nvSpPr>
        <p:spPr>
          <a:xfrm>
            <a:off x="1572420" y="3323601"/>
            <a:ext cx="1882253" cy="3128964"/>
          </a:xfrm>
          <a:custGeom>
            <a:avLst/>
            <a:gdLst>
              <a:gd name="connsiteX0" fmla="*/ 1873513 w 1882253"/>
              <a:gd name="connsiteY0" fmla="*/ 604932 h 3128964"/>
              <a:gd name="connsiteX1" fmla="*/ 1043780 w 1882253"/>
              <a:gd name="connsiteY1" fmla="*/ 96932 h 3128964"/>
              <a:gd name="connsiteX2" fmla="*/ 561180 w 1882253"/>
              <a:gd name="connsiteY2" fmla="*/ 71532 h 3128964"/>
              <a:gd name="connsiteX3" fmla="*/ 10847 w 1882253"/>
              <a:gd name="connsiteY3" fmla="*/ 858932 h 3128964"/>
              <a:gd name="connsiteX4" fmla="*/ 222513 w 1882253"/>
              <a:gd name="connsiteY4" fmla="*/ 604932 h 3128964"/>
              <a:gd name="connsiteX5" fmla="*/ 552713 w 1882253"/>
              <a:gd name="connsiteY5" fmla="*/ 418666 h 3128964"/>
              <a:gd name="connsiteX6" fmla="*/ 366447 w 1882253"/>
              <a:gd name="connsiteY6" fmla="*/ 638799 h 3128964"/>
              <a:gd name="connsiteX7" fmla="*/ 87047 w 1882253"/>
              <a:gd name="connsiteY7" fmla="*/ 1756399 h 3128964"/>
              <a:gd name="connsiteX8" fmla="*/ 188647 w 1882253"/>
              <a:gd name="connsiteY8" fmla="*/ 1485466 h 3128964"/>
              <a:gd name="connsiteX9" fmla="*/ 163247 w 1882253"/>
              <a:gd name="connsiteY9" fmla="*/ 1874932 h 3128964"/>
              <a:gd name="connsiteX10" fmla="*/ 552713 w 1882253"/>
              <a:gd name="connsiteY10" fmla="*/ 2518399 h 3128964"/>
              <a:gd name="connsiteX11" fmla="*/ 1153847 w 1882253"/>
              <a:gd name="connsiteY11" fmla="*/ 3127999 h 3128964"/>
              <a:gd name="connsiteX12" fmla="*/ 959113 w 1882253"/>
              <a:gd name="connsiteY12" fmla="*/ 2662332 h 3128964"/>
              <a:gd name="connsiteX13" fmla="*/ 1204647 w 1882253"/>
              <a:gd name="connsiteY13" fmla="*/ 2772399 h 3128964"/>
              <a:gd name="connsiteX14" fmla="*/ 1280847 w 1882253"/>
              <a:gd name="connsiteY14" fmla="*/ 2382932 h 3128964"/>
              <a:gd name="connsiteX15" fmla="*/ 1467113 w 1882253"/>
              <a:gd name="connsiteY15" fmla="*/ 1358466 h 3128964"/>
              <a:gd name="connsiteX16" fmla="*/ 1873513 w 1882253"/>
              <a:gd name="connsiteY16" fmla="*/ 604932 h 3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82253" h="3128964">
                <a:moveTo>
                  <a:pt x="1873513" y="604932"/>
                </a:moveTo>
                <a:cubicBezTo>
                  <a:pt x="1802958" y="394676"/>
                  <a:pt x="1262502" y="185832"/>
                  <a:pt x="1043780" y="96932"/>
                </a:cubicBezTo>
                <a:cubicBezTo>
                  <a:pt x="825058" y="8032"/>
                  <a:pt x="733335" y="-55468"/>
                  <a:pt x="561180" y="71532"/>
                </a:cubicBezTo>
                <a:cubicBezTo>
                  <a:pt x="389025" y="198532"/>
                  <a:pt x="67291" y="770032"/>
                  <a:pt x="10847" y="858932"/>
                </a:cubicBezTo>
                <a:cubicBezTo>
                  <a:pt x="-45597" y="947832"/>
                  <a:pt x="132202" y="678310"/>
                  <a:pt x="222513" y="604932"/>
                </a:cubicBezTo>
                <a:cubicBezTo>
                  <a:pt x="312824" y="531554"/>
                  <a:pt x="528724" y="413022"/>
                  <a:pt x="552713" y="418666"/>
                </a:cubicBezTo>
                <a:cubicBezTo>
                  <a:pt x="576702" y="424310"/>
                  <a:pt x="444058" y="415844"/>
                  <a:pt x="366447" y="638799"/>
                </a:cubicBezTo>
                <a:cubicBezTo>
                  <a:pt x="288836" y="861754"/>
                  <a:pt x="116680" y="1615288"/>
                  <a:pt x="87047" y="1756399"/>
                </a:cubicBezTo>
                <a:cubicBezTo>
                  <a:pt x="57414" y="1897510"/>
                  <a:pt x="175947" y="1465711"/>
                  <a:pt x="188647" y="1485466"/>
                </a:cubicBezTo>
                <a:cubicBezTo>
                  <a:pt x="201347" y="1505221"/>
                  <a:pt x="102569" y="1702777"/>
                  <a:pt x="163247" y="1874932"/>
                </a:cubicBezTo>
                <a:cubicBezTo>
                  <a:pt x="223925" y="2047087"/>
                  <a:pt x="387613" y="2309555"/>
                  <a:pt x="552713" y="2518399"/>
                </a:cubicBezTo>
                <a:cubicBezTo>
                  <a:pt x="717813" y="2727244"/>
                  <a:pt x="1086114" y="3104010"/>
                  <a:pt x="1153847" y="3127999"/>
                </a:cubicBezTo>
                <a:cubicBezTo>
                  <a:pt x="1221580" y="3151988"/>
                  <a:pt x="950646" y="2721599"/>
                  <a:pt x="959113" y="2662332"/>
                </a:cubicBezTo>
                <a:cubicBezTo>
                  <a:pt x="967580" y="2603065"/>
                  <a:pt x="1151025" y="2818966"/>
                  <a:pt x="1204647" y="2772399"/>
                </a:cubicBezTo>
                <a:cubicBezTo>
                  <a:pt x="1258269" y="2725832"/>
                  <a:pt x="1237103" y="2618588"/>
                  <a:pt x="1280847" y="2382932"/>
                </a:cubicBezTo>
                <a:cubicBezTo>
                  <a:pt x="1324591" y="2147277"/>
                  <a:pt x="1366924" y="1656210"/>
                  <a:pt x="1467113" y="1358466"/>
                </a:cubicBezTo>
                <a:cubicBezTo>
                  <a:pt x="1567302" y="1060722"/>
                  <a:pt x="1944068" y="815188"/>
                  <a:pt x="1873513" y="604932"/>
                </a:cubicBezTo>
                <a:close/>
              </a:path>
            </a:pathLst>
          </a:custGeom>
          <a:solidFill>
            <a:srgbClr val="FF0066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7320E83D-8C52-445C-A05D-D10D8E2772C2}"/>
              </a:ext>
            </a:extLst>
          </p:cNvPr>
          <p:cNvSpPr/>
          <p:nvPr/>
        </p:nvSpPr>
        <p:spPr>
          <a:xfrm>
            <a:off x="5053224" y="4085919"/>
            <a:ext cx="1049032" cy="2080473"/>
          </a:xfrm>
          <a:custGeom>
            <a:avLst/>
            <a:gdLst>
              <a:gd name="connsiteX0" fmla="*/ 39 w 1049032"/>
              <a:gd name="connsiteY0" fmla="*/ 5 h 2080473"/>
              <a:gd name="connsiteX1" fmla="*/ 972191 w 1049032"/>
              <a:gd name="connsiteY1" fmla="*/ 1732553 h 2080473"/>
              <a:gd name="connsiteX2" fmla="*/ 981816 w 1049032"/>
              <a:gd name="connsiteY2" fmla="*/ 2079062 h 2080473"/>
              <a:gd name="connsiteX3" fmla="*/ 933690 w 1049032"/>
              <a:gd name="connsiteY3" fmla="*/ 1751803 h 2080473"/>
              <a:gd name="connsiteX4" fmla="*/ 39 w 1049032"/>
              <a:gd name="connsiteY4" fmla="*/ 5 h 208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032" h="2080473">
                <a:moveTo>
                  <a:pt x="39" y="5"/>
                </a:moveTo>
                <a:cubicBezTo>
                  <a:pt x="6456" y="-3203"/>
                  <a:pt x="808562" y="1386044"/>
                  <a:pt x="972191" y="1732553"/>
                </a:cubicBezTo>
                <a:cubicBezTo>
                  <a:pt x="1135820" y="2079062"/>
                  <a:pt x="988233" y="2075854"/>
                  <a:pt x="981816" y="2079062"/>
                </a:cubicBezTo>
                <a:cubicBezTo>
                  <a:pt x="975399" y="2082270"/>
                  <a:pt x="1100528" y="2104729"/>
                  <a:pt x="933690" y="1751803"/>
                </a:cubicBezTo>
                <a:cubicBezTo>
                  <a:pt x="766852" y="1398877"/>
                  <a:pt x="-6378" y="3213"/>
                  <a:pt x="39" y="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ABED417E-F4BE-4316-9214-B313BAD7F38F}"/>
              </a:ext>
            </a:extLst>
          </p:cNvPr>
          <p:cNvSpPr/>
          <p:nvPr/>
        </p:nvSpPr>
        <p:spPr>
          <a:xfrm>
            <a:off x="4643537" y="4923280"/>
            <a:ext cx="1012623" cy="637569"/>
          </a:xfrm>
          <a:custGeom>
            <a:avLst/>
            <a:gdLst>
              <a:gd name="connsiteX0" fmla="*/ 430 w 1012623"/>
              <a:gd name="connsiteY0" fmla="*/ 87 h 637569"/>
              <a:gd name="connsiteX1" fmla="*/ 444930 w 1012623"/>
              <a:gd name="connsiteY1" fmla="*/ 359920 h 637569"/>
              <a:gd name="connsiteX2" fmla="*/ 808996 w 1012623"/>
              <a:gd name="connsiteY2" fmla="*/ 571587 h 637569"/>
              <a:gd name="connsiteX3" fmla="*/ 1012196 w 1012623"/>
              <a:gd name="connsiteY3" fmla="*/ 635087 h 637569"/>
              <a:gd name="connsiteX4" fmla="*/ 847096 w 1012623"/>
              <a:gd name="connsiteY4" fmla="*/ 601220 h 637569"/>
              <a:gd name="connsiteX5" fmla="*/ 372963 w 1012623"/>
              <a:gd name="connsiteY5" fmla="*/ 393787 h 637569"/>
              <a:gd name="connsiteX6" fmla="*/ 430 w 1012623"/>
              <a:gd name="connsiteY6" fmla="*/ 87 h 63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623" h="637569">
                <a:moveTo>
                  <a:pt x="430" y="87"/>
                </a:moveTo>
                <a:cubicBezTo>
                  <a:pt x="12425" y="-5558"/>
                  <a:pt x="310169" y="264670"/>
                  <a:pt x="444930" y="359920"/>
                </a:cubicBezTo>
                <a:cubicBezTo>
                  <a:pt x="579691" y="455170"/>
                  <a:pt x="714452" y="525726"/>
                  <a:pt x="808996" y="571587"/>
                </a:cubicBezTo>
                <a:cubicBezTo>
                  <a:pt x="903540" y="617448"/>
                  <a:pt x="1005846" y="630148"/>
                  <a:pt x="1012196" y="635087"/>
                </a:cubicBezTo>
                <a:cubicBezTo>
                  <a:pt x="1018546" y="640026"/>
                  <a:pt x="953635" y="641437"/>
                  <a:pt x="847096" y="601220"/>
                </a:cubicBezTo>
                <a:cubicBezTo>
                  <a:pt x="740557" y="561003"/>
                  <a:pt x="516191" y="489037"/>
                  <a:pt x="372963" y="393787"/>
                </a:cubicBezTo>
                <a:cubicBezTo>
                  <a:pt x="229735" y="298537"/>
                  <a:pt x="-11565" y="5732"/>
                  <a:pt x="430" y="8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43C5804C-D817-4D3E-B9F3-9E12A8ECDD32}"/>
              </a:ext>
            </a:extLst>
          </p:cNvPr>
          <p:cNvSpPr/>
          <p:nvPr/>
        </p:nvSpPr>
        <p:spPr>
          <a:xfrm>
            <a:off x="3402335" y="5071045"/>
            <a:ext cx="1136485" cy="918208"/>
          </a:xfrm>
          <a:custGeom>
            <a:avLst/>
            <a:gdLst>
              <a:gd name="connsiteX0" fmla="*/ 1135798 w 1136485"/>
              <a:gd name="connsiteY0" fmla="*/ 76688 h 918208"/>
              <a:gd name="connsiteX1" fmla="*/ 695532 w 1136485"/>
              <a:gd name="connsiteY1" fmla="*/ 85155 h 918208"/>
              <a:gd name="connsiteX2" fmla="*/ 348398 w 1136485"/>
              <a:gd name="connsiteY2" fmla="*/ 148655 h 918208"/>
              <a:gd name="connsiteX3" fmla="*/ 22432 w 1136485"/>
              <a:gd name="connsiteY3" fmla="*/ 872555 h 918208"/>
              <a:gd name="connsiteX4" fmla="*/ 52065 w 1136485"/>
              <a:gd name="connsiteY4" fmla="*/ 758255 h 918208"/>
              <a:gd name="connsiteX5" fmla="*/ 242565 w 1136485"/>
              <a:gd name="connsiteY5" fmla="*/ 63988 h 918208"/>
              <a:gd name="connsiteX6" fmla="*/ 589698 w 1136485"/>
              <a:gd name="connsiteY6" fmla="*/ 34355 h 918208"/>
              <a:gd name="connsiteX7" fmla="*/ 1135798 w 1136485"/>
              <a:gd name="connsiteY7" fmla="*/ 76688 h 91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485" h="918208">
                <a:moveTo>
                  <a:pt x="1135798" y="76688"/>
                </a:moveTo>
                <a:cubicBezTo>
                  <a:pt x="1153437" y="85155"/>
                  <a:pt x="826765" y="73161"/>
                  <a:pt x="695532" y="85155"/>
                </a:cubicBezTo>
                <a:cubicBezTo>
                  <a:pt x="564299" y="97149"/>
                  <a:pt x="460581" y="17422"/>
                  <a:pt x="348398" y="148655"/>
                </a:cubicBezTo>
                <a:cubicBezTo>
                  <a:pt x="236215" y="279888"/>
                  <a:pt x="71821" y="770955"/>
                  <a:pt x="22432" y="872555"/>
                </a:cubicBezTo>
                <a:cubicBezTo>
                  <a:pt x="-26957" y="974155"/>
                  <a:pt x="15376" y="893016"/>
                  <a:pt x="52065" y="758255"/>
                </a:cubicBezTo>
                <a:cubicBezTo>
                  <a:pt x="88754" y="623494"/>
                  <a:pt x="152960" y="184638"/>
                  <a:pt x="242565" y="63988"/>
                </a:cubicBezTo>
                <a:cubicBezTo>
                  <a:pt x="332170" y="-56662"/>
                  <a:pt x="440826" y="29416"/>
                  <a:pt x="589698" y="34355"/>
                </a:cubicBezTo>
                <a:cubicBezTo>
                  <a:pt x="738570" y="39294"/>
                  <a:pt x="1118159" y="68221"/>
                  <a:pt x="1135798" y="766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714E0B62-CA6C-4988-9E2F-011FC1B0A185}"/>
              </a:ext>
            </a:extLst>
          </p:cNvPr>
          <p:cNvSpPr/>
          <p:nvPr/>
        </p:nvSpPr>
        <p:spPr>
          <a:xfrm>
            <a:off x="3505168" y="4604015"/>
            <a:ext cx="385229" cy="800198"/>
          </a:xfrm>
          <a:custGeom>
            <a:avLst/>
            <a:gdLst>
              <a:gd name="connsiteX0" fmla="*/ 238157 w 385229"/>
              <a:gd name="connsiteY0" fmla="*/ 85460 h 800198"/>
              <a:gd name="connsiteX1" fmla="*/ 320707 w 385229"/>
              <a:gd name="connsiteY1" fmla="*/ 498210 h 800198"/>
              <a:gd name="connsiteX2" fmla="*/ 384207 w 385229"/>
              <a:gd name="connsiteY2" fmla="*/ 549010 h 800198"/>
              <a:gd name="connsiteX3" fmla="*/ 342932 w 385229"/>
              <a:gd name="connsiteY3" fmla="*/ 520435 h 800198"/>
              <a:gd name="connsiteX4" fmla="*/ 142907 w 385229"/>
              <a:gd name="connsiteY4" fmla="*/ 561710 h 800198"/>
              <a:gd name="connsiteX5" fmla="*/ 32 w 385229"/>
              <a:gd name="connsiteY5" fmla="*/ 799835 h 800198"/>
              <a:gd name="connsiteX6" fmla="*/ 130207 w 385229"/>
              <a:gd name="connsiteY6" fmla="*/ 501385 h 800198"/>
              <a:gd name="connsiteX7" fmla="*/ 184182 w 385229"/>
              <a:gd name="connsiteY7" fmla="*/ 34660 h 800198"/>
              <a:gd name="connsiteX8" fmla="*/ 238157 w 385229"/>
              <a:gd name="connsiteY8" fmla="*/ 85460 h 80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229" h="800198">
                <a:moveTo>
                  <a:pt x="238157" y="85460"/>
                </a:moveTo>
                <a:cubicBezTo>
                  <a:pt x="260911" y="162718"/>
                  <a:pt x="296365" y="420952"/>
                  <a:pt x="320707" y="498210"/>
                </a:cubicBezTo>
                <a:cubicBezTo>
                  <a:pt x="345049" y="575468"/>
                  <a:pt x="380503" y="545306"/>
                  <a:pt x="384207" y="549010"/>
                </a:cubicBezTo>
                <a:cubicBezTo>
                  <a:pt x="387911" y="552714"/>
                  <a:pt x="383149" y="518318"/>
                  <a:pt x="342932" y="520435"/>
                </a:cubicBezTo>
                <a:cubicBezTo>
                  <a:pt x="302715" y="522552"/>
                  <a:pt x="200057" y="515143"/>
                  <a:pt x="142907" y="561710"/>
                </a:cubicBezTo>
                <a:cubicBezTo>
                  <a:pt x="85757" y="608277"/>
                  <a:pt x="2149" y="809889"/>
                  <a:pt x="32" y="799835"/>
                </a:cubicBezTo>
                <a:cubicBezTo>
                  <a:pt x="-2085" y="789781"/>
                  <a:pt x="99515" y="628914"/>
                  <a:pt x="130207" y="501385"/>
                </a:cubicBezTo>
                <a:cubicBezTo>
                  <a:pt x="160899" y="373856"/>
                  <a:pt x="162486" y="103452"/>
                  <a:pt x="184182" y="34660"/>
                </a:cubicBezTo>
                <a:cubicBezTo>
                  <a:pt x="205878" y="-34132"/>
                  <a:pt x="215403" y="8202"/>
                  <a:pt x="238157" y="8546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FD210E3E-1078-412F-9705-547AE6B517DC}"/>
              </a:ext>
            </a:extLst>
          </p:cNvPr>
          <p:cNvSpPr/>
          <p:nvPr/>
        </p:nvSpPr>
        <p:spPr>
          <a:xfrm>
            <a:off x="5031803" y="3052389"/>
            <a:ext cx="1557767" cy="573473"/>
          </a:xfrm>
          <a:custGeom>
            <a:avLst/>
            <a:gdLst>
              <a:gd name="connsiteX0" fmla="*/ 86297 w 1557767"/>
              <a:gd name="connsiteY0" fmla="*/ 433761 h 573473"/>
              <a:gd name="connsiteX1" fmla="*/ 187897 w 1557767"/>
              <a:gd name="connsiteY1" fmla="*/ 433761 h 573473"/>
              <a:gd name="connsiteX2" fmla="*/ 1038797 w 1557767"/>
              <a:gd name="connsiteY2" fmla="*/ 294061 h 573473"/>
              <a:gd name="connsiteX3" fmla="*/ 1546797 w 1557767"/>
              <a:gd name="connsiteY3" fmla="*/ 573461 h 573473"/>
              <a:gd name="connsiteX4" fmla="*/ 1375347 w 1557767"/>
              <a:gd name="connsiteY4" fmla="*/ 281361 h 573473"/>
              <a:gd name="connsiteX5" fmla="*/ 1229297 w 1557767"/>
              <a:gd name="connsiteY5" fmla="*/ 1961 h 573473"/>
              <a:gd name="connsiteX6" fmla="*/ 86297 w 1557767"/>
              <a:gd name="connsiteY6" fmla="*/ 433761 h 57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7767" h="573473">
                <a:moveTo>
                  <a:pt x="86297" y="433761"/>
                </a:moveTo>
                <a:cubicBezTo>
                  <a:pt x="-87270" y="505728"/>
                  <a:pt x="29147" y="457044"/>
                  <a:pt x="187897" y="433761"/>
                </a:cubicBezTo>
                <a:cubicBezTo>
                  <a:pt x="346647" y="410478"/>
                  <a:pt x="812314" y="270778"/>
                  <a:pt x="1038797" y="294061"/>
                </a:cubicBezTo>
                <a:cubicBezTo>
                  <a:pt x="1265280" y="317344"/>
                  <a:pt x="1490705" y="575578"/>
                  <a:pt x="1546797" y="573461"/>
                </a:cubicBezTo>
                <a:cubicBezTo>
                  <a:pt x="1602889" y="571344"/>
                  <a:pt x="1428264" y="376611"/>
                  <a:pt x="1375347" y="281361"/>
                </a:cubicBezTo>
                <a:cubicBezTo>
                  <a:pt x="1322430" y="186111"/>
                  <a:pt x="1437789" y="-22381"/>
                  <a:pt x="1229297" y="1961"/>
                </a:cubicBezTo>
                <a:cubicBezTo>
                  <a:pt x="1020805" y="26303"/>
                  <a:pt x="259864" y="361794"/>
                  <a:pt x="86297" y="43376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: 図形 2111">
            <a:extLst>
              <a:ext uri="{FF2B5EF4-FFF2-40B4-BE49-F238E27FC236}">
                <a16:creationId xmlns:a16="http://schemas.microsoft.com/office/drawing/2014/main" id="{7E42440B-92F7-4DC0-90BD-E9985F71843A}"/>
              </a:ext>
            </a:extLst>
          </p:cNvPr>
          <p:cNvSpPr/>
          <p:nvPr/>
        </p:nvSpPr>
        <p:spPr>
          <a:xfrm>
            <a:off x="3509719" y="3168996"/>
            <a:ext cx="1314331" cy="414534"/>
          </a:xfrm>
          <a:custGeom>
            <a:avLst/>
            <a:gdLst>
              <a:gd name="connsiteX0" fmla="*/ 1297231 w 1314331"/>
              <a:gd name="connsiteY0" fmla="*/ 412404 h 414534"/>
              <a:gd name="connsiteX1" fmla="*/ 1221031 w 1314331"/>
              <a:gd name="connsiteY1" fmla="*/ 253654 h 414534"/>
              <a:gd name="connsiteX2" fmla="*/ 1017831 w 1314331"/>
              <a:gd name="connsiteY2" fmla="*/ 6004 h 414534"/>
              <a:gd name="connsiteX3" fmla="*/ 592381 w 1314331"/>
              <a:gd name="connsiteY3" fmla="*/ 94904 h 414534"/>
              <a:gd name="connsiteX4" fmla="*/ 33581 w 1314331"/>
              <a:gd name="connsiteY4" fmla="*/ 298104 h 414534"/>
              <a:gd name="connsiteX5" fmla="*/ 154231 w 1314331"/>
              <a:gd name="connsiteY5" fmla="*/ 266354 h 414534"/>
              <a:gd name="connsiteX6" fmla="*/ 903531 w 1314331"/>
              <a:gd name="connsiteY6" fmla="*/ 342554 h 414534"/>
              <a:gd name="connsiteX7" fmla="*/ 1297231 w 1314331"/>
              <a:gd name="connsiteY7" fmla="*/ 412404 h 4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4331" h="414534">
                <a:moveTo>
                  <a:pt x="1297231" y="412404"/>
                </a:moveTo>
                <a:cubicBezTo>
                  <a:pt x="1350148" y="397587"/>
                  <a:pt x="1267598" y="321387"/>
                  <a:pt x="1221031" y="253654"/>
                </a:cubicBezTo>
                <a:cubicBezTo>
                  <a:pt x="1174464" y="185921"/>
                  <a:pt x="1122606" y="32462"/>
                  <a:pt x="1017831" y="6004"/>
                </a:cubicBezTo>
                <a:cubicBezTo>
                  <a:pt x="913056" y="-20454"/>
                  <a:pt x="756423" y="46221"/>
                  <a:pt x="592381" y="94904"/>
                </a:cubicBezTo>
                <a:cubicBezTo>
                  <a:pt x="428339" y="143587"/>
                  <a:pt x="106606" y="269529"/>
                  <a:pt x="33581" y="298104"/>
                </a:cubicBezTo>
                <a:cubicBezTo>
                  <a:pt x="-39444" y="326679"/>
                  <a:pt x="9239" y="258946"/>
                  <a:pt x="154231" y="266354"/>
                </a:cubicBezTo>
                <a:cubicBezTo>
                  <a:pt x="299223" y="273762"/>
                  <a:pt x="715148" y="324562"/>
                  <a:pt x="903531" y="342554"/>
                </a:cubicBezTo>
                <a:cubicBezTo>
                  <a:pt x="1091914" y="360546"/>
                  <a:pt x="1244314" y="427221"/>
                  <a:pt x="1297231" y="41240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8CB5C286-D872-469C-AE89-D46B28540157}"/>
              </a:ext>
            </a:extLst>
          </p:cNvPr>
          <p:cNvSpPr/>
          <p:nvPr/>
        </p:nvSpPr>
        <p:spPr>
          <a:xfrm>
            <a:off x="6273795" y="3152388"/>
            <a:ext cx="1567039" cy="764484"/>
          </a:xfrm>
          <a:custGeom>
            <a:avLst/>
            <a:gdLst>
              <a:gd name="connsiteX0" fmla="*/ 5 w 1567039"/>
              <a:gd name="connsiteY0" fmla="*/ 759212 h 764484"/>
              <a:gd name="connsiteX1" fmla="*/ 863605 w 1567039"/>
              <a:gd name="connsiteY1" fmla="*/ 352812 h 764484"/>
              <a:gd name="connsiteX2" fmla="*/ 1549405 w 1567039"/>
              <a:gd name="connsiteY2" fmla="*/ 530612 h 764484"/>
              <a:gd name="connsiteX3" fmla="*/ 1320805 w 1567039"/>
              <a:gd name="connsiteY3" fmla="*/ 327412 h 764484"/>
              <a:gd name="connsiteX4" fmla="*/ 850905 w 1567039"/>
              <a:gd name="connsiteY4" fmla="*/ 9912 h 764484"/>
              <a:gd name="connsiteX5" fmla="*/ 5 w 1567039"/>
              <a:gd name="connsiteY5" fmla="*/ 759212 h 76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039" h="764484">
                <a:moveTo>
                  <a:pt x="5" y="759212"/>
                </a:moveTo>
                <a:cubicBezTo>
                  <a:pt x="2122" y="816362"/>
                  <a:pt x="605372" y="390912"/>
                  <a:pt x="863605" y="352812"/>
                </a:cubicBezTo>
                <a:cubicBezTo>
                  <a:pt x="1121838" y="314712"/>
                  <a:pt x="1473205" y="534845"/>
                  <a:pt x="1549405" y="530612"/>
                </a:cubicBezTo>
                <a:cubicBezTo>
                  <a:pt x="1625605" y="526379"/>
                  <a:pt x="1437222" y="414195"/>
                  <a:pt x="1320805" y="327412"/>
                </a:cubicBezTo>
                <a:cubicBezTo>
                  <a:pt x="1204388" y="240629"/>
                  <a:pt x="1073155" y="-57821"/>
                  <a:pt x="850905" y="9912"/>
                </a:cubicBezTo>
                <a:cubicBezTo>
                  <a:pt x="628655" y="77645"/>
                  <a:pt x="-2112" y="702062"/>
                  <a:pt x="5" y="759212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CB457F40-EF86-4ED8-8C10-C2D6D1B55E69}"/>
              </a:ext>
            </a:extLst>
          </p:cNvPr>
          <p:cNvSpPr/>
          <p:nvPr/>
        </p:nvSpPr>
        <p:spPr>
          <a:xfrm>
            <a:off x="3201974" y="3739366"/>
            <a:ext cx="2560335" cy="2210160"/>
          </a:xfrm>
          <a:custGeom>
            <a:avLst/>
            <a:gdLst>
              <a:gd name="connsiteX0" fmla="*/ 1162593 w 2560335"/>
              <a:gd name="connsiteY0" fmla="*/ 155301 h 2210160"/>
              <a:gd name="connsiteX1" fmla="*/ 138126 w 2560335"/>
              <a:gd name="connsiteY1" fmla="*/ 637901 h 2210160"/>
              <a:gd name="connsiteX2" fmla="*/ 19593 w 2560335"/>
              <a:gd name="connsiteY2" fmla="*/ 1543834 h 2210160"/>
              <a:gd name="connsiteX3" fmla="*/ 227026 w 2560335"/>
              <a:gd name="connsiteY3" fmla="*/ 2195767 h 2210160"/>
              <a:gd name="connsiteX4" fmla="*/ 277826 w 2560335"/>
              <a:gd name="connsiteY4" fmla="*/ 1912134 h 2210160"/>
              <a:gd name="connsiteX5" fmla="*/ 531826 w 2560335"/>
              <a:gd name="connsiteY5" fmla="*/ 980801 h 2210160"/>
              <a:gd name="connsiteX6" fmla="*/ 548759 w 2560335"/>
              <a:gd name="connsiteY6" fmla="*/ 1078167 h 2210160"/>
              <a:gd name="connsiteX7" fmla="*/ 684226 w 2560335"/>
              <a:gd name="connsiteY7" fmla="*/ 1484567 h 2210160"/>
              <a:gd name="connsiteX8" fmla="*/ 679993 w 2560335"/>
              <a:gd name="connsiteY8" fmla="*/ 1327934 h 2210160"/>
              <a:gd name="connsiteX9" fmla="*/ 955159 w 2560335"/>
              <a:gd name="connsiteY9" fmla="*/ 1471867 h 2210160"/>
              <a:gd name="connsiteX10" fmla="*/ 933993 w 2560335"/>
              <a:gd name="connsiteY10" fmla="*/ 1264434 h 2210160"/>
              <a:gd name="connsiteX11" fmla="*/ 1137193 w 2560335"/>
              <a:gd name="connsiteY11" fmla="*/ 1484567 h 2210160"/>
              <a:gd name="connsiteX12" fmla="*/ 1090626 w 2560335"/>
              <a:gd name="connsiteY12" fmla="*/ 1395667 h 2210160"/>
              <a:gd name="connsiteX13" fmla="*/ 1175293 w 2560335"/>
              <a:gd name="connsiteY13" fmla="*/ 1243267 h 2210160"/>
              <a:gd name="connsiteX14" fmla="*/ 1298059 w 2560335"/>
              <a:gd name="connsiteY14" fmla="*/ 1306767 h 2210160"/>
              <a:gd name="connsiteX15" fmla="*/ 1412359 w 2560335"/>
              <a:gd name="connsiteY15" fmla="*/ 1471867 h 2210160"/>
              <a:gd name="connsiteX16" fmla="*/ 1399659 w 2560335"/>
              <a:gd name="connsiteY16" fmla="*/ 1361801 h 2210160"/>
              <a:gd name="connsiteX17" fmla="*/ 1403893 w 2560335"/>
              <a:gd name="connsiteY17" fmla="*/ 1192467 h 2210160"/>
              <a:gd name="connsiteX18" fmla="*/ 1535126 w 2560335"/>
              <a:gd name="connsiteY18" fmla="*/ 1281367 h 2210160"/>
              <a:gd name="connsiteX19" fmla="*/ 1814526 w 2560335"/>
              <a:gd name="connsiteY19" fmla="*/ 1450701 h 2210160"/>
              <a:gd name="connsiteX20" fmla="*/ 2259026 w 2560335"/>
              <a:gd name="connsiteY20" fmla="*/ 1772434 h 2210160"/>
              <a:gd name="connsiteX21" fmla="*/ 2551126 w 2560335"/>
              <a:gd name="connsiteY21" fmla="*/ 1852867 h 2210160"/>
              <a:gd name="connsiteX22" fmla="*/ 2462226 w 2560335"/>
              <a:gd name="connsiteY22" fmla="*/ 1827467 h 2210160"/>
              <a:gd name="connsiteX23" fmla="*/ 2212459 w 2560335"/>
              <a:gd name="connsiteY23" fmla="*/ 1742801 h 2210160"/>
              <a:gd name="connsiteX24" fmla="*/ 2225159 w 2560335"/>
              <a:gd name="connsiteY24" fmla="*/ 1565001 h 2210160"/>
              <a:gd name="connsiteX25" fmla="*/ 2170126 w 2560335"/>
              <a:gd name="connsiteY25" fmla="*/ 1222101 h 2210160"/>
              <a:gd name="connsiteX26" fmla="*/ 1513959 w 2560335"/>
              <a:gd name="connsiteY26" fmla="*/ 324634 h 2210160"/>
              <a:gd name="connsiteX27" fmla="*/ 1209159 w 2560335"/>
              <a:gd name="connsiteY27" fmla="*/ 7134 h 2210160"/>
              <a:gd name="connsiteX28" fmla="*/ 1162593 w 2560335"/>
              <a:gd name="connsiteY28" fmla="*/ 155301 h 22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60335" h="2210160">
                <a:moveTo>
                  <a:pt x="1162593" y="155301"/>
                </a:moveTo>
                <a:cubicBezTo>
                  <a:pt x="984087" y="260429"/>
                  <a:pt x="328626" y="406479"/>
                  <a:pt x="138126" y="637901"/>
                </a:cubicBezTo>
                <a:cubicBezTo>
                  <a:pt x="-52374" y="869323"/>
                  <a:pt x="4776" y="1284190"/>
                  <a:pt x="19593" y="1543834"/>
                </a:cubicBezTo>
                <a:cubicBezTo>
                  <a:pt x="34410" y="1803478"/>
                  <a:pt x="183987" y="2134384"/>
                  <a:pt x="227026" y="2195767"/>
                </a:cubicBezTo>
                <a:cubicBezTo>
                  <a:pt x="270065" y="2257150"/>
                  <a:pt x="227026" y="2114628"/>
                  <a:pt x="277826" y="1912134"/>
                </a:cubicBezTo>
                <a:cubicBezTo>
                  <a:pt x="328626" y="1709640"/>
                  <a:pt x="486671" y="1119795"/>
                  <a:pt x="531826" y="980801"/>
                </a:cubicBezTo>
                <a:cubicBezTo>
                  <a:pt x="576981" y="841807"/>
                  <a:pt x="523359" y="994206"/>
                  <a:pt x="548759" y="1078167"/>
                </a:cubicBezTo>
                <a:cubicBezTo>
                  <a:pt x="574159" y="1162128"/>
                  <a:pt x="662354" y="1442939"/>
                  <a:pt x="684226" y="1484567"/>
                </a:cubicBezTo>
                <a:cubicBezTo>
                  <a:pt x="706098" y="1526195"/>
                  <a:pt x="634838" y="1330051"/>
                  <a:pt x="679993" y="1327934"/>
                </a:cubicBezTo>
                <a:cubicBezTo>
                  <a:pt x="725148" y="1325817"/>
                  <a:pt x="912826" y="1482450"/>
                  <a:pt x="955159" y="1471867"/>
                </a:cubicBezTo>
                <a:cubicBezTo>
                  <a:pt x="997492" y="1461284"/>
                  <a:pt x="903654" y="1262317"/>
                  <a:pt x="933993" y="1264434"/>
                </a:cubicBezTo>
                <a:cubicBezTo>
                  <a:pt x="964332" y="1266551"/>
                  <a:pt x="1111088" y="1462695"/>
                  <a:pt x="1137193" y="1484567"/>
                </a:cubicBezTo>
                <a:cubicBezTo>
                  <a:pt x="1163298" y="1506439"/>
                  <a:pt x="1084276" y="1435884"/>
                  <a:pt x="1090626" y="1395667"/>
                </a:cubicBezTo>
                <a:cubicBezTo>
                  <a:pt x="1096976" y="1355450"/>
                  <a:pt x="1140721" y="1258084"/>
                  <a:pt x="1175293" y="1243267"/>
                </a:cubicBezTo>
                <a:cubicBezTo>
                  <a:pt x="1209865" y="1228450"/>
                  <a:pt x="1258548" y="1268667"/>
                  <a:pt x="1298059" y="1306767"/>
                </a:cubicBezTo>
                <a:cubicBezTo>
                  <a:pt x="1337570" y="1344867"/>
                  <a:pt x="1395426" y="1462695"/>
                  <a:pt x="1412359" y="1471867"/>
                </a:cubicBezTo>
                <a:cubicBezTo>
                  <a:pt x="1429292" y="1481039"/>
                  <a:pt x="1401070" y="1408368"/>
                  <a:pt x="1399659" y="1361801"/>
                </a:cubicBezTo>
                <a:cubicBezTo>
                  <a:pt x="1398248" y="1315234"/>
                  <a:pt x="1381315" y="1205873"/>
                  <a:pt x="1403893" y="1192467"/>
                </a:cubicBezTo>
                <a:cubicBezTo>
                  <a:pt x="1426471" y="1179061"/>
                  <a:pt x="1466687" y="1238328"/>
                  <a:pt x="1535126" y="1281367"/>
                </a:cubicBezTo>
                <a:cubicBezTo>
                  <a:pt x="1603565" y="1324406"/>
                  <a:pt x="1693876" y="1368857"/>
                  <a:pt x="1814526" y="1450701"/>
                </a:cubicBezTo>
                <a:cubicBezTo>
                  <a:pt x="1935176" y="1532545"/>
                  <a:pt x="2136259" y="1705406"/>
                  <a:pt x="2259026" y="1772434"/>
                </a:cubicBezTo>
                <a:cubicBezTo>
                  <a:pt x="2381793" y="1839462"/>
                  <a:pt x="2517259" y="1843695"/>
                  <a:pt x="2551126" y="1852867"/>
                </a:cubicBezTo>
                <a:cubicBezTo>
                  <a:pt x="2584993" y="1862039"/>
                  <a:pt x="2518670" y="1845811"/>
                  <a:pt x="2462226" y="1827467"/>
                </a:cubicBezTo>
                <a:cubicBezTo>
                  <a:pt x="2405782" y="1809123"/>
                  <a:pt x="2251970" y="1786545"/>
                  <a:pt x="2212459" y="1742801"/>
                </a:cubicBezTo>
                <a:cubicBezTo>
                  <a:pt x="2172948" y="1699057"/>
                  <a:pt x="2232214" y="1651784"/>
                  <a:pt x="2225159" y="1565001"/>
                </a:cubicBezTo>
                <a:cubicBezTo>
                  <a:pt x="2218104" y="1478218"/>
                  <a:pt x="2288659" y="1428829"/>
                  <a:pt x="2170126" y="1222101"/>
                </a:cubicBezTo>
                <a:cubicBezTo>
                  <a:pt x="2051593" y="1015373"/>
                  <a:pt x="1674120" y="527128"/>
                  <a:pt x="1513959" y="324634"/>
                </a:cubicBezTo>
                <a:cubicBezTo>
                  <a:pt x="1353798" y="122140"/>
                  <a:pt x="1271953" y="38178"/>
                  <a:pt x="1209159" y="7134"/>
                </a:cubicBezTo>
                <a:cubicBezTo>
                  <a:pt x="1146365" y="-23910"/>
                  <a:pt x="1341099" y="50173"/>
                  <a:pt x="1162593" y="15530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95936856-159C-4040-90A0-69A102B1F6BE}"/>
              </a:ext>
            </a:extLst>
          </p:cNvPr>
          <p:cNvSpPr/>
          <p:nvPr/>
        </p:nvSpPr>
        <p:spPr>
          <a:xfrm>
            <a:off x="5034572" y="6635671"/>
            <a:ext cx="240854" cy="541949"/>
          </a:xfrm>
          <a:custGeom>
            <a:avLst/>
            <a:gdLst>
              <a:gd name="connsiteX0" fmla="*/ 978 w 240854"/>
              <a:gd name="connsiteY0" fmla="*/ 79 h 541949"/>
              <a:gd name="connsiteX1" fmla="*/ 68711 w 240854"/>
              <a:gd name="connsiteY1" fmla="*/ 228679 h 541949"/>
              <a:gd name="connsiteX2" fmla="*/ 233811 w 240854"/>
              <a:gd name="connsiteY2" fmla="*/ 406479 h 541949"/>
              <a:gd name="connsiteX3" fmla="*/ 208411 w 240854"/>
              <a:gd name="connsiteY3" fmla="*/ 480562 h 541949"/>
              <a:gd name="connsiteX4" fmla="*/ 189361 w 240854"/>
              <a:gd name="connsiteY4" fmla="*/ 541946 h 541949"/>
              <a:gd name="connsiteX5" fmla="*/ 174545 w 240854"/>
              <a:gd name="connsiteY5" fmla="*/ 482679 h 541949"/>
              <a:gd name="connsiteX6" fmla="*/ 119511 w 240854"/>
              <a:gd name="connsiteY6" fmla="*/ 368379 h 541949"/>
              <a:gd name="connsiteX7" fmla="*/ 34845 w 240854"/>
              <a:gd name="connsiteY7" fmla="*/ 254079 h 541949"/>
              <a:gd name="connsiteX8" fmla="*/ 978 w 240854"/>
              <a:gd name="connsiteY8" fmla="*/ 79 h 54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54" h="541949">
                <a:moveTo>
                  <a:pt x="978" y="79"/>
                </a:moveTo>
                <a:cubicBezTo>
                  <a:pt x="6622" y="-4154"/>
                  <a:pt x="29906" y="160946"/>
                  <a:pt x="68711" y="228679"/>
                </a:cubicBezTo>
                <a:cubicBezTo>
                  <a:pt x="107517" y="296412"/>
                  <a:pt x="210528" y="364498"/>
                  <a:pt x="233811" y="406479"/>
                </a:cubicBezTo>
                <a:cubicBezTo>
                  <a:pt x="257094" y="448460"/>
                  <a:pt x="215819" y="457984"/>
                  <a:pt x="208411" y="480562"/>
                </a:cubicBezTo>
                <a:cubicBezTo>
                  <a:pt x="201003" y="503140"/>
                  <a:pt x="195005" y="541593"/>
                  <a:pt x="189361" y="541946"/>
                </a:cubicBezTo>
                <a:cubicBezTo>
                  <a:pt x="183717" y="542299"/>
                  <a:pt x="186187" y="511607"/>
                  <a:pt x="174545" y="482679"/>
                </a:cubicBezTo>
                <a:cubicBezTo>
                  <a:pt x="162903" y="453751"/>
                  <a:pt x="142794" y="406479"/>
                  <a:pt x="119511" y="368379"/>
                </a:cubicBezTo>
                <a:cubicBezTo>
                  <a:pt x="96228" y="330279"/>
                  <a:pt x="54600" y="311934"/>
                  <a:pt x="34845" y="254079"/>
                </a:cubicBezTo>
                <a:cubicBezTo>
                  <a:pt x="15090" y="196224"/>
                  <a:pt x="-4666" y="4312"/>
                  <a:pt x="978" y="7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0619FC87-2987-45B0-BE98-FDAD04BAC4E6}"/>
              </a:ext>
            </a:extLst>
          </p:cNvPr>
          <p:cNvSpPr/>
          <p:nvPr/>
        </p:nvSpPr>
        <p:spPr>
          <a:xfrm>
            <a:off x="3263335" y="5937101"/>
            <a:ext cx="249744" cy="1159293"/>
          </a:xfrm>
          <a:custGeom>
            <a:avLst/>
            <a:gdLst>
              <a:gd name="connsiteX0" fmla="*/ 130740 w 249744"/>
              <a:gd name="connsiteY0" fmla="*/ 31899 h 1159293"/>
              <a:gd name="connsiteX1" fmla="*/ 86290 w 249744"/>
              <a:gd name="connsiteY1" fmla="*/ 679599 h 1159293"/>
              <a:gd name="connsiteX2" fmla="*/ 248215 w 249744"/>
              <a:gd name="connsiteY2" fmla="*/ 1009799 h 1159293"/>
              <a:gd name="connsiteX3" fmla="*/ 172015 w 249744"/>
              <a:gd name="connsiteY3" fmla="*/ 1120924 h 1159293"/>
              <a:gd name="connsiteX4" fmla="*/ 181540 w 249744"/>
              <a:gd name="connsiteY4" fmla="*/ 1120924 h 1159293"/>
              <a:gd name="connsiteX5" fmla="*/ 57715 w 249744"/>
              <a:gd name="connsiteY5" fmla="*/ 663724 h 1159293"/>
              <a:gd name="connsiteX6" fmla="*/ 565 w 249744"/>
              <a:gd name="connsiteY6" fmla="*/ 412899 h 1159293"/>
              <a:gd name="connsiteX7" fmla="*/ 35490 w 249744"/>
              <a:gd name="connsiteY7" fmla="*/ 133499 h 1159293"/>
              <a:gd name="connsiteX8" fmla="*/ 130740 w 249744"/>
              <a:gd name="connsiteY8" fmla="*/ 31899 h 11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744" h="1159293">
                <a:moveTo>
                  <a:pt x="130740" y="31899"/>
                </a:moveTo>
                <a:cubicBezTo>
                  <a:pt x="139207" y="122916"/>
                  <a:pt x="66711" y="516616"/>
                  <a:pt x="86290" y="679599"/>
                </a:cubicBezTo>
                <a:cubicBezTo>
                  <a:pt x="105869" y="842582"/>
                  <a:pt x="233928" y="936245"/>
                  <a:pt x="248215" y="1009799"/>
                </a:cubicBezTo>
                <a:cubicBezTo>
                  <a:pt x="262503" y="1083353"/>
                  <a:pt x="172015" y="1120924"/>
                  <a:pt x="172015" y="1120924"/>
                </a:cubicBezTo>
                <a:cubicBezTo>
                  <a:pt x="160903" y="1139445"/>
                  <a:pt x="200590" y="1197124"/>
                  <a:pt x="181540" y="1120924"/>
                </a:cubicBezTo>
                <a:cubicBezTo>
                  <a:pt x="162490" y="1044724"/>
                  <a:pt x="87877" y="781728"/>
                  <a:pt x="57715" y="663724"/>
                </a:cubicBezTo>
                <a:cubicBezTo>
                  <a:pt x="27553" y="545720"/>
                  <a:pt x="4269" y="501270"/>
                  <a:pt x="565" y="412899"/>
                </a:cubicBezTo>
                <a:cubicBezTo>
                  <a:pt x="-3139" y="324528"/>
                  <a:pt x="11677" y="200174"/>
                  <a:pt x="35490" y="133499"/>
                </a:cubicBezTo>
                <a:cubicBezTo>
                  <a:pt x="59302" y="66824"/>
                  <a:pt x="122273" y="-59118"/>
                  <a:pt x="130740" y="3189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21AE7CED-DFE7-4000-AAA7-7C1A040B7960}"/>
              </a:ext>
            </a:extLst>
          </p:cNvPr>
          <p:cNvSpPr/>
          <p:nvPr/>
        </p:nvSpPr>
        <p:spPr>
          <a:xfrm>
            <a:off x="5017820" y="6173019"/>
            <a:ext cx="164387" cy="363200"/>
          </a:xfrm>
          <a:custGeom>
            <a:avLst/>
            <a:gdLst>
              <a:gd name="connsiteX0" fmla="*/ 163780 w 164387"/>
              <a:gd name="connsiteY0" fmla="*/ 1298 h 363200"/>
              <a:gd name="connsiteX1" fmla="*/ 85463 w 164387"/>
              <a:gd name="connsiteY1" fmla="*/ 90198 h 363200"/>
              <a:gd name="connsiteX2" fmla="*/ 60063 w 164387"/>
              <a:gd name="connsiteY2" fmla="*/ 185448 h 363200"/>
              <a:gd name="connsiteX3" fmla="*/ 91813 w 164387"/>
              <a:gd name="connsiteY3" fmla="*/ 356898 h 363200"/>
              <a:gd name="connsiteX4" fmla="*/ 66413 w 164387"/>
              <a:gd name="connsiteY4" fmla="*/ 314564 h 363200"/>
              <a:gd name="connsiteX5" fmla="*/ 797 w 164387"/>
              <a:gd name="connsiteY5" fmla="*/ 204498 h 363200"/>
              <a:gd name="connsiteX6" fmla="*/ 38897 w 164387"/>
              <a:gd name="connsiteY6" fmla="*/ 52098 h 363200"/>
              <a:gd name="connsiteX7" fmla="*/ 163780 w 164387"/>
              <a:gd name="connsiteY7" fmla="*/ 1298 h 36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387" h="363200">
                <a:moveTo>
                  <a:pt x="163780" y="1298"/>
                </a:moveTo>
                <a:cubicBezTo>
                  <a:pt x="171541" y="7648"/>
                  <a:pt x="102749" y="59506"/>
                  <a:pt x="85463" y="90198"/>
                </a:cubicBezTo>
                <a:cubicBezTo>
                  <a:pt x="68177" y="120890"/>
                  <a:pt x="59005" y="140998"/>
                  <a:pt x="60063" y="185448"/>
                </a:cubicBezTo>
                <a:cubicBezTo>
                  <a:pt x="61121" y="229898"/>
                  <a:pt x="90755" y="335379"/>
                  <a:pt x="91813" y="356898"/>
                </a:cubicBezTo>
                <a:cubicBezTo>
                  <a:pt x="92871" y="378417"/>
                  <a:pt x="81582" y="339964"/>
                  <a:pt x="66413" y="314564"/>
                </a:cubicBezTo>
                <a:cubicBezTo>
                  <a:pt x="51244" y="289164"/>
                  <a:pt x="5383" y="248242"/>
                  <a:pt x="797" y="204498"/>
                </a:cubicBezTo>
                <a:cubicBezTo>
                  <a:pt x="-3789" y="160754"/>
                  <a:pt x="11733" y="92315"/>
                  <a:pt x="38897" y="52098"/>
                </a:cubicBezTo>
                <a:cubicBezTo>
                  <a:pt x="66061" y="11881"/>
                  <a:pt x="156019" y="-5052"/>
                  <a:pt x="163780" y="129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43A86080-5772-4089-B5D7-B845543A7625}"/>
              </a:ext>
            </a:extLst>
          </p:cNvPr>
          <p:cNvSpPr/>
          <p:nvPr/>
        </p:nvSpPr>
        <p:spPr>
          <a:xfrm>
            <a:off x="3691412" y="8169374"/>
            <a:ext cx="150996" cy="546658"/>
          </a:xfrm>
          <a:custGeom>
            <a:avLst/>
            <a:gdLst>
              <a:gd name="connsiteX0" fmla="*/ 118588 w 150996"/>
              <a:gd name="connsiteY0" fmla="*/ 9426 h 546658"/>
              <a:gd name="connsiteX1" fmla="*/ 4288 w 150996"/>
              <a:gd name="connsiteY1" fmla="*/ 520601 h 546658"/>
              <a:gd name="connsiteX2" fmla="*/ 36038 w 150996"/>
              <a:gd name="connsiteY2" fmla="*/ 444401 h 546658"/>
              <a:gd name="connsiteX3" fmla="*/ 147163 w 150996"/>
              <a:gd name="connsiteY3" fmla="*/ 206276 h 546658"/>
              <a:gd name="connsiteX4" fmla="*/ 118588 w 150996"/>
              <a:gd name="connsiteY4" fmla="*/ 9426 h 54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96" h="546658">
                <a:moveTo>
                  <a:pt x="118588" y="9426"/>
                </a:moveTo>
                <a:cubicBezTo>
                  <a:pt x="94776" y="61813"/>
                  <a:pt x="18046" y="448105"/>
                  <a:pt x="4288" y="520601"/>
                </a:cubicBezTo>
                <a:cubicBezTo>
                  <a:pt x="-9470" y="593097"/>
                  <a:pt x="12226" y="496788"/>
                  <a:pt x="36038" y="444401"/>
                </a:cubicBezTo>
                <a:cubicBezTo>
                  <a:pt x="59850" y="392014"/>
                  <a:pt x="135521" y="275597"/>
                  <a:pt x="147163" y="206276"/>
                </a:cubicBezTo>
                <a:cubicBezTo>
                  <a:pt x="158805" y="136955"/>
                  <a:pt x="142400" y="-42961"/>
                  <a:pt x="118588" y="94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A2C31FAB-6220-49D8-B3BC-87C17FE96D72}"/>
              </a:ext>
            </a:extLst>
          </p:cNvPr>
          <p:cNvSpPr/>
          <p:nvPr/>
        </p:nvSpPr>
        <p:spPr>
          <a:xfrm>
            <a:off x="5941662" y="8810927"/>
            <a:ext cx="51037" cy="340093"/>
          </a:xfrm>
          <a:custGeom>
            <a:avLst/>
            <a:gdLst>
              <a:gd name="connsiteX0" fmla="*/ 46388 w 51037"/>
              <a:gd name="connsiteY0" fmla="*/ 756 h 340093"/>
              <a:gd name="connsiteX1" fmla="*/ 6171 w 51037"/>
              <a:gd name="connsiteY1" fmla="*/ 191256 h 340093"/>
              <a:gd name="connsiteX2" fmla="*/ 4055 w 51037"/>
              <a:gd name="connsiteY2" fmla="*/ 339423 h 340093"/>
              <a:gd name="connsiteX3" fmla="*/ 44271 w 51037"/>
              <a:gd name="connsiteY3" fmla="*/ 131990 h 340093"/>
              <a:gd name="connsiteX4" fmla="*/ 46388 w 51037"/>
              <a:gd name="connsiteY4" fmla="*/ 756 h 34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37" h="340093">
                <a:moveTo>
                  <a:pt x="46388" y="756"/>
                </a:moveTo>
                <a:cubicBezTo>
                  <a:pt x="40038" y="10634"/>
                  <a:pt x="13226" y="134812"/>
                  <a:pt x="6171" y="191256"/>
                </a:cubicBezTo>
                <a:cubicBezTo>
                  <a:pt x="-885" y="247701"/>
                  <a:pt x="-2295" y="349301"/>
                  <a:pt x="4055" y="339423"/>
                </a:cubicBezTo>
                <a:cubicBezTo>
                  <a:pt x="10405" y="329545"/>
                  <a:pt x="35452" y="183848"/>
                  <a:pt x="44271" y="131990"/>
                </a:cubicBezTo>
                <a:cubicBezTo>
                  <a:pt x="53090" y="80132"/>
                  <a:pt x="52738" y="-9122"/>
                  <a:pt x="46388" y="7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6F5093E1-56B3-4291-8FEA-F1E7A5E0B411}"/>
              </a:ext>
            </a:extLst>
          </p:cNvPr>
          <p:cNvSpPr/>
          <p:nvPr/>
        </p:nvSpPr>
        <p:spPr>
          <a:xfrm>
            <a:off x="2629661" y="8679660"/>
            <a:ext cx="582048" cy="604984"/>
          </a:xfrm>
          <a:custGeom>
            <a:avLst/>
            <a:gdLst>
              <a:gd name="connsiteX0" fmla="*/ 578677 w 582048"/>
              <a:gd name="connsiteY0" fmla="*/ 600865 h 604984"/>
              <a:gd name="connsiteX1" fmla="*/ 519939 w 582048"/>
              <a:gd name="connsiteY1" fmla="*/ 389728 h 604984"/>
              <a:gd name="connsiteX2" fmla="*/ 421514 w 582048"/>
              <a:gd name="connsiteY2" fmla="*/ 167478 h 604984"/>
              <a:gd name="connsiteX3" fmla="*/ 216727 w 582048"/>
              <a:gd name="connsiteY3" fmla="*/ 11903 h 604984"/>
              <a:gd name="connsiteX4" fmla="*/ 67502 w 582048"/>
              <a:gd name="connsiteY4" fmla="*/ 19840 h 604984"/>
              <a:gd name="connsiteX5" fmla="*/ 16702 w 582048"/>
              <a:gd name="connsiteY5" fmla="*/ 92865 h 604984"/>
              <a:gd name="connsiteX6" fmla="*/ 10352 w 582048"/>
              <a:gd name="connsiteY6" fmla="*/ 175415 h 604984"/>
              <a:gd name="connsiteX7" fmla="*/ 150052 w 582048"/>
              <a:gd name="connsiteY7" fmla="*/ 330990 h 604984"/>
              <a:gd name="connsiteX8" fmla="*/ 110364 w 582048"/>
              <a:gd name="connsiteY8" fmla="*/ 281778 h 604984"/>
              <a:gd name="connsiteX9" fmla="*/ 19877 w 582048"/>
              <a:gd name="connsiteY9" fmla="*/ 170653 h 604984"/>
              <a:gd name="connsiteX10" fmla="*/ 15114 w 582048"/>
              <a:gd name="connsiteY10" fmla="*/ 105565 h 604984"/>
              <a:gd name="connsiteX11" fmla="*/ 124652 w 582048"/>
              <a:gd name="connsiteY11" fmla="*/ 21428 h 604984"/>
              <a:gd name="connsiteX12" fmla="*/ 277052 w 582048"/>
              <a:gd name="connsiteY12" fmla="*/ 65878 h 604984"/>
              <a:gd name="connsiteX13" fmla="*/ 419927 w 582048"/>
              <a:gd name="connsiteY13" fmla="*/ 192878 h 604984"/>
              <a:gd name="connsiteX14" fmla="*/ 578677 w 582048"/>
              <a:gd name="connsiteY14" fmla="*/ 600865 h 60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2048" h="604984">
                <a:moveTo>
                  <a:pt x="578677" y="600865"/>
                </a:moveTo>
                <a:cubicBezTo>
                  <a:pt x="595346" y="633673"/>
                  <a:pt x="546133" y="461959"/>
                  <a:pt x="519939" y="389728"/>
                </a:cubicBezTo>
                <a:cubicBezTo>
                  <a:pt x="493745" y="317497"/>
                  <a:pt x="472049" y="230449"/>
                  <a:pt x="421514" y="167478"/>
                </a:cubicBezTo>
                <a:cubicBezTo>
                  <a:pt x="370979" y="104507"/>
                  <a:pt x="275729" y="36509"/>
                  <a:pt x="216727" y="11903"/>
                </a:cubicBezTo>
                <a:cubicBezTo>
                  <a:pt x="157725" y="-12703"/>
                  <a:pt x="100839" y="6346"/>
                  <a:pt x="67502" y="19840"/>
                </a:cubicBezTo>
                <a:cubicBezTo>
                  <a:pt x="34165" y="33334"/>
                  <a:pt x="26227" y="66936"/>
                  <a:pt x="16702" y="92865"/>
                </a:cubicBezTo>
                <a:cubicBezTo>
                  <a:pt x="7177" y="118794"/>
                  <a:pt x="-11873" y="135728"/>
                  <a:pt x="10352" y="175415"/>
                </a:cubicBezTo>
                <a:cubicBezTo>
                  <a:pt x="32577" y="215102"/>
                  <a:pt x="133383" y="313263"/>
                  <a:pt x="150052" y="330990"/>
                </a:cubicBezTo>
                <a:cubicBezTo>
                  <a:pt x="166721" y="348717"/>
                  <a:pt x="110364" y="281778"/>
                  <a:pt x="110364" y="281778"/>
                </a:cubicBezTo>
                <a:cubicBezTo>
                  <a:pt x="88668" y="255055"/>
                  <a:pt x="35752" y="200022"/>
                  <a:pt x="19877" y="170653"/>
                </a:cubicBezTo>
                <a:cubicBezTo>
                  <a:pt x="4002" y="141284"/>
                  <a:pt x="-2348" y="130436"/>
                  <a:pt x="15114" y="105565"/>
                </a:cubicBezTo>
                <a:cubicBezTo>
                  <a:pt x="32576" y="80694"/>
                  <a:pt x="80996" y="28042"/>
                  <a:pt x="124652" y="21428"/>
                </a:cubicBezTo>
                <a:cubicBezTo>
                  <a:pt x="168308" y="14813"/>
                  <a:pt x="227839" y="37303"/>
                  <a:pt x="277052" y="65878"/>
                </a:cubicBezTo>
                <a:cubicBezTo>
                  <a:pt x="326264" y="94453"/>
                  <a:pt x="370450" y="103184"/>
                  <a:pt x="419927" y="192878"/>
                </a:cubicBezTo>
                <a:cubicBezTo>
                  <a:pt x="469404" y="282572"/>
                  <a:pt x="562008" y="568057"/>
                  <a:pt x="578677" y="6008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2941C70C-32D0-4306-8F83-5AE28A7029BC}"/>
              </a:ext>
            </a:extLst>
          </p:cNvPr>
          <p:cNvSpPr/>
          <p:nvPr/>
        </p:nvSpPr>
        <p:spPr>
          <a:xfrm>
            <a:off x="2617174" y="8703342"/>
            <a:ext cx="147889" cy="291571"/>
          </a:xfrm>
          <a:custGeom>
            <a:avLst/>
            <a:gdLst>
              <a:gd name="connsiteX0" fmla="*/ 75226 w 147889"/>
              <a:gd name="connsiteY0" fmla="*/ 921 h 291571"/>
              <a:gd name="connsiteX1" fmla="*/ 16489 w 147889"/>
              <a:gd name="connsiteY1" fmla="*/ 46958 h 291571"/>
              <a:gd name="connsiteX2" fmla="*/ 18076 w 147889"/>
              <a:gd name="connsiteY2" fmla="*/ 134271 h 291571"/>
              <a:gd name="connsiteX3" fmla="*/ 146664 w 147889"/>
              <a:gd name="connsiteY3" fmla="*/ 288258 h 291571"/>
              <a:gd name="connsiteX4" fmla="*/ 79989 w 147889"/>
              <a:gd name="connsiteY4" fmla="*/ 235871 h 291571"/>
              <a:gd name="connsiteX5" fmla="*/ 30776 w 147889"/>
              <a:gd name="connsiteY5" fmla="*/ 188246 h 291571"/>
              <a:gd name="connsiteX6" fmla="*/ 8551 w 147889"/>
              <a:gd name="connsiteY6" fmla="*/ 140621 h 291571"/>
              <a:gd name="connsiteX7" fmla="*/ 3789 w 147889"/>
              <a:gd name="connsiteY7" fmla="*/ 86646 h 291571"/>
              <a:gd name="connsiteX8" fmla="*/ 75226 w 147889"/>
              <a:gd name="connsiteY8" fmla="*/ 921 h 29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89" h="291571">
                <a:moveTo>
                  <a:pt x="75226" y="921"/>
                </a:moveTo>
                <a:cubicBezTo>
                  <a:pt x="77343" y="-5694"/>
                  <a:pt x="26014" y="24733"/>
                  <a:pt x="16489" y="46958"/>
                </a:cubicBezTo>
                <a:cubicBezTo>
                  <a:pt x="6964" y="69183"/>
                  <a:pt x="-3620" y="94055"/>
                  <a:pt x="18076" y="134271"/>
                </a:cubicBezTo>
                <a:cubicBezTo>
                  <a:pt x="39772" y="174487"/>
                  <a:pt x="136345" y="271325"/>
                  <a:pt x="146664" y="288258"/>
                </a:cubicBezTo>
                <a:cubicBezTo>
                  <a:pt x="156983" y="305191"/>
                  <a:pt x="99304" y="252540"/>
                  <a:pt x="79989" y="235871"/>
                </a:cubicBezTo>
                <a:cubicBezTo>
                  <a:pt x="60674" y="219202"/>
                  <a:pt x="42682" y="204121"/>
                  <a:pt x="30776" y="188246"/>
                </a:cubicBezTo>
                <a:cubicBezTo>
                  <a:pt x="18870" y="172371"/>
                  <a:pt x="13049" y="157554"/>
                  <a:pt x="8551" y="140621"/>
                </a:cubicBezTo>
                <a:cubicBezTo>
                  <a:pt x="4053" y="123688"/>
                  <a:pt x="-5207" y="109400"/>
                  <a:pt x="3789" y="86646"/>
                </a:cubicBezTo>
                <a:cubicBezTo>
                  <a:pt x="12785" y="63892"/>
                  <a:pt x="73109" y="7536"/>
                  <a:pt x="75226" y="9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714B216F-8DFB-46A5-BBBC-FBBEF6B577B2}"/>
              </a:ext>
            </a:extLst>
          </p:cNvPr>
          <p:cNvSpPr/>
          <p:nvPr/>
        </p:nvSpPr>
        <p:spPr>
          <a:xfrm>
            <a:off x="2593958" y="8697337"/>
            <a:ext cx="190517" cy="337126"/>
          </a:xfrm>
          <a:custGeom>
            <a:avLst/>
            <a:gdLst>
              <a:gd name="connsiteX0" fmla="*/ 106380 w 190517"/>
              <a:gd name="connsiteY0" fmla="*/ 576 h 337126"/>
              <a:gd name="connsiteX1" fmla="*/ 17480 w 190517"/>
              <a:gd name="connsiteY1" fmla="*/ 43438 h 337126"/>
              <a:gd name="connsiteX2" fmla="*/ 6367 w 190517"/>
              <a:gd name="connsiteY2" fmla="*/ 165676 h 337126"/>
              <a:gd name="connsiteX3" fmla="*/ 92092 w 190517"/>
              <a:gd name="connsiteY3" fmla="*/ 262513 h 337126"/>
              <a:gd name="connsiteX4" fmla="*/ 150830 w 190517"/>
              <a:gd name="connsiteY4" fmla="*/ 306963 h 337126"/>
              <a:gd name="connsiteX5" fmla="*/ 190517 w 190517"/>
              <a:gd name="connsiteY5" fmla="*/ 337126 h 337126"/>
              <a:gd name="connsiteX6" fmla="*/ 114317 w 190517"/>
              <a:gd name="connsiteY6" fmla="*/ 278388 h 337126"/>
              <a:gd name="connsiteX7" fmla="*/ 49230 w 190517"/>
              <a:gd name="connsiteY7" fmla="*/ 195838 h 337126"/>
              <a:gd name="connsiteX8" fmla="*/ 33355 w 190517"/>
              <a:gd name="connsiteY8" fmla="*/ 160913 h 337126"/>
              <a:gd name="connsiteX9" fmla="*/ 12717 w 190517"/>
              <a:gd name="connsiteY9" fmla="*/ 102176 h 337126"/>
              <a:gd name="connsiteX10" fmla="*/ 9542 w 190517"/>
              <a:gd name="connsiteY10" fmla="*/ 68838 h 337126"/>
              <a:gd name="connsiteX11" fmla="*/ 106380 w 190517"/>
              <a:gd name="connsiteY11" fmla="*/ 576 h 33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17" h="337126">
                <a:moveTo>
                  <a:pt x="106380" y="576"/>
                </a:moveTo>
                <a:cubicBezTo>
                  <a:pt x="107703" y="-3657"/>
                  <a:pt x="34149" y="15921"/>
                  <a:pt x="17480" y="43438"/>
                </a:cubicBezTo>
                <a:cubicBezTo>
                  <a:pt x="811" y="70955"/>
                  <a:pt x="-6068" y="129164"/>
                  <a:pt x="6367" y="165676"/>
                </a:cubicBezTo>
                <a:cubicBezTo>
                  <a:pt x="18802" y="202188"/>
                  <a:pt x="68015" y="238965"/>
                  <a:pt x="92092" y="262513"/>
                </a:cubicBezTo>
                <a:cubicBezTo>
                  <a:pt x="116169" y="286061"/>
                  <a:pt x="150830" y="306963"/>
                  <a:pt x="150830" y="306963"/>
                </a:cubicBezTo>
                <a:lnTo>
                  <a:pt x="190517" y="337126"/>
                </a:lnTo>
                <a:cubicBezTo>
                  <a:pt x="184432" y="332364"/>
                  <a:pt x="137865" y="301936"/>
                  <a:pt x="114317" y="278388"/>
                </a:cubicBezTo>
                <a:cubicBezTo>
                  <a:pt x="90769" y="254840"/>
                  <a:pt x="62724" y="215417"/>
                  <a:pt x="49230" y="195838"/>
                </a:cubicBezTo>
                <a:cubicBezTo>
                  <a:pt x="35736" y="176259"/>
                  <a:pt x="39440" y="176523"/>
                  <a:pt x="33355" y="160913"/>
                </a:cubicBezTo>
                <a:cubicBezTo>
                  <a:pt x="27270" y="145303"/>
                  <a:pt x="16686" y="117522"/>
                  <a:pt x="12717" y="102176"/>
                </a:cubicBezTo>
                <a:cubicBezTo>
                  <a:pt x="8748" y="86830"/>
                  <a:pt x="-2364" y="83655"/>
                  <a:pt x="9542" y="68838"/>
                </a:cubicBezTo>
                <a:cubicBezTo>
                  <a:pt x="21448" y="54021"/>
                  <a:pt x="105057" y="4809"/>
                  <a:pt x="106380" y="5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D4310B4B-EF51-46CC-9FC2-02D609A2637F}"/>
              </a:ext>
            </a:extLst>
          </p:cNvPr>
          <p:cNvSpPr/>
          <p:nvPr/>
        </p:nvSpPr>
        <p:spPr>
          <a:xfrm>
            <a:off x="2613386" y="8869837"/>
            <a:ext cx="193969" cy="264146"/>
          </a:xfrm>
          <a:custGeom>
            <a:avLst/>
            <a:gdLst>
              <a:gd name="connsiteX0" fmla="*/ 1227 w 193969"/>
              <a:gd name="connsiteY0" fmla="*/ 1113 h 264146"/>
              <a:gd name="connsiteX1" fmla="*/ 47264 w 193969"/>
              <a:gd name="connsiteY1" fmla="*/ 102713 h 264146"/>
              <a:gd name="connsiteX2" fmla="*/ 88539 w 193969"/>
              <a:gd name="connsiteY2" fmla="*/ 183676 h 264146"/>
              <a:gd name="connsiteX3" fmla="*/ 191727 w 193969"/>
              <a:gd name="connsiteY3" fmla="*/ 263051 h 264146"/>
              <a:gd name="connsiteX4" fmla="*/ 159977 w 193969"/>
              <a:gd name="connsiteY4" fmla="*/ 223363 h 264146"/>
              <a:gd name="connsiteX5" fmla="*/ 164739 w 193969"/>
              <a:gd name="connsiteY5" fmla="*/ 132876 h 264146"/>
              <a:gd name="connsiteX6" fmla="*/ 156802 w 193969"/>
              <a:gd name="connsiteY6" fmla="*/ 167801 h 264146"/>
              <a:gd name="connsiteX7" fmla="*/ 139339 w 193969"/>
              <a:gd name="connsiteY7" fmla="*/ 209076 h 264146"/>
              <a:gd name="connsiteX8" fmla="*/ 99652 w 193969"/>
              <a:gd name="connsiteY8" fmla="*/ 172563 h 264146"/>
              <a:gd name="connsiteX9" fmla="*/ 1227 w 193969"/>
              <a:gd name="connsiteY9" fmla="*/ 1113 h 26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969" h="264146">
                <a:moveTo>
                  <a:pt x="1227" y="1113"/>
                </a:moveTo>
                <a:cubicBezTo>
                  <a:pt x="-7504" y="-10529"/>
                  <a:pt x="32712" y="72286"/>
                  <a:pt x="47264" y="102713"/>
                </a:cubicBezTo>
                <a:cubicBezTo>
                  <a:pt x="61816" y="133140"/>
                  <a:pt x="64462" y="156953"/>
                  <a:pt x="88539" y="183676"/>
                </a:cubicBezTo>
                <a:cubicBezTo>
                  <a:pt x="112616" y="210399"/>
                  <a:pt x="179821" y="256437"/>
                  <a:pt x="191727" y="263051"/>
                </a:cubicBezTo>
                <a:cubicBezTo>
                  <a:pt x="203633" y="269666"/>
                  <a:pt x="164475" y="245059"/>
                  <a:pt x="159977" y="223363"/>
                </a:cubicBezTo>
                <a:cubicBezTo>
                  <a:pt x="155479" y="201667"/>
                  <a:pt x="165268" y="142136"/>
                  <a:pt x="164739" y="132876"/>
                </a:cubicBezTo>
                <a:cubicBezTo>
                  <a:pt x="164210" y="123616"/>
                  <a:pt x="161035" y="155101"/>
                  <a:pt x="156802" y="167801"/>
                </a:cubicBezTo>
                <a:cubicBezTo>
                  <a:pt x="152569" y="180501"/>
                  <a:pt x="148864" y="208282"/>
                  <a:pt x="139339" y="209076"/>
                </a:cubicBezTo>
                <a:cubicBezTo>
                  <a:pt x="129814" y="209870"/>
                  <a:pt x="122406" y="204842"/>
                  <a:pt x="99652" y="172563"/>
                </a:cubicBezTo>
                <a:cubicBezTo>
                  <a:pt x="76898" y="140284"/>
                  <a:pt x="9958" y="12755"/>
                  <a:pt x="1227" y="11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D25ED732-4792-4812-9DC3-AE95A220E553}"/>
              </a:ext>
            </a:extLst>
          </p:cNvPr>
          <p:cNvSpPr/>
          <p:nvPr/>
        </p:nvSpPr>
        <p:spPr>
          <a:xfrm>
            <a:off x="2674451" y="9056686"/>
            <a:ext cx="395910" cy="865695"/>
          </a:xfrm>
          <a:custGeom>
            <a:avLst/>
            <a:gdLst>
              <a:gd name="connsiteX0" fmla="*/ 27474 w 395910"/>
              <a:gd name="connsiteY0" fmla="*/ 2 h 865695"/>
              <a:gd name="connsiteX1" fmla="*/ 487 w 395910"/>
              <a:gd name="connsiteY1" fmla="*/ 130177 h 865695"/>
              <a:gd name="connsiteX2" fmla="*/ 54462 w 395910"/>
              <a:gd name="connsiteY2" fmla="*/ 250827 h 865695"/>
              <a:gd name="connsiteX3" fmla="*/ 102087 w 395910"/>
              <a:gd name="connsiteY3" fmla="*/ 350839 h 865695"/>
              <a:gd name="connsiteX4" fmla="*/ 117962 w 395910"/>
              <a:gd name="connsiteY4" fmla="*/ 484189 h 865695"/>
              <a:gd name="connsiteX5" fmla="*/ 129074 w 395910"/>
              <a:gd name="connsiteY5" fmla="*/ 585789 h 865695"/>
              <a:gd name="connsiteX6" fmla="*/ 225912 w 395910"/>
              <a:gd name="connsiteY6" fmla="*/ 719139 h 865695"/>
              <a:gd name="connsiteX7" fmla="*/ 395774 w 395910"/>
              <a:gd name="connsiteY7" fmla="*/ 865189 h 865695"/>
              <a:gd name="connsiteX8" fmla="*/ 252899 w 395910"/>
              <a:gd name="connsiteY8" fmla="*/ 762002 h 865695"/>
              <a:gd name="connsiteX9" fmla="*/ 160824 w 395910"/>
              <a:gd name="connsiteY9" fmla="*/ 623889 h 865695"/>
              <a:gd name="connsiteX10" fmla="*/ 119549 w 395910"/>
              <a:gd name="connsiteY10" fmla="*/ 357189 h 865695"/>
              <a:gd name="connsiteX11" fmla="*/ 52874 w 395910"/>
              <a:gd name="connsiteY11" fmla="*/ 196852 h 865695"/>
              <a:gd name="connsiteX12" fmla="*/ 21124 w 395910"/>
              <a:gd name="connsiteY12" fmla="*/ 127002 h 865695"/>
              <a:gd name="connsiteX13" fmla="*/ 27474 w 395910"/>
              <a:gd name="connsiteY13" fmla="*/ 2 h 86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910" h="865695">
                <a:moveTo>
                  <a:pt x="27474" y="2"/>
                </a:moveTo>
                <a:cubicBezTo>
                  <a:pt x="24035" y="531"/>
                  <a:pt x="-4011" y="88373"/>
                  <a:pt x="487" y="130177"/>
                </a:cubicBezTo>
                <a:cubicBezTo>
                  <a:pt x="4985" y="171981"/>
                  <a:pt x="37529" y="214050"/>
                  <a:pt x="54462" y="250827"/>
                </a:cubicBezTo>
                <a:cubicBezTo>
                  <a:pt x="71395" y="287604"/>
                  <a:pt x="91504" y="311945"/>
                  <a:pt x="102087" y="350839"/>
                </a:cubicBezTo>
                <a:cubicBezTo>
                  <a:pt x="112670" y="389733"/>
                  <a:pt x="113464" y="445031"/>
                  <a:pt x="117962" y="484189"/>
                </a:cubicBezTo>
                <a:cubicBezTo>
                  <a:pt x="122460" y="523347"/>
                  <a:pt x="111082" y="546631"/>
                  <a:pt x="129074" y="585789"/>
                </a:cubicBezTo>
                <a:cubicBezTo>
                  <a:pt x="147066" y="624947"/>
                  <a:pt x="181462" y="672572"/>
                  <a:pt x="225912" y="719139"/>
                </a:cubicBezTo>
                <a:cubicBezTo>
                  <a:pt x="270362" y="765706"/>
                  <a:pt x="391276" y="858045"/>
                  <a:pt x="395774" y="865189"/>
                </a:cubicBezTo>
                <a:cubicBezTo>
                  <a:pt x="400272" y="872333"/>
                  <a:pt x="292057" y="802219"/>
                  <a:pt x="252899" y="762002"/>
                </a:cubicBezTo>
                <a:cubicBezTo>
                  <a:pt x="213741" y="721785"/>
                  <a:pt x="183049" y="691358"/>
                  <a:pt x="160824" y="623889"/>
                </a:cubicBezTo>
                <a:cubicBezTo>
                  <a:pt x="138599" y="556420"/>
                  <a:pt x="137541" y="428362"/>
                  <a:pt x="119549" y="357189"/>
                </a:cubicBezTo>
                <a:cubicBezTo>
                  <a:pt x="101557" y="286016"/>
                  <a:pt x="69278" y="235217"/>
                  <a:pt x="52874" y="196852"/>
                </a:cubicBezTo>
                <a:cubicBezTo>
                  <a:pt x="36470" y="158488"/>
                  <a:pt x="24563" y="156106"/>
                  <a:pt x="21124" y="127002"/>
                </a:cubicBezTo>
                <a:cubicBezTo>
                  <a:pt x="17685" y="97898"/>
                  <a:pt x="30913" y="-527"/>
                  <a:pt x="27474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AAD18829-3136-4C53-8CFF-792DB946634E}"/>
              </a:ext>
            </a:extLst>
          </p:cNvPr>
          <p:cNvSpPr/>
          <p:nvPr/>
        </p:nvSpPr>
        <p:spPr>
          <a:xfrm>
            <a:off x="3045580" y="8947640"/>
            <a:ext cx="332940" cy="964930"/>
          </a:xfrm>
          <a:custGeom>
            <a:avLst/>
            <a:gdLst>
              <a:gd name="connsiteX0" fmla="*/ 8770 w 332940"/>
              <a:gd name="connsiteY0" fmla="*/ 964710 h 964930"/>
              <a:gd name="connsiteX1" fmla="*/ 37345 w 332940"/>
              <a:gd name="connsiteY1" fmla="*/ 756748 h 964930"/>
              <a:gd name="connsiteX2" fmla="*/ 45283 w 332940"/>
              <a:gd name="connsiteY2" fmla="*/ 612285 h 964930"/>
              <a:gd name="connsiteX3" fmla="*/ 150058 w 332940"/>
              <a:gd name="connsiteY3" fmla="*/ 410673 h 964930"/>
              <a:gd name="connsiteX4" fmla="*/ 204033 w 332940"/>
              <a:gd name="connsiteY4" fmla="*/ 266210 h 964930"/>
              <a:gd name="connsiteX5" fmla="*/ 332620 w 332940"/>
              <a:gd name="connsiteY5" fmla="*/ 2685 h 964930"/>
              <a:gd name="connsiteX6" fmla="*/ 237370 w 332940"/>
              <a:gd name="connsiteY6" fmla="*/ 143973 h 964930"/>
              <a:gd name="connsiteX7" fmla="*/ 135770 w 332940"/>
              <a:gd name="connsiteY7" fmla="*/ 370985 h 964930"/>
              <a:gd name="connsiteX8" fmla="*/ 43695 w 332940"/>
              <a:gd name="connsiteY8" fmla="*/ 544023 h 964930"/>
              <a:gd name="connsiteX9" fmla="*/ 2420 w 332940"/>
              <a:gd name="connsiteY9" fmla="*/ 715473 h 964930"/>
              <a:gd name="connsiteX10" fmla="*/ 8770 w 332940"/>
              <a:gd name="connsiteY10" fmla="*/ 964710 h 96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940" h="964930">
                <a:moveTo>
                  <a:pt x="8770" y="964710"/>
                </a:moveTo>
                <a:cubicBezTo>
                  <a:pt x="14591" y="971589"/>
                  <a:pt x="31260" y="815485"/>
                  <a:pt x="37345" y="756748"/>
                </a:cubicBezTo>
                <a:cubicBezTo>
                  <a:pt x="43430" y="698011"/>
                  <a:pt x="26498" y="669964"/>
                  <a:pt x="45283" y="612285"/>
                </a:cubicBezTo>
                <a:cubicBezTo>
                  <a:pt x="64069" y="554606"/>
                  <a:pt x="123600" y="468352"/>
                  <a:pt x="150058" y="410673"/>
                </a:cubicBezTo>
                <a:cubicBezTo>
                  <a:pt x="176516" y="352994"/>
                  <a:pt x="173606" y="334208"/>
                  <a:pt x="204033" y="266210"/>
                </a:cubicBezTo>
                <a:cubicBezTo>
                  <a:pt x="234460" y="198212"/>
                  <a:pt x="327064" y="23058"/>
                  <a:pt x="332620" y="2685"/>
                </a:cubicBezTo>
                <a:cubicBezTo>
                  <a:pt x="338176" y="-17688"/>
                  <a:pt x="270178" y="82590"/>
                  <a:pt x="237370" y="143973"/>
                </a:cubicBezTo>
                <a:cubicBezTo>
                  <a:pt x="204562" y="205356"/>
                  <a:pt x="168049" y="304310"/>
                  <a:pt x="135770" y="370985"/>
                </a:cubicBezTo>
                <a:cubicBezTo>
                  <a:pt x="103491" y="437660"/>
                  <a:pt x="65920" y="486608"/>
                  <a:pt x="43695" y="544023"/>
                </a:cubicBezTo>
                <a:cubicBezTo>
                  <a:pt x="21470" y="601438"/>
                  <a:pt x="8505" y="647475"/>
                  <a:pt x="2420" y="715473"/>
                </a:cubicBezTo>
                <a:cubicBezTo>
                  <a:pt x="-3665" y="783471"/>
                  <a:pt x="2949" y="957831"/>
                  <a:pt x="8770" y="9647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7A34940F-31AF-48B5-8341-1DA891F8772D}"/>
              </a:ext>
            </a:extLst>
          </p:cNvPr>
          <p:cNvSpPr/>
          <p:nvPr/>
        </p:nvSpPr>
        <p:spPr>
          <a:xfrm>
            <a:off x="3337950" y="8659734"/>
            <a:ext cx="565417" cy="319604"/>
          </a:xfrm>
          <a:custGeom>
            <a:avLst/>
            <a:gdLst>
              <a:gd name="connsiteX0" fmla="*/ 2150 w 565417"/>
              <a:gd name="connsiteY0" fmla="*/ 319166 h 319604"/>
              <a:gd name="connsiteX1" fmla="*/ 152963 w 565417"/>
              <a:gd name="connsiteY1" fmla="*/ 115966 h 319604"/>
              <a:gd name="connsiteX2" fmla="*/ 289488 w 565417"/>
              <a:gd name="connsiteY2" fmla="*/ 33416 h 319604"/>
              <a:gd name="connsiteX3" fmla="*/ 429188 w 565417"/>
              <a:gd name="connsiteY3" fmla="*/ 79 h 319604"/>
              <a:gd name="connsiteX4" fmla="*/ 551425 w 565417"/>
              <a:gd name="connsiteY4" fmla="*/ 41354 h 319604"/>
              <a:gd name="connsiteX5" fmla="*/ 564125 w 565417"/>
              <a:gd name="connsiteY5" fmla="*/ 122316 h 319604"/>
              <a:gd name="connsiteX6" fmla="*/ 564125 w 565417"/>
              <a:gd name="connsiteY6" fmla="*/ 187404 h 319604"/>
              <a:gd name="connsiteX7" fmla="*/ 560950 w 565417"/>
              <a:gd name="connsiteY7" fmla="*/ 103266 h 319604"/>
              <a:gd name="connsiteX8" fmla="*/ 538725 w 565417"/>
              <a:gd name="connsiteY8" fmla="*/ 47704 h 319604"/>
              <a:gd name="connsiteX9" fmla="*/ 449825 w 565417"/>
              <a:gd name="connsiteY9" fmla="*/ 19129 h 319604"/>
              <a:gd name="connsiteX10" fmla="*/ 272025 w 565417"/>
              <a:gd name="connsiteY10" fmla="*/ 55641 h 319604"/>
              <a:gd name="connsiteX11" fmla="*/ 2150 w 565417"/>
              <a:gd name="connsiteY11" fmla="*/ 319166 h 31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5417" h="319604">
                <a:moveTo>
                  <a:pt x="2150" y="319166"/>
                </a:moveTo>
                <a:cubicBezTo>
                  <a:pt x="-17694" y="329220"/>
                  <a:pt x="105073" y="163591"/>
                  <a:pt x="152963" y="115966"/>
                </a:cubicBezTo>
                <a:cubicBezTo>
                  <a:pt x="200853" y="68341"/>
                  <a:pt x="243451" y="52730"/>
                  <a:pt x="289488" y="33416"/>
                </a:cubicBezTo>
                <a:cubicBezTo>
                  <a:pt x="335525" y="14102"/>
                  <a:pt x="385532" y="-1244"/>
                  <a:pt x="429188" y="79"/>
                </a:cubicBezTo>
                <a:cubicBezTo>
                  <a:pt x="472844" y="1402"/>
                  <a:pt x="528936" y="20981"/>
                  <a:pt x="551425" y="41354"/>
                </a:cubicBezTo>
                <a:cubicBezTo>
                  <a:pt x="573914" y="61727"/>
                  <a:pt x="562008" y="97974"/>
                  <a:pt x="564125" y="122316"/>
                </a:cubicBezTo>
                <a:cubicBezTo>
                  <a:pt x="566242" y="146658"/>
                  <a:pt x="564654" y="190579"/>
                  <a:pt x="564125" y="187404"/>
                </a:cubicBezTo>
                <a:cubicBezTo>
                  <a:pt x="563596" y="184229"/>
                  <a:pt x="565183" y="126549"/>
                  <a:pt x="560950" y="103266"/>
                </a:cubicBezTo>
                <a:cubicBezTo>
                  <a:pt x="556717" y="79983"/>
                  <a:pt x="557246" y="61727"/>
                  <a:pt x="538725" y="47704"/>
                </a:cubicBezTo>
                <a:cubicBezTo>
                  <a:pt x="520204" y="33681"/>
                  <a:pt x="494275" y="17806"/>
                  <a:pt x="449825" y="19129"/>
                </a:cubicBezTo>
                <a:cubicBezTo>
                  <a:pt x="405375" y="20452"/>
                  <a:pt x="342933" y="11456"/>
                  <a:pt x="272025" y="55641"/>
                </a:cubicBezTo>
                <a:cubicBezTo>
                  <a:pt x="201117" y="99826"/>
                  <a:pt x="21994" y="309112"/>
                  <a:pt x="2150" y="3191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72864494-CB2F-42B7-80B5-8A2121307B51}"/>
              </a:ext>
            </a:extLst>
          </p:cNvPr>
          <p:cNvSpPr/>
          <p:nvPr/>
        </p:nvSpPr>
        <p:spPr>
          <a:xfrm>
            <a:off x="3668590" y="8850152"/>
            <a:ext cx="231934" cy="87480"/>
          </a:xfrm>
          <a:custGeom>
            <a:avLst/>
            <a:gdLst>
              <a:gd name="connsiteX0" fmla="*/ 231898 w 231934"/>
              <a:gd name="connsiteY0" fmla="*/ 161 h 87480"/>
              <a:gd name="connsiteX1" fmla="*/ 157285 w 231934"/>
              <a:gd name="connsiteY1" fmla="*/ 79536 h 87480"/>
              <a:gd name="connsiteX2" fmla="*/ 95373 w 231934"/>
              <a:gd name="connsiteY2" fmla="*/ 82711 h 87480"/>
              <a:gd name="connsiteX3" fmla="*/ 33460 w 231934"/>
              <a:gd name="connsiteY3" fmla="*/ 62073 h 87480"/>
              <a:gd name="connsiteX4" fmla="*/ 123 w 231934"/>
              <a:gd name="connsiteY4" fmla="*/ 20798 h 87480"/>
              <a:gd name="connsiteX5" fmla="*/ 44573 w 231934"/>
              <a:gd name="connsiteY5" fmla="*/ 57311 h 87480"/>
              <a:gd name="connsiteX6" fmla="*/ 125535 w 231934"/>
              <a:gd name="connsiteY6" fmla="*/ 76361 h 87480"/>
              <a:gd name="connsiteX7" fmla="*/ 166810 w 231934"/>
              <a:gd name="connsiteY7" fmla="*/ 58898 h 87480"/>
              <a:gd name="connsiteX8" fmla="*/ 231898 w 231934"/>
              <a:gd name="connsiteY8" fmla="*/ 161 h 8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934" h="87480">
                <a:moveTo>
                  <a:pt x="231898" y="161"/>
                </a:moveTo>
                <a:cubicBezTo>
                  <a:pt x="230310" y="3601"/>
                  <a:pt x="180039" y="65778"/>
                  <a:pt x="157285" y="79536"/>
                </a:cubicBezTo>
                <a:cubicBezTo>
                  <a:pt x="134531" y="93294"/>
                  <a:pt x="116010" y="85621"/>
                  <a:pt x="95373" y="82711"/>
                </a:cubicBezTo>
                <a:cubicBezTo>
                  <a:pt x="74736" y="79801"/>
                  <a:pt x="49335" y="72392"/>
                  <a:pt x="33460" y="62073"/>
                </a:cubicBezTo>
                <a:cubicBezTo>
                  <a:pt x="17585" y="51754"/>
                  <a:pt x="-1729" y="21592"/>
                  <a:pt x="123" y="20798"/>
                </a:cubicBezTo>
                <a:cubicBezTo>
                  <a:pt x="1975" y="20004"/>
                  <a:pt x="23671" y="48051"/>
                  <a:pt x="44573" y="57311"/>
                </a:cubicBezTo>
                <a:cubicBezTo>
                  <a:pt x="65475" y="66572"/>
                  <a:pt x="105162" y="76097"/>
                  <a:pt x="125535" y="76361"/>
                </a:cubicBezTo>
                <a:cubicBezTo>
                  <a:pt x="145908" y="76625"/>
                  <a:pt x="150406" y="68688"/>
                  <a:pt x="166810" y="58898"/>
                </a:cubicBezTo>
                <a:cubicBezTo>
                  <a:pt x="183214" y="49108"/>
                  <a:pt x="233486" y="-3279"/>
                  <a:pt x="231898" y="1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8079BB6E-5C1C-4D8D-AE9D-6F951337F793}"/>
              </a:ext>
            </a:extLst>
          </p:cNvPr>
          <p:cNvSpPr/>
          <p:nvPr/>
        </p:nvSpPr>
        <p:spPr>
          <a:xfrm>
            <a:off x="3666793" y="8869347"/>
            <a:ext cx="254773" cy="82790"/>
          </a:xfrm>
          <a:custGeom>
            <a:avLst/>
            <a:gdLst>
              <a:gd name="connsiteX0" fmla="*/ 254332 w 254773"/>
              <a:gd name="connsiteY0" fmla="*/ 16 h 82790"/>
              <a:gd name="connsiteX1" fmla="*/ 200357 w 254773"/>
              <a:gd name="connsiteY1" fmla="*/ 63516 h 82790"/>
              <a:gd name="connsiteX2" fmla="*/ 135270 w 254773"/>
              <a:gd name="connsiteY2" fmla="*/ 82566 h 82790"/>
              <a:gd name="connsiteX3" fmla="*/ 13032 w 254773"/>
              <a:gd name="connsiteY3" fmla="*/ 53991 h 82790"/>
              <a:gd name="connsiteX4" fmla="*/ 3507 w 254773"/>
              <a:gd name="connsiteY4" fmla="*/ 14303 h 82790"/>
              <a:gd name="connsiteX5" fmla="*/ 13032 w 254773"/>
              <a:gd name="connsiteY5" fmla="*/ 42878 h 82790"/>
              <a:gd name="connsiteX6" fmla="*/ 81295 w 254773"/>
              <a:gd name="connsiteY6" fmla="*/ 74628 h 82790"/>
              <a:gd name="connsiteX7" fmla="*/ 170195 w 254773"/>
              <a:gd name="connsiteY7" fmla="*/ 69866 h 82790"/>
              <a:gd name="connsiteX8" fmla="*/ 254332 w 254773"/>
              <a:gd name="connsiteY8" fmla="*/ 16 h 8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73" h="82790">
                <a:moveTo>
                  <a:pt x="254332" y="16"/>
                </a:moveTo>
                <a:cubicBezTo>
                  <a:pt x="259359" y="-1042"/>
                  <a:pt x="220201" y="49758"/>
                  <a:pt x="200357" y="63516"/>
                </a:cubicBezTo>
                <a:cubicBezTo>
                  <a:pt x="180513" y="77274"/>
                  <a:pt x="166491" y="84153"/>
                  <a:pt x="135270" y="82566"/>
                </a:cubicBezTo>
                <a:cubicBezTo>
                  <a:pt x="104049" y="80979"/>
                  <a:pt x="34992" y="65368"/>
                  <a:pt x="13032" y="53991"/>
                </a:cubicBezTo>
                <a:cubicBezTo>
                  <a:pt x="-8929" y="42614"/>
                  <a:pt x="3507" y="16155"/>
                  <a:pt x="3507" y="14303"/>
                </a:cubicBezTo>
                <a:cubicBezTo>
                  <a:pt x="3507" y="12451"/>
                  <a:pt x="67" y="32824"/>
                  <a:pt x="13032" y="42878"/>
                </a:cubicBezTo>
                <a:cubicBezTo>
                  <a:pt x="25997" y="52932"/>
                  <a:pt x="55101" y="70130"/>
                  <a:pt x="81295" y="74628"/>
                </a:cubicBezTo>
                <a:cubicBezTo>
                  <a:pt x="107489" y="79126"/>
                  <a:pt x="143737" y="82037"/>
                  <a:pt x="170195" y="69866"/>
                </a:cubicBezTo>
                <a:cubicBezTo>
                  <a:pt x="196653" y="57695"/>
                  <a:pt x="249305" y="1074"/>
                  <a:pt x="254332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FD81F93E-D77F-4214-AC83-62A7E65EE786}"/>
              </a:ext>
            </a:extLst>
          </p:cNvPr>
          <p:cNvSpPr/>
          <p:nvPr/>
        </p:nvSpPr>
        <p:spPr>
          <a:xfrm>
            <a:off x="3605153" y="8876341"/>
            <a:ext cx="223912" cy="165564"/>
          </a:xfrm>
          <a:custGeom>
            <a:avLst/>
            <a:gdLst>
              <a:gd name="connsiteX0" fmla="*/ 52447 w 223912"/>
              <a:gd name="connsiteY0" fmla="*/ 959 h 165564"/>
              <a:gd name="connsiteX1" fmla="*/ 9585 w 223912"/>
              <a:gd name="connsiteY1" fmla="*/ 42234 h 165564"/>
              <a:gd name="connsiteX2" fmla="*/ 60 w 223912"/>
              <a:gd name="connsiteY2" fmla="*/ 113672 h 165564"/>
              <a:gd name="connsiteX3" fmla="*/ 7997 w 223912"/>
              <a:gd name="connsiteY3" fmla="*/ 139072 h 165564"/>
              <a:gd name="connsiteX4" fmla="*/ 47685 w 223912"/>
              <a:gd name="connsiteY4" fmla="*/ 156534 h 165564"/>
              <a:gd name="connsiteX5" fmla="*/ 131822 w 223912"/>
              <a:gd name="connsiteY5" fmla="*/ 164472 h 165564"/>
              <a:gd name="connsiteX6" fmla="*/ 179447 w 223912"/>
              <a:gd name="connsiteY6" fmla="*/ 162884 h 165564"/>
              <a:gd name="connsiteX7" fmla="*/ 223897 w 223912"/>
              <a:gd name="connsiteY7" fmla="*/ 140659 h 165564"/>
              <a:gd name="connsiteX8" fmla="*/ 174685 w 223912"/>
              <a:gd name="connsiteY8" fmla="*/ 153359 h 165564"/>
              <a:gd name="connsiteX9" fmla="*/ 57210 w 223912"/>
              <a:gd name="connsiteY9" fmla="*/ 143834 h 165564"/>
              <a:gd name="connsiteX10" fmla="*/ 19110 w 223912"/>
              <a:gd name="connsiteY10" fmla="*/ 113672 h 165564"/>
              <a:gd name="connsiteX11" fmla="*/ 14347 w 223912"/>
              <a:gd name="connsiteY11" fmla="*/ 81922 h 165564"/>
              <a:gd name="connsiteX12" fmla="*/ 52447 w 223912"/>
              <a:gd name="connsiteY12" fmla="*/ 959 h 1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912" h="165564">
                <a:moveTo>
                  <a:pt x="52447" y="959"/>
                </a:moveTo>
                <a:cubicBezTo>
                  <a:pt x="51653" y="-5656"/>
                  <a:pt x="18316" y="23449"/>
                  <a:pt x="9585" y="42234"/>
                </a:cubicBezTo>
                <a:cubicBezTo>
                  <a:pt x="854" y="61019"/>
                  <a:pt x="325" y="97532"/>
                  <a:pt x="60" y="113672"/>
                </a:cubicBezTo>
                <a:cubicBezTo>
                  <a:pt x="-205" y="129812"/>
                  <a:pt x="60" y="131928"/>
                  <a:pt x="7997" y="139072"/>
                </a:cubicBezTo>
                <a:cubicBezTo>
                  <a:pt x="15934" y="146216"/>
                  <a:pt x="27048" y="152301"/>
                  <a:pt x="47685" y="156534"/>
                </a:cubicBezTo>
                <a:cubicBezTo>
                  <a:pt x="68322" y="160767"/>
                  <a:pt x="109862" y="163414"/>
                  <a:pt x="131822" y="164472"/>
                </a:cubicBezTo>
                <a:cubicBezTo>
                  <a:pt x="153782" y="165530"/>
                  <a:pt x="164101" y="166853"/>
                  <a:pt x="179447" y="162884"/>
                </a:cubicBezTo>
                <a:cubicBezTo>
                  <a:pt x="194793" y="158915"/>
                  <a:pt x="224691" y="142247"/>
                  <a:pt x="223897" y="140659"/>
                </a:cubicBezTo>
                <a:cubicBezTo>
                  <a:pt x="223103" y="139072"/>
                  <a:pt x="202466" y="152830"/>
                  <a:pt x="174685" y="153359"/>
                </a:cubicBezTo>
                <a:cubicBezTo>
                  <a:pt x="146904" y="153888"/>
                  <a:pt x="83139" y="150448"/>
                  <a:pt x="57210" y="143834"/>
                </a:cubicBezTo>
                <a:cubicBezTo>
                  <a:pt x="31281" y="137220"/>
                  <a:pt x="26254" y="123991"/>
                  <a:pt x="19110" y="113672"/>
                </a:cubicBezTo>
                <a:cubicBezTo>
                  <a:pt x="11966" y="103353"/>
                  <a:pt x="11172" y="98855"/>
                  <a:pt x="14347" y="81922"/>
                </a:cubicBezTo>
                <a:cubicBezTo>
                  <a:pt x="17522" y="64989"/>
                  <a:pt x="53241" y="7574"/>
                  <a:pt x="52447" y="9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9701AB2C-2725-4964-A0C7-004957BC10C3}"/>
              </a:ext>
            </a:extLst>
          </p:cNvPr>
          <p:cNvSpPr/>
          <p:nvPr/>
        </p:nvSpPr>
        <p:spPr>
          <a:xfrm>
            <a:off x="3820408" y="8883646"/>
            <a:ext cx="93162" cy="144469"/>
          </a:xfrm>
          <a:custGeom>
            <a:avLst/>
            <a:gdLst>
              <a:gd name="connsiteX0" fmla="*/ 92780 w 93162"/>
              <a:gd name="connsiteY0" fmla="*/ 4 h 144469"/>
              <a:gd name="connsiteX1" fmla="*/ 51505 w 93162"/>
              <a:gd name="connsiteY1" fmla="*/ 60329 h 144469"/>
              <a:gd name="connsiteX2" fmla="*/ 11817 w 93162"/>
              <a:gd name="connsiteY2" fmla="*/ 107954 h 144469"/>
              <a:gd name="connsiteX3" fmla="*/ 705 w 93162"/>
              <a:gd name="connsiteY3" fmla="*/ 144467 h 144469"/>
              <a:gd name="connsiteX4" fmla="*/ 3880 w 93162"/>
              <a:gd name="connsiteY4" fmla="*/ 106367 h 144469"/>
              <a:gd name="connsiteX5" fmla="*/ 26105 w 93162"/>
              <a:gd name="connsiteY5" fmla="*/ 63504 h 144469"/>
              <a:gd name="connsiteX6" fmla="*/ 92780 w 93162"/>
              <a:gd name="connsiteY6" fmla="*/ 4 h 14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62" h="144469">
                <a:moveTo>
                  <a:pt x="92780" y="4"/>
                </a:moveTo>
                <a:cubicBezTo>
                  <a:pt x="97013" y="-525"/>
                  <a:pt x="64999" y="42337"/>
                  <a:pt x="51505" y="60329"/>
                </a:cubicBezTo>
                <a:cubicBezTo>
                  <a:pt x="38011" y="78321"/>
                  <a:pt x="20284" y="93931"/>
                  <a:pt x="11817" y="107954"/>
                </a:cubicBezTo>
                <a:cubicBezTo>
                  <a:pt x="3350" y="121977"/>
                  <a:pt x="2028" y="144731"/>
                  <a:pt x="705" y="144467"/>
                </a:cubicBezTo>
                <a:cubicBezTo>
                  <a:pt x="-618" y="144203"/>
                  <a:pt x="-353" y="119861"/>
                  <a:pt x="3880" y="106367"/>
                </a:cubicBezTo>
                <a:cubicBezTo>
                  <a:pt x="8113" y="92873"/>
                  <a:pt x="14199" y="79908"/>
                  <a:pt x="26105" y="63504"/>
                </a:cubicBezTo>
                <a:cubicBezTo>
                  <a:pt x="38011" y="47100"/>
                  <a:pt x="88547" y="533"/>
                  <a:pt x="9278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A1C182D2-5099-4600-A1B9-2CB7DCE9AA9F}"/>
              </a:ext>
            </a:extLst>
          </p:cNvPr>
          <p:cNvSpPr/>
          <p:nvPr/>
        </p:nvSpPr>
        <p:spPr>
          <a:xfrm>
            <a:off x="3674781" y="9030657"/>
            <a:ext cx="137626" cy="742604"/>
          </a:xfrm>
          <a:custGeom>
            <a:avLst/>
            <a:gdLst>
              <a:gd name="connsiteX0" fmla="*/ 136807 w 137626"/>
              <a:gd name="connsiteY0" fmla="*/ 631 h 742604"/>
              <a:gd name="connsiteX1" fmla="*/ 93944 w 137626"/>
              <a:gd name="connsiteY1" fmla="*/ 80006 h 742604"/>
              <a:gd name="connsiteX2" fmla="*/ 76482 w 137626"/>
              <a:gd name="connsiteY2" fmla="*/ 214943 h 742604"/>
              <a:gd name="connsiteX3" fmla="*/ 47907 w 137626"/>
              <a:gd name="connsiteY3" fmla="*/ 314956 h 742604"/>
              <a:gd name="connsiteX4" fmla="*/ 46319 w 137626"/>
              <a:gd name="connsiteY4" fmla="*/ 372106 h 742604"/>
              <a:gd name="connsiteX5" fmla="*/ 55844 w 137626"/>
              <a:gd name="connsiteY5" fmla="*/ 410206 h 742604"/>
              <a:gd name="connsiteX6" fmla="*/ 16157 w 137626"/>
              <a:gd name="connsiteY6" fmla="*/ 499106 h 742604"/>
              <a:gd name="connsiteX7" fmla="*/ 8219 w 137626"/>
              <a:gd name="connsiteY7" fmla="*/ 526093 h 742604"/>
              <a:gd name="connsiteX8" fmla="*/ 1869 w 137626"/>
              <a:gd name="connsiteY8" fmla="*/ 586418 h 742604"/>
              <a:gd name="connsiteX9" fmla="*/ 1869 w 137626"/>
              <a:gd name="connsiteY9" fmla="*/ 721356 h 742604"/>
              <a:gd name="connsiteX10" fmla="*/ 3457 w 137626"/>
              <a:gd name="connsiteY10" fmla="*/ 730881 h 742604"/>
              <a:gd name="connsiteX11" fmla="*/ 43144 w 137626"/>
              <a:gd name="connsiteY11" fmla="*/ 608643 h 742604"/>
              <a:gd name="connsiteX12" fmla="*/ 38382 w 137626"/>
              <a:gd name="connsiteY12" fmla="*/ 516568 h 742604"/>
              <a:gd name="connsiteX13" fmla="*/ 73307 w 137626"/>
              <a:gd name="connsiteY13" fmla="*/ 359406 h 742604"/>
              <a:gd name="connsiteX14" fmla="*/ 73307 w 137626"/>
              <a:gd name="connsiteY14" fmla="*/ 283206 h 742604"/>
              <a:gd name="connsiteX15" fmla="*/ 117757 w 137626"/>
              <a:gd name="connsiteY15" fmla="*/ 56193 h 742604"/>
              <a:gd name="connsiteX16" fmla="*/ 136807 w 137626"/>
              <a:gd name="connsiteY16" fmla="*/ 631 h 7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626" h="742604">
                <a:moveTo>
                  <a:pt x="136807" y="631"/>
                </a:moveTo>
                <a:cubicBezTo>
                  <a:pt x="132838" y="4600"/>
                  <a:pt x="103998" y="44287"/>
                  <a:pt x="93944" y="80006"/>
                </a:cubicBezTo>
                <a:cubicBezTo>
                  <a:pt x="83890" y="115725"/>
                  <a:pt x="84155" y="175785"/>
                  <a:pt x="76482" y="214943"/>
                </a:cubicBezTo>
                <a:cubicBezTo>
                  <a:pt x="68809" y="254101"/>
                  <a:pt x="52934" y="288762"/>
                  <a:pt x="47907" y="314956"/>
                </a:cubicBezTo>
                <a:cubicBezTo>
                  <a:pt x="42880" y="341150"/>
                  <a:pt x="44996" y="356231"/>
                  <a:pt x="46319" y="372106"/>
                </a:cubicBezTo>
                <a:cubicBezTo>
                  <a:pt x="47642" y="387981"/>
                  <a:pt x="60871" y="389039"/>
                  <a:pt x="55844" y="410206"/>
                </a:cubicBezTo>
                <a:cubicBezTo>
                  <a:pt x="50817" y="431373"/>
                  <a:pt x="24094" y="479792"/>
                  <a:pt x="16157" y="499106"/>
                </a:cubicBezTo>
                <a:cubicBezTo>
                  <a:pt x="8219" y="518421"/>
                  <a:pt x="10600" y="511541"/>
                  <a:pt x="8219" y="526093"/>
                </a:cubicBezTo>
                <a:cubicBezTo>
                  <a:pt x="5838" y="540645"/>
                  <a:pt x="2927" y="553874"/>
                  <a:pt x="1869" y="586418"/>
                </a:cubicBezTo>
                <a:cubicBezTo>
                  <a:pt x="811" y="618962"/>
                  <a:pt x="1604" y="697279"/>
                  <a:pt x="1869" y="721356"/>
                </a:cubicBezTo>
                <a:cubicBezTo>
                  <a:pt x="2134" y="745433"/>
                  <a:pt x="-3422" y="749666"/>
                  <a:pt x="3457" y="730881"/>
                </a:cubicBezTo>
                <a:cubicBezTo>
                  <a:pt x="10336" y="712096"/>
                  <a:pt x="37323" y="644362"/>
                  <a:pt x="43144" y="608643"/>
                </a:cubicBezTo>
                <a:cubicBezTo>
                  <a:pt x="48965" y="572924"/>
                  <a:pt x="33355" y="558107"/>
                  <a:pt x="38382" y="516568"/>
                </a:cubicBezTo>
                <a:cubicBezTo>
                  <a:pt x="43409" y="475029"/>
                  <a:pt x="67486" y="398300"/>
                  <a:pt x="73307" y="359406"/>
                </a:cubicBezTo>
                <a:cubicBezTo>
                  <a:pt x="79128" y="320512"/>
                  <a:pt x="65899" y="333741"/>
                  <a:pt x="73307" y="283206"/>
                </a:cubicBezTo>
                <a:cubicBezTo>
                  <a:pt x="80715" y="232671"/>
                  <a:pt x="105851" y="101437"/>
                  <a:pt x="117757" y="56193"/>
                </a:cubicBezTo>
                <a:cubicBezTo>
                  <a:pt x="129663" y="10949"/>
                  <a:pt x="140776" y="-3338"/>
                  <a:pt x="136807" y="6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C79B8E21-F6CE-424E-B489-5CD78F45BB31}"/>
              </a:ext>
            </a:extLst>
          </p:cNvPr>
          <p:cNvSpPr/>
          <p:nvPr/>
        </p:nvSpPr>
        <p:spPr>
          <a:xfrm>
            <a:off x="3926588" y="8505243"/>
            <a:ext cx="480326" cy="353619"/>
          </a:xfrm>
          <a:custGeom>
            <a:avLst/>
            <a:gdLst>
              <a:gd name="connsiteX0" fmla="*/ 5650 w 480326"/>
              <a:gd name="connsiteY0" fmla="*/ 351420 h 353619"/>
              <a:gd name="connsiteX1" fmla="*/ 53275 w 480326"/>
              <a:gd name="connsiteY1" fmla="*/ 210132 h 353619"/>
              <a:gd name="connsiteX2" fmla="*/ 137412 w 480326"/>
              <a:gd name="connsiteY2" fmla="*/ 103770 h 353619"/>
              <a:gd name="connsiteX3" fmla="*/ 277112 w 480326"/>
              <a:gd name="connsiteY3" fmla="*/ 3757 h 353619"/>
              <a:gd name="connsiteX4" fmla="*/ 431100 w 480326"/>
              <a:gd name="connsiteY4" fmla="*/ 32332 h 353619"/>
              <a:gd name="connsiteX5" fmla="*/ 458087 w 480326"/>
              <a:gd name="connsiteY5" fmla="*/ 137107 h 353619"/>
              <a:gd name="connsiteX6" fmla="*/ 480312 w 480326"/>
              <a:gd name="connsiteY6" fmla="*/ 199020 h 353619"/>
              <a:gd name="connsiteX7" fmla="*/ 454912 w 480326"/>
              <a:gd name="connsiteY7" fmla="*/ 114882 h 353619"/>
              <a:gd name="connsiteX8" fmla="*/ 424750 w 480326"/>
              <a:gd name="connsiteY8" fmla="*/ 43445 h 353619"/>
              <a:gd name="connsiteX9" fmla="*/ 278700 w 480326"/>
              <a:gd name="connsiteY9" fmla="*/ 29157 h 353619"/>
              <a:gd name="connsiteX10" fmla="*/ 185037 w 480326"/>
              <a:gd name="connsiteY10" fmla="*/ 91070 h 353619"/>
              <a:gd name="connsiteX11" fmla="*/ 5650 w 480326"/>
              <a:gd name="connsiteY11" fmla="*/ 351420 h 35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26" h="353619">
                <a:moveTo>
                  <a:pt x="5650" y="351420"/>
                </a:moveTo>
                <a:cubicBezTo>
                  <a:pt x="-16310" y="371264"/>
                  <a:pt x="31315" y="251407"/>
                  <a:pt x="53275" y="210132"/>
                </a:cubicBezTo>
                <a:cubicBezTo>
                  <a:pt x="75235" y="168857"/>
                  <a:pt x="100106" y="138166"/>
                  <a:pt x="137412" y="103770"/>
                </a:cubicBezTo>
                <a:cubicBezTo>
                  <a:pt x="174718" y="69374"/>
                  <a:pt x="228164" y="15663"/>
                  <a:pt x="277112" y="3757"/>
                </a:cubicBezTo>
                <a:cubicBezTo>
                  <a:pt x="326060" y="-8149"/>
                  <a:pt x="400938" y="10107"/>
                  <a:pt x="431100" y="32332"/>
                </a:cubicBezTo>
                <a:cubicBezTo>
                  <a:pt x="461262" y="54557"/>
                  <a:pt x="449885" y="109326"/>
                  <a:pt x="458087" y="137107"/>
                </a:cubicBezTo>
                <a:cubicBezTo>
                  <a:pt x="466289" y="164888"/>
                  <a:pt x="480841" y="202724"/>
                  <a:pt x="480312" y="199020"/>
                </a:cubicBezTo>
                <a:cubicBezTo>
                  <a:pt x="479783" y="195316"/>
                  <a:pt x="464172" y="140811"/>
                  <a:pt x="454912" y="114882"/>
                </a:cubicBezTo>
                <a:cubicBezTo>
                  <a:pt x="445652" y="88953"/>
                  <a:pt x="454119" y="57732"/>
                  <a:pt x="424750" y="43445"/>
                </a:cubicBezTo>
                <a:cubicBezTo>
                  <a:pt x="395381" y="29158"/>
                  <a:pt x="318652" y="21220"/>
                  <a:pt x="278700" y="29157"/>
                </a:cubicBezTo>
                <a:cubicBezTo>
                  <a:pt x="238748" y="37094"/>
                  <a:pt x="228958" y="39741"/>
                  <a:pt x="185037" y="91070"/>
                </a:cubicBezTo>
                <a:cubicBezTo>
                  <a:pt x="141116" y="142399"/>
                  <a:pt x="27610" y="331576"/>
                  <a:pt x="5650" y="351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415811D8-7837-4C3B-AE19-BA5CEBEB5E9B}"/>
              </a:ext>
            </a:extLst>
          </p:cNvPr>
          <p:cNvSpPr/>
          <p:nvPr/>
        </p:nvSpPr>
        <p:spPr>
          <a:xfrm>
            <a:off x="4119549" y="8686775"/>
            <a:ext cx="270008" cy="98241"/>
          </a:xfrm>
          <a:custGeom>
            <a:avLst/>
            <a:gdLst>
              <a:gd name="connsiteX0" fmla="*/ 14 w 270008"/>
              <a:gd name="connsiteY0" fmla="*/ 20663 h 98241"/>
              <a:gd name="connsiteX1" fmla="*/ 127014 w 270008"/>
              <a:gd name="connsiteY1" fmla="*/ 92100 h 98241"/>
              <a:gd name="connsiteX2" fmla="*/ 223851 w 270008"/>
              <a:gd name="connsiteY2" fmla="*/ 92100 h 98241"/>
              <a:gd name="connsiteX3" fmla="*/ 249251 w 270008"/>
              <a:gd name="connsiteY3" fmla="*/ 71463 h 98241"/>
              <a:gd name="connsiteX4" fmla="*/ 269889 w 270008"/>
              <a:gd name="connsiteY4" fmla="*/ 25 h 98241"/>
              <a:gd name="connsiteX5" fmla="*/ 239726 w 270008"/>
              <a:gd name="connsiteY5" fmla="*/ 63525 h 98241"/>
              <a:gd name="connsiteX6" fmla="*/ 193689 w 270008"/>
              <a:gd name="connsiteY6" fmla="*/ 80988 h 98241"/>
              <a:gd name="connsiteX7" fmla="*/ 119076 w 270008"/>
              <a:gd name="connsiteY7" fmla="*/ 65113 h 98241"/>
              <a:gd name="connsiteX8" fmla="*/ 14 w 270008"/>
              <a:gd name="connsiteY8" fmla="*/ 20663 h 9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8" h="98241">
                <a:moveTo>
                  <a:pt x="14" y="20663"/>
                </a:moveTo>
                <a:cubicBezTo>
                  <a:pt x="1337" y="25161"/>
                  <a:pt x="89708" y="80194"/>
                  <a:pt x="127014" y="92100"/>
                </a:cubicBezTo>
                <a:cubicBezTo>
                  <a:pt x="164320" y="104006"/>
                  <a:pt x="203478" y="95539"/>
                  <a:pt x="223851" y="92100"/>
                </a:cubicBezTo>
                <a:cubicBezTo>
                  <a:pt x="244224" y="88661"/>
                  <a:pt x="241578" y="86809"/>
                  <a:pt x="249251" y="71463"/>
                </a:cubicBezTo>
                <a:cubicBezTo>
                  <a:pt x="256924" y="56117"/>
                  <a:pt x="271476" y="1348"/>
                  <a:pt x="269889" y="25"/>
                </a:cubicBezTo>
                <a:cubicBezTo>
                  <a:pt x="268302" y="-1298"/>
                  <a:pt x="252426" y="50031"/>
                  <a:pt x="239726" y="63525"/>
                </a:cubicBezTo>
                <a:cubicBezTo>
                  <a:pt x="227026" y="77019"/>
                  <a:pt x="213797" y="80723"/>
                  <a:pt x="193689" y="80988"/>
                </a:cubicBezTo>
                <a:cubicBezTo>
                  <a:pt x="173581" y="81253"/>
                  <a:pt x="147916" y="73580"/>
                  <a:pt x="119076" y="65113"/>
                </a:cubicBezTo>
                <a:cubicBezTo>
                  <a:pt x="90236" y="56646"/>
                  <a:pt x="-1309" y="16165"/>
                  <a:pt x="14" y="206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7B3E28E0-F95B-4735-AF21-71BF4AE7A41B}"/>
              </a:ext>
            </a:extLst>
          </p:cNvPr>
          <p:cNvSpPr/>
          <p:nvPr/>
        </p:nvSpPr>
        <p:spPr>
          <a:xfrm>
            <a:off x="4113870" y="8700938"/>
            <a:ext cx="291606" cy="92492"/>
          </a:xfrm>
          <a:custGeom>
            <a:avLst/>
            <a:gdLst>
              <a:gd name="connsiteX0" fmla="*/ 291443 w 291606"/>
              <a:gd name="connsiteY0" fmla="*/ 150 h 92492"/>
              <a:gd name="connsiteX1" fmla="*/ 277155 w 291606"/>
              <a:gd name="connsiteY1" fmla="*/ 66825 h 92492"/>
              <a:gd name="connsiteX2" fmla="*/ 239055 w 291606"/>
              <a:gd name="connsiteY2" fmla="*/ 82700 h 92492"/>
              <a:gd name="connsiteX3" fmla="*/ 127930 w 291606"/>
              <a:gd name="connsiteY3" fmla="*/ 82700 h 92492"/>
              <a:gd name="connsiteX4" fmla="*/ 73955 w 291606"/>
              <a:gd name="connsiteY4" fmla="*/ 73175 h 92492"/>
              <a:gd name="connsiteX5" fmla="*/ 930 w 291606"/>
              <a:gd name="connsiteY5" fmla="*/ 28725 h 92492"/>
              <a:gd name="connsiteX6" fmla="*/ 40618 w 291606"/>
              <a:gd name="connsiteY6" fmla="*/ 57300 h 92492"/>
              <a:gd name="connsiteX7" fmla="*/ 151743 w 291606"/>
              <a:gd name="connsiteY7" fmla="*/ 87462 h 92492"/>
              <a:gd name="connsiteX8" fmla="*/ 269218 w 291606"/>
              <a:gd name="connsiteY8" fmla="*/ 87462 h 92492"/>
              <a:gd name="connsiteX9" fmla="*/ 291443 w 291606"/>
              <a:gd name="connsiteY9" fmla="*/ 150 h 9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606" h="92492">
                <a:moveTo>
                  <a:pt x="291443" y="150"/>
                </a:moveTo>
                <a:cubicBezTo>
                  <a:pt x="292766" y="-3289"/>
                  <a:pt x="285886" y="53067"/>
                  <a:pt x="277155" y="66825"/>
                </a:cubicBezTo>
                <a:cubicBezTo>
                  <a:pt x="268424" y="80583"/>
                  <a:pt x="263926" y="80054"/>
                  <a:pt x="239055" y="82700"/>
                </a:cubicBezTo>
                <a:cubicBezTo>
                  <a:pt x="214184" y="85346"/>
                  <a:pt x="155447" y="84287"/>
                  <a:pt x="127930" y="82700"/>
                </a:cubicBezTo>
                <a:cubicBezTo>
                  <a:pt x="100413" y="81113"/>
                  <a:pt x="95122" y="82171"/>
                  <a:pt x="73955" y="73175"/>
                </a:cubicBezTo>
                <a:cubicBezTo>
                  <a:pt x="52788" y="64179"/>
                  <a:pt x="6486" y="31371"/>
                  <a:pt x="930" y="28725"/>
                </a:cubicBezTo>
                <a:cubicBezTo>
                  <a:pt x="-4626" y="26079"/>
                  <a:pt x="15482" y="47510"/>
                  <a:pt x="40618" y="57300"/>
                </a:cubicBezTo>
                <a:cubicBezTo>
                  <a:pt x="65754" y="67090"/>
                  <a:pt x="113643" y="82435"/>
                  <a:pt x="151743" y="87462"/>
                </a:cubicBezTo>
                <a:cubicBezTo>
                  <a:pt x="189843" y="92489"/>
                  <a:pt x="242230" y="95664"/>
                  <a:pt x="269218" y="87462"/>
                </a:cubicBezTo>
                <a:cubicBezTo>
                  <a:pt x="296206" y="79260"/>
                  <a:pt x="290120" y="3589"/>
                  <a:pt x="291443" y="1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12236D50-8811-495D-8D54-6600C4972F20}"/>
              </a:ext>
            </a:extLst>
          </p:cNvPr>
          <p:cNvSpPr/>
          <p:nvPr/>
        </p:nvSpPr>
        <p:spPr>
          <a:xfrm>
            <a:off x="4102570" y="8703818"/>
            <a:ext cx="305541" cy="246770"/>
          </a:xfrm>
          <a:custGeom>
            <a:avLst/>
            <a:gdLst>
              <a:gd name="connsiteX0" fmla="*/ 2705 w 305541"/>
              <a:gd name="connsiteY0" fmla="*/ 2032 h 246770"/>
              <a:gd name="connsiteX1" fmla="*/ 2705 w 305541"/>
              <a:gd name="connsiteY1" fmla="*/ 98870 h 246770"/>
              <a:gd name="connsiteX2" fmla="*/ 13818 w 305541"/>
              <a:gd name="connsiteY2" fmla="*/ 173482 h 246770"/>
              <a:gd name="connsiteX3" fmla="*/ 29693 w 305541"/>
              <a:gd name="connsiteY3" fmla="*/ 217932 h 246770"/>
              <a:gd name="connsiteX4" fmla="*/ 153518 w 305541"/>
              <a:gd name="connsiteY4" fmla="*/ 246507 h 246770"/>
              <a:gd name="connsiteX5" fmla="*/ 191618 w 305541"/>
              <a:gd name="connsiteY5" fmla="*/ 230632 h 246770"/>
              <a:gd name="connsiteX6" fmla="*/ 236068 w 305541"/>
              <a:gd name="connsiteY6" fmla="*/ 205232 h 246770"/>
              <a:gd name="connsiteX7" fmla="*/ 297980 w 305541"/>
              <a:gd name="connsiteY7" fmla="*/ 133795 h 246770"/>
              <a:gd name="connsiteX8" fmla="*/ 304330 w 305541"/>
              <a:gd name="connsiteY8" fmla="*/ 19495 h 246770"/>
              <a:gd name="connsiteX9" fmla="*/ 296393 w 305541"/>
              <a:gd name="connsiteY9" fmla="*/ 95695 h 246770"/>
              <a:gd name="connsiteX10" fmla="*/ 263055 w 305541"/>
              <a:gd name="connsiteY10" fmla="*/ 159195 h 246770"/>
              <a:gd name="connsiteX11" fmla="*/ 172568 w 305541"/>
              <a:gd name="connsiteY11" fmla="*/ 219520 h 246770"/>
              <a:gd name="connsiteX12" fmla="*/ 93193 w 305541"/>
              <a:gd name="connsiteY12" fmla="*/ 225870 h 246770"/>
              <a:gd name="connsiteX13" fmla="*/ 32868 w 305541"/>
              <a:gd name="connsiteY13" fmla="*/ 195707 h 246770"/>
              <a:gd name="connsiteX14" fmla="*/ 2705 w 305541"/>
              <a:gd name="connsiteY14" fmla="*/ 2032 h 2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541" h="246770">
                <a:moveTo>
                  <a:pt x="2705" y="2032"/>
                </a:moveTo>
                <a:cubicBezTo>
                  <a:pt x="-2322" y="-14107"/>
                  <a:pt x="853" y="70295"/>
                  <a:pt x="2705" y="98870"/>
                </a:cubicBezTo>
                <a:cubicBezTo>
                  <a:pt x="4557" y="127445"/>
                  <a:pt x="9320" y="153638"/>
                  <a:pt x="13818" y="173482"/>
                </a:cubicBezTo>
                <a:cubicBezTo>
                  <a:pt x="18316" y="193326"/>
                  <a:pt x="6410" y="205761"/>
                  <a:pt x="29693" y="217932"/>
                </a:cubicBezTo>
                <a:cubicBezTo>
                  <a:pt x="52976" y="230103"/>
                  <a:pt x="126531" y="244390"/>
                  <a:pt x="153518" y="246507"/>
                </a:cubicBezTo>
                <a:cubicBezTo>
                  <a:pt x="180506" y="248624"/>
                  <a:pt x="177860" y="237511"/>
                  <a:pt x="191618" y="230632"/>
                </a:cubicBezTo>
                <a:cubicBezTo>
                  <a:pt x="205376" y="223753"/>
                  <a:pt x="218341" y="221372"/>
                  <a:pt x="236068" y="205232"/>
                </a:cubicBezTo>
                <a:cubicBezTo>
                  <a:pt x="253795" y="189092"/>
                  <a:pt x="286603" y="164751"/>
                  <a:pt x="297980" y="133795"/>
                </a:cubicBezTo>
                <a:cubicBezTo>
                  <a:pt x="309357" y="102839"/>
                  <a:pt x="304594" y="25845"/>
                  <a:pt x="304330" y="19495"/>
                </a:cubicBezTo>
                <a:cubicBezTo>
                  <a:pt x="304066" y="13145"/>
                  <a:pt x="303272" y="72412"/>
                  <a:pt x="296393" y="95695"/>
                </a:cubicBezTo>
                <a:cubicBezTo>
                  <a:pt x="289514" y="118978"/>
                  <a:pt x="283692" y="138558"/>
                  <a:pt x="263055" y="159195"/>
                </a:cubicBezTo>
                <a:cubicBezTo>
                  <a:pt x="242418" y="179832"/>
                  <a:pt x="200878" y="208407"/>
                  <a:pt x="172568" y="219520"/>
                </a:cubicBezTo>
                <a:cubicBezTo>
                  <a:pt x="144258" y="230633"/>
                  <a:pt x="116476" y="229839"/>
                  <a:pt x="93193" y="225870"/>
                </a:cubicBezTo>
                <a:cubicBezTo>
                  <a:pt x="69910" y="221901"/>
                  <a:pt x="48214" y="229838"/>
                  <a:pt x="32868" y="195707"/>
                </a:cubicBezTo>
                <a:cubicBezTo>
                  <a:pt x="17522" y="161576"/>
                  <a:pt x="7732" y="18171"/>
                  <a:pt x="2705" y="20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5A875381-F4CA-4274-82D2-E907AA945804}"/>
              </a:ext>
            </a:extLst>
          </p:cNvPr>
          <p:cNvSpPr/>
          <p:nvPr/>
        </p:nvSpPr>
        <p:spPr>
          <a:xfrm>
            <a:off x="3769785" y="8858129"/>
            <a:ext cx="196276" cy="846263"/>
          </a:xfrm>
          <a:custGeom>
            <a:avLst/>
            <a:gdLst>
              <a:gd name="connsiteX0" fmla="*/ 160865 w 196276"/>
              <a:gd name="connsiteY0" fmla="*/ 121 h 846263"/>
              <a:gd name="connsiteX1" fmla="*/ 170390 w 196276"/>
              <a:gd name="connsiteY1" fmla="*/ 106484 h 846263"/>
              <a:gd name="connsiteX2" fmla="*/ 143403 w 196276"/>
              <a:gd name="connsiteY2" fmla="*/ 128709 h 846263"/>
              <a:gd name="connsiteX3" fmla="*/ 67203 w 196276"/>
              <a:gd name="connsiteY3" fmla="*/ 223959 h 846263"/>
              <a:gd name="connsiteX4" fmla="*/ 27515 w 196276"/>
              <a:gd name="connsiteY4" fmla="*/ 320796 h 846263"/>
              <a:gd name="connsiteX5" fmla="*/ 3703 w 196276"/>
              <a:gd name="connsiteY5" fmla="*/ 522409 h 846263"/>
              <a:gd name="connsiteX6" fmla="*/ 3703 w 196276"/>
              <a:gd name="connsiteY6" fmla="*/ 620834 h 846263"/>
              <a:gd name="connsiteX7" fmla="*/ 38628 w 196276"/>
              <a:gd name="connsiteY7" fmla="*/ 825621 h 846263"/>
              <a:gd name="connsiteX8" fmla="*/ 52915 w 196276"/>
              <a:gd name="connsiteY8" fmla="*/ 828796 h 846263"/>
              <a:gd name="connsiteX9" fmla="*/ 27515 w 196276"/>
              <a:gd name="connsiteY9" fmla="*/ 733546 h 846263"/>
              <a:gd name="connsiteX10" fmla="*/ 21165 w 196276"/>
              <a:gd name="connsiteY10" fmla="*/ 497009 h 846263"/>
              <a:gd name="connsiteX11" fmla="*/ 113240 w 196276"/>
              <a:gd name="connsiteY11" fmla="*/ 189034 h 846263"/>
              <a:gd name="connsiteX12" fmla="*/ 194203 w 196276"/>
              <a:gd name="connsiteY12" fmla="*/ 87434 h 846263"/>
              <a:gd name="connsiteX13" fmla="*/ 160865 w 196276"/>
              <a:gd name="connsiteY13" fmla="*/ 121 h 84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276" h="846263">
                <a:moveTo>
                  <a:pt x="160865" y="121"/>
                </a:moveTo>
                <a:cubicBezTo>
                  <a:pt x="156896" y="3296"/>
                  <a:pt x="173300" y="85053"/>
                  <a:pt x="170390" y="106484"/>
                </a:cubicBezTo>
                <a:cubicBezTo>
                  <a:pt x="167480" y="127915"/>
                  <a:pt x="160601" y="109130"/>
                  <a:pt x="143403" y="128709"/>
                </a:cubicBezTo>
                <a:cubicBezTo>
                  <a:pt x="126205" y="148288"/>
                  <a:pt x="86518" y="191944"/>
                  <a:pt x="67203" y="223959"/>
                </a:cubicBezTo>
                <a:cubicBezTo>
                  <a:pt x="47888" y="255974"/>
                  <a:pt x="38098" y="271054"/>
                  <a:pt x="27515" y="320796"/>
                </a:cubicBezTo>
                <a:cubicBezTo>
                  <a:pt x="16932" y="370538"/>
                  <a:pt x="7672" y="472403"/>
                  <a:pt x="3703" y="522409"/>
                </a:cubicBezTo>
                <a:cubicBezTo>
                  <a:pt x="-266" y="572415"/>
                  <a:pt x="-2118" y="570299"/>
                  <a:pt x="3703" y="620834"/>
                </a:cubicBezTo>
                <a:cubicBezTo>
                  <a:pt x="9524" y="671369"/>
                  <a:pt x="30426" y="790961"/>
                  <a:pt x="38628" y="825621"/>
                </a:cubicBezTo>
                <a:cubicBezTo>
                  <a:pt x="46830" y="860281"/>
                  <a:pt x="54767" y="844142"/>
                  <a:pt x="52915" y="828796"/>
                </a:cubicBezTo>
                <a:cubicBezTo>
                  <a:pt x="51063" y="813450"/>
                  <a:pt x="32807" y="788844"/>
                  <a:pt x="27515" y="733546"/>
                </a:cubicBezTo>
                <a:cubicBezTo>
                  <a:pt x="22223" y="678248"/>
                  <a:pt x="6878" y="587761"/>
                  <a:pt x="21165" y="497009"/>
                </a:cubicBezTo>
                <a:cubicBezTo>
                  <a:pt x="35452" y="406257"/>
                  <a:pt x="84400" y="257297"/>
                  <a:pt x="113240" y="189034"/>
                </a:cubicBezTo>
                <a:cubicBezTo>
                  <a:pt x="142080" y="120771"/>
                  <a:pt x="182561" y="118126"/>
                  <a:pt x="194203" y="87434"/>
                </a:cubicBezTo>
                <a:cubicBezTo>
                  <a:pt x="205845" y="56742"/>
                  <a:pt x="164834" y="-3054"/>
                  <a:pt x="160865" y="1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DDD418AD-F077-4792-AD63-542EB10EAC20}"/>
              </a:ext>
            </a:extLst>
          </p:cNvPr>
          <p:cNvSpPr/>
          <p:nvPr/>
        </p:nvSpPr>
        <p:spPr>
          <a:xfrm>
            <a:off x="4277021" y="8862874"/>
            <a:ext cx="110268" cy="197397"/>
          </a:xfrm>
          <a:custGeom>
            <a:avLst/>
            <a:gdLst>
              <a:gd name="connsiteX0" fmla="*/ 109242 w 110268"/>
              <a:gd name="connsiteY0" fmla="*/ 139 h 197397"/>
              <a:gd name="connsiteX1" fmla="*/ 64792 w 110268"/>
              <a:gd name="connsiteY1" fmla="*/ 106501 h 197397"/>
              <a:gd name="connsiteX2" fmla="*/ 17167 w 110268"/>
              <a:gd name="connsiteY2" fmla="*/ 173176 h 197397"/>
              <a:gd name="connsiteX3" fmla="*/ 4467 w 110268"/>
              <a:gd name="connsiteY3" fmla="*/ 192226 h 197397"/>
              <a:gd name="connsiteX4" fmla="*/ 88604 w 110268"/>
              <a:gd name="connsiteY4" fmla="*/ 85864 h 197397"/>
              <a:gd name="connsiteX5" fmla="*/ 109242 w 110268"/>
              <a:gd name="connsiteY5" fmla="*/ 139 h 19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" h="197397">
                <a:moveTo>
                  <a:pt x="109242" y="139"/>
                </a:moveTo>
                <a:cubicBezTo>
                  <a:pt x="105273" y="3578"/>
                  <a:pt x="80138" y="77662"/>
                  <a:pt x="64792" y="106501"/>
                </a:cubicBezTo>
                <a:cubicBezTo>
                  <a:pt x="49446" y="135340"/>
                  <a:pt x="27221" y="158889"/>
                  <a:pt x="17167" y="173176"/>
                </a:cubicBezTo>
                <a:cubicBezTo>
                  <a:pt x="7113" y="187463"/>
                  <a:pt x="-7439" y="206778"/>
                  <a:pt x="4467" y="192226"/>
                </a:cubicBezTo>
                <a:cubicBezTo>
                  <a:pt x="16373" y="177674"/>
                  <a:pt x="71671" y="113910"/>
                  <a:pt x="88604" y="85864"/>
                </a:cubicBezTo>
                <a:cubicBezTo>
                  <a:pt x="105537" y="57818"/>
                  <a:pt x="113211" y="-3300"/>
                  <a:pt x="109242" y="1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19B439B3-1464-4C5A-A1C1-0E1F0708089D}"/>
              </a:ext>
            </a:extLst>
          </p:cNvPr>
          <p:cNvSpPr/>
          <p:nvPr/>
        </p:nvSpPr>
        <p:spPr>
          <a:xfrm>
            <a:off x="4261819" y="8988914"/>
            <a:ext cx="71377" cy="639351"/>
          </a:xfrm>
          <a:custGeom>
            <a:avLst/>
            <a:gdLst>
              <a:gd name="connsiteX0" fmla="*/ 70469 w 71377"/>
              <a:gd name="connsiteY0" fmla="*/ 5861 h 639351"/>
              <a:gd name="connsiteX1" fmla="*/ 64119 w 71377"/>
              <a:gd name="connsiteY1" fmla="*/ 124924 h 639351"/>
              <a:gd name="connsiteX2" fmla="*/ 62531 w 71377"/>
              <a:gd name="connsiteY2" fmla="*/ 299549 h 639351"/>
              <a:gd name="connsiteX3" fmla="*/ 11731 w 71377"/>
              <a:gd name="connsiteY3" fmla="*/ 553549 h 639351"/>
              <a:gd name="connsiteX4" fmla="*/ 8556 w 71377"/>
              <a:gd name="connsiteY4" fmla="*/ 594824 h 639351"/>
              <a:gd name="connsiteX5" fmla="*/ 16494 w 71377"/>
              <a:gd name="connsiteY5" fmla="*/ 639274 h 639351"/>
              <a:gd name="connsiteX6" fmla="*/ 619 w 71377"/>
              <a:gd name="connsiteY6" fmla="*/ 583711 h 639351"/>
              <a:gd name="connsiteX7" fmla="*/ 41894 w 71377"/>
              <a:gd name="connsiteY7" fmla="*/ 312249 h 639351"/>
              <a:gd name="connsiteX8" fmla="*/ 70469 w 71377"/>
              <a:gd name="connsiteY8" fmla="*/ 5861 h 63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7" h="639351">
                <a:moveTo>
                  <a:pt x="70469" y="5861"/>
                </a:moveTo>
                <a:cubicBezTo>
                  <a:pt x="74173" y="-25360"/>
                  <a:pt x="65442" y="75976"/>
                  <a:pt x="64119" y="124924"/>
                </a:cubicBezTo>
                <a:cubicBezTo>
                  <a:pt x="62796" y="173872"/>
                  <a:pt x="71262" y="228112"/>
                  <a:pt x="62531" y="299549"/>
                </a:cubicBezTo>
                <a:cubicBezTo>
                  <a:pt x="53800" y="370987"/>
                  <a:pt x="20727" y="504337"/>
                  <a:pt x="11731" y="553549"/>
                </a:cubicBezTo>
                <a:cubicBezTo>
                  <a:pt x="2735" y="602761"/>
                  <a:pt x="7762" y="580537"/>
                  <a:pt x="8556" y="594824"/>
                </a:cubicBezTo>
                <a:cubicBezTo>
                  <a:pt x="9350" y="609111"/>
                  <a:pt x="17817" y="641126"/>
                  <a:pt x="16494" y="639274"/>
                </a:cubicBezTo>
                <a:cubicBezTo>
                  <a:pt x="15171" y="637422"/>
                  <a:pt x="-3614" y="638215"/>
                  <a:pt x="619" y="583711"/>
                </a:cubicBezTo>
                <a:cubicBezTo>
                  <a:pt x="4852" y="529207"/>
                  <a:pt x="31046" y="406441"/>
                  <a:pt x="41894" y="312249"/>
                </a:cubicBezTo>
                <a:cubicBezTo>
                  <a:pt x="52742" y="218057"/>
                  <a:pt x="66765" y="37082"/>
                  <a:pt x="70469" y="58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AE4A14F4-A87E-48EA-86C8-E6D57FFB85A7}"/>
              </a:ext>
            </a:extLst>
          </p:cNvPr>
          <p:cNvSpPr/>
          <p:nvPr/>
        </p:nvSpPr>
        <p:spPr>
          <a:xfrm>
            <a:off x="4406799" y="8681793"/>
            <a:ext cx="434357" cy="443343"/>
          </a:xfrm>
          <a:custGeom>
            <a:avLst/>
            <a:gdLst>
              <a:gd name="connsiteX0" fmla="*/ 101 w 434357"/>
              <a:gd name="connsiteY0" fmla="*/ 239957 h 443343"/>
              <a:gd name="connsiteX1" fmla="*/ 63601 w 434357"/>
              <a:gd name="connsiteY1" fmla="*/ 55807 h 443343"/>
              <a:gd name="connsiteX2" fmla="*/ 154089 w 434357"/>
              <a:gd name="connsiteY2" fmla="*/ 1832 h 443343"/>
              <a:gd name="connsiteX3" fmla="*/ 276326 w 434357"/>
              <a:gd name="connsiteY3" fmla="*/ 25645 h 443343"/>
              <a:gd name="connsiteX4" fmla="*/ 412851 w 434357"/>
              <a:gd name="connsiteY4" fmla="*/ 147882 h 443343"/>
              <a:gd name="connsiteX5" fmla="*/ 430314 w 434357"/>
              <a:gd name="connsiteY5" fmla="*/ 230432 h 443343"/>
              <a:gd name="connsiteX6" fmla="*/ 412851 w 434357"/>
              <a:gd name="connsiteY6" fmla="*/ 343145 h 443343"/>
              <a:gd name="connsiteX7" fmla="*/ 395389 w 434357"/>
              <a:gd name="connsiteY7" fmla="*/ 443157 h 443343"/>
              <a:gd name="connsiteX8" fmla="*/ 412851 w 434357"/>
              <a:gd name="connsiteY8" fmla="*/ 317745 h 443343"/>
              <a:gd name="connsiteX9" fmla="*/ 427139 w 434357"/>
              <a:gd name="connsiteY9" fmla="*/ 168520 h 443343"/>
              <a:gd name="connsiteX10" fmla="*/ 289026 w 434357"/>
              <a:gd name="connsiteY10" fmla="*/ 54220 h 443343"/>
              <a:gd name="connsiteX11" fmla="*/ 165201 w 434357"/>
              <a:gd name="connsiteY11" fmla="*/ 12945 h 443343"/>
              <a:gd name="connsiteX12" fmla="*/ 77889 w 434357"/>
              <a:gd name="connsiteY12" fmla="*/ 73270 h 443343"/>
              <a:gd name="connsiteX13" fmla="*/ 101 w 434357"/>
              <a:gd name="connsiteY13" fmla="*/ 239957 h 44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4357" h="443343">
                <a:moveTo>
                  <a:pt x="101" y="239957"/>
                </a:moveTo>
                <a:cubicBezTo>
                  <a:pt x="-2280" y="237047"/>
                  <a:pt x="37936" y="95494"/>
                  <a:pt x="63601" y="55807"/>
                </a:cubicBezTo>
                <a:cubicBezTo>
                  <a:pt x="89266" y="16120"/>
                  <a:pt x="118635" y="6859"/>
                  <a:pt x="154089" y="1832"/>
                </a:cubicBezTo>
                <a:cubicBezTo>
                  <a:pt x="189543" y="-3195"/>
                  <a:pt x="233199" y="1303"/>
                  <a:pt x="276326" y="25645"/>
                </a:cubicBezTo>
                <a:cubicBezTo>
                  <a:pt x="319453" y="49987"/>
                  <a:pt x="387186" y="113751"/>
                  <a:pt x="412851" y="147882"/>
                </a:cubicBezTo>
                <a:cubicBezTo>
                  <a:pt x="438516" y="182013"/>
                  <a:pt x="430314" y="197888"/>
                  <a:pt x="430314" y="230432"/>
                </a:cubicBezTo>
                <a:cubicBezTo>
                  <a:pt x="430314" y="262976"/>
                  <a:pt x="418672" y="307691"/>
                  <a:pt x="412851" y="343145"/>
                </a:cubicBezTo>
                <a:cubicBezTo>
                  <a:pt x="407030" y="378599"/>
                  <a:pt x="395389" y="447390"/>
                  <a:pt x="395389" y="443157"/>
                </a:cubicBezTo>
                <a:cubicBezTo>
                  <a:pt x="395389" y="438924"/>
                  <a:pt x="407559" y="363518"/>
                  <a:pt x="412851" y="317745"/>
                </a:cubicBezTo>
                <a:cubicBezTo>
                  <a:pt x="418143" y="271972"/>
                  <a:pt x="447776" y="212441"/>
                  <a:pt x="427139" y="168520"/>
                </a:cubicBezTo>
                <a:cubicBezTo>
                  <a:pt x="406502" y="124599"/>
                  <a:pt x="332682" y="80149"/>
                  <a:pt x="289026" y="54220"/>
                </a:cubicBezTo>
                <a:cubicBezTo>
                  <a:pt x="245370" y="28291"/>
                  <a:pt x="200390" y="9770"/>
                  <a:pt x="165201" y="12945"/>
                </a:cubicBezTo>
                <a:cubicBezTo>
                  <a:pt x="130012" y="16120"/>
                  <a:pt x="105935" y="37022"/>
                  <a:pt x="77889" y="73270"/>
                </a:cubicBezTo>
                <a:cubicBezTo>
                  <a:pt x="49843" y="109518"/>
                  <a:pt x="2482" y="242867"/>
                  <a:pt x="101" y="2399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F502D913-4439-4252-9216-9C61BA0A130A}"/>
              </a:ext>
            </a:extLst>
          </p:cNvPr>
          <p:cNvSpPr/>
          <p:nvPr/>
        </p:nvSpPr>
        <p:spPr>
          <a:xfrm>
            <a:off x="4468341" y="8877118"/>
            <a:ext cx="259115" cy="107692"/>
          </a:xfrm>
          <a:custGeom>
            <a:avLst/>
            <a:gdLst>
              <a:gd name="connsiteX0" fmla="*/ 472 w 259115"/>
              <a:gd name="connsiteY0" fmla="*/ 182 h 107692"/>
              <a:gd name="connsiteX1" fmla="*/ 35397 w 259115"/>
              <a:gd name="connsiteY1" fmla="*/ 84320 h 107692"/>
              <a:gd name="connsiteX2" fmla="*/ 151284 w 259115"/>
              <a:gd name="connsiteY2" fmla="*/ 106545 h 107692"/>
              <a:gd name="connsiteX3" fmla="*/ 241772 w 259115"/>
              <a:gd name="connsiteY3" fmla="*/ 57332 h 107692"/>
              <a:gd name="connsiteX4" fmla="*/ 257647 w 259115"/>
              <a:gd name="connsiteY4" fmla="*/ 8120 h 107692"/>
              <a:gd name="connsiteX5" fmla="*/ 221134 w 259115"/>
              <a:gd name="connsiteY5" fmla="*/ 55745 h 107692"/>
              <a:gd name="connsiteX6" fmla="*/ 157634 w 259115"/>
              <a:gd name="connsiteY6" fmla="*/ 87495 h 107692"/>
              <a:gd name="connsiteX7" fmla="*/ 54447 w 259115"/>
              <a:gd name="connsiteY7" fmla="*/ 62095 h 107692"/>
              <a:gd name="connsiteX8" fmla="*/ 472 w 259115"/>
              <a:gd name="connsiteY8" fmla="*/ 182 h 10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115" h="107692">
                <a:moveTo>
                  <a:pt x="472" y="182"/>
                </a:moveTo>
                <a:cubicBezTo>
                  <a:pt x="-2703" y="3886"/>
                  <a:pt x="10262" y="66593"/>
                  <a:pt x="35397" y="84320"/>
                </a:cubicBezTo>
                <a:cubicBezTo>
                  <a:pt x="60532" y="102047"/>
                  <a:pt x="116888" y="111043"/>
                  <a:pt x="151284" y="106545"/>
                </a:cubicBezTo>
                <a:cubicBezTo>
                  <a:pt x="185680" y="102047"/>
                  <a:pt x="224045" y="73736"/>
                  <a:pt x="241772" y="57332"/>
                </a:cubicBezTo>
                <a:cubicBezTo>
                  <a:pt x="259499" y="40928"/>
                  <a:pt x="261087" y="8384"/>
                  <a:pt x="257647" y="8120"/>
                </a:cubicBezTo>
                <a:cubicBezTo>
                  <a:pt x="254207" y="7856"/>
                  <a:pt x="237803" y="42516"/>
                  <a:pt x="221134" y="55745"/>
                </a:cubicBezTo>
                <a:cubicBezTo>
                  <a:pt x="204465" y="68974"/>
                  <a:pt x="185415" y="86437"/>
                  <a:pt x="157634" y="87495"/>
                </a:cubicBezTo>
                <a:cubicBezTo>
                  <a:pt x="129853" y="88553"/>
                  <a:pt x="79847" y="74001"/>
                  <a:pt x="54447" y="62095"/>
                </a:cubicBezTo>
                <a:cubicBezTo>
                  <a:pt x="29047" y="50189"/>
                  <a:pt x="3647" y="-3522"/>
                  <a:pt x="472" y="1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5DBA4E8D-BE4D-4DCB-B992-332CC653EB81}"/>
              </a:ext>
            </a:extLst>
          </p:cNvPr>
          <p:cNvSpPr/>
          <p:nvPr/>
        </p:nvSpPr>
        <p:spPr>
          <a:xfrm>
            <a:off x="4437857" y="8893174"/>
            <a:ext cx="290957" cy="115270"/>
          </a:xfrm>
          <a:custGeom>
            <a:avLst/>
            <a:gdLst>
              <a:gd name="connsiteX0" fmla="*/ 288131 w 290957"/>
              <a:gd name="connsiteY0" fmla="*/ 26989 h 115270"/>
              <a:gd name="connsiteX1" fmla="*/ 259556 w 290957"/>
              <a:gd name="connsiteY1" fmla="*/ 80964 h 115270"/>
              <a:gd name="connsiteX2" fmla="*/ 210343 w 290957"/>
              <a:gd name="connsiteY2" fmla="*/ 104776 h 115270"/>
              <a:gd name="connsiteX3" fmla="*/ 67468 w 290957"/>
              <a:gd name="connsiteY3" fmla="*/ 96839 h 115270"/>
              <a:gd name="connsiteX4" fmla="*/ 16668 w 290957"/>
              <a:gd name="connsiteY4" fmla="*/ 53976 h 115270"/>
              <a:gd name="connsiteX5" fmla="*/ 793 w 290957"/>
              <a:gd name="connsiteY5" fmla="*/ 1 h 115270"/>
              <a:gd name="connsiteX6" fmla="*/ 37306 w 290957"/>
              <a:gd name="connsiteY6" fmla="*/ 52389 h 115270"/>
              <a:gd name="connsiteX7" fmla="*/ 80168 w 290957"/>
              <a:gd name="connsiteY7" fmla="*/ 98426 h 115270"/>
              <a:gd name="connsiteX8" fmla="*/ 189706 w 290957"/>
              <a:gd name="connsiteY8" fmla="*/ 112714 h 115270"/>
              <a:gd name="connsiteX9" fmla="*/ 288131 w 290957"/>
              <a:gd name="connsiteY9" fmla="*/ 26989 h 11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957" h="115270">
                <a:moveTo>
                  <a:pt x="288131" y="26989"/>
                </a:moveTo>
                <a:cubicBezTo>
                  <a:pt x="299773" y="21697"/>
                  <a:pt x="272521" y="68000"/>
                  <a:pt x="259556" y="80964"/>
                </a:cubicBezTo>
                <a:cubicBezTo>
                  <a:pt x="246591" y="93928"/>
                  <a:pt x="242358" y="102130"/>
                  <a:pt x="210343" y="104776"/>
                </a:cubicBezTo>
                <a:cubicBezTo>
                  <a:pt x="178328" y="107422"/>
                  <a:pt x="99747" y="105306"/>
                  <a:pt x="67468" y="96839"/>
                </a:cubicBezTo>
                <a:cubicBezTo>
                  <a:pt x="35189" y="88372"/>
                  <a:pt x="27780" y="70116"/>
                  <a:pt x="16668" y="53976"/>
                </a:cubicBezTo>
                <a:cubicBezTo>
                  <a:pt x="5556" y="37836"/>
                  <a:pt x="-2647" y="265"/>
                  <a:pt x="793" y="1"/>
                </a:cubicBezTo>
                <a:cubicBezTo>
                  <a:pt x="4233" y="-263"/>
                  <a:pt x="24077" y="35985"/>
                  <a:pt x="37306" y="52389"/>
                </a:cubicBezTo>
                <a:cubicBezTo>
                  <a:pt x="50535" y="68793"/>
                  <a:pt x="54768" y="88372"/>
                  <a:pt x="80168" y="98426"/>
                </a:cubicBezTo>
                <a:cubicBezTo>
                  <a:pt x="105568" y="108480"/>
                  <a:pt x="155310" y="120651"/>
                  <a:pt x="189706" y="112714"/>
                </a:cubicBezTo>
                <a:cubicBezTo>
                  <a:pt x="224102" y="104777"/>
                  <a:pt x="276489" y="32281"/>
                  <a:pt x="288131" y="269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DD32E164-4E00-4EEB-861D-28295AABE5B8}"/>
              </a:ext>
            </a:extLst>
          </p:cNvPr>
          <p:cNvSpPr/>
          <p:nvPr/>
        </p:nvSpPr>
        <p:spPr>
          <a:xfrm>
            <a:off x="4429002" y="8899506"/>
            <a:ext cx="354145" cy="181027"/>
          </a:xfrm>
          <a:custGeom>
            <a:avLst/>
            <a:gdLst>
              <a:gd name="connsiteX0" fmla="*/ 300161 w 354145"/>
              <a:gd name="connsiteY0" fmla="*/ 19 h 181027"/>
              <a:gd name="connsiteX1" fmla="*/ 323973 w 354145"/>
              <a:gd name="connsiteY1" fmla="*/ 52407 h 181027"/>
              <a:gd name="connsiteX2" fmla="*/ 354136 w 354145"/>
              <a:gd name="connsiteY2" fmla="*/ 63519 h 181027"/>
              <a:gd name="connsiteX3" fmla="*/ 320798 w 354145"/>
              <a:gd name="connsiteY3" fmla="*/ 80982 h 181027"/>
              <a:gd name="connsiteX4" fmla="*/ 266823 w 354145"/>
              <a:gd name="connsiteY4" fmla="*/ 144482 h 181027"/>
              <a:gd name="connsiteX5" fmla="*/ 212848 w 354145"/>
              <a:gd name="connsiteY5" fmla="*/ 177819 h 181027"/>
              <a:gd name="connsiteX6" fmla="*/ 93786 w 354145"/>
              <a:gd name="connsiteY6" fmla="*/ 173057 h 181027"/>
              <a:gd name="connsiteX7" fmla="*/ 27111 w 354145"/>
              <a:gd name="connsiteY7" fmla="*/ 119082 h 181027"/>
              <a:gd name="connsiteX8" fmla="*/ 3298 w 354145"/>
              <a:gd name="connsiteY8" fmla="*/ 57169 h 181027"/>
              <a:gd name="connsiteX9" fmla="*/ 1711 w 354145"/>
              <a:gd name="connsiteY9" fmla="*/ 6369 h 181027"/>
              <a:gd name="connsiteX10" fmla="*/ 17586 w 354145"/>
              <a:gd name="connsiteY10" fmla="*/ 76219 h 181027"/>
              <a:gd name="connsiteX11" fmla="*/ 25523 w 354145"/>
              <a:gd name="connsiteY11" fmla="*/ 95269 h 181027"/>
              <a:gd name="connsiteX12" fmla="*/ 73148 w 354145"/>
              <a:gd name="connsiteY12" fmla="*/ 141307 h 181027"/>
              <a:gd name="connsiteX13" fmla="*/ 150936 w 354145"/>
              <a:gd name="connsiteY13" fmla="*/ 169882 h 181027"/>
              <a:gd name="connsiteX14" fmla="*/ 220786 w 354145"/>
              <a:gd name="connsiteY14" fmla="*/ 168294 h 181027"/>
              <a:gd name="connsiteX15" fmla="*/ 290636 w 354145"/>
              <a:gd name="connsiteY15" fmla="*/ 123844 h 181027"/>
              <a:gd name="connsiteX16" fmla="*/ 333498 w 354145"/>
              <a:gd name="connsiteY16" fmla="*/ 58757 h 181027"/>
              <a:gd name="connsiteX17" fmla="*/ 300161 w 354145"/>
              <a:gd name="connsiteY17" fmla="*/ 19 h 18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4145" h="181027">
                <a:moveTo>
                  <a:pt x="300161" y="19"/>
                </a:moveTo>
                <a:cubicBezTo>
                  <a:pt x="298573" y="-1039"/>
                  <a:pt x="314977" y="41824"/>
                  <a:pt x="323973" y="52407"/>
                </a:cubicBezTo>
                <a:cubicBezTo>
                  <a:pt x="332969" y="62990"/>
                  <a:pt x="354665" y="58757"/>
                  <a:pt x="354136" y="63519"/>
                </a:cubicBezTo>
                <a:cubicBezTo>
                  <a:pt x="353607" y="68282"/>
                  <a:pt x="335350" y="67488"/>
                  <a:pt x="320798" y="80982"/>
                </a:cubicBezTo>
                <a:cubicBezTo>
                  <a:pt x="306246" y="94476"/>
                  <a:pt x="284815" y="128343"/>
                  <a:pt x="266823" y="144482"/>
                </a:cubicBezTo>
                <a:cubicBezTo>
                  <a:pt x="248831" y="160622"/>
                  <a:pt x="241687" y="173057"/>
                  <a:pt x="212848" y="177819"/>
                </a:cubicBezTo>
                <a:cubicBezTo>
                  <a:pt x="184009" y="182581"/>
                  <a:pt x="124742" y="182846"/>
                  <a:pt x="93786" y="173057"/>
                </a:cubicBezTo>
                <a:cubicBezTo>
                  <a:pt x="62830" y="163268"/>
                  <a:pt x="42192" y="138397"/>
                  <a:pt x="27111" y="119082"/>
                </a:cubicBezTo>
                <a:cubicBezTo>
                  <a:pt x="12030" y="99767"/>
                  <a:pt x="7531" y="75954"/>
                  <a:pt x="3298" y="57169"/>
                </a:cubicBezTo>
                <a:cubicBezTo>
                  <a:pt x="-935" y="38384"/>
                  <a:pt x="-670" y="3194"/>
                  <a:pt x="1711" y="6369"/>
                </a:cubicBezTo>
                <a:cubicBezTo>
                  <a:pt x="4092" y="9544"/>
                  <a:pt x="13617" y="61403"/>
                  <a:pt x="17586" y="76219"/>
                </a:cubicBezTo>
                <a:cubicBezTo>
                  <a:pt x="21555" y="91035"/>
                  <a:pt x="16263" y="84421"/>
                  <a:pt x="25523" y="95269"/>
                </a:cubicBezTo>
                <a:cubicBezTo>
                  <a:pt x="34783" y="106117"/>
                  <a:pt x="52246" y="128872"/>
                  <a:pt x="73148" y="141307"/>
                </a:cubicBezTo>
                <a:cubicBezTo>
                  <a:pt x="94050" y="153743"/>
                  <a:pt x="126330" y="165384"/>
                  <a:pt x="150936" y="169882"/>
                </a:cubicBezTo>
                <a:cubicBezTo>
                  <a:pt x="175542" y="174380"/>
                  <a:pt x="197503" y="175967"/>
                  <a:pt x="220786" y="168294"/>
                </a:cubicBezTo>
                <a:cubicBezTo>
                  <a:pt x="244069" y="160621"/>
                  <a:pt x="271851" y="142100"/>
                  <a:pt x="290636" y="123844"/>
                </a:cubicBezTo>
                <a:cubicBezTo>
                  <a:pt x="309421" y="105588"/>
                  <a:pt x="330323" y="75161"/>
                  <a:pt x="333498" y="58757"/>
                </a:cubicBezTo>
                <a:cubicBezTo>
                  <a:pt x="336673" y="42353"/>
                  <a:pt x="301749" y="1077"/>
                  <a:pt x="300161" y="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BE4BD900-D7FE-45E0-8DF1-D749334B2AE7}"/>
              </a:ext>
            </a:extLst>
          </p:cNvPr>
          <p:cNvSpPr/>
          <p:nvPr/>
        </p:nvSpPr>
        <p:spPr>
          <a:xfrm>
            <a:off x="4287755" y="8932411"/>
            <a:ext cx="131329" cy="711661"/>
          </a:xfrm>
          <a:custGeom>
            <a:avLst/>
            <a:gdLst>
              <a:gd name="connsiteX0" fmla="*/ 114383 w 131329"/>
              <a:gd name="connsiteY0" fmla="*/ 452 h 711661"/>
              <a:gd name="connsiteX1" fmla="*/ 114383 w 131329"/>
              <a:gd name="connsiteY1" fmla="*/ 100464 h 711661"/>
              <a:gd name="connsiteX2" fmla="*/ 90570 w 131329"/>
              <a:gd name="connsiteY2" fmla="*/ 202064 h 711661"/>
              <a:gd name="connsiteX3" fmla="*/ 90570 w 131329"/>
              <a:gd name="connsiteY3" fmla="*/ 287789 h 711661"/>
              <a:gd name="connsiteX4" fmla="*/ 92158 w 131329"/>
              <a:gd name="connsiteY4" fmla="*/ 365577 h 711661"/>
              <a:gd name="connsiteX5" fmla="*/ 84220 w 131329"/>
              <a:gd name="connsiteY5" fmla="*/ 419552 h 711661"/>
              <a:gd name="connsiteX6" fmla="*/ 71520 w 131329"/>
              <a:gd name="connsiteY6" fmla="*/ 495752 h 711661"/>
              <a:gd name="connsiteX7" fmla="*/ 35008 w 131329"/>
              <a:gd name="connsiteY7" fmla="*/ 595764 h 711661"/>
              <a:gd name="connsiteX8" fmla="*/ 83 w 131329"/>
              <a:gd name="connsiteY8" fmla="*/ 710064 h 711661"/>
              <a:gd name="connsiteX9" fmla="*/ 28658 w 131329"/>
              <a:gd name="connsiteY9" fmla="*/ 638627 h 711661"/>
              <a:gd name="connsiteX10" fmla="*/ 123908 w 131329"/>
              <a:gd name="connsiteY10" fmla="*/ 332239 h 711661"/>
              <a:gd name="connsiteX11" fmla="*/ 123908 w 131329"/>
              <a:gd name="connsiteY11" fmla="*/ 141739 h 711661"/>
              <a:gd name="connsiteX12" fmla="*/ 114383 w 131329"/>
              <a:gd name="connsiteY12" fmla="*/ 452 h 71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329" h="711661">
                <a:moveTo>
                  <a:pt x="114383" y="452"/>
                </a:moveTo>
                <a:cubicBezTo>
                  <a:pt x="112796" y="-6427"/>
                  <a:pt x="118352" y="66862"/>
                  <a:pt x="114383" y="100464"/>
                </a:cubicBezTo>
                <a:cubicBezTo>
                  <a:pt x="110414" y="134066"/>
                  <a:pt x="94539" y="170843"/>
                  <a:pt x="90570" y="202064"/>
                </a:cubicBezTo>
                <a:cubicBezTo>
                  <a:pt x="86601" y="233285"/>
                  <a:pt x="90305" y="260537"/>
                  <a:pt x="90570" y="287789"/>
                </a:cubicBezTo>
                <a:cubicBezTo>
                  <a:pt x="90835" y="315041"/>
                  <a:pt x="93216" y="343617"/>
                  <a:pt x="92158" y="365577"/>
                </a:cubicBezTo>
                <a:cubicBezTo>
                  <a:pt x="91100" y="387537"/>
                  <a:pt x="87660" y="397856"/>
                  <a:pt x="84220" y="419552"/>
                </a:cubicBezTo>
                <a:cubicBezTo>
                  <a:pt x="80780" y="441248"/>
                  <a:pt x="79722" y="466383"/>
                  <a:pt x="71520" y="495752"/>
                </a:cubicBezTo>
                <a:cubicBezTo>
                  <a:pt x="63318" y="525121"/>
                  <a:pt x="46914" y="560045"/>
                  <a:pt x="35008" y="595764"/>
                </a:cubicBezTo>
                <a:cubicBezTo>
                  <a:pt x="23102" y="631483"/>
                  <a:pt x="1141" y="702920"/>
                  <a:pt x="83" y="710064"/>
                </a:cubicBezTo>
                <a:cubicBezTo>
                  <a:pt x="-975" y="717208"/>
                  <a:pt x="8020" y="701598"/>
                  <a:pt x="28658" y="638627"/>
                </a:cubicBezTo>
                <a:cubicBezTo>
                  <a:pt x="49295" y="575656"/>
                  <a:pt x="108033" y="415054"/>
                  <a:pt x="123908" y="332239"/>
                </a:cubicBezTo>
                <a:cubicBezTo>
                  <a:pt x="139783" y="249424"/>
                  <a:pt x="125495" y="195449"/>
                  <a:pt x="123908" y="141739"/>
                </a:cubicBezTo>
                <a:cubicBezTo>
                  <a:pt x="122321" y="88029"/>
                  <a:pt x="115970" y="7331"/>
                  <a:pt x="114383" y="4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9415398F-2745-45F3-93F9-59DFD3A4D4A9}"/>
              </a:ext>
            </a:extLst>
          </p:cNvPr>
          <p:cNvSpPr/>
          <p:nvPr/>
        </p:nvSpPr>
        <p:spPr>
          <a:xfrm>
            <a:off x="4717958" y="9138609"/>
            <a:ext cx="88997" cy="336961"/>
          </a:xfrm>
          <a:custGeom>
            <a:avLst/>
            <a:gdLst>
              <a:gd name="connsiteX0" fmla="*/ 88992 w 88997"/>
              <a:gd name="connsiteY0" fmla="*/ 629 h 336961"/>
              <a:gd name="connsiteX1" fmla="*/ 42955 w 88997"/>
              <a:gd name="connsiteY1" fmla="*/ 165729 h 336961"/>
              <a:gd name="connsiteX2" fmla="*/ 14380 w 88997"/>
              <a:gd name="connsiteY2" fmla="*/ 276854 h 336961"/>
              <a:gd name="connsiteX3" fmla="*/ 92 w 88997"/>
              <a:gd name="connsiteY3" fmla="*/ 335591 h 336961"/>
              <a:gd name="connsiteX4" fmla="*/ 20730 w 88997"/>
              <a:gd name="connsiteY4" fmla="*/ 221291 h 336961"/>
              <a:gd name="connsiteX5" fmla="*/ 46130 w 88997"/>
              <a:gd name="connsiteY5" fmla="*/ 113341 h 336961"/>
              <a:gd name="connsiteX6" fmla="*/ 88992 w 88997"/>
              <a:gd name="connsiteY6" fmla="*/ 629 h 3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97" h="336961">
                <a:moveTo>
                  <a:pt x="88992" y="629"/>
                </a:moveTo>
                <a:cubicBezTo>
                  <a:pt x="88463" y="9360"/>
                  <a:pt x="55390" y="119692"/>
                  <a:pt x="42955" y="165729"/>
                </a:cubicBezTo>
                <a:cubicBezTo>
                  <a:pt x="30520" y="211767"/>
                  <a:pt x="21524" y="248544"/>
                  <a:pt x="14380" y="276854"/>
                </a:cubicBezTo>
                <a:cubicBezTo>
                  <a:pt x="7236" y="305164"/>
                  <a:pt x="-966" y="344851"/>
                  <a:pt x="92" y="335591"/>
                </a:cubicBezTo>
                <a:cubicBezTo>
                  <a:pt x="1150" y="326331"/>
                  <a:pt x="13057" y="258333"/>
                  <a:pt x="20730" y="221291"/>
                </a:cubicBezTo>
                <a:cubicBezTo>
                  <a:pt x="28403" y="184249"/>
                  <a:pt x="37663" y="150383"/>
                  <a:pt x="46130" y="113341"/>
                </a:cubicBezTo>
                <a:cubicBezTo>
                  <a:pt x="54597" y="76299"/>
                  <a:pt x="89521" y="-8102"/>
                  <a:pt x="88992" y="6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DAD5395C-1F6C-4B55-8F23-3CB0A9BDCD9D}"/>
              </a:ext>
            </a:extLst>
          </p:cNvPr>
          <p:cNvSpPr/>
          <p:nvPr/>
        </p:nvSpPr>
        <p:spPr>
          <a:xfrm>
            <a:off x="4872567" y="8970695"/>
            <a:ext cx="150326" cy="435859"/>
          </a:xfrm>
          <a:custGeom>
            <a:avLst/>
            <a:gdLst>
              <a:gd name="connsiteX0" fmla="*/ 80433 w 150326"/>
              <a:gd name="connsiteY0" fmla="*/ 1855 h 435859"/>
              <a:gd name="connsiteX1" fmla="*/ 19050 w 150326"/>
              <a:gd name="connsiteY1" fmla="*/ 101338 h 435859"/>
              <a:gd name="connsiteX2" fmla="*/ 0 w 150326"/>
              <a:gd name="connsiteY2" fmla="*/ 198705 h 435859"/>
              <a:gd name="connsiteX3" fmla="*/ 19050 w 150326"/>
              <a:gd name="connsiteY3" fmla="*/ 306655 h 435859"/>
              <a:gd name="connsiteX4" fmla="*/ 42333 w 150326"/>
              <a:gd name="connsiteY4" fmla="*/ 374388 h 435859"/>
              <a:gd name="connsiteX5" fmla="*/ 150283 w 150326"/>
              <a:gd name="connsiteY5" fmla="*/ 435772 h 435859"/>
              <a:gd name="connsiteX6" fmla="*/ 55033 w 150326"/>
              <a:gd name="connsiteY6" fmla="*/ 387088 h 435859"/>
              <a:gd name="connsiteX7" fmla="*/ 25400 w 150326"/>
              <a:gd name="connsiteY7" fmla="*/ 353222 h 435859"/>
              <a:gd name="connsiteX8" fmla="*/ 10583 w 150326"/>
              <a:gd name="connsiteY8" fmla="*/ 192355 h 435859"/>
              <a:gd name="connsiteX9" fmla="*/ 80433 w 150326"/>
              <a:gd name="connsiteY9" fmla="*/ 1855 h 43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326" h="435859">
                <a:moveTo>
                  <a:pt x="80433" y="1855"/>
                </a:moveTo>
                <a:cubicBezTo>
                  <a:pt x="81844" y="-13315"/>
                  <a:pt x="32455" y="68530"/>
                  <a:pt x="19050" y="101338"/>
                </a:cubicBezTo>
                <a:cubicBezTo>
                  <a:pt x="5644" y="134146"/>
                  <a:pt x="0" y="164486"/>
                  <a:pt x="0" y="198705"/>
                </a:cubicBezTo>
                <a:cubicBezTo>
                  <a:pt x="0" y="232924"/>
                  <a:pt x="11995" y="277375"/>
                  <a:pt x="19050" y="306655"/>
                </a:cubicBezTo>
                <a:cubicBezTo>
                  <a:pt x="26105" y="335935"/>
                  <a:pt x="20461" y="352869"/>
                  <a:pt x="42333" y="374388"/>
                </a:cubicBezTo>
                <a:cubicBezTo>
                  <a:pt x="64205" y="395908"/>
                  <a:pt x="148166" y="433655"/>
                  <a:pt x="150283" y="435772"/>
                </a:cubicBezTo>
                <a:cubicBezTo>
                  <a:pt x="152400" y="437889"/>
                  <a:pt x="75847" y="400846"/>
                  <a:pt x="55033" y="387088"/>
                </a:cubicBezTo>
                <a:cubicBezTo>
                  <a:pt x="34219" y="373330"/>
                  <a:pt x="32808" y="385677"/>
                  <a:pt x="25400" y="353222"/>
                </a:cubicBezTo>
                <a:cubicBezTo>
                  <a:pt x="17992" y="320767"/>
                  <a:pt x="3528" y="247388"/>
                  <a:pt x="10583" y="192355"/>
                </a:cubicBezTo>
                <a:cubicBezTo>
                  <a:pt x="17638" y="137322"/>
                  <a:pt x="79022" y="17025"/>
                  <a:pt x="80433" y="18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A65482B6-AED9-4265-BC2A-2B0B4A8C626F}"/>
              </a:ext>
            </a:extLst>
          </p:cNvPr>
          <p:cNvSpPr/>
          <p:nvPr/>
        </p:nvSpPr>
        <p:spPr>
          <a:xfrm>
            <a:off x="4940958" y="8934831"/>
            <a:ext cx="318971" cy="181872"/>
          </a:xfrm>
          <a:custGeom>
            <a:avLst/>
            <a:gdLst>
              <a:gd name="connsiteX0" fmla="*/ 1459 w 318971"/>
              <a:gd name="connsiteY0" fmla="*/ 22902 h 181872"/>
              <a:gd name="connsiteX1" fmla="*/ 196192 w 318971"/>
              <a:gd name="connsiteY1" fmla="*/ 1736 h 181872"/>
              <a:gd name="connsiteX2" fmla="*/ 270275 w 318971"/>
              <a:gd name="connsiteY2" fmla="*/ 75819 h 181872"/>
              <a:gd name="connsiteX3" fmla="*/ 318959 w 318971"/>
              <a:gd name="connsiteY3" fmla="*/ 181652 h 181872"/>
              <a:gd name="connsiteX4" fmla="*/ 266042 w 318971"/>
              <a:gd name="connsiteY4" fmla="*/ 101219 h 181872"/>
              <a:gd name="connsiteX5" fmla="*/ 219475 w 318971"/>
              <a:gd name="connsiteY5" fmla="*/ 20786 h 181872"/>
              <a:gd name="connsiteX6" fmla="*/ 111525 w 318971"/>
              <a:gd name="connsiteY6" fmla="*/ 16552 h 181872"/>
              <a:gd name="connsiteX7" fmla="*/ 1459 w 318971"/>
              <a:gd name="connsiteY7" fmla="*/ 22902 h 18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971" h="181872">
                <a:moveTo>
                  <a:pt x="1459" y="22902"/>
                </a:moveTo>
                <a:cubicBezTo>
                  <a:pt x="15570" y="20433"/>
                  <a:pt x="151389" y="-7083"/>
                  <a:pt x="196192" y="1736"/>
                </a:cubicBezTo>
                <a:cubicBezTo>
                  <a:pt x="240995" y="10555"/>
                  <a:pt x="249814" y="45833"/>
                  <a:pt x="270275" y="75819"/>
                </a:cubicBezTo>
                <a:cubicBezTo>
                  <a:pt x="290736" y="105805"/>
                  <a:pt x="319665" y="177419"/>
                  <a:pt x="318959" y="181652"/>
                </a:cubicBezTo>
                <a:cubicBezTo>
                  <a:pt x="318254" y="185885"/>
                  <a:pt x="282623" y="128030"/>
                  <a:pt x="266042" y="101219"/>
                </a:cubicBezTo>
                <a:cubicBezTo>
                  <a:pt x="249461" y="74408"/>
                  <a:pt x="245228" y="34897"/>
                  <a:pt x="219475" y="20786"/>
                </a:cubicBezTo>
                <a:cubicBezTo>
                  <a:pt x="193722" y="6675"/>
                  <a:pt x="143628" y="15846"/>
                  <a:pt x="111525" y="16552"/>
                </a:cubicBezTo>
                <a:cubicBezTo>
                  <a:pt x="79422" y="17257"/>
                  <a:pt x="-12652" y="25371"/>
                  <a:pt x="1459" y="229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C325B897-F51D-460D-A3FE-7FC067516F4E}"/>
              </a:ext>
            </a:extLst>
          </p:cNvPr>
          <p:cNvSpPr/>
          <p:nvPr/>
        </p:nvSpPr>
        <p:spPr>
          <a:xfrm>
            <a:off x="4968009" y="9124854"/>
            <a:ext cx="105378" cy="91710"/>
          </a:xfrm>
          <a:custGeom>
            <a:avLst/>
            <a:gdLst>
              <a:gd name="connsiteX0" fmla="*/ 4041 w 105378"/>
              <a:gd name="connsiteY0" fmla="*/ 96 h 91710"/>
              <a:gd name="connsiteX1" fmla="*/ 84474 w 105378"/>
              <a:gd name="connsiteY1" fmla="*/ 84763 h 91710"/>
              <a:gd name="connsiteX2" fmla="*/ 101408 w 105378"/>
              <a:gd name="connsiteY2" fmla="*/ 84763 h 91710"/>
              <a:gd name="connsiteX3" fmla="*/ 23091 w 105378"/>
              <a:gd name="connsiteY3" fmla="*/ 67829 h 91710"/>
              <a:gd name="connsiteX4" fmla="*/ 4041 w 105378"/>
              <a:gd name="connsiteY4" fmla="*/ 96 h 9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78" h="91710">
                <a:moveTo>
                  <a:pt x="4041" y="96"/>
                </a:moveTo>
                <a:cubicBezTo>
                  <a:pt x="14272" y="2918"/>
                  <a:pt x="68246" y="70652"/>
                  <a:pt x="84474" y="84763"/>
                </a:cubicBezTo>
                <a:cubicBezTo>
                  <a:pt x="100702" y="98874"/>
                  <a:pt x="111639" y="87585"/>
                  <a:pt x="101408" y="84763"/>
                </a:cubicBezTo>
                <a:cubicBezTo>
                  <a:pt x="91177" y="81941"/>
                  <a:pt x="42141" y="78412"/>
                  <a:pt x="23091" y="67829"/>
                </a:cubicBezTo>
                <a:cubicBezTo>
                  <a:pt x="4041" y="57246"/>
                  <a:pt x="-6190" y="-2726"/>
                  <a:pt x="4041" y="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7920D4DA-0143-4380-8E44-64D404450099}"/>
              </a:ext>
            </a:extLst>
          </p:cNvPr>
          <p:cNvSpPr/>
          <p:nvPr/>
        </p:nvSpPr>
        <p:spPr>
          <a:xfrm>
            <a:off x="4935377" y="9142063"/>
            <a:ext cx="122412" cy="140062"/>
          </a:xfrm>
          <a:custGeom>
            <a:avLst/>
            <a:gdLst>
              <a:gd name="connsiteX0" fmla="*/ 20798 w 122412"/>
              <a:gd name="connsiteY0" fmla="*/ 350 h 140062"/>
              <a:gd name="connsiteX1" fmla="*/ 161 w 122412"/>
              <a:gd name="connsiteY1" fmla="*/ 49562 h 140062"/>
              <a:gd name="connsiteX2" fmla="*/ 33498 w 122412"/>
              <a:gd name="connsiteY2" fmla="*/ 109887 h 140062"/>
              <a:gd name="connsiteX3" fmla="*/ 71598 w 122412"/>
              <a:gd name="connsiteY3" fmla="*/ 140050 h 140062"/>
              <a:gd name="connsiteX4" fmla="*/ 82711 w 122412"/>
              <a:gd name="connsiteY4" fmla="*/ 113062 h 140062"/>
              <a:gd name="connsiteX5" fmla="*/ 122398 w 122412"/>
              <a:gd name="connsiteY5" fmla="*/ 71787 h 140062"/>
              <a:gd name="connsiteX6" fmla="*/ 77948 w 122412"/>
              <a:gd name="connsiteY6" fmla="*/ 116237 h 140062"/>
              <a:gd name="connsiteX7" fmla="*/ 46198 w 122412"/>
              <a:gd name="connsiteY7" fmla="*/ 95600 h 140062"/>
              <a:gd name="connsiteX8" fmla="*/ 20798 w 122412"/>
              <a:gd name="connsiteY8" fmla="*/ 74962 h 140062"/>
              <a:gd name="connsiteX9" fmla="*/ 20798 w 122412"/>
              <a:gd name="connsiteY9" fmla="*/ 350 h 1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412" h="140062">
                <a:moveTo>
                  <a:pt x="20798" y="350"/>
                </a:moveTo>
                <a:cubicBezTo>
                  <a:pt x="17359" y="-3883"/>
                  <a:pt x="-1956" y="31306"/>
                  <a:pt x="161" y="49562"/>
                </a:cubicBezTo>
                <a:cubicBezTo>
                  <a:pt x="2278" y="67818"/>
                  <a:pt x="21592" y="94806"/>
                  <a:pt x="33498" y="109887"/>
                </a:cubicBezTo>
                <a:cubicBezTo>
                  <a:pt x="45404" y="124968"/>
                  <a:pt x="63396" y="139521"/>
                  <a:pt x="71598" y="140050"/>
                </a:cubicBezTo>
                <a:cubicBezTo>
                  <a:pt x="79800" y="140579"/>
                  <a:pt x="74244" y="124439"/>
                  <a:pt x="82711" y="113062"/>
                </a:cubicBezTo>
                <a:cubicBezTo>
                  <a:pt x="91178" y="101685"/>
                  <a:pt x="123192" y="71258"/>
                  <a:pt x="122398" y="71787"/>
                </a:cubicBezTo>
                <a:cubicBezTo>
                  <a:pt x="121604" y="72316"/>
                  <a:pt x="90648" y="112268"/>
                  <a:pt x="77948" y="116237"/>
                </a:cubicBezTo>
                <a:cubicBezTo>
                  <a:pt x="65248" y="120206"/>
                  <a:pt x="55723" y="102479"/>
                  <a:pt x="46198" y="95600"/>
                </a:cubicBezTo>
                <a:cubicBezTo>
                  <a:pt x="36673" y="88721"/>
                  <a:pt x="27413" y="83693"/>
                  <a:pt x="20798" y="74962"/>
                </a:cubicBezTo>
                <a:cubicBezTo>
                  <a:pt x="14183" y="66231"/>
                  <a:pt x="24237" y="4583"/>
                  <a:pt x="20798" y="3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A9960750-06C6-429A-8384-477C6A043D99}"/>
              </a:ext>
            </a:extLst>
          </p:cNvPr>
          <p:cNvSpPr/>
          <p:nvPr/>
        </p:nvSpPr>
        <p:spPr>
          <a:xfrm>
            <a:off x="3705145" y="9357335"/>
            <a:ext cx="1214347" cy="334724"/>
          </a:xfrm>
          <a:custGeom>
            <a:avLst/>
            <a:gdLst>
              <a:gd name="connsiteX0" fmla="*/ 1138 w 1214347"/>
              <a:gd name="connsiteY0" fmla="*/ 176132 h 334724"/>
              <a:gd name="connsiteX1" fmla="*/ 43472 w 1214347"/>
              <a:gd name="connsiteY1" fmla="*/ 275615 h 334724"/>
              <a:gd name="connsiteX2" fmla="*/ 98505 w 1214347"/>
              <a:gd name="connsiteY2" fmla="*/ 330648 h 334724"/>
              <a:gd name="connsiteX3" fmla="*/ 155655 w 1214347"/>
              <a:gd name="connsiteY3" fmla="*/ 330648 h 334724"/>
              <a:gd name="connsiteX4" fmla="*/ 405422 w 1214347"/>
              <a:gd name="connsiteY4" fmla="*/ 320065 h 334724"/>
              <a:gd name="connsiteX5" fmla="*/ 682705 w 1214347"/>
              <a:gd name="connsiteY5" fmla="*/ 248098 h 334724"/>
              <a:gd name="connsiteX6" fmla="*/ 943055 w 1214347"/>
              <a:gd name="connsiteY6" fmla="*/ 140148 h 334724"/>
              <a:gd name="connsiteX7" fmla="*/ 1209755 w 1214347"/>
              <a:gd name="connsiteY7" fmla="*/ 2565 h 334724"/>
              <a:gd name="connsiteX8" fmla="*/ 1118738 w 1214347"/>
              <a:gd name="connsiteY8" fmla="*/ 47015 h 334724"/>
              <a:gd name="connsiteX9" fmla="*/ 881672 w 1214347"/>
              <a:gd name="connsiteY9" fmla="*/ 161315 h 334724"/>
              <a:gd name="connsiteX10" fmla="*/ 528188 w 1214347"/>
              <a:gd name="connsiteY10" fmla="*/ 275615 h 334724"/>
              <a:gd name="connsiteX11" fmla="*/ 90038 w 1214347"/>
              <a:gd name="connsiteY11" fmla="*/ 320065 h 334724"/>
              <a:gd name="connsiteX12" fmla="*/ 1138 w 1214347"/>
              <a:gd name="connsiteY12" fmla="*/ 176132 h 33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4347" h="334724">
                <a:moveTo>
                  <a:pt x="1138" y="176132"/>
                </a:moveTo>
                <a:cubicBezTo>
                  <a:pt x="-6623" y="168724"/>
                  <a:pt x="27244" y="249862"/>
                  <a:pt x="43472" y="275615"/>
                </a:cubicBezTo>
                <a:cubicBezTo>
                  <a:pt x="59700" y="301368"/>
                  <a:pt x="79808" y="321476"/>
                  <a:pt x="98505" y="330648"/>
                </a:cubicBezTo>
                <a:cubicBezTo>
                  <a:pt x="117202" y="339820"/>
                  <a:pt x="155655" y="330648"/>
                  <a:pt x="155655" y="330648"/>
                </a:cubicBezTo>
                <a:cubicBezTo>
                  <a:pt x="206808" y="328884"/>
                  <a:pt x="317581" y="333823"/>
                  <a:pt x="405422" y="320065"/>
                </a:cubicBezTo>
                <a:cubicBezTo>
                  <a:pt x="493263" y="306307"/>
                  <a:pt x="593100" y="278084"/>
                  <a:pt x="682705" y="248098"/>
                </a:cubicBezTo>
                <a:cubicBezTo>
                  <a:pt x="772311" y="218112"/>
                  <a:pt x="855213" y="181070"/>
                  <a:pt x="943055" y="140148"/>
                </a:cubicBezTo>
                <a:cubicBezTo>
                  <a:pt x="1030897" y="99226"/>
                  <a:pt x="1180475" y="18087"/>
                  <a:pt x="1209755" y="2565"/>
                </a:cubicBezTo>
                <a:cubicBezTo>
                  <a:pt x="1239035" y="-12957"/>
                  <a:pt x="1118738" y="47015"/>
                  <a:pt x="1118738" y="47015"/>
                </a:cubicBezTo>
                <a:cubicBezTo>
                  <a:pt x="1064058" y="73473"/>
                  <a:pt x="980097" y="123215"/>
                  <a:pt x="881672" y="161315"/>
                </a:cubicBezTo>
                <a:cubicBezTo>
                  <a:pt x="783247" y="199415"/>
                  <a:pt x="660127" y="249157"/>
                  <a:pt x="528188" y="275615"/>
                </a:cubicBezTo>
                <a:cubicBezTo>
                  <a:pt x="396249" y="302073"/>
                  <a:pt x="175763" y="331707"/>
                  <a:pt x="90038" y="320065"/>
                </a:cubicBezTo>
                <a:cubicBezTo>
                  <a:pt x="4313" y="308423"/>
                  <a:pt x="8899" y="183540"/>
                  <a:pt x="1138" y="1761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8BC196F1-84ED-447D-B031-D739C80B3D11}"/>
              </a:ext>
            </a:extLst>
          </p:cNvPr>
          <p:cNvSpPr/>
          <p:nvPr/>
        </p:nvSpPr>
        <p:spPr>
          <a:xfrm>
            <a:off x="3716727" y="9383097"/>
            <a:ext cx="1204552" cy="339696"/>
          </a:xfrm>
          <a:custGeom>
            <a:avLst/>
            <a:gdLst>
              <a:gd name="connsiteX0" fmla="*/ 1204523 w 1204552"/>
              <a:gd name="connsiteY0" fmla="*/ 86 h 339696"/>
              <a:gd name="connsiteX1" fmla="*/ 956873 w 1204552"/>
              <a:gd name="connsiteY1" fmla="*/ 124970 h 339696"/>
              <a:gd name="connsiteX2" fmla="*/ 626673 w 1204552"/>
              <a:gd name="connsiteY2" fmla="*/ 258320 h 339696"/>
              <a:gd name="connsiteX3" fmla="*/ 379023 w 1204552"/>
              <a:gd name="connsiteY3" fmla="*/ 307003 h 339696"/>
              <a:gd name="connsiteX4" fmla="*/ 67873 w 1204552"/>
              <a:gd name="connsiteY4" fmla="*/ 334520 h 339696"/>
              <a:gd name="connsiteX5" fmla="*/ 46706 w 1204552"/>
              <a:gd name="connsiteY5" fmla="*/ 313353 h 339696"/>
              <a:gd name="connsiteX6" fmla="*/ 140 w 1204552"/>
              <a:gd name="connsiteY6" fmla="*/ 190586 h 339696"/>
              <a:gd name="connsiteX7" fmla="*/ 34006 w 1204552"/>
              <a:gd name="connsiteY7" fmla="*/ 311236 h 339696"/>
              <a:gd name="connsiteX8" fmla="*/ 82690 w 1204552"/>
              <a:gd name="connsiteY8" fmla="*/ 336636 h 339696"/>
              <a:gd name="connsiteX9" fmla="*/ 461573 w 1204552"/>
              <a:gd name="connsiteY9" fmla="*/ 317586 h 339696"/>
              <a:gd name="connsiteX10" fmla="*/ 969573 w 1204552"/>
              <a:gd name="connsiteY10" fmla="*/ 144020 h 339696"/>
              <a:gd name="connsiteX11" fmla="*/ 1204523 w 1204552"/>
              <a:gd name="connsiteY11" fmla="*/ 86 h 3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52" h="339696">
                <a:moveTo>
                  <a:pt x="1204523" y="86"/>
                </a:moveTo>
                <a:cubicBezTo>
                  <a:pt x="1202406" y="-3089"/>
                  <a:pt x="1053181" y="81931"/>
                  <a:pt x="956873" y="124970"/>
                </a:cubicBezTo>
                <a:cubicBezTo>
                  <a:pt x="860565" y="168009"/>
                  <a:pt x="722981" y="227981"/>
                  <a:pt x="626673" y="258320"/>
                </a:cubicBezTo>
                <a:cubicBezTo>
                  <a:pt x="530365" y="288659"/>
                  <a:pt x="472156" y="294303"/>
                  <a:pt x="379023" y="307003"/>
                </a:cubicBezTo>
                <a:cubicBezTo>
                  <a:pt x="285890" y="319703"/>
                  <a:pt x="123259" y="333462"/>
                  <a:pt x="67873" y="334520"/>
                </a:cubicBezTo>
                <a:cubicBezTo>
                  <a:pt x="12487" y="335578"/>
                  <a:pt x="57995" y="337342"/>
                  <a:pt x="46706" y="313353"/>
                </a:cubicBezTo>
                <a:cubicBezTo>
                  <a:pt x="35417" y="289364"/>
                  <a:pt x="2257" y="190939"/>
                  <a:pt x="140" y="190586"/>
                </a:cubicBezTo>
                <a:cubicBezTo>
                  <a:pt x="-1977" y="190233"/>
                  <a:pt x="20248" y="286894"/>
                  <a:pt x="34006" y="311236"/>
                </a:cubicBezTo>
                <a:cubicBezTo>
                  <a:pt x="47764" y="335578"/>
                  <a:pt x="11429" y="335578"/>
                  <a:pt x="82690" y="336636"/>
                </a:cubicBezTo>
                <a:cubicBezTo>
                  <a:pt x="153951" y="337694"/>
                  <a:pt x="313759" y="349689"/>
                  <a:pt x="461573" y="317586"/>
                </a:cubicBezTo>
                <a:cubicBezTo>
                  <a:pt x="609387" y="285483"/>
                  <a:pt x="844690" y="199406"/>
                  <a:pt x="969573" y="144020"/>
                </a:cubicBezTo>
                <a:cubicBezTo>
                  <a:pt x="1094456" y="88634"/>
                  <a:pt x="1206640" y="3261"/>
                  <a:pt x="1204523" y="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1D0F69B3-77DD-4943-9743-E59EB4EA331F}"/>
              </a:ext>
            </a:extLst>
          </p:cNvPr>
          <p:cNvSpPr/>
          <p:nvPr/>
        </p:nvSpPr>
        <p:spPr>
          <a:xfrm>
            <a:off x="3730580" y="9687955"/>
            <a:ext cx="1021184" cy="274678"/>
          </a:xfrm>
          <a:custGeom>
            <a:avLst/>
            <a:gdLst>
              <a:gd name="connsiteX0" fmla="*/ 28620 w 1021184"/>
              <a:gd name="connsiteY0" fmla="*/ 4262 h 274678"/>
              <a:gd name="connsiteX1" fmla="*/ 26503 w 1021184"/>
              <a:gd name="connsiteY1" fmla="*/ 175712 h 274678"/>
              <a:gd name="connsiteX2" fmla="*/ 26503 w 1021184"/>
              <a:gd name="connsiteY2" fmla="*/ 237095 h 274678"/>
              <a:gd name="connsiteX3" fmla="*/ 49787 w 1021184"/>
              <a:gd name="connsiteY3" fmla="*/ 273078 h 274678"/>
              <a:gd name="connsiteX4" fmla="*/ 113287 w 1021184"/>
              <a:gd name="connsiteY4" fmla="*/ 268845 h 274678"/>
              <a:gd name="connsiteX5" fmla="*/ 415970 w 1021184"/>
              <a:gd name="connsiteY5" fmla="*/ 247678 h 274678"/>
              <a:gd name="connsiteX6" fmla="*/ 701720 w 1021184"/>
              <a:gd name="connsiteY6" fmla="*/ 163012 h 274678"/>
              <a:gd name="connsiteX7" fmla="*/ 1012870 w 1021184"/>
              <a:gd name="connsiteY7" fmla="*/ 4262 h 274678"/>
              <a:gd name="connsiteX8" fmla="*/ 902803 w 1021184"/>
              <a:gd name="connsiteY8" fmla="*/ 57178 h 274678"/>
              <a:gd name="connsiteX9" fmla="*/ 595887 w 1021184"/>
              <a:gd name="connsiteY9" fmla="*/ 182062 h 274678"/>
              <a:gd name="connsiteX10" fmla="*/ 43437 w 1021184"/>
              <a:gd name="connsiteY10" fmla="*/ 254028 h 274678"/>
              <a:gd name="connsiteX11" fmla="*/ 34970 w 1021184"/>
              <a:gd name="connsiteY11" fmla="*/ 163012 h 274678"/>
              <a:gd name="connsiteX12" fmla="*/ 28620 w 1021184"/>
              <a:gd name="connsiteY12" fmla="*/ 4262 h 27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1184" h="274678">
                <a:moveTo>
                  <a:pt x="28620" y="4262"/>
                </a:moveTo>
                <a:cubicBezTo>
                  <a:pt x="27209" y="6379"/>
                  <a:pt x="26856" y="136907"/>
                  <a:pt x="26503" y="175712"/>
                </a:cubicBezTo>
                <a:cubicBezTo>
                  <a:pt x="26150" y="214517"/>
                  <a:pt x="22622" y="220867"/>
                  <a:pt x="26503" y="237095"/>
                </a:cubicBezTo>
                <a:cubicBezTo>
                  <a:pt x="30384" y="253323"/>
                  <a:pt x="35323" y="267786"/>
                  <a:pt x="49787" y="273078"/>
                </a:cubicBezTo>
                <a:cubicBezTo>
                  <a:pt x="64251" y="278370"/>
                  <a:pt x="113287" y="268845"/>
                  <a:pt x="113287" y="268845"/>
                </a:cubicBezTo>
                <a:cubicBezTo>
                  <a:pt x="174317" y="264612"/>
                  <a:pt x="317898" y="265317"/>
                  <a:pt x="415970" y="247678"/>
                </a:cubicBezTo>
                <a:cubicBezTo>
                  <a:pt x="514042" y="230039"/>
                  <a:pt x="602237" y="203581"/>
                  <a:pt x="701720" y="163012"/>
                </a:cubicBezTo>
                <a:cubicBezTo>
                  <a:pt x="801203" y="122443"/>
                  <a:pt x="979356" y="21901"/>
                  <a:pt x="1012870" y="4262"/>
                </a:cubicBezTo>
                <a:cubicBezTo>
                  <a:pt x="1046384" y="-13377"/>
                  <a:pt x="972300" y="27545"/>
                  <a:pt x="902803" y="57178"/>
                </a:cubicBezTo>
                <a:cubicBezTo>
                  <a:pt x="833306" y="86811"/>
                  <a:pt x="739115" y="149254"/>
                  <a:pt x="595887" y="182062"/>
                </a:cubicBezTo>
                <a:cubicBezTo>
                  <a:pt x="452659" y="214870"/>
                  <a:pt x="136923" y="257203"/>
                  <a:pt x="43437" y="254028"/>
                </a:cubicBezTo>
                <a:cubicBezTo>
                  <a:pt x="-50049" y="250853"/>
                  <a:pt x="36734" y="202170"/>
                  <a:pt x="34970" y="163012"/>
                </a:cubicBezTo>
                <a:cubicBezTo>
                  <a:pt x="33206" y="123854"/>
                  <a:pt x="30031" y="2145"/>
                  <a:pt x="28620" y="42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4696BC67-5268-4111-9CF0-7BC20C9070ED}"/>
              </a:ext>
            </a:extLst>
          </p:cNvPr>
          <p:cNvSpPr/>
          <p:nvPr/>
        </p:nvSpPr>
        <p:spPr>
          <a:xfrm>
            <a:off x="4731866" y="9522577"/>
            <a:ext cx="383411" cy="255027"/>
          </a:xfrm>
          <a:custGeom>
            <a:avLst/>
            <a:gdLst>
              <a:gd name="connsiteX0" fmla="*/ 6822 w 383411"/>
              <a:gd name="connsiteY0" fmla="*/ 254836 h 255027"/>
              <a:gd name="connsiteX1" fmla="*/ 5234 w 383411"/>
              <a:gd name="connsiteY1" fmla="*/ 150061 h 255027"/>
              <a:gd name="connsiteX2" fmla="*/ 75084 w 383411"/>
              <a:gd name="connsiteY2" fmla="*/ 59573 h 255027"/>
              <a:gd name="connsiteX3" fmla="*/ 173509 w 383411"/>
              <a:gd name="connsiteY3" fmla="*/ 4011 h 255027"/>
              <a:gd name="connsiteX4" fmla="*/ 294159 w 383411"/>
              <a:gd name="connsiteY4" fmla="*/ 15123 h 255027"/>
              <a:gd name="connsiteX5" fmla="*/ 375122 w 383411"/>
              <a:gd name="connsiteY5" fmla="*/ 100848 h 255027"/>
              <a:gd name="connsiteX6" fmla="*/ 381472 w 383411"/>
              <a:gd name="connsiteY6" fmla="*/ 172286 h 255027"/>
              <a:gd name="connsiteX7" fmla="*/ 381472 w 383411"/>
              <a:gd name="connsiteY7" fmla="*/ 240548 h 255027"/>
              <a:gd name="connsiteX8" fmla="*/ 368772 w 383411"/>
              <a:gd name="connsiteY8" fmla="*/ 137361 h 255027"/>
              <a:gd name="connsiteX9" fmla="*/ 359247 w 383411"/>
              <a:gd name="connsiteY9" fmla="*/ 105611 h 255027"/>
              <a:gd name="connsiteX10" fmla="*/ 302097 w 383411"/>
              <a:gd name="connsiteY10" fmla="*/ 42111 h 255027"/>
              <a:gd name="connsiteX11" fmla="*/ 202084 w 383411"/>
              <a:gd name="connsiteY11" fmla="*/ 19886 h 255027"/>
              <a:gd name="connsiteX12" fmla="*/ 86197 w 383411"/>
              <a:gd name="connsiteY12" fmla="*/ 65923 h 255027"/>
              <a:gd name="connsiteX13" fmla="*/ 21109 w 383411"/>
              <a:gd name="connsiteY13" fmla="*/ 173873 h 255027"/>
              <a:gd name="connsiteX14" fmla="*/ 6822 w 383411"/>
              <a:gd name="connsiteY14" fmla="*/ 254836 h 25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411" h="255027">
                <a:moveTo>
                  <a:pt x="6822" y="254836"/>
                </a:moveTo>
                <a:cubicBezTo>
                  <a:pt x="4176" y="250867"/>
                  <a:pt x="-6143" y="182605"/>
                  <a:pt x="5234" y="150061"/>
                </a:cubicBezTo>
                <a:cubicBezTo>
                  <a:pt x="16611" y="117517"/>
                  <a:pt x="47038" y="83915"/>
                  <a:pt x="75084" y="59573"/>
                </a:cubicBezTo>
                <a:cubicBezTo>
                  <a:pt x="103130" y="35231"/>
                  <a:pt x="136997" y="11419"/>
                  <a:pt x="173509" y="4011"/>
                </a:cubicBezTo>
                <a:cubicBezTo>
                  <a:pt x="210021" y="-3397"/>
                  <a:pt x="260557" y="-1017"/>
                  <a:pt x="294159" y="15123"/>
                </a:cubicBezTo>
                <a:cubicBezTo>
                  <a:pt x="327761" y="31262"/>
                  <a:pt x="360570" y="74654"/>
                  <a:pt x="375122" y="100848"/>
                </a:cubicBezTo>
                <a:cubicBezTo>
                  <a:pt x="389674" y="127042"/>
                  <a:pt x="380414" y="149003"/>
                  <a:pt x="381472" y="172286"/>
                </a:cubicBezTo>
                <a:cubicBezTo>
                  <a:pt x="382530" y="195569"/>
                  <a:pt x="383589" y="246369"/>
                  <a:pt x="381472" y="240548"/>
                </a:cubicBezTo>
                <a:cubicBezTo>
                  <a:pt x="379355" y="234727"/>
                  <a:pt x="372476" y="159851"/>
                  <a:pt x="368772" y="137361"/>
                </a:cubicBezTo>
                <a:cubicBezTo>
                  <a:pt x="365068" y="114871"/>
                  <a:pt x="370360" y="121486"/>
                  <a:pt x="359247" y="105611"/>
                </a:cubicBezTo>
                <a:cubicBezTo>
                  <a:pt x="348135" y="89736"/>
                  <a:pt x="328291" y="56398"/>
                  <a:pt x="302097" y="42111"/>
                </a:cubicBezTo>
                <a:cubicBezTo>
                  <a:pt x="275903" y="27824"/>
                  <a:pt x="238067" y="15917"/>
                  <a:pt x="202084" y="19886"/>
                </a:cubicBezTo>
                <a:cubicBezTo>
                  <a:pt x="166101" y="23855"/>
                  <a:pt x="116360" y="40258"/>
                  <a:pt x="86197" y="65923"/>
                </a:cubicBezTo>
                <a:cubicBezTo>
                  <a:pt x="56034" y="91588"/>
                  <a:pt x="32486" y="147679"/>
                  <a:pt x="21109" y="173873"/>
                </a:cubicBezTo>
                <a:cubicBezTo>
                  <a:pt x="9732" y="200067"/>
                  <a:pt x="9468" y="258805"/>
                  <a:pt x="6822" y="2548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1E2976B6-BB3E-4EF1-BBAD-1009E449A31C}"/>
              </a:ext>
            </a:extLst>
          </p:cNvPr>
          <p:cNvSpPr/>
          <p:nvPr/>
        </p:nvSpPr>
        <p:spPr>
          <a:xfrm>
            <a:off x="4862125" y="9747102"/>
            <a:ext cx="203687" cy="84014"/>
          </a:xfrm>
          <a:custGeom>
            <a:avLst/>
            <a:gdLst>
              <a:gd name="connsiteX0" fmla="*/ 388 w 203687"/>
              <a:gd name="connsiteY0" fmla="*/ 17611 h 84014"/>
              <a:gd name="connsiteX1" fmla="*/ 55950 w 203687"/>
              <a:gd name="connsiteY1" fmla="*/ 77936 h 84014"/>
              <a:gd name="connsiteX2" fmla="*/ 122625 w 203687"/>
              <a:gd name="connsiteY2" fmla="*/ 77936 h 84014"/>
              <a:gd name="connsiteX3" fmla="*/ 175013 w 203687"/>
              <a:gd name="connsiteY3" fmla="*/ 62061 h 84014"/>
              <a:gd name="connsiteX4" fmla="*/ 192475 w 203687"/>
              <a:gd name="connsiteY4" fmla="*/ 35073 h 84014"/>
              <a:gd name="connsiteX5" fmla="*/ 202000 w 203687"/>
              <a:gd name="connsiteY5" fmla="*/ 148 h 84014"/>
              <a:gd name="connsiteX6" fmla="*/ 197238 w 203687"/>
              <a:gd name="connsiteY6" fmla="*/ 49361 h 84014"/>
              <a:gd name="connsiteX7" fmla="*/ 141675 w 203687"/>
              <a:gd name="connsiteY7" fmla="*/ 79523 h 84014"/>
              <a:gd name="connsiteX8" fmla="*/ 36900 w 203687"/>
              <a:gd name="connsiteY8" fmla="*/ 79523 h 84014"/>
              <a:gd name="connsiteX9" fmla="*/ 388 w 203687"/>
              <a:gd name="connsiteY9" fmla="*/ 17611 h 8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687" h="84014">
                <a:moveTo>
                  <a:pt x="388" y="17611"/>
                </a:moveTo>
                <a:cubicBezTo>
                  <a:pt x="3563" y="17346"/>
                  <a:pt x="35577" y="67882"/>
                  <a:pt x="55950" y="77936"/>
                </a:cubicBezTo>
                <a:cubicBezTo>
                  <a:pt x="76323" y="87990"/>
                  <a:pt x="102781" y="80582"/>
                  <a:pt x="122625" y="77936"/>
                </a:cubicBezTo>
                <a:cubicBezTo>
                  <a:pt x="142469" y="75290"/>
                  <a:pt x="163371" y="69205"/>
                  <a:pt x="175013" y="62061"/>
                </a:cubicBezTo>
                <a:cubicBezTo>
                  <a:pt x="186655" y="54917"/>
                  <a:pt x="187977" y="45392"/>
                  <a:pt x="192475" y="35073"/>
                </a:cubicBezTo>
                <a:cubicBezTo>
                  <a:pt x="196973" y="24754"/>
                  <a:pt x="201206" y="-2233"/>
                  <a:pt x="202000" y="148"/>
                </a:cubicBezTo>
                <a:cubicBezTo>
                  <a:pt x="202794" y="2529"/>
                  <a:pt x="207292" y="36132"/>
                  <a:pt x="197238" y="49361"/>
                </a:cubicBezTo>
                <a:cubicBezTo>
                  <a:pt x="187184" y="62590"/>
                  <a:pt x="168398" y="74496"/>
                  <a:pt x="141675" y="79523"/>
                </a:cubicBezTo>
                <a:cubicBezTo>
                  <a:pt x="114952" y="84550"/>
                  <a:pt x="59919" y="86402"/>
                  <a:pt x="36900" y="79523"/>
                </a:cubicBezTo>
                <a:cubicBezTo>
                  <a:pt x="13881" y="72644"/>
                  <a:pt x="-2787" y="17876"/>
                  <a:pt x="388" y="176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80AF0C31-F3D8-4365-BD91-C1A088868CB7}"/>
              </a:ext>
            </a:extLst>
          </p:cNvPr>
          <p:cNvSpPr/>
          <p:nvPr/>
        </p:nvSpPr>
        <p:spPr>
          <a:xfrm>
            <a:off x="4903354" y="9764700"/>
            <a:ext cx="145188" cy="40700"/>
          </a:xfrm>
          <a:custGeom>
            <a:avLst/>
            <a:gdLst>
              <a:gd name="connsiteX0" fmla="*/ 2021 w 145188"/>
              <a:gd name="connsiteY0" fmla="*/ 3188 h 40700"/>
              <a:gd name="connsiteX1" fmla="*/ 40121 w 145188"/>
              <a:gd name="connsiteY1" fmla="*/ 38113 h 40700"/>
              <a:gd name="connsiteX2" fmla="*/ 81396 w 145188"/>
              <a:gd name="connsiteY2" fmla="*/ 36525 h 40700"/>
              <a:gd name="connsiteX3" fmla="*/ 121084 w 145188"/>
              <a:gd name="connsiteY3" fmla="*/ 23825 h 40700"/>
              <a:gd name="connsiteX4" fmla="*/ 144896 w 145188"/>
              <a:gd name="connsiteY4" fmla="*/ 13 h 40700"/>
              <a:gd name="connsiteX5" fmla="*/ 105209 w 145188"/>
              <a:gd name="connsiteY5" fmla="*/ 20650 h 40700"/>
              <a:gd name="connsiteX6" fmla="*/ 2021 w 145188"/>
              <a:gd name="connsiteY6" fmla="*/ 3188 h 4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88" h="40700">
                <a:moveTo>
                  <a:pt x="2021" y="3188"/>
                </a:moveTo>
                <a:cubicBezTo>
                  <a:pt x="-8827" y="6098"/>
                  <a:pt x="26892" y="32557"/>
                  <a:pt x="40121" y="38113"/>
                </a:cubicBezTo>
                <a:cubicBezTo>
                  <a:pt x="53350" y="43669"/>
                  <a:pt x="67902" y="38906"/>
                  <a:pt x="81396" y="36525"/>
                </a:cubicBezTo>
                <a:cubicBezTo>
                  <a:pt x="94890" y="34144"/>
                  <a:pt x="110501" y="29910"/>
                  <a:pt x="121084" y="23825"/>
                </a:cubicBezTo>
                <a:cubicBezTo>
                  <a:pt x="131667" y="17740"/>
                  <a:pt x="147542" y="542"/>
                  <a:pt x="144896" y="13"/>
                </a:cubicBezTo>
                <a:cubicBezTo>
                  <a:pt x="142250" y="-516"/>
                  <a:pt x="123994" y="14565"/>
                  <a:pt x="105209" y="20650"/>
                </a:cubicBezTo>
                <a:cubicBezTo>
                  <a:pt x="86424" y="26735"/>
                  <a:pt x="12869" y="278"/>
                  <a:pt x="2021" y="31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BDC15C20-F2F5-4CF4-B6CA-3DADF0C6D954}"/>
              </a:ext>
            </a:extLst>
          </p:cNvPr>
          <p:cNvSpPr/>
          <p:nvPr/>
        </p:nvSpPr>
        <p:spPr>
          <a:xfrm>
            <a:off x="4732528" y="9783606"/>
            <a:ext cx="247420" cy="549744"/>
          </a:xfrm>
          <a:custGeom>
            <a:avLst/>
            <a:gdLst>
              <a:gd name="connsiteX0" fmla="*/ 1397 w 247420"/>
              <a:gd name="connsiteY0" fmla="*/ 157 h 549744"/>
              <a:gd name="connsiteX1" fmla="*/ 28385 w 247420"/>
              <a:gd name="connsiteY1" fmla="*/ 81119 h 549744"/>
              <a:gd name="connsiteX2" fmla="*/ 74422 w 247420"/>
              <a:gd name="connsiteY2" fmla="*/ 133507 h 549744"/>
              <a:gd name="connsiteX3" fmla="*/ 101410 w 247420"/>
              <a:gd name="connsiteY3" fmla="*/ 217644 h 549744"/>
              <a:gd name="connsiteX4" fmla="*/ 117285 w 247420"/>
              <a:gd name="connsiteY4" fmla="*/ 297019 h 549744"/>
              <a:gd name="connsiteX5" fmla="*/ 128397 w 247420"/>
              <a:gd name="connsiteY5" fmla="*/ 363694 h 549744"/>
              <a:gd name="connsiteX6" fmla="*/ 242697 w 247420"/>
              <a:gd name="connsiteY6" fmla="*/ 543082 h 549744"/>
              <a:gd name="connsiteX7" fmla="*/ 218885 w 247420"/>
              <a:gd name="connsiteY7" fmla="*/ 498632 h 549744"/>
              <a:gd name="connsiteX8" fmla="*/ 156972 w 247420"/>
              <a:gd name="connsiteY8" fmla="*/ 377982 h 549744"/>
              <a:gd name="connsiteX9" fmla="*/ 129985 w 247420"/>
              <a:gd name="connsiteY9" fmla="*/ 303369 h 549744"/>
              <a:gd name="connsiteX10" fmla="*/ 117285 w 247420"/>
              <a:gd name="connsiteY10" fmla="*/ 168432 h 549744"/>
              <a:gd name="connsiteX11" fmla="*/ 71247 w 247420"/>
              <a:gd name="connsiteY11" fmla="*/ 103344 h 549744"/>
              <a:gd name="connsiteX12" fmla="*/ 1397 w 247420"/>
              <a:gd name="connsiteY12" fmla="*/ 157 h 54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420" h="549744">
                <a:moveTo>
                  <a:pt x="1397" y="157"/>
                </a:moveTo>
                <a:cubicBezTo>
                  <a:pt x="-5747" y="-3547"/>
                  <a:pt x="16214" y="58894"/>
                  <a:pt x="28385" y="81119"/>
                </a:cubicBezTo>
                <a:cubicBezTo>
                  <a:pt x="40556" y="103344"/>
                  <a:pt x="62251" y="110753"/>
                  <a:pt x="74422" y="133507"/>
                </a:cubicBezTo>
                <a:cubicBezTo>
                  <a:pt x="86593" y="156261"/>
                  <a:pt x="94266" y="190392"/>
                  <a:pt x="101410" y="217644"/>
                </a:cubicBezTo>
                <a:cubicBezTo>
                  <a:pt x="108554" y="244896"/>
                  <a:pt x="112787" y="272678"/>
                  <a:pt x="117285" y="297019"/>
                </a:cubicBezTo>
                <a:cubicBezTo>
                  <a:pt x="121783" y="321360"/>
                  <a:pt x="107495" y="322684"/>
                  <a:pt x="128397" y="363694"/>
                </a:cubicBezTo>
                <a:cubicBezTo>
                  <a:pt x="149299" y="404705"/>
                  <a:pt x="227616" y="520592"/>
                  <a:pt x="242697" y="543082"/>
                </a:cubicBezTo>
                <a:cubicBezTo>
                  <a:pt x="257778" y="565572"/>
                  <a:pt x="233173" y="526149"/>
                  <a:pt x="218885" y="498632"/>
                </a:cubicBezTo>
                <a:cubicBezTo>
                  <a:pt x="204598" y="471115"/>
                  <a:pt x="171789" y="410526"/>
                  <a:pt x="156972" y="377982"/>
                </a:cubicBezTo>
                <a:cubicBezTo>
                  <a:pt x="142155" y="345438"/>
                  <a:pt x="136600" y="338294"/>
                  <a:pt x="129985" y="303369"/>
                </a:cubicBezTo>
                <a:cubicBezTo>
                  <a:pt x="123371" y="268444"/>
                  <a:pt x="127075" y="201770"/>
                  <a:pt x="117285" y="168432"/>
                </a:cubicBezTo>
                <a:cubicBezTo>
                  <a:pt x="107495" y="135094"/>
                  <a:pt x="90033" y="129273"/>
                  <a:pt x="71247" y="103344"/>
                </a:cubicBezTo>
                <a:cubicBezTo>
                  <a:pt x="52462" y="77415"/>
                  <a:pt x="8541" y="3861"/>
                  <a:pt x="1397" y="1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DBD28F87-E10E-4F2B-B10E-B2404B7A1D45}"/>
              </a:ext>
            </a:extLst>
          </p:cNvPr>
          <p:cNvSpPr/>
          <p:nvPr/>
        </p:nvSpPr>
        <p:spPr>
          <a:xfrm>
            <a:off x="5119665" y="9764667"/>
            <a:ext cx="163957" cy="373585"/>
          </a:xfrm>
          <a:custGeom>
            <a:avLst/>
            <a:gdLst>
              <a:gd name="connsiteX0" fmla="*/ 23 w 163957"/>
              <a:gd name="connsiteY0" fmla="*/ 46 h 373585"/>
              <a:gd name="connsiteX1" fmla="*/ 79398 w 163957"/>
              <a:gd name="connsiteY1" fmla="*/ 109583 h 373585"/>
              <a:gd name="connsiteX2" fmla="*/ 122260 w 163957"/>
              <a:gd name="connsiteY2" fmla="*/ 177846 h 373585"/>
              <a:gd name="connsiteX3" fmla="*/ 125435 w 163957"/>
              <a:gd name="connsiteY3" fmla="*/ 215946 h 373585"/>
              <a:gd name="connsiteX4" fmla="*/ 111148 w 163957"/>
              <a:gd name="connsiteY4" fmla="*/ 261983 h 373585"/>
              <a:gd name="connsiteX5" fmla="*/ 125435 w 163957"/>
              <a:gd name="connsiteY5" fmla="*/ 242933 h 373585"/>
              <a:gd name="connsiteX6" fmla="*/ 155598 w 163957"/>
              <a:gd name="connsiteY6" fmla="*/ 250871 h 373585"/>
              <a:gd name="connsiteX7" fmla="*/ 160360 w 163957"/>
              <a:gd name="connsiteY7" fmla="*/ 295321 h 373585"/>
              <a:gd name="connsiteX8" fmla="*/ 155598 w 163957"/>
              <a:gd name="connsiteY8" fmla="*/ 373108 h 373585"/>
              <a:gd name="connsiteX9" fmla="*/ 161948 w 163957"/>
              <a:gd name="connsiteY9" fmla="*/ 255633 h 373585"/>
              <a:gd name="connsiteX10" fmla="*/ 114323 w 163957"/>
              <a:gd name="connsiteY10" fmla="*/ 181021 h 373585"/>
              <a:gd name="connsiteX11" fmla="*/ 71460 w 163957"/>
              <a:gd name="connsiteY11" fmla="*/ 96883 h 373585"/>
              <a:gd name="connsiteX12" fmla="*/ 23 w 163957"/>
              <a:gd name="connsiteY12" fmla="*/ 46 h 37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957" h="373585">
                <a:moveTo>
                  <a:pt x="23" y="46"/>
                </a:moveTo>
                <a:cubicBezTo>
                  <a:pt x="1346" y="2163"/>
                  <a:pt x="59025" y="79950"/>
                  <a:pt x="79398" y="109583"/>
                </a:cubicBezTo>
                <a:cubicBezTo>
                  <a:pt x="99771" y="139216"/>
                  <a:pt x="114587" y="160119"/>
                  <a:pt x="122260" y="177846"/>
                </a:cubicBezTo>
                <a:cubicBezTo>
                  <a:pt x="129933" y="195573"/>
                  <a:pt x="127287" y="201923"/>
                  <a:pt x="125435" y="215946"/>
                </a:cubicBezTo>
                <a:cubicBezTo>
                  <a:pt x="123583" y="229969"/>
                  <a:pt x="111148" y="257485"/>
                  <a:pt x="111148" y="261983"/>
                </a:cubicBezTo>
                <a:cubicBezTo>
                  <a:pt x="111148" y="266481"/>
                  <a:pt x="118027" y="244785"/>
                  <a:pt x="125435" y="242933"/>
                </a:cubicBezTo>
                <a:cubicBezTo>
                  <a:pt x="132843" y="241081"/>
                  <a:pt x="149777" y="242140"/>
                  <a:pt x="155598" y="250871"/>
                </a:cubicBezTo>
                <a:cubicBezTo>
                  <a:pt x="161419" y="259602"/>
                  <a:pt x="160360" y="274948"/>
                  <a:pt x="160360" y="295321"/>
                </a:cubicBezTo>
                <a:cubicBezTo>
                  <a:pt x="160360" y="315694"/>
                  <a:pt x="155333" y="379723"/>
                  <a:pt x="155598" y="373108"/>
                </a:cubicBezTo>
                <a:cubicBezTo>
                  <a:pt x="155863" y="366493"/>
                  <a:pt x="168827" y="287648"/>
                  <a:pt x="161948" y="255633"/>
                </a:cubicBezTo>
                <a:cubicBezTo>
                  <a:pt x="155069" y="223619"/>
                  <a:pt x="129404" y="207479"/>
                  <a:pt x="114323" y="181021"/>
                </a:cubicBezTo>
                <a:cubicBezTo>
                  <a:pt x="99242" y="154563"/>
                  <a:pt x="90246" y="125194"/>
                  <a:pt x="71460" y="96883"/>
                </a:cubicBezTo>
                <a:cubicBezTo>
                  <a:pt x="52675" y="68573"/>
                  <a:pt x="-1300" y="-2071"/>
                  <a:pt x="23" y="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F1D1C3EF-49D9-4631-989E-9A2C5F3A3387}"/>
              </a:ext>
            </a:extLst>
          </p:cNvPr>
          <p:cNvSpPr/>
          <p:nvPr/>
        </p:nvSpPr>
        <p:spPr>
          <a:xfrm>
            <a:off x="4735932" y="9757766"/>
            <a:ext cx="386042" cy="148008"/>
          </a:xfrm>
          <a:custGeom>
            <a:avLst/>
            <a:gdLst>
              <a:gd name="connsiteX0" fmla="*/ 1168 w 386042"/>
              <a:gd name="connsiteY0" fmla="*/ 33934 h 148008"/>
              <a:gd name="connsiteX1" fmla="*/ 113881 w 386042"/>
              <a:gd name="connsiteY1" fmla="*/ 127597 h 148008"/>
              <a:gd name="connsiteX2" fmla="*/ 256756 w 386042"/>
              <a:gd name="connsiteY2" fmla="*/ 146647 h 148008"/>
              <a:gd name="connsiteX3" fmla="*/ 317081 w 386042"/>
              <a:gd name="connsiteY3" fmla="*/ 103784 h 148008"/>
              <a:gd name="connsiteX4" fmla="*/ 385343 w 386042"/>
              <a:gd name="connsiteY4" fmla="*/ 597 h 148008"/>
              <a:gd name="connsiteX5" fmla="*/ 347243 w 386042"/>
              <a:gd name="connsiteY5" fmla="*/ 64097 h 148008"/>
              <a:gd name="connsiteX6" fmla="*/ 264693 w 386042"/>
              <a:gd name="connsiteY6" fmla="*/ 121247 h 148008"/>
              <a:gd name="connsiteX7" fmla="*/ 185318 w 386042"/>
              <a:gd name="connsiteY7" fmla="*/ 127597 h 148008"/>
              <a:gd name="connsiteX8" fmla="*/ 1168 w 386042"/>
              <a:gd name="connsiteY8" fmla="*/ 33934 h 14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042" h="148008">
                <a:moveTo>
                  <a:pt x="1168" y="33934"/>
                </a:moveTo>
                <a:cubicBezTo>
                  <a:pt x="-10738" y="33934"/>
                  <a:pt x="71283" y="108812"/>
                  <a:pt x="113881" y="127597"/>
                </a:cubicBezTo>
                <a:cubicBezTo>
                  <a:pt x="156479" y="146382"/>
                  <a:pt x="222889" y="150616"/>
                  <a:pt x="256756" y="146647"/>
                </a:cubicBezTo>
                <a:cubicBezTo>
                  <a:pt x="290623" y="142678"/>
                  <a:pt x="295650" y="128126"/>
                  <a:pt x="317081" y="103784"/>
                </a:cubicBezTo>
                <a:cubicBezTo>
                  <a:pt x="338512" y="79442"/>
                  <a:pt x="380316" y="7211"/>
                  <a:pt x="385343" y="597"/>
                </a:cubicBezTo>
                <a:cubicBezTo>
                  <a:pt x="390370" y="-6017"/>
                  <a:pt x="367351" y="43989"/>
                  <a:pt x="347243" y="64097"/>
                </a:cubicBezTo>
                <a:cubicBezTo>
                  <a:pt x="327135" y="84205"/>
                  <a:pt x="291680" y="110664"/>
                  <a:pt x="264693" y="121247"/>
                </a:cubicBezTo>
                <a:cubicBezTo>
                  <a:pt x="237706" y="131830"/>
                  <a:pt x="226328" y="136064"/>
                  <a:pt x="185318" y="127597"/>
                </a:cubicBezTo>
                <a:cubicBezTo>
                  <a:pt x="144308" y="119130"/>
                  <a:pt x="13074" y="33934"/>
                  <a:pt x="1168" y="339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3942B2FD-9251-46FF-A086-7C3CCAE03DA0}"/>
              </a:ext>
            </a:extLst>
          </p:cNvPr>
          <p:cNvSpPr/>
          <p:nvPr/>
        </p:nvSpPr>
        <p:spPr>
          <a:xfrm>
            <a:off x="4752896" y="9774742"/>
            <a:ext cx="383578" cy="167856"/>
          </a:xfrm>
          <a:custGeom>
            <a:avLst/>
            <a:gdLst>
              <a:gd name="connsiteX0" fmla="*/ 381079 w 383578"/>
              <a:gd name="connsiteY0" fmla="*/ 1083 h 167856"/>
              <a:gd name="connsiteX1" fmla="*/ 349329 w 383578"/>
              <a:gd name="connsiteY1" fmla="*/ 67758 h 167856"/>
              <a:gd name="connsiteX2" fmla="*/ 279479 w 383578"/>
              <a:gd name="connsiteY2" fmla="*/ 123321 h 167856"/>
              <a:gd name="connsiteX3" fmla="*/ 201692 w 383578"/>
              <a:gd name="connsiteY3" fmla="*/ 164596 h 167856"/>
              <a:gd name="connsiteX4" fmla="*/ 135017 w 383578"/>
              <a:gd name="connsiteY4" fmla="*/ 159833 h 167856"/>
              <a:gd name="connsiteX5" fmla="*/ 60404 w 383578"/>
              <a:gd name="connsiteY5" fmla="*/ 116971 h 167856"/>
              <a:gd name="connsiteX6" fmla="*/ 79 w 383578"/>
              <a:gd name="connsiteY6" fmla="*/ 45533 h 167856"/>
              <a:gd name="connsiteX7" fmla="*/ 50879 w 383578"/>
              <a:gd name="connsiteY7" fmla="*/ 116971 h 167856"/>
              <a:gd name="connsiteX8" fmla="*/ 179467 w 383578"/>
              <a:gd name="connsiteY8" fmla="*/ 156658 h 167856"/>
              <a:gd name="connsiteX9" fmla="*/ 285829 w 383578"/>
              <a:gd name="connsiteY9" fmla="*/ 124908 h 167856"/>
              <a:gd name="connsiteX10" fmla="*/ 381079 w 383578"/>
              <a:gd name="connsiteY10" fmla="*/ 1083 h 16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578" h="167856">
                <a:moveTo>
                  <a:pt x="381079" y="1083"/>
                </a:moveTo>
                <a:cubicBezTo>
                  <a:pt x="391662" y="-8442"/>
                  <a:pt x="366262" y="47385"/>
                  <a:pt x="349329" y="67758"/>
                </a:cubicBezTo>
                <a:cubicBezTo>
                  <a:pt x="332396" y="88131"/>
                  <a:pt x="304085" y="107181"/>
                  <a:pt x="279479" y="123321"/>
                </a:cubicBezTo>
                <a:cubicBezTo>
                  <a:pt x="254873" y="139461"/>
                  <a:pt x="225769" y="158511"/>
                  <a:pt x="201692" y="164596"/>
                </a:cubicBezTo>
                <a:cubicBezTo>
                  <a:pt x="177615" y="170681"/>
                  <a:pt x="158565" y="167770"/>
                  <a:pt x="135017" y="159833"/>
                </a:cubicBezTo>
                <a:cubicBezTo>
                  <a:pt x="111469" y="151896"/>
                  <a:pt x="82894" y="136021"/>
                  <a:pt x="60404" y="116971"/>
                </a:cubicBezTo>
                <a:cubicBezTo>
                  <a:pt x="37914" y="97921"/>
                  <a:pt x="1666" y="45533"/>
                  <a:pt x="79" y="45533"/>
                </a:cubicBezTo>
                <a:cubicBezTo>
                  <a:pt x="-1508" y="45533"/>
                  <a:pt x="20981" y="98450"/>
                  <a:pt x="50879" y="116971"/>
                </a:cubicBezTo>
                <a:cubicBezTo>
                  <a:pt x="80777" y="135492"/>
                  <a:pt x="140309" y="155335"/>
                  <a:pt x="179467" y="156658"/>
                </a:cubicBezTo>
                <a:cubicBezTo>
                  <a:pt x="218625" y="157981"/>
                  <a:pt x="251698" y="149514"/>
                  <a:pt x="285829" y="124908"/>
                </a:cubicBezTo>
                <a:cubicBezTo>
                  <a:pt x="319960" y="100302"/>
                  <a:pt x="370496" y="10608"/>
                  <a:pt x="381079" y="10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90AEB5F2-BA30-462A-AFBD-37525DFC171B}"/>
              </a:ext>
            </a:extLst>
          </p:cNvPr>
          <p:cNvSpPr/>
          <p:nvPr/>
        </p:nvSpPr>
        <p:spPr>
          <a:xfrm>
            <a:off x="4847723" y="9945374"/>
            <a:ext cx="381566" cy="168904"/>
          </a:xfrm>
          <a:custGeom>
            <a:avLst/>
            <a:gdLst>
              <a:gd name="connsiteX0" fmla="*/ 381502 w 381566"/>
              <a:gd name="connsiteY0" fmla="*/ 314 h 168904"/>
              <a:gd name="connsiteX1" fmla="*/ 344990 w 381566"/>
              <a:gd name="connsiteY1" fmla="*/ 93976 h 168904"/>
              <a:gd name="connsiteX2" fmla="*/ 270377 w 381566"/>
              <a:gd name="connsiteY2" fmla="*/ 154301 h 168904"/>
              <a:gd name="connsiteX3" fmla="*/ 179890 w 381566"/>
              <a:gd name="connsiteY3" fmla="*/ 168589 h 168904"/>
              <a:gd name="connsiteX4" fmla="*/ 116390 w 381566"/>
              <a:gd name="connsiteY4" fmla="*/ 154301 h 168904"/>
              <a:gd name="connsiteX5" fmla="*/ 2090 w 381566"/>
              <a:gd name="connsiteY5" fmla="*/ 60639 h 168904"/>
              <a:gd name="connsiteX6" fmla="*/ 51302 w 381566"/>
              <a:gd name="connsiteY6" fmla="*/ 103501 h 168904"/>
              <a:gd name="connsiteX7" fmla="*/ 160840 w 381566"/>
              <a:gd name="connsiteY7" fmla="*/ 154301 h 168904"/>
              <a:gd name="connsiteX8" fmla="*/ 308477 w 381566"/>
              <a:gd name="connsiteY8" fmla="*/ 124139 h 168904"/>
              <a:gd name="connsiteX9" fmla="*/ 352927 w 381566"/>
              <a:gd name="connsiteY9" fmla="*/ 65401 h 168904"/>
              <a:gd name="connsiteX10" fmla="*/ 381502 w 381566"/>
              <a:gd name="connsiteY10" fmla="*/ 314 h 16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566" h="168904">
                <a:moveTo>
                  <a:pt x="381502" y="314"/>
                </a:moveTo>
                <a:cubicBezTo>
                  <a:pt x="380179" y="5076"/>
                  <a:pt x="363511" y="68312"/>
                  <a:pt x="344990" y="93976"/>
                </a:cubicBezTo>
                <a:cubicBezTo>
                  <a:pt x="326469" y="119640"/>
                  <a:pt x="297894" y="141866"/>
                  <a:pt x="270377" y="154301"/>
                </a:cubicBezTo>
                <a:cubicBezTo>
                  <a:pt x="242860" y="166737"/>
                  <a:pt x="205554" y="168589"/>
                  <a:pt x="179890" y="168589"/>
                </a:cubicBezTo>
                <a:cubicBezTo>
                  <a:pt x="154226" y="168589"/>
                  <a:pt x="146023" y="172293"/>
                  <a:pt x="116390" y="154301"/>
                </a:cubicBezTo>
                <a:cubicBezTo>
                  <a:pt x="86757" y="136309"/>
                  <a:pt x="12938" y="69106"/>
                  <a:pt x="2090" y="60639"/>
                </a:cubicBezTo>
                <a:cubicBezTo>
                  <a:pt x="-8758" y="52172"/>
                  <a:pt x="24844" y="87891"/>
                  <a:pt x="51302" y="103501"/>
                </a:cubicBezTo>
                <a:cubicBezTo>
                  <a:pt x="77760" y="119111"/>
                  <a:pt x="117978" y="150861"/>
                  <a:pt x="160840" y="154301"/>
                </a:cubicBezTo>
                <a:cubicBezTo>
                  <a:pt x="203702" y="157741"/>
                  <a:pt x="276462" y="138956"/>
                  <a:pt x="308477" y="124139"/>
                </a:cubicBezTo>
                <a:cubicBezTo>
                  <a:pt x="340491" y="109322"/>
                  <a:pt x="342344" y="84716"/>
                  <a:pt x="352927" y="65401"/>
                </a:cubicBezTo>
                <a:cubicBezTo>
                  <a:pt x="363510" y="46086"/>
                  <a:pt x="382825" y="-4448"/>
                  <a:pt x="381502" y="3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5646DBB4-1366-4279-A326-95AFF70E5D07}"/>
              </a:ext>
            </a:extLst>
          </p:cNvPr>
          <p:cNvSpPr/>
          <p:nvPr/>
        </p:nvSpPr>
        <p:spPr>
          <a:xfrm>
            <a:off x="5070866" y="9972659"/>
            <a:ext cx="176305" cy="183205"/>
          </a:xfrm>
          <a:custGeom>
            <a:avLst/>
            <a:gdLst>
              <a:gd name="connsiteX0" fmla="*/ 175822 w 176305"/>
              <a:gd name="connsiteY0" fmla="*/ 16 h 183205"/>
              <a:gd name="connsiteX1" fmla="*/ 121847 w 176305"/>
              <a:gd name="connsiteY1" fmla="*/ 106379 h 183205"/>
              <a:gd name="connsiteX2" fmla="*/ 42472 w 176305"/>
              <a:gd name="connsiteY2" fmla="*/ 166704 h 183205"/>
              <a:gd name="connsiteX3" fmla="*/ 1197 w 176305"/>
              <a:gd name="connsiteY3" fmla="*/ 182579 h 183205"/>
              <a:gd name="connsiteX4" fmla="*/ 86922 w 176305"/>
              <a:gd name="connsiteY4" fmla="*/ 150829 h 183205"/>
              <a:gd name="connsiteX5" fmla="*/ 144072 w 176305"/>
              <a:gd name="connsiteY5" fmla="*/ 114316 h 183205"/>
              <a:gd name="connsiteX6" fmla="*/ 175822 w 176305"/>
              <a:gd name="connsiteY6" fmla="*/ 16 h 18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305" h="183205">
                <a:moveTo>
                  <a:pt x="175822" y="16"/>
                </a:moveTo>
                <a:cubicBezTo>
                  <a:pt x="172118" y="-1307"/>
                  <a:pt x="144072" y="78598"/>
                  <a:pt x="121847" y="106379"/>
                </a:cubicBezTo>
                <a:cubicBezTo>
                  <a:pt x="99622" y="134160"/>
                  <a:pt x="62580" y="154004"/>
                  <a:pt x="42472" y="166704"/>
                </a:cubicBezTo>
                <a:cubicBezTo>
                  <a:pt x="22364" y="179404"/>
                  <a:pt x="-6211" y="185225"/>
                  <a:pt x="1197" y="182579"/>
                </a:cubicBezTo>
                <a:cubicBezTo>
                  <a:pt x="8605" y="179933"/>
                  <a:pt x="63110" y="162206"/>
                  <a:pt x="86922" y="150829"/>
                </a:cubicBezTo>
                <a:cubicBezTo>
                  <a:pt x="110734" y="139452"/>
                  <a:pt x="126874" y="136012"/>
                  <a:pt x="144072" y="114316"/>
                </a:cubicBezTo>
                <a:cubicBezTo>
                  <a:pt x="161270" y="92620"/>
                  <a:pt x="179526" y="1339"/>
                  <a:pt x="175822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81201CEB-E9D6-4544-89F3-A18ACCCB75B6}"/>
              </a:ext>
            </a:extLst>
          </p:cNvPr>
          <p:cNvSpPr/>
          <p:nvPr/>
        </p:nvSpPr>
        <p:spPr>
          <a:xfrm>
            <a:off x="4848222" y="10037718"/>
            <a:ext cx="193741" cy="112757"/>
          </a:xfrm>
          <a:custGeom>
            <a:avLst/>
            <a:gdLst>
              <a:gd name="connsiteX0" fmla="*/ 3 w 193741"/>
              <a:gd name="connsiteY0" fmla="*/ 45 h 112757"/>
              <a:gd name="connsiteX1" fmla="*/ 84141 w 193741"/>
              <a:gd name="connsiteY1" fmla="*/ 96882 h 112757"/>
              <a:gd name="connsiteX2" fmla="*/ 114303 w 193741"/>
              <a:gd name="connsiteY2" fmla="*/ 107995 h 112757"/>
              <a:gd name="connsiteX3" fmla="*/ 193678 w 193741"/>
              <a:gd name="connsiteY3" fmla="*/ 112757 h 112757"/>
              <a:gd name="connsiteX4" fmla="*/ 127003 w 193741"/>
              <a:gd name="connsiteY4" fmla="*/ 106407 h 112757"/>
              <a:gd name="connsiteX5" fmla="*/ 87316 w 193741"/>
              <a:gd name="connsiteY5" fmla="*/ 84182 h 112757"/>
              <a:gd name="connsiteX6" fmla="*/ 3 w 193741"/>
              <a:gd name="connsiteY6" fmla="*/ 45 h 11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741" h="112757">
                <a:moveTo>
                  <a:pt x="3" y="45"/>
                </a:moveTo>
                <a:cubicBezTo>
                  <a:pt x="-526" y="2162"/>
                  <a:pt x="65091" y="78890"/>
                  <a:pt x="84141" y="96882"/>
                </a:cubicBezTo>
                <a:cubicBezTo>
                  <a:pt x="103191" y="114874"/>
                  <a:pt x="96047" y="105349"/>
                  <a:pt x="114303" y="107995"/>
                </a:cubicBezTo>
                <a:cubicBezTo>
                  <a:pt x="132559" y="110641"/>
                  <a:pt x="193678" y="112757"/>
                  <a:pt x="193678" y="112757"/>
                </a:cubicBezTo>
                <a:cubicBezTo>
                  <a:pt x="195795" y="112492"/>
                  <a:pt x="144730" y="111170"/>
                  <a:pt x="127003" y="106407"/>
                </a:cubicBezTo>
                <a:cubicBezTo>
                  <a:pt x="109276" y="101644"/>
                  <a:pt x="106366" y="97411"/>
                  <a:pt x="87316" y="84182"/>
                </a:cubicBezTo>
                <a:cubicBezTo>
                  <a:pt x="68266" y="70953"/>
                  <a:pt x="532" y="-2072"/>
                  <a:pt x="3" y="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3A7D4A9F-0A98-4B8F-9F70-D305212D4288}"/>
              </a:ext>
            </a:extLst>
          </p:cNvPr>
          <p:cNvSpPr/>
          <p:nvPr/>
        </p:nvSpPr>
        <p:spPr>
          <a:xfrm>
            <a:off x="5027471" y="10129832"/>
            <a:ext cx="243434" cy="165304"/>
          </a:xfrm>
          <a:custGeom>
            <a:avLst/>
            <a:gdLst>
              <a:gd name="connsiteX0" fmla="*/ 243029 w 243434"/>
              <a:gd name="connsiteY0" fmla="*/ 6 h 165304"/>
              <a:gd name="connsiteX1" fmla="*/ 192229 w 243434"/>
              <a:gd name="connsiteY1" fmla="*/ 93668 h 165304"/>
              <a:gd name="connsiteX2" fmla="*/ 139842 w 243434"/>
              <a:gd name="connsiteY2" fmla="*/ 149231 h 165304"/>
              <a:gd name="connsiteX3" fmla="*/ 142 w 243434"/>
              <a:gd name="connsiteY3" fmla="*/ 165106 h 165304"/>
              <a:gd name="connsiteX4" fmla="*/ 114442 w 243434"/>
              <a:gd name="connsiteY4" fmla="*/ 141293 h 165304"/>
              <a:gd name="connsiteX5" fmla="*/ 163654 w 243434"/>
              <a:gd name="connsiteY5" fmla="*/ 98431 h 165304"/>
              <a:gd name="connsiteX6" fmla="*/ 243029 w 243434"/>
              <a:gd name="connsiteY6" fmla="*/ 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34" h="165304">
                <a:moveTo>
                  <a:pt x="243029" y="6"/>
                </a:moveTo>
                <a:cubicBezTo>
                  <a:pt x="247791" y="-788"/>
                  <a:pt x="209427" y="68797"/>
                  <a:pt x="192229" y="93668"/>
                </a:cubicBezTo>
                <a:cubicBezTo>
                  <a:pt x="175031" y="118539"/>
                  <a:pt x="171856" y="137325"/>
                  <a:pt x="139842" y="149231"/>
                </a:cubicBezTo>
                <a:cubicBezTo>
                  <a:pt x="107827" y="161137"/>
                  <a:pt x="4375" y="166429"/>
                  <a:pt x="142" y="165106"/>
                </a:cubicBezTo>
                <a:cubicBezTo>
                  <a:pt x="-4091" y="163783"/>
                  <a:pt x="87190" y="152405"/>
                  <a:pt x="114442" y="141293"/>
                </a:cubicBezTo>
                <a:cubicBezTo>
                  <a:pt x="141694" y="130181"/>
                  <a:pt x="142223" y="118539"/>
                  <a:pt x="163654" y="98431"/>
                </a:cubicBezTo>
                <a:cubicBezTo>
                  <a:pt x="185085" y="78323"/>
                  <a:pt x="238267" y="800"/>
                  <a:pt x="243029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CBA62E84-1115-4485-A95A-7B1EE2A286E0}"/>
              </a:ext>
            </a:extLst>
          </p:cNvPr>
          <p:cNvSpPr/>
          <p:nvPr/>
        </p:nvSpPr>
        <p:spPr>
          <a:xfrm>
            <a:off x="5003746" y="9129606"/>
            <a:ext cx="456787" cy="397135"/>
          </a:xfrm>
          <a:custGeom>
            <a:avLst/>
            <a:gdLst>
              <a:gd name="connsiteX0" fmla="*/ 77842 w 456787"/>
              <a:gd name="connsiteY0" fmla="*/ 396982 h 397135"/>
              <a:gd name="connsiteX1" fmla="*/ 12754 w 456787"/>
              <a:gd name="connsiteY1" fmla="*/ 262044 h 397135"/>
              <a:gd name="connsiteX2" fmla="*/ 54 w 456787"/>
              <a:gd name="connsiteY2" fmla="*/ 204894 h 397135"/>
              <a:gd name="connsiteX3" fmla="*/ 11167 w 456787"/>
              <a:gd name="connsiteY3" fmla="*/ 135044 h 397135"/>
              <a:gd name="connsiteX4" fmla="*/ 66729 w 456787"/>
              <a:gd name="connsiteY4" fmla="*/ 69957 h 397135"/>
              <a:gd name="connsiteX5" fmla="*/ 190554 w 456787"/>
              <a:gd name="connsiteY5" fmla="*/ 8044 h 397135"/>
              <a:gd name="connsiteX6" fmla="*/ 266754 w 456787"/>
              <a:gd name="connsiteY6" fmla="*/ 6457 h 397135"/>
              <a:gd name="connsiteX7" fmla="*/ 360417 w 456787"/>
              <a:gd name="connsiteY7" fmla="*/ 60432 h 397135"/>
              <a:gd name="connsiteX8" fmla="*/ 393754 w 456787"/>
              <a:gd name="connsiteY8" fmla="*/ 114407 h 397135"/>
              <a:gd name="connsiteX9" fmla="*/ 455667 w 456787"/>
              <a:gd name="connsiteY9" fmla="*/ 257282 h 397135"/>
              <a:gd name="connsiteX10" fmla="*/ 425504 w 456787"/>
              <a:gd name="connsiteY10" fmla="*/ 147744 h 397135"/>
              <a:gd name="connsiteX11" fmla="*/ 327079 w 456787"/>
              <a:gd name="connsiteY11" fmla="*/ 19157 h 397135"/>
              <a:gd name="connsiteX12" fmla="*/ 215954 w 456787"/>
              <a:gd name="connsiteY12" fmla="*/ 8044 h 397135"/>
              <a:gd name="connsiteX13" fmla="*/ 95304 w 456787"/>
              <a:gd name="connsiteY13" fmla="*/ 73132 h 397135"/>
              <a:gd name="connsiteX14" fmla="*/ 12754 w 456787"/>
              <a:gd name="connsiteY14" fmla="*/ 163619 h 397135"/>
              <a:gd name="connsiteX15" fmla="*/ 27042 w 456787"/>
              <a:gd name="connsiteY15" fmla="*/ 233469 h 397135"/>
              <a:gd name="connsiteX16" fmla="*/ 77842 w 456787"/>
              <a:gd name="connsiteY16" fmla="*/ 396982 h 39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6787" h="397135">
                <a:moveTo>
                  <a:pt x="77842" y="396982"/>
                </a:moveTo>
                <a:cubicBezTo>
                  <a:pt x="75461" y="401744"/>
                  <a:pt x="25719" y="294059"/>
                  <a:pt x="12754" y="262044"/>
                </a:cubicBezTo>
                <a:cubicBezTo>
                  <a:pt x="-211" y="230029"/>
                  <a:pt x="318" y="226061"/>
                  <a:pt x="54" y="204894"/>
                </a:cubicBezTo>
                <a:cubicBezTo>
                  <a:pt x="-211" y="183727"/>
                  <a:pt x="54" y="157533"/>
                  <a:pt x="11167" y="135044"/>
                </a:cubicBezTo>
                <a:cubicBezTo>
                  <a:pt x="22279" y="112554"/>
                  <a:pt x="36831" y="91124"/>
                  <a:pt x="66729" y="69957"/>
                </a:cubicBezTo>
                <a:cubicBezTo>
                  <a:pt x="96627" y="48790"/>
                  <a:pt x="157217" y="18627"/>
                  <a:pt x="190554" y="8044"/>
                </a:cubicBezTo>
                <a:cubicBezTo>
                  <a:pt x="223892" y="-2539"/>
                  <a:pt x="238443" y="-2274"/>
                  <a:pt x="266754" y="6457"/>
                </a:cubicBezTo>
                <a:cubicBezTo>
                  <a:pt x="295065" y="15188"/>
                  <a:pt x="339250" y="42440"/>
                  <a:pt x="360417" y="60432"/>
                </a:cubicBezTo>
                <a:cubicBezTo>
                  <a:pt x="381584" y="78424"/>
                  <a:pt x="377879" y="81599"/>
                  <a:pt x="393754" y="114407"/>
                </a:cubicBezTo>
                <a:cubicBezTo>
                  <a:pt x="409629" y="147215"/>
                  <a:pt x="450375" y="251726"/>
                  <a:pt x="455667" y="257282"/>
                </a:cubicBezTo>
                <a:cubicBezTo>
                  <a:pt x="460959" y="262838"/>
                  <a:pt x="446935" y="187431"/>
                  <a:pt x="425504" y="147744"/>
                </a:cubicBezTo>
                <a:cubicBezTo>
                  <a:pt x="404073" y="108057"/>
                  <a:pt x="362004" y="42440"/>
                  <a:pt x="327079" y="19157"/>
                </a:cubicBezTo>
                <a:cubicBezTo>
                  <a:pt x="292154" y="-4126"/>
                  <a:pt x="254583" y="-952"/>
                  <a:pt x="215954" y="8044"/>
                </a:cubicBezTo>
                <a:cubicBezTo>
                  <a:pt x="177325" y="17040"/>
                  <a:pt x="129171" y="47203"/>
                  <a:pt x="95304" y="73132"/>
                </a:cubicBezTo>
                <a:cubicBezTo>
                  <a:pt x="61437" y="99061"/>
                  <a:pt x="24131" y="136896"/>
                  <a:pt x="12754" y="163619"/>
                </a:cubicBezTo>
                <a:cubicBezTo>
                  <a:pt x="1377" y="190342"/>
                  <a:pt x="18311" y="193781"/>
                  <a:pt x="27042" y="233469"/>
                </a:cubicBezTo>
                <a:cubicBezTo>
                  <a:pt x="35773" y="273156"/>
                  <a:pt x="80223" y="392220"/>
                  <a:pt x="77842" y="3969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7671668B-2CA3-4FC7-896C-01C67E147FC3}"/>
              </a:ext>
            </a:extLst>
          </p:cNvPr>
          <p:cNvSpPr/>
          <p:nvPr/>
        </p:nvSpPr>
        <p:spPr>
          <a:xfrm>
            <a:off x="5083175" y="9320212"/>
            <a:ext cx="236733" cy="118195"/>
          </a:xfrm>
          <a:custGeom>
            <a:avLst/>
            <a:gdLst>
              <a:gd name="connsiteX0" fmla="*/ 0 w 236733"/>
              <a:gd name="connsiteY0" fmla="*/ 55563 h 118195"/>
              <a:gd name="connsiteX1" fmla="*/ 123825 w 236733"/>
              <a:gd name="connsiteY1" fmla="*/ 114301 h 118195"/>
              <a:gd name="connsiteX2" fmla="*/ 158750 w 236733"/>
              <a:gd name="connsiteY2" fmla="*/ 109538 h 118195"/>
              <a:gd name="connsiteX3" fmla="*/ 211138 w 236733"/>
              <a:gd name="connsiteY3" fmla="*/ 84138 h 118195"/>
              <a:gd name="connsiteX4" fmla="*/ 225425 w 236733"/>
              <a:gd name="connsiteY4" fmla="*/ 58738 h 118195"/>
              <a:gd name="connsiteX5" fmla="*/ 236538 w 236733"/>
              <a:gd name="connsiteY5" fmla="*/ 1 h 118195"/>
              <a:gd name="connsiteX6" fmla="*/ 215900 w 236733"/>
              <a:gd name="connsiteY6" fmla="*/ 57151 h 118195"/>
              <a:gd name="connsiteX7" fmla="*/ 180975 w 236733"/>
              <a:gd name="connsiteY7" fmla="*/ 98426 h 118195"/>
              <a:gd name="connsiteX8" fmla="*/ 158750 w 236733"/>
              <a:gd name="connsiteY8" fmla="*/ 106363 h 118195"/>
              <a:gd name="connsiteX9" fmla="*/ 125413 w 236733"/>
              <a:gd name="connsiteY9" fmla="*/ 101601 h 118195"/>
              <a:gd name="connsiteX10" fmla="*/ 0 w 236733"/>
              <a:gd name="connsiteY10" fmla="*/ 55563 h 11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733" h="118195">
                <a:moveTo>
                  <a:pt x="0" y="55563"/>
                </a:moveTo>
                <a:cubicBezTo>
                  <a:pt x="-265" y="57680"/>
                  <a:pt x="97367" y="105305"/>
                  <a:pt x="123825" y="114301"/>
                </a:cubicBezTo>
                <a:cubicBezTo>
                  <a:pt x="150283" y="123297"/>
                  <a:pt x="144198" y="114565"/>
                  <a:pt x="158750" y="109538"/>
                </a:cubicBezTo>
                <a:cubicBezTo>
                  <a:pt x="173302" y="104511"/>
                  <a:pt x="200026" y="92605"/>
                  <a:pt x="211138" y="84138"/>
                </a:cubicBezTo>
                <a:cubicBezTo>
                  <a:pt x="222250" y="75671"/>
                  <a:pt x="221192" y="72761"/>
                  <a:pt x="225425" y="58738"/>
                </a:cubicBezTo>
                <a:cubicBezTo>
                  <a:pt x="229658" y="44715"/>
                  <a:pt x="238125" y="265"/>
                  <a:pt x="236538" y="1"/>
                </a:cubicBezTo>
                <a:cubicBezTo>
                  <a:pt x="234951" y="-263"/>
                  <a:pt x="225161" y="40747"/>
                  <a:pt x="215900" y="57151"/>
                </a:cubicBezTo>
                <a:cubicBezTo>
                  <a:pt x="206640" y="73555"/>
                  <a:pt x="190500" y="90224"/>
                  <a:pt x="180975" y="98426"/>
                </a:cubicBezTo>
                <a:cubicBezTo>
                  <a:pt x="171450" y="106628"/>
                  <a:pt x="168010" y="105834"/>
                  <a:pt x="158750" y="106363"/>
                </a:cubicBezTo>
                <a:cubicBezTo>
                  <a:pt x="149490" y="106892"/>
                  <a:pt x="151077" y="110068"/>
                  <a:pt x="125413" y="101601"/>
                </a:cubicBezTo>
                <a:cubicBezTo>
                  <a:pt x="99749" y="93134"/>
                  <a:pt x="265" y="53446"/>
                  <a:pt x="0" y="555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779B68D9-F8ED-4799-8C49-A8CE44E5952A}"/>
              </a:ext>
            </a:extLst>
          </p:cNvPr>
          <p:cNvSpPr/>
          <p:nvPr/>
        </p:nvSpPr>
        <p:spPr>
          <a:xfrm>
            <a:off x="5085206" y="9329323"/>
            <a:ext cx="261633" cy="138229"/>
          </a:xfrm>
          <a:custGeom>
            <a:avLst/>
            <a:gdLst>
              <a:gd name="connsiteX0" fmla="*/ 1144 w 261633"/>
              <a:gd name="connsiteY0" fmla="*/ 51215 h 138229"/>
              <a:gd name="connsiteX1" fmla="*/ 82107 w 261633"/>
              <a:gd name="connsiteY1" fmla="*/ 129002 h 138229"/>
              <a:gd name="connsiteX2" fmla="*/ 156719 w 261633"/>
              <a:gd name="connsiteY2" fmla="*/ 132177 h 138229"/>
              <a:gd name="connsiteX3" fmla="*/ 248794 w 261633"/>
              <a:gd name="connsiteY3" fmla="*/ 87727 h 138229"/>
              <a:gd name="connsiteX4" fmla="*/ 259907 w 261633"/>
              <a:gd name="connsiteY4" fmla="*/ 27402 h 138229"/>
              <a:gd name="connsiteX5" fmla="*/ 239269 w 261633"/>
              <a:gd name="connsiteY5" fmla="*/ 415 h 138229"/>
              <a:gd name="connsiteX6" fmla="*/ 250382 w 261633"/>
              <a:gd name="connsiteY6" fmla="*/ 46452 h 138229"/>
              <a:gd name="connsiteX7" fmla="*/ 234507 w 261633"/>
              <a:gd name="connsiteY7" fmla="*/ 86140 h 138229"/>
              <a:gd name="connsiteX8" fmla="*/ 145607 w 261633"/>
              <a:gd name="connsiteY8" fmla="*/ 113127 h 138229"/>
              <a:gd name="connsiteX9" fmla="*/ 1144 w 261633"/>
              <a:gd name="connsiteY9" fmla="*/ 51215 h 1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633" h="138229">
                <a:moveTo>
                  <a:pt x="1144" y="51215"/>
                </a:moveTo>
                <a:cubicBezTo>
                  <a:pt x="-9439" y="53861"/>
                  <a:pt x="56178" y="115508"/>
                  <a:pt x="82107" y="129002"/>
                </a:cubicBezTo>
                <a:cubicBezTo>
                  <a:pt x="108036" y="142496"/>
                  <a:pt x="128938" y="139056"/>
                  <a:pt x="156719" y="132177"/>
                </a:cubicBezTo>
                <a:cubicBezTo>
                  <a:pt x="184500" y="125298"/>
                  <a:pt x="231596" y="105190"/>
                  <a:pt x="248794" y="87727"/>
                </a:cubicBezTo>
                <a:cubicBezTo>
                  <a:pt x="265992" y="70265"/>
                  <a:pt x="261494" y="41954"/>
                  <a:pt x="259907" y="27402"/>
                </a:cubicBezTo>
                <a:cubicBezTo>
                  <a:pt x="258320" y="12850"/>
                  <a:pt x="240856" y="-2760"/>
                  <a:pt x="239269" y="415"/>
                </a:cubicBezTo>
                <a:cubicBezTo>
                  <a:pt x="237682" y="3590"/>
                  <a:pt x="251176" y="32165"/>
                  <a:pt x="250382" y="46452"/>
                </a:cubicBezTo>
                <a:cubicBezTo>
                  <a:pt x="249588" y="60739"/>
                  <a:pt x="251969" y="75028"/>
                  <a:pt x="234507" y="86140"/>
                </a:cubicBezTo>
                <a:cubicBezTo>
                  <a:pt x="217045" y="97252"/>
                  <a:pt x="182119" y="115508"/>
                  <a:pt x="145607" y="113127"/>
                </a:cubicBezTo>
                <a:cubicBezTo>
                  <a:pt x="109095" y="110746"/>
                  <a:pt x="11727" y="48569"/>
                  <a:pt x="1144" y="512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8A185B91-E200-45F9-A099-8843E648CC67}"/>
              </a:ext>
            </a:extLst>
          </p:cNvPr>
          <p:cNvSpPr/>
          <p:nvPr/>
        </p:nvSpPr>
        <p:spPr>
          <a:xfrm>
            <a:off x="5068853" y="9304098"/>
            <a:ext cx="354048" cy="213628"/>
          </a:xfrm>
          <a:custGeom>
            <a:avLst/>
            <a:gdLst>
              <a:gd name="connsiteX0" fmla="*/ 35 w 354048"/>
              <a:gd name="connsiteY0" fmla="*/ 171690 h 213628"/>
              <a:gd name="connsiteX1" fmla="*/ 185772 w 354048"/>
              <a:gd name="connsiteY1" fmla="*/ 211377 h 213628"/>
              <a:gd name="connsiteX2" fmla="*/ 252447 w 354048"/>
              <a:gd name="connsiteY2" fmla="*/ 200265 h 213628"/>
              <a:gd name="connsiteX3" fmla="*/ 304835 w 354048"/>
              <a:gd name="connsiteY3" fmla="*/ 130415 h 213628"/>
              <a:gd name="connsiteX4" fmla="*/ 354047 w 354048"/>
              <a:gd name="connsiteY4" fmla="*/ 240 h 213628"/>
              <a:gd name="connsiteX5" fmla="*/ 306422 w 354048"/>
              <a:gd name="connsiteY5" fmla="*/ 100252 h 213628"/>
              <a:gd name="connsiteX6" fmla="*/ 247685 w 354048"/>
              <a:gd name="connsiteY6" fmla="*/ 179627 h 213628"/>
              <a:gd name="connsiteX7" fmla="*/ 201647 w 354048"/>
              <a:gd name="connsiteY7" fmla="*/ 198677 h 213628"/>
              <a:gd name="connsiteX8" fmla="*/ 35 w 354048"/>
              <a:gd name="connsiteY8" fmla="*/ 171690 h 21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048" h="213628">
                <a:moveTo>
                  <a:pt x="35" y="171690"/>
                </a:moveTo>
                <a:cubicBezTo>
                  <a:pt x="-2611" y="173807"/>
                  <a:pt x="143703" y="206615"/>
                  <a:pt x="185772" y="211377"/>
                </a:cubicBezTo>
                <a:cubicBezTo>
                  <a:pt x="227841" y="216139"/>
                  <a:pt x="232603" y="213759"/>
                  <a:pt x="252447" y="200265"/>
                </a:cubicBezTo>
                <a:cubicBezTo>
                  <a:pt x="272291" y="186771"/>
                  <a:pt x="287902" y="163752"/>
                  <a:pt x="304835" y="130415"/>
                </a:cubicBezTo>
                <a:cubicBezTo>
                  <a:pt x="321768" y="97078"/>
                  <a:pt x="353783" y="5267"/>
                  <a:pt x="354047" y="240"/>
                </a:cubicBezTo>
                <a:cubicBezTo>
                  <a:pt x="354311" y="-4787"/>
                  <a:pt x="324149" y="70354"/>
                  <a:pt x="306422" y="100252"/>
                </a:cubicBezTo>
                <a:cubicBezTo>
                  <a:pt x="288695" y="130150"/>
                  <a:pt x="265148" y="163223"/>
                  <a:pt x="247685" y="179627"/>
                </a:cubicBezTo>
                <a:cubicBezTo>
                  <a:pt x="230223" y="196031"/>
                  <a:pt x="242657" y="199206"/>
                  <a:pt x="201647" y="198677"/>
                </a:cubicBezTo>
                <a:cubicBezTo>
                  <a:pt x="160637" y="198148"/>
                  <a:pt x="2681" y="169573"/>
                  <a:pt x="35" y="1716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D7C69549-09FB-4878-8E25-F32E90A05FC1}"/>
              </a:ext>
            </a:extLst>
          </p:cNvPr>
          <p:cNvSpPr/>
          <p:nvPr/>
        </p:nvSpPr>
        <p:spPr>
          <a:xfrm>
            <a:off x="5070413" y="9494718"/>
            <a:ext cx="236839" cy="642050"/>
          </a:xfrm>
          <a:custGeom>
            <a:avLst/>
            <a:gdLst>
              <a:gd name="connsiteX0" fmla="*/ 62 w 236839"/>
              <a:gd name="connsiteY0" fmla="*/ 3295 h 642050"/>
              <a:gd name="connsiteX1" fmla="*/ 68325 w 236839"/>
              <a:gd name="connsiteY1" fmla="*/ 108070 h 642050"/>
              <a:gd name="connsiteX2" fmla="*/ 68325 w 236839"/>
              <a:gd name="connsiteY2" fmla="*/ 142995 h 642050"/>
              <a:gd name="connsiteX3" fmla="*/ 98487 w 236839"/>
              <a:gd name="connsiteY3" fmla="*/ 236657 h 642050"/>
              <a:gd name="connsiteX4" fmla="*/ 117537 w 236839"/>
              <a:gd name="connsiteY4" fmla="*/ 322382 h 642050"/>
              <a:gd name="connsiteX5" fmla="*/ 161987 w 236839"/>
              <a:gd name="connsiteY5" fmla="*/ 387470 h 642050"/>
              <a:gd name="connsiteX6" fmla="*/ 201675 w 236839"/>
              <a:gd name="connsiteY6" fmla="*/ 443032 h 642050"/>
              <a:gd name="connsiteX7" fmla="*/ 225487 w 236839"/>
              <a:gd name="connsiteY7" fmla="*/ 490657 h 642050"/>
              <a:gd name="connsiteX8" fmla="*/ 220725 w 236839"/>
              <a:gd name="connsiteY8" fmla="*/ 641470 h 642050"/>
              <a:gd name="connsiteX9" fmla="*/ 230250 w 236839"/>
              <a:gd name="connsiteY9" fmla="*/ 538282 h 642050"/>
              <a:gd name="connsiteX10" fmla="*/ 228662 w 236839"/>
              <a:gd name="connsiteY10" fmla="*/ 427157 h 642050"/>
              <a:gd name="connsiteX11" fmla="*/ 130237 w 236839"/>
              <a:gd name="connsiteY11" fmla="*/ 282695 h 642050"/>
              <a:gd name="connsiteX12" fmla="*/ 57212 w 236839"/>
              <a:gd name="connsiteY12" fmla="*/ 47745 h 642050"/>
              <a:gd name="connsiteX13" fmla="*/ 62 w 236839"/>
              <a:gd name="connsiteY13" fmla="*/ 3295 h 6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839" h="642050">
                <a:moveTo>
                  <a:pt x="62" y="3295"/>
                </a:moveTo>
                <a:cubicBezTo>
                  <a:pt x="1914" y="13349"/>
                  <a:pt x="56948" y="84787"/>
                  <a:pt x="68325" y="108070"/>
                </a:cubicBezTo>
                <a:cubicBezTo>
                  <a:pt x="79702" y="131353"/>
                  <a:pt x="63298" y="121564"/>
                  <a:pt x="68325" y="142995"/>
                </a:cubicBezTo>
                <a:cubicBezTo>
                  <a:pt x="73352" y="164426"/>
                  <a:pt x="90285" y="206759"/>
                  <a:pt x="98487" y="236657"/>
                </a:cubicBezTo>
                <a:cubicBezTo>
                  <a:pt x="106689" y="266555"/>
                  <a:pt x="106954" y="297246"/>
                  <a:pt x="117537" y="322382"/>
                </a:cubicBezTo>
                <a:cubicBezTo>
                  <a:pt x="128120" y="347518"/>
                  <a:pt x="147964" y="367362"/>
                  <a:pt x="161987" y="387470"/>
                </a:cubicBezTo>
                <a:cubicBezTo>
                  <a:pt x="176010" y="407578"/>
                  <a:pt x="191092" y="425834"/>
                  <a:pt x="201675" y="443032"/>
                </a:cubicBezTo>
                <a:cubicBezTo>
                  <a:pt x="212258" y="460230"/>
                  <a:pt x="222312" y="457584"/>
                  <a:pt x="225487" y="490657"/>
                </a:cubicBezTo>
                <a:cubicBezTo>
                  <a:pt x="228662" y="523730"/>
                  <a:pt x="219931" y="633533"/>
                  <a:pt x="220725" y="641470"/>
                </a:cubicBezTo>
                <a:cubicBezTo>
                  <a:pt x="221519" y="649407"/>
                  <a:pt x="228927" y="574001"/>
                  <a:pt x="230250" y="538282"/>
                </a:cubicBezTo>
                <a:cubicBezTo>
                  <a:pt x="231573" y="502563"/>
                  <a:pt x="245331" y="469755"/>
                  <a:pt x="228662" y="427157"/>
                </a:cubicBezTo>
                <a:cubicBezTo>
                  <a:pt x="211993" y="384559"/>
                  <a:pt x="158812" y="345930"/>
                  <a:pt x="130237" y="282695"/>
                </a:cubicBezTo>
                <a:cubicBezTo>
                  <a:pt x="101662" y="219460"/>
                  <a:pt x="76526" y="89814"/>
                  <a:pt x="57212" y="47745"/>
                </a:cubicBezTo>
                <a:cubicBezTo>
                  <a:pt x="37898" y="5676"/>
                  <a:pt x="-1790" y="-6759"/>
                  <a:pt x="62" y="32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4DAF5FC9-5165-44AC-91EB-BF3AB71388BB}"/>
              </a:ext>
            </a:extLst>
          </p:cNvPr>
          <p:cNvSpPr/>
          <p:nvPr/>
        </p:nvSpPr>
        <p:spPr>
          <a:xfrm>
            <a:off x="5452898" y="9360671"/>
            <a:ext cx="251070" cy="585970"/>
          </a:xfrm>
          <a:custGeom>
            <a:avLst/>
            <a:gdLst>
              <a:gd name="connsiteX0" fmla="*/ 165 w 251070"/>
              <a:gd name="connsiteY0" fmla="*/ 817 h 585970"/>
              <a:gd name="connsiteX1" fmla="*/ 68427 w 251070"/>
              <a:gd name="connsiteY1" fmla="*/ 143692 h 585970"/>
              <a:gd name="connsiteX2" fmla="*/ 123990 w 251070"/>
              <a:gd name="connsiteY2" fmla="*/ 232592 h 585970"/>
              <a:gd name="connsiteX3" fmla="*/ 141452 w 251070"/>
              <a:gd name="connsiteY3" fmla="*/ 289742 h 585970"/>
              <a:gd name="connsiteX4" fmla="*/ 131927 w 251070"/>
              <a:gd name="connsiteY4" fmla="*/ 308792 h 585970"/>
              <a:gd name="connsiteX5" fmla="*/ 139865 w 251070"/>
              <a:gd name="connsiteY5" fmla="*/ 305617 h 585970"/>
              <a:gd name="connsiteX6" fmla="*/ 181140 w 251070"/>
              <a:gd name="connsiteY6" fmla="*/ 348479 h 585970"/>
              <a:gd name="connsiteX7" fmla="*/ 171615 w 251070"/>
              <a:gd name="connsiteY7" fmla="*/ 413567 h 585970"/>
              <a:gd name="connsiteX8" fmla="*/ 185902 w 251070"/>
              <a:gd name="connsiteY8" fmla="*/ 399279 h 585970"/>
              <a:gd name="connsiteX9" fmla="*/ 201777 w 251070"/>
              <a:gd name="connsiteY9" fmla="*/ 480242 h 585970"/>
              <a:gd name="connsiteX10" fmla="*/ 250990 w 251070"/>
              <a:gd name="connsiteY10" fmla="*/ 585017 h 585970"/>
              <a:gd name="connsiteX11" fmla="*/ 189077 w 251070"/>
              <a:gd name="connsiteY11" fmla="*/ 415154 h 585970"/>
              <a:gd name="connsiteX12" fmla="*/ 89065 w 251070"/>
              <a:gd name="connsiteY12" fmla="*/ 213542 h 585970"/>
              <a:gd name="connsiteX13" fmla="*/ 165 w 251070"/>
              <a:gd name="connsiteY13" fmla="*/ 817 h 58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070" h="585970">
                <a:moveTo>
                  <a:pt x="165" y="817"/>
                </a:moveTo>
                <a:cubicBezTo>
                  <a:pt x="-3275" y="-10825"/>
                  <a:pt x="47789" y="105063"/>
                  <a:pt x="68427" y="143692"/>
                </a:cubicBezTo>
                <a:cubicBezTo>
                  <a:pt x="89065" y="182321"/>
                  <a:pt x="111819" y="208250"/>
                  <a:pt x="123990" y="232592"/>
                </a:cubicBezTo>
                <a:cubicBezTo>
                  <a:pt x="136161" y="256934"/>
                  <a:pt x="140129" y="277042"/>
                  <a:pt x="141452" y="289742"/>
                </a:cubicBezTo>
                <a:cubicBezTo>
                  <a:pt x="142775" y="302442"/>
                  <a:pt x="131927" y="308792"/>
                  <a:pt x="131927" y="308792"/>
                </a:cubicBezTo>
                <a:cubicBezTo>
                  <a:pt x="131663" y="311438"/>
                  <a:pt x="131663" y="299002"/>
                  <a:pt x="139865" y="305617"/>
                </a:cubicBezTo>
                <a:cubicBezTo>
                  <a:pt x="148067" y="312232"/>
                  <a:pt x="175848" y="330487"/>
                  <a:pt x="181140" y="348479"/>
                </a:cubicBezTo>
                <a:cubicBezTo>
                  <a:pt x="186432" y="366471"/>
                  <a:pt x="170821" y="405100"/>
                  <a:pt x="171615" y="413567"/>
                </a:cubicBezTo>
                <a:cubicBezTo>
                  <a:pt x="172409" y="422034"/>
                  <a:pt x="180875" y="388167"/>
                  <a:pt x="185902" y="399279"/>
                </a:cubicBezTo>
                <a:cubicBezTo>
                  <a:pt x="190929" y="410391"/>
                  <a:pt x="190929" y="449286"/>
                  <a:pt x="201777" y="480242"/>
                </a:cubicBezTo>
                <a:cubicBezTo>
                  <a:pt x="212625" y="511198"/>
                  <a:pt x="253107" y="595865"/>
                  <a:pt x="250990" y="585017"/>
                </a:cubicBezTo>
                <a:cubicBezTo>
                  <a:pt x="248873" y="574169"/>
                  <a:pt x="216064" y="477066"/>
                  <a:pt x="189077" y="415154"/>
                </a:cubicBezTo>
                <a:cubicBezTo>
                  <a:pt x="162090" y="353242"/>
                  <a:pt x="120286" y="278629"/>
                  <a:pt x="89065" y="213542"/>
                </a:cubicBezTo>
                <a:cubicBezTo>
                  <a:pt x="57844" y="148455"/>
                  <a:pt x="3605" y="12459"/>
                  <a:pt x="165" y="8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77CAAD9E-FC01-41CD-9BE4-1CA33E044D01}"/>
              </a:ext>
            </a:extLst>
          </p:cNvPr>
          <p:cNvSpPr/>
          <p:nvPr/>
        </p:nvSpPr>
        <p:spPr>
          <a:xfrm>
            <a:off x="5146639" y="9494613"/>
            <a:ext cx="342938" cy="179615"/>
          </a:xfrm>
          <a:custGeom>
            <a:avLst/>
            <a:gdLst>
              <a:gd name="connsiteX0" fmla="*/ 36 w 342938"/>
              <a:gd name="connsiteY0" fmla="*/ 124050 h 179615"/>
              <a:gd name="connsiteX1" fmla="*/ 147674 w 342938"/>
              <a:gd name="connsiteY1" fmla="*/ 176437 h 179615"/>
              <a:gd name="connsiteX2" fmla="*/ 215936 w 342938"/>
              <a:gd name="connsiteY2" fmla="*/ 171675 h 179615"/>
              <a:gd name="connsiteX3" fmla="*/ 255624 w 342938"/>
              <a:gd name="connsiteY3" fmla="*/ 154212 h 179615"/>
              <a:gd name="connsiteX4" fmla="*/ 311186 w 342938"/>
              <a:gd name="connsiteY4" fmla="*/ 85950 h 179615"/>
              <a:gd name="connsiteX5" fmla="*/ 342936 w 342938"/>
              <a:gd name="connsiteY5" fmla="*/ 225 h 179615"/>
              <a:gd name="connsiteX6" fmla="*/ 309599 w 342938"/>
              <a:gd name="connsiteY6" fmla="*/ 63725 h 179615"/>
              <a:gd name="connsiteX7" fmla="*/ 279436 w 342938"/>
              <a:gd name="connsiteY7" fmla="*/ 146275 h 179615"/>
              <a:gd name="connsiteX8" fmla="*/ 161961 w 342938"/>
              <a:gd name="connsiteY8" fmla="*/ 179612 h 179615"/>
              <a:gd name="connsiteX9" fmla="*/ 36 w 342938"/>
              <a:gd name="connsiteY9" fmla="*/ 124050 h 17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38" h="179615">
                <a:moveTo>
                  <a:pt x="36" y="124050"/>
                </a:moveTo>
                <a:cubicBezTo>
                  <a:pt x="-2345" y="123521"/>
                  <a:pt x="111691" y="168500"/>
                  <a:pt x="147674" y="176437"/>
                </a:cubicBezTo>
                <a:cubicBezTo>
                  <a:pt x="183657" y="184375"/>
                  <a:pt x="197944" y="175379"/>
                  <a:pt x="215936" y="171675"/>
                </a:cubicBezTo>
                <a:cubicBezTo>
                  <a:pt x="233928" y="167971"/>
                  <a:pt x="239749" y="168500"/>
                  <a:pt x="255624" y="154212"/>
                </a:cubicBezTo>
                <a:cubicBezTo>
                  <a:pt x="271499" y="139925"/>
                  <a:pt x="296634" y="111614"/>
                  <a:pt x="311186" y="85950"/>
                </a:cubicBezTo>
                <a:cubicBezTo>
                  <a:pt x="325738" y="60286"/>
                  <a:pt x="343200" y="3929"/>
                  <a:pt x="342936" y="225"/>
                </a:cubicBezTo>
                <a:cubicBezTo>
                  <a:pt x="342672" y="-3479"/>
                  <a:pt x="320182" y="39383"/>
                  <a:pt x="309599" y="63725"/>
                </a:cubicBezTo>
                <a:cubicBezTo>
                  <a:pt x="299016" y="88067"/>
                  <a:pt x="304042" y="126961"/>
                  <a:pt x="279436" y="146275"/>
                </a:cubicBezTo>
                <a:cubicBezTo>
                  <a:pt x="254830" y="165590"/>
                  <a:pt x="206146" y="179083"/>
                  <a:pt x="161961" y="179612"/>
                </a:cubicBezTo>
                <a:cubicBezTo>
                  <a:pt x="117776" y="180141"/>
                  <a:pt x="2417" y="124579"/>
                  <a:pt x="36" y="1240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AB4D1060-1704-49FE-9607-5878074A240E}"/>
              </a:ext>
            </a:extLst>
          </p:cNvPr>
          <p:cNvSpPr/>
          <p:nvPr/>
        </p:nvSpPr>
        <p:spPr>
          <a:xfrm>
            <a:off x="5192296" y="9517043"/>
            <a:ext cx="313116" cy="215338"/>
          </a:xfrm>
          <a:custGeom>
            <a:avLst/>
            <a:gdLst>
              <a:gd name="connsiteX0" fmla="*/ 306804 w 313116"/>
              <a:gd name="connsiteY0" fmla="*/ 20 h 215338"/>
              <a:gd name="connsiteX1" fmla="*/ 276642 w 313116"/>
              <a:gd name="connsiteY1" fmla="*/ 131782 h 215338"/>
              <a:gd name="connsiteX2" fmla="*/ 235367 w 313116"/>
              <a:gd name="connsiteY2" fmla="*/ 171470 h 215338"/>
              <a:gd name="connsiteX3" fmla="*/ 190917 w 313116"/>
              <a:gd name="connsiteY3" fmla="*/ 187345 h 215338"/>
              <a:gd name="connsiteX4" fmla="*/ 103604 w 313116"/>
              <a:gd name="connsiteY4" fmla="*/ 209570 h 215338"/>
              <a:gd name="connsiteX5" fmla="*/ 3592 w 313116"/>
              <a:gd name="connsiteY5" fmla="*/ 214332 h 215338"/>
              <a:gd name="connsiteX6" fmla="*/ 240129 w 313116"/>
              <a:gd name="connsiteY6" fmla="*/ 193695 h 215338"/>
              <a:gd name="connsiteX7" fmla="*/ 305217 w 313116"/>
              <a:gd name="connsiteY7" fmla="*/ 122257 h 215338"/>
              <a:gd name="connsiteX8" fmla="*/ 306804 w 313116"/>
              <a:gd name="connsiteY8" fmla="*/ 20 h 21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116" h="215338">
                <a:moveTo>
                  <a:pt x="306804" y="20"/>
                </a:moveTo>
                <a:cubicBezTo>
                  <a:pt x="302042" y="1607"/>
                  <a:pt x="288548" y="103207"/>
                  <a:pt x="276642" y="131782"/>
                </a:cubicBezTo>
                <a:cubicBezTo>
                  <a:pt x="264736" y="160357"/>
                  <a:pt x="249654" y="162210"/>
                  <a:pt x="235367" y="171470"/>
                </a:cubicBezTo>
                <a:cubicBezTo>
                  <a:pt x="221080" y="180730"/>
                  <a:pt x="212877" y="180995"/>
                  <a:pt x="190917" y="187345"/>
                </a:cubicBezTo>
                <a:cubicBezTo>
                  <a:pt x="168956" y="193695"/>
                  <a:pt x="134825" y="205072"/>
                  <a:pt x="103604" y="209570"/>
                </a:cubicBezTo>
                <a:cubicBezTo>
                  <a:pt x="72383" y="214068"/>
                  <a:pt x="-19162" y="216978"/>
                  <a:pt x="3592" y="214332"/>
                </a:cubicBezTo>
                <a:cubicBezTo>
                  <a:pt x="26346" y="211686"/>
                  <a:pt x="189858" y="209041"/>
                  <a:pt x="240129" y="193695"/>
                </a:cubicBezTo>
                <a:cubicBezTo>
                  <a:pt x="290400" y="178349"/>
                  <a:pt x="291459" y="154007"/>
                  <a:pt x="305217" y="122257"/>
                </a:cubicBezTo>
                <a:cubicBezTo>
                  <a:pt x="318975" y="90507"/>
                  <a:pt x="311566" y="-1567"/>
                  <a:pt x="306804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D59C5B13-EA39-4AEF-81C1-D0C0B610B306}"/>
              </a:ext>
            </a:extLst>
          </p:cNvPr>
          <p:cNvSpPr/>
          <p:nvPr/>
        </p:nvSpPr>
        <p:spPr>
          <a:xfrm>
            <a:off x="5153704" y="9644062"/>
            <a:ext cx="146194" cy="39604"/>
          </a:xfrm>
          <a:custGeom>
            <a:avLst/>
            <a:gdLst>
              <a:gd name="connsiteX0" fmla="*/ 909 w 146194"/>
              <a:gd name="connsiteY0" fmla="*/ 1 h 39604"/>
              <a:gd name="connsiteX1" fmla="*/ 143784 w 146194"/>
              <a:gd name="connsiteY1" fmla="*/ 34926 h 39604"/>
              <a:gd name="connsiteX2" fmla="*/ 85046 w 146194"/>
              <a:gd name="connsiteY2" fmla="*/ 36513 h 39604"/>
              <a:gd name="connsiteX3" fmla="*/ 909 w 146194"/>
              <a:gd name="connsiteY3" fmla="*/ 1 h 3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94" h="39604">
                <a:moveTo>
                  <a:pt x="909" y="1"/>
                </a:moveTo>
                <a:cubicBezTo>
                  <a:pt x="10699" y="-263"/>
                  <a:pt x="129761" y="28841"/>
                  <a:pt x="143784" y="34926"/>
                </a:cubicBezTo>
                <a:cubicBezTo>
                  <a:pt x="157807" y="41011"/>
                  <a:pt x="107006" y="40746"/>
                  <a:pt x="85046" y="36513"/>
                </a:cubicBezTo>
                <a:cubicBezTo>
                  <a:pt x="63086" y="32280"/>
                  <a:pt x="-8881" y="265"/>
                  <a:pt x="909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AD9DD0D2-C4A1-4E99-822A-9702DA7F7BC4}"/>
              </a:ext>
            </a:extLst>
          </p:cNvPr>
          <p:cNvSpPr/>
          <p:nvPr/>
        </p:nvSpPr>
        <p:spPr>
          <a:xfrm>
            <a:off x="5160932" y="9673990"/>
            <a:ext cx="133400" cy="33307"/>
          </a:xfrm>
          <a:custGeom>
            <a:avLst/>
            <a:gdLst>
              <a:gd name="connsiteX0" fmla="*/ 31 w 133400"/>
              <a:gd name="connsiteY0" fmla="*/ 235 h 33307"/>
              <a:gd name="connsiteX1" fmla="*/ 61943 w 133400"/>
              <a:gd name="connsiteY1" fmla="*/ 28810 h 33307"/>
              <a:gd name="connsiteX2" fmla="*/ 133381 w 133400"/>
              <a:gd name="connsiteY2" fmla="*/ 31985 h 33307"/>
              <a:gd name="connsiteX3" fmla="*/ 69881 w 133400"/>
              <a:gd name="connsiteY3" fmla="*/ 16110 h 33307"/>
              <a:gd name="connsiteX4" fmla="*/ 31 w 133400"/>
              <a:gd name="connsiteY4" fmla="*/ 235 h 3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00" h="33307">
                <a:moveTo>
                  <a:pt x="31" y="235"/>
                </a:moveTo>
                <a:cubicBezTo>
                  <a:pt x="-1292" y="2352"/>
                  <a:pt x="39718" y="23518"/>
                  <a:pt x="61943" y="28810"/>
                </a:cubicBezTo>
                <a:cubicBezTo>
                  <a:pt x="84168" y="34102"/>
                  <a:pt x="132058" y="34102"/>
                  <a:pt x="133381" y="31985"/>
                </a:cubicBezTo>
                <a:cubicBezTo>
                  <a:pt x="134704" y="29868"/>
                  <a:pt x="69881" y="16110"/>
                  <a:pt x="69881" y="16110"/>
                </a:cubicBezTo>
                <a:cubicBezTo>
                  <a:pt x="47656" y="10818"/>
                  <a:pt x="1354" y="-1882"/>
                  <a:pt x="31" y="2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821FDEB1-03B1-4A9B-862E-0D38946C109B}"/>
              </a:ext>
            </a:extLst>
          </p:cNvPr>
          <p:cNvSpPr/>
          <p:nvPr/>
        </p:nvSpPr>
        <p:spPr>
          <a:xfrm>
            <a:off x="5275110" y="9775480"/>
            <a:ext cx="362305" cy="151256"/>
          </a:xfrm>
          <a:custGeom>
            <a:avLst/>
            <a:gdLst>
              <a:gd name="connsiteX0" fmla="*/ 153 w 362305"/>
              <a:gd name="connsiteY0" fmla="*/ 119408 h 151256"/>
              <a:gd name="connsiteX1" fmla="*/ 157315 w 362305"/>
              <a:gd name="connsiteY1" fmla="*/ 151158 h 151256"/>
              <a:gd name="connsiteX2" fmla="*/ 238278 w 362305"/>
              <a:gd name="connsiteY2" fmla="*/ 127345 h 151256"/>
              <a:gd name="connsiteX3" fmla="*/ 308128 w 362305"/>
              <a:gd name="connsiteY3" fmla="*/ 73370 h 151256"/>
              <a:gd name="connsiteX4" fmla="*/ 362103 w 362305"/>
              <a:gd name="connsiteY4" fmla="*/ 345 h 151256"/>
              <a:gd name="connsiteX5" fmla="*/ 324003 w 362305"/>
              <a:gd name="connsiteY5" fmla="*/ 47970 h 151256"/>
              <a:gd name="connsiteX6" fmla="*/ 260503 w 362305"/>
              <a:gd name="connsiteY6" fmla="*/ 97183 h 151256"/>
              <a:gd name="connsiteX7" fmla="*/ 130328 w 362305"/>
              <a:gd name="connsiteY7" fmla="*/ 125758 h 151256"/>
              <a:gd name="connsiteX8" fmla="*/ 153 w 362305"/>
              <a:gd name="connsiteY8" fmla="*/ 119408 h 15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305" h="151256">
                <a:moveTo>
                  <a:pt x="153" y="119408"/>
                </a:moveTo>
                <a:cubicBezTo>
                  <a:pt x="4651" y="123641"/>
                  <a:pt x="117628" y="149835"/>
                  <a:pt x="157315" y="151158"/>
                </a:cubicBezTo>
                <a:cubicBezTo>
                  <a:pt x="197002" y="152481"/>
                  <a:pt x="213143" y="140310"/>
                  <a:pt x="238278" y="127345"/>
                </a:cubicBezTo>
                <a:cubicBezTo>
                  <a:pt x="263413" y="114380"/>
                  <a:pt x="287491" y="94537"/>
                  <a:pt x="308128" y="73370"/>
                </a:cubicBezTo>
                <a:cubicBezTo>
                  <a:pt x="328766" y="52203"/>
                  <a:pt x="359457" y="4578"/>
                  <a:pt x="362103" y="345"/>
                </a:cubicBezTo>
                <a:cubicBezTo>
                  <a:pt x="364749" y="-3888"/>
                  <a:pt x="340936" y="31830"/>
                  <a:pt x="324003" y="47970"/>
                </a:cubicBezTo>
                <a:cubicBezTo>
                  <a:pt x="307070" y="64110"/>
                  <a:pt x="292782" y="84218"/>
                  <a:pt x="260503" y="97183"/>
                </a:cubicBezTo>
                <a:cubicBezTo>
                  <a:pt x="228224" y="110148"/>
                  <a:pt x="169751" y="122583"/>
                  <a:pt x="130328" y="125758"/>
                </a:cubicBezTo>
                <a:cubicBezTo>
                  <a:pt x="90905" y="128933"/>
                  <a:pt x="-4345" y="115175"/>
                  <a:pt x="153" y="1194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A8E0D191-93F4-4E2C-8B06-856B7DAD3557}"/>
              </a:ext>
            </a:extLst>
          </p:cNvPr>
          <p:cNvSpPr/>
          <p:nvPr/>
        </p:nvSpPr>
        <p:spPr>
          <a:xfrm>
            <a:off x="5294218" y="9805959"/>
            <a:ext cx="366808" cy="145394"/>
          </a:xfrm>
          <a:custGeom>
            <a:avLst/>
            <a:gdLst>
              <a:gd name="connsiteX0" fmla="*/ 95 w 366808"/>
              <a:gd name="connsiteY0" fmla="*/ 123854 h 145394"/>
              <a:gd name="connsiteX1" fmla="*/ 181070 w 366808"/>
              <a:gd name="connsiteY1" fmla="*/ 144491 h 145394"/>
              <a:gd name="connsiteX2" fmla="*/ 284257 w 366808"/>
              <a:gd name="connsiteY2" fmla="*/ 90516 h 145394"/>
              <a:gd name="connsiteX3" fmla="*/ 366807 w 366808"/>
              <a:gd name="connsiteY3" fmla="*/ 29 h 145394"/>
              <a:gd name="connsiteX4" fmla="*/ 282670 w 366808"/>
              <a:gd name="connsiteY4" fmla="*/ 80991 h 145394"/>
              <a:gd name="connsiteX5" fmla="*/ 206470 w 366808"/>
              <a:gd name="connsiteY5" fmla="*/ 117504 h 145394"/>
              <a:gd name="connsiteX6" fmla="*/ 95 w 366808"/>
              <a:gd name="connsiteY6" fmla="*/ 123854 h 14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808" h="145394">
                <a:moveTo>
                  <a:pt x="95" y="123854"/>
                </a:moveTo>
                <a:cubicBezTo>
                  <a:pt x="-4138" y="128352"/>
                  <a:pt x="133710" y="150047"/>
                  <a:pt x="181070" y="144491"/>
                </a:cubicBezTo>
                <a:cubicBezTo>
                  <a:pt x="228430" y="138935"/>
                  <a:pt x="253301" y="114593"/>
                  <a:pt x="284257" y="90516"/>
                </a:cubicBezTo>
                <a:cubicBezTo>
                  <a:pt x="315213" y="66439"/>
                  <a:pt x="367071" y="1616"/>
                  <a:pt x="366807" y="29"/>
                </a:cubicBezTo>
                <a:cubicBezTo>
                  <a:pt x="366543" y="-1558"/>
                  <a:pt x="309393" y="61412"/>
                  <a:pt x="282670" y="80991"/>
                </a:cubicBezTo>
                <a:cubicBezTo>
                  <a:pt x="255947" y="100570"/>
                  <a:pt x="249862" y="109302"/>
                  <a:pt x="206470" y="117504"/>
                </a:cubicBezTo>
                <a:cubicBezTo>
                  <a:pt x="163078" y="125706"/>
                  <a:pt x="4328" y="119356"/>
                  <a:pt x="95" y="1238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7EA22B7C-C05F-4632-83BE-8806422ACA91}"/>
              </a:ext>
            </a:extLst>
          </p:cNvPr>
          <p:cNvSpPr/>
          <p:nvPr/>
        </p:nvSpPr>
        <p:spPr>
          <a:xfrm>
            <a:off x="5315839" y="9852417"/>
            <a:ext cx="341670" cy="128335"/>
          </a:xfrm>
          <a:custGeom>
            <a:avLst/>
            <a:gdLst>
              <a:gd name="connsiteX0" fmla="*/ 699 w 341670"/>
              <a:gd name="connsiteY0" fmla="*/ 98033 h 128335"/>
              <a:gd name="connsiteX1" fmla="*/ 202311 w 341670"/>
              <a:gd name="connsiteY1" fmla="*/ 105971 h 128335"/>
              <a:gd name="connsiteX2" fmla="*/ 338836 w 341670"/>
              <a:gd name="connsiteY2" fmla="*/ 1196 h 128335"/>
              <a:gd name="connsiteX3" fmla="*/ 291211 w 341670"/>
              <a:gd name="connsiteY3" fmla="*/ 51996 h 128335"/>
              <a:gd name="connsiteX4" fmla="*/ 248349 w 341670"/>
              <a:gd name="connsiteY4" fmla="*/ 94858 h 128335"/>
              <a:gd name="connsiteX5" fmla="*/ 140399 w 341670"/>
              <a:gd name="connsiteY5" fmla="*/ 128196 h 128335"/>
              <a:gd name="connsiteX6" fmla="*/ 699 w 341670"/>
              <a:gd name="connsiteY6" fmla="*/ 98033 h 12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70" h="128335">
                <a:moveTo>
                  <a:pt x="699" y="98033"/>
                </a:moveTo>
                <a:cubicBezTo>
                  <a:pt x="11018" y="94329"/>
                  <a:pt x="145955" y="122111"/>
                  <a:pt x="202311" y="105971"/>
                </a:cubicBezTo>
                <a:cubicBezTo>
                  <a:pt x="258667" y="89831"/>
                  <a:pt x="324019" y="10192"/>
                  <a:pt x="338836" y="1196"/>
                </a:cubicBezTo>
                <a:cubicBezTo>
                  <a:pt x="353653" y="-7800"/>
                  <a:pt x="306292" y="36386"/>
                  <a:pt x="291211" y="51996"/>
                </a:cubicBezTo>
                <a:cubicBezTo>
                  <a:pt x="276130" y="67606"/>
                  <a:pt x="273484" y="82158"/>
                  <a:pt x="248349" y="94858"/>
                </a:cubicBezTo>
                <a:cubicBezTo>
                  <a:pt x="223214" y="107558"/>
                  <a:pt x="183791" y="125815"/>
                  <a:pt x="140399" y="128196"/>
                </a:cubicBezTo>
                <a:cubicBezTo>
                  <a:pt x="97007" y="130577"/>
                  <a:pt x="-9620" y="101737"/>
                  <a:pt x="699" y="980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6C0BF4D0-451F-4930-9841-0C54CD1AF41B}"/>
              </a:ext>
            </a:extLst>
          </p:cNvPr>
          <p:cNvSpPr/>
          <p:nvPr/>
        </p:nvSpPr>
        <p:spPr>
          <a:xfrm>
            <a:off x="5300498" y="9874235"/>
            <a:ext cx="367104" cy="127100"/>
          </a:xfrm>
          <a:custGeom>
            <a:avLst/>
            <a:gdLst>
              <a:gd name="connsiteX0" fmla="*/ 165 w 367104"/>
              <a:gd name="connsiteY0" fmla="*/ 109553 h 127100"/>
              <a:gd name="connsiteX1" fmla="*/ 184315 w 367104"/>
              <a:gd name="connsiteY1" fmla="*/ 127015 h 127100"/>
              <a:gd name="connsiteX2" fmla="*/ 241465 w 367104"/>
              <a:gd name="connsiteY2" fmla="*/ 112728 h 127100"/>
              <a:gd name="connsiteX3" fmla="*/ 343065 w 367104"/>
              <a:gd name="connsiteY3" fmla="*/ 47640 h 127100"/>
              <a:gd name="connsiteX4" fmla="*/ 365290 w 367104"/>
              <a:gd name="connsiteY4" fmla="*/ 15 h 127100"/>
              <a:gd name="connsiteX5" fmla="*/ 309727 w 367104"/>
              <a:gd name="connsiteY5" fmla="*/ 52403 h 127100"/>
              <a:gd name="connsiteX6" fmla="*/ 219240 w 367104"/>
              <a:gd name="connsiteY6" fmla="*/ 100028 h 127100"/>
              <a:gd name="connsiteX7" fmla="*/ 165 w 367104"/>
              <a:gd name="connsiteY7" fmla="*/ 109553 h 1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04" h="127100">
                <a:moveTo>
                  <a:pt x="165" y="109553"/>
                </a:moveTo>
                <a:cubicBezTo>
                  <a:pt x="-5656" y="114051"/>
                  <a:pt x="144098" y="126486"/>
                  <a:pt x="184315" y="127015"/>
                </a:cubicBezTo>
                <a:cubicBezTo>
                  <a:pt x="224532" y="127544"/>
                  <a:pt x="215007" y="125957"/>
                  <a:pt x="241465" y="112728"/>
                </a:cubicBezTo>
                <a:cubicBezTo>
                  <a:pt x="267923" y="99499"/>
                  <a:pt x="322428" y="66425"/>
                  <a:pt x="343065" y="47640"/>
                </a:cubicBezTo>
                <a:cubicBezTo>
                  <a:pt x="363702" y="28855"/>
                  <a:pt x="370846" y="-779"/>
                  <a:pt x="365290" y="15"/>
                </a:cubicBezTo>
                <a:cubicBezTo>
                  <a:pt x="359734" y="809"/>
                  <a:pt x="334069" y="35734"/>
                  <a:pt x="309727" y="52403"/>
                </a:cubicBezTo>
                <a:cubicBezTo>
                  <a:pt x="285385" y="69072"/>
                  <a:pt x="267659" y="90503"/>
                  <a:pt x="219240" y="100028"/>
                </a:cubicBezTo>
                <a:cubicBezTo>
                  <a:pt x="170821" y="109553"/>
                  <a:pt x="5986" y="105055"/>
                  <a:pt x="165" y="1095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230AFDCC-F220-4C30-83F1-B73C3E64C9CD}"/>
              </a:ext>
            </a:extLst>
          </p:cNvPr>
          <p:cNvSpPr/>
          <p:nvPr/>
        </p:nvSpPr>
        <p:spPr>
          <a:xfrm>
            <a:off x="5376256" y="8917848"/>
            <a:ext cx="548686" cy="218504"/>
          </a:xfrm>
          <a:custGeom>
            <a:avLst/>
            <a:gdLst>
              <a:gd name="connsiteX0" fmla="*/ 24419 w 548686"/>
              <a:gd name="connsiteY0" fmla="*/ 203927 h 218504"/>
              <a:gd name="connsiteX1" fmla="*/ 10132 w 548686"/>
              <a:gd name="connsiteY1" fmla="*/ 121377 h 218504"/>
              <a:gd name="connsiteX2" fmla="*/ 183169 w 548686"/>
              <a:gd name="connsiteY2" fmla="*/ 3902 h 218504"/>
              <a:gd name="connsiteX3" fmla="*/ 332394 w 548686"/>
              <a:gd name="connsiteY3" fmla="*/ 37240 h 218504"/>
              <a:gd name="connsiteX4" fmla="*/ 470507 w 548686"/>
              <a:gd name="connsiteY4" fmla="*/ 127727 h 218504"/>
              <a:gd name="connsiteX5" fmla="*/ 548294 w 548686"/>
              <a:gd name="connsiteY5" fmla="*/ 218215 h 218504"/>
              <a:gd name="connsiteX6" fmla="*/ 494319 w 548686"/>
              <a:gd name="connsiteY6" fmla="*/ 153127 h 218504"/>
              <a:gd name="connsiteX7" fmla="*/ 360969 w 548686"/>
              <a:gd name="connsiteY7" fmla="*/ 61052 h 218504"/>
              <a:gd name="connsiteX8" fmla="*/ 194282 w 548686"/>
              <a:gd name="connsiteY8" fmla="*/ 19777 h 218504"/>
              <a:gd name="connsiteX9" fmla="*/ 57757 w 548686"/>
              <a:gd name="connsiteY9" fmla="*/ 86452 h 218504"/>
              <a:gd name="connsiteX10" fmla="*/ 24419 w 548686"/>
              <a:gd name="connsiteY10" fmla="*/ 203927 h 21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86" h="218504">
                <a:moveTo>
                  <a:pt x="24419" y="203927"/>
                </a:moveTo>
                <a:cubicBezTo>
                  <a:pt x="16482" y="209748"/>
                  <a:pt x="-16326" y="154714"/>
                  <a:pt x="10132" y="121377"/>
                </a:cubicBezTo>
                <a:cubicBezTo>
                  <a:pt x="36590" y="88039"/>
                  <a:pt x="129459" y="17925"/>
                  <a:pt x="183169" y="3902"/>
                </a:cubicBezTo>
                <a:cubicBezTo>
                  <a:pt x="236879" y="-10121"/>
                  <a:pt x="284504" y="16603"/>
                  <a:pt x="332394" y="37240"/>
                </a:cubicBezTo>
                <a:cubicBezTo>
                  <a:pt x="380284" y="57877"/>
                  <a:pt x="434524" y="97564"/>
                  <a:pt x="470507" y="127727"/>
                </a:cubicBezTo>
                <a:cubicBezTo>
                  <a:pt x="506490" y="157890"/>
                  <a:pt x="544325" y="213982"/>
                  <a:pt x="548294" y="218215"/>
                </a:cubicBezTo>
                <a:cubicBezTo>
                  <a:pt x="552263" y="222448"/>
                  <a:pt x="525540" y="179321"/>
                  <a:pt x="494319" y="153127"/>
                </a:cubicBezTo>
                <a:cubicBezTo>
                  <a:pt x="463098" y="126933"/>
                  <a:pt x="410975" y="83277"/>
                  <a:pt x="360969" y="61052"/>
                </a:cubicBezTo>
                <a:cubicBezTo>
                  <a:pt x="310963" y="38827"/>
                  <a:pt x="244817" y="15544"/>
                  <a:pt x="194282" y="19777"/>
                </a:cubicBezTo>
                <a:cubicBezTo>
                  <a:pt x="143747" y="24010"/>
                  <a:pt x="89243" y="56819"/>
                  <a:pt x="57757" y="86452"/>
                </a:cubicBezTo>
                <a:cubicBezTo>
                  <a:pt x="26271" y="116085"/>
                  <a:pt x="32356" y="198106"/>
                  <a:pt x="24419" y="2039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6D11C6F1-A6AA-4FF3-866A-8CE37F5037C4}"/>
              </a:ext>
            </a:extLst>
          </p:cNvPr>
          <p:cNvSpPr/>
          <p:nvPr/>
        </p:nvSpPr>
        <p:spPr>
          <a:xfrm>
            <a:off x="5345416" y="8889866"/>
            <a:ext cx="553763" cy="240128"/>
          </a:xfrm>
          <a:custGeom>
            <a:avLst/>
            <a:gdLst>
              <a:gd name="connsiteX0" fmla="*/ 60022 w 553763"/>
              <a:gd name="connsiteY0" fmla="*/ 239847 h 240128"/>
              <a:gd name="connsiteX1" fmla="*/ 6047 w 553763"/>
              <a:gd name="connsiteY1" fmla="*/ 174759 h 240128"/>
              <a:gd name="connsiteX2" fmla="*/ 15572 w 553763"/>
              <a:gd name="connsiteY2" fmla="*/ 125547 h 240128"/>
              <a:gd name="connsiteX3" fmla="*/ 133047 w 553763"/>
              <a:gd name="connsiteY3" fmla="*/ 35059 h 240128"/>
              <a:gd name="connsiteX4" fmla="*/ 204484 w 553763"/>
              <a:gd name="connsiteY4" fmla="*/ 134 h 240128"/>
              <a:gd name="connsiteX5" fmla="*/ 334659 w 553763"/>
              <a:gd name="connsiteY5" fmla="*/ 25534 h 240128"/>
              <a:gd name="connsiteX6" fmla="*/ 433084 w 553763"/>
              <a:gd name="connsiteY6" fmla="*/ 85859 h 240128"/>
              <a:gd name="connsiteX7" fmla="*/ 553734 w 553763"/>
              <a:gd name="connsiteY7" fmla="*/ 206509 h 240128"/>
              <a:gd name="connsiteX8" fmla="*/ 421972 w 553763"/>
              <a:gd name="connsiteY8" fmla="*/ 90622 h 240128"/>
              <a:gd name="connsiteX9" fmla="*/ 206072 w 553763"/>
              <a:gd name="connsiteY9" fmla="*/ 12834 h 240128"/>
              <a:gd name="connsiteX10" fmla="*/ 126697 w 553763"/>
              <a:gd name="connsiteY10" fmla="*/ 41409 h 240128"/>
              <a:gd name="connsiteX11" fmla="*/ 15572 w 553763"/>
              <a:gd name="connsiteY11" fmla="*/ 147772 h 240128"/>
              <a:gd name="connsiteX12" fmla="*/ 60022 w 553763"/>
              <a:gd name="connsiteY12" fmla="*/ 239847 h 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763" h="240128">
                <a:moveTo>
                  <a:pt x="60022" y="239847"/>
                </a:moveTo>
                <a:cubicBezTo>
                  <a:pt x="58435" y="244345"/>
                  <a:pt x="13455" y="193809"/>
                  <a:pt x="6047" y="174759"/>
                </a:cubicBezTo>
                <a:cubicBezTo>
                  <a:pt x="-1361" y="155709"/>
                  <a:pt x="-5595" y="148830"/>
                  <a:pt x="15572" y="125547"/>
                </a:cubicBezTo>
                <a:cubicBezTo>
                  <a:pt x="36739" y="102264"/>
                  <a:pt x="101562" y="55961"/>
                  <a:pt x="133047" y="35059"/>
                </a:cubicBezTo>
                <a:cubicBezTo>
                  <a:pt x="164532" y="14157"/>
                  <a:pt x="170882" y="1721"/>
                  <a:pt x="204484" y="134"/>
                </a:cubicBezTo>
                <a:cubicBezTo>
                  <a:pt x="238086" y="-1453"/>
                  <a:pt x="296559" y="11247"/>
                  <a:pt x="334659" y="25534"/>
                </a:cubicBezTo>
                <a:cubicBezTo>
                  <a:pt x="372759" y="39821"/>
                  <a:pt x="396571" y="55696"/>
                  <a:pt x="433084" y="85859"/>
                </a:cubicBezTo>
                <a:cubicBezTo>
                  <a:pt x="469597" y="116022"/>
                  <a:pt x="555586" y="205715"/>
                  <a:pt x="553734" y="206509"/>
                </a:cubicBezTo>
                <a:cubicBezTo>
                  <a:pt x="551882" y="207303"/>
                  <a:pt x="479916" y="122901"/>
                  <a:pt x="421972" y="90622"/>
                </a:cubicBezTo>
                <a:cubicBezTo>
                  <a:pt x="364028" y="58343"/>
                  <a:pt x="255284" y="21036"/>
                  <a:pt x="206072" y="12834"/>
                </a:cubicBezTo>
                <a:cubicBezTo>
                  <a:pt x="156860" y="4632"/>
                  <a:pt x="158447" y="18919"/>
                  <a:pt x="126697" y="41409"/>
                </a:cubicBezTo>
                <a:cubicBezTo>
                  <a:pt x="94947" y="63899"/>
                  <a:pt x="32505" y="118668"/>
                  <a:pt x="15572" y="147772"/>
                </a:cubicBezTo>
                <a:cubicBezTo>
                  <a:pt x="-1361" y="176876"/>
                  <a:pt x="61609" y="235349"/>
                  <a:pt x="60022" y="2398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157CFB7D-FC1A-4A00-8362-61F75A4D5C62}"/>
              </a:ext>
            </a:extLst>
          </p:cNvPr>
          <p:cNvSpPr/>
          <p:nvPr/>
        </p:nvSpPr>
        <p:spPr>
          <a:xfrm>
            <a:off x="5392694" y="9129580"/>
            <a:ext cx="277874" cy="60526"/>
          </a:xfrm>
          <a:custGeom>
            <a:avLst/>
            <a:gdLst>
              <a:gd name="connsiteX0" fmla="*/ 44 w 277874"/>
              <a:gd name="connsiteY0" fmla="*/ 6483 h 60526"/>
              <a:gd name="connsiteX1" fmla="*/ 149269 w 277874"/>
              <a:gd name="connsiteY1" fmla="*/ 57283 h 60526"/>
              <a:gd name="connsiteX2" fmla="*/ 208006 w 277874"/>
              <a:gd name="connsiteY2" fmla="*/ 49345 h 60526"/>
              <a:gd name="connsiteX3" fmla="*/ 277856 w 277874"/>
              <a:gd name="connsiteY3" fmla="*/ 133 h 60526"/>
              <a:gd name="connsiteX4" fmla="*/ 214356 w 277874"/>
              <a:gd name="connsiteY4" fmla="*/ 35058 h 60526"/>
              <a:gd name="connsiteX5" fmla="*/ 165144 w 277874"/>
              <a:gd name="connsiteY5" fmla="*/ 42995 h 60526"/>
              <a:gd name="connsiteX6" fmla="*/ 44 w 277874"/>
              <a:gd name="connsiteY6" fmla="*/ 6483 h 6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874" h="60526">
                <a:moveTo>
                  <a:pt x="44" y="6483"/>
                </a:moveTo>
                <a:cubicBezTo>
                  <a:pt x="-2602" y="8864"/>
                  <a:pt x="114609" y="50139"/>
                  <a:pt x="149269" y="57283"/>
                </a:cubicBezTo>
                <a:cubicBezTo>
                  <a:pt x="183929" y="64427"/>
                  <a:pt x="186575" y="58870"/>
                  <a:pt x="208006" y="49345"/>
                </a:cubicBezTo>
                <a:cubicBezTo>
                  <a:pt x="229437" y="39820"/>
                  <a:pt x="276798" y="2514"/>
                  <a:pt x="277856" y="133"/>
                </a:cubicBezTo>
                <a:cubicBezTo>
                  <a:pt x="278914" y="-2248"/>
                  <a:pt x="233141" y="27914"/>
                  <a:pt x="214356" y="35058"/>
                </a:cubicBezTo>
                <a:cubicBezTo>
                  <a:pt x="195571" y="42202"/>
                  <a:pt x="198482" y="47228"/>
                  <a:pt x="165144" y="42995"/>
                </a:cubicBezTo>
                <a:cubicBezTo>
                  <a:pt x="131806" y="38762"/>
                  <a:pt x="2690" y="4102"/>
                  <a:pt x="44" y="64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3B8F82A0-F138-4542-8945-683EE75449D9}"/>
              </a:ext>
            </a:extLst>
          </p:cNvPr>
          <p:cNvSpPr/>
          <p:nvPr/>
        </p:nvSpPr>
        <p:spPr>
          <a:xfrm>
            <a:off x="5402236" y="9132872"/>
            <a:ext cx="275403" cy="73430"/>
          </a:xfrm>
          <a:custGeom>
            <a:avLst/>
            <a:gdLst>
              <a:gd name="connsiteX0" fmla="*/ 3202 w 275403"/>
              <a:gd name="connsiteY0" fmla="*/ 14303 h 73430"/>
              <a:gd name="connsiteX1" fmla="*/ 177827 w 275403"/>
              <a:gd name="connsiteY1" fmla="*/ 69866 h 73430"/>
              <a:gd name="connsiteX2" fmla="*/ 223864 w 275403"/>
              <a:gd name="connsiteY2" fmla="*/ 39703 h 73430"/>
              <a:gd name="connsiteX3" fmla="*/ 274664 w 275403"/>
              <a:gd name="connsiteY3" fmla="*/ 16 h 73430"/>
              <a:gd name="connsiteX4" fmla="*/ 246089 w 275403"/>
              <a:gd name="connsiteY4" fmla="*/ 44466 h 73430"/>
              <a:gd name="connsiteX5" fmla="*/ 142902 w 275403"/>
              <a:gd name="connsiteY5" fmla="*/ 73041 h 73430"/>
              <a:gd name="connsiteX6" fmla="*/ 69877 w 275403"/>
              <a:gd name="connsiteY6" fmla="*/ 58753 h 73430"/>
              <a:gd name="connsiteX7" fmla="*/ 3202 w 275403"/>
              <a:gd name="connsiteY7" fmla="*/ 14303 h 7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403" h="73430">
                <a:moveTo>
                  <a:pt x="3202" y="14303"/>
                </a:moveTo>
                <a:cubicBezTo>
                  <a:pt x="21194" y="16155"/>
                  <a:pt x="141050" y="65633"/>
                  <a:pt x="177827" y="69866"/>
                </a:cubicBezTo>
                <a:cubicBezTo>
                  <a:pt x="214604" y="74099"/>
                  <a:pt x="207725" y="51345"/>
                  <a:pt x="223864" y="39703"/>
                </a:cubicBezTo>
                <a:cubicBezTo>
                  <a:pt x="240004" y="28061"/>
                  <a:pt x="270960" y="-778"/>
                  <a:pt x="274664" y="16"/>
                </a:cubicBezTo>
                <a:cubicBezTo>
                  <a:pt x="278368" y="810"/>
                  <a:pt x="268049" y="32295"/>
                  <a:pt x="246089" y="44466"/>
                </a:cubicBezTo>
                <a:cubicBezTo>
                  <a:pt x="224129" y="56637"/>
                  <a:pt x="172271" y="70660"/>
                  <a:pt x="142902" y="73041"/>
                </a:cubicBezTo>
                <a:cubicBezTo>
                  <a:pt x="113533" y="75422"/>
                  <a:pt x="91838" y="66426"/>
                  <a:pt x="69877" y="58753"/>
                </a:cubicBezTo>
                <a:cubicBezTo>
                  <a:pt x="47917" y="51080"/>
                  <a:pt x="-14790" y="12451"/>
                  <a:pt x="3202" y="143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515E5511-05CD-499A-BCDD-DAAB7F137A7A}"/>
              </a:ext>
            </a:extLst>
          </p:cNvPr>
          <p:cNvSpPr/>
          <p:nvPr/>
        </p:nvSpPr>
        <p:spPr>
          <a:xfrm>
            <a:off x="5414957" y="9134433"/>
            <a:ext cx="283263" cy="131982"/>
          </a:xfrm>
          <a:custGeom>
            <a:avLst/>
            <a:gdLst>
              <a:gd name="connsiteX0" fmla="*/ 269881 w 283263"/>
              <a:gd name="connsiteY0" fmla="*/ 42 h 131982"/>
              <a:gd name="connsiteX1" fmla="*/ 282581 w 283263"/>
              <a:gd name="connsiteY1" fmla="*/ 104817 h 131982"/>
              <a:gd name="connsiteX2" fmla="*/ 246068 w 283263"/>
              <a:gd name="connsiteY2" fmla="*/ 122280 h 131982"/>
              <a:gd name="connsiteX3" fmla="*/ 192093 w 283263"/>
              <a:gd name="connsiteY3" fmla="*/ 131805 h 131982"/>
              <a:gd name="connsiteX4" fmla="*/ 112718 w 283263"/>
              <a:gd name="connsiteY4" fmla="*/ 114342 h 131982"/>
              <a:gd name="connsiteX5" fmla="*/ 31756 w 283263"/>
              <a:gd name="connsiteY5" fmla="*/ 74655 h 131982"/>
              <a:gd name="connsiteX6" fmla="*/ 6 w 283263"/>
              <a:gd name="connsiteY6" fmla="*/ 11155 h 131982"/>
              <a:gd name="connsiteX7" fmla="*/ 30168 w 283263"/>
              <a:gd name="connsiteY7" fmla="*/ 55605 h 131982"/>
              <a:gd name="connsiteX8" fmla="*/ 136531 w 283263"/>
              <a:gd name="connsiteY8" fmla="*/ 106405 h 131982"/>
              <a:gd name="connsiteX9" fmla="*/ 255593 w 283263"/>
              <a:gd name="connsiteY9" fmla="*/ 115930 h 131982"/>
              <a:gd name="connsiteX10" fmla="*/ 269881 w 283263"/>
              <a:gd name="connsiteY10" fmla="*/ 92117 h 131982"/>
              <a:gd name="connsiteX11" fmla="*/ 269881 w 283263"/>
              <a:gd name="connsiteY11" fmla="*/ 42 h 13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263" h="131982">
                <a:moveTo>
                  <a:pt x="269881" y="42"/>
                </a:moveTo>
                <a:cubicBezTo>
                  <a:pt x="271998" y="2159"/>
                  <a:pt x="286550" y="84444"/>
                  <a:pt x="282581" y="104817"/>
                </a:cubicBezTo>
                <a:cubicBezTo>
                  <a:pt x="278612" y="125190"/>
                  <a:pt x="261149" y="117782"/>
                  <a:pt x="246068" y="122280"/>
                </a:cubicBezTo>
                <a:cubicBezTo>
                  <a:pt x="230987" y="126778"/>
                  <a:pt x="214318" y="133128"/>
                  <a:pt x="192093" y="131805"/>
                </a:cubicBezTo>
                <a:cubicBezTo>
                  <a:pt x="169868" y="130482"/>
                  <a:pt x="139441" y="123867"/>
                  <a:pt x="112718" y="114342"/>
                </a:cubicBezTo>
                <a:cubicBezTo>
                  <a:pt x="85995" y="104817"/>
                  <a:pt x="50541" y="91853"/>
                  <a:pt x="31756" y="74655"/>
                </a:cubicBezTo>
                <a:cubicBezTo>
                  <a:pt x="12971" y="57457"/>
                  <a:pt x="271" y="14330"/>
                  <a:pt x="6" y="11155"/>
                </a:cubicBezTo>
                <a:cubicBezTo>
                  <a:pt x="-259" y="7980"/>
                  <a:pt x="7414" y="39730"/>
                  <a:pt x="30168" y="55605"/>
                </a:cubicBezTo>
                <a:cubicBezTo>
                  <a:pt x="52922" y="71480"/>
                  <a:pt x="98960" y="96351"/>
                  <a:pt x="136531" y="106405"/>
                </a:cubicBezTo>
                <a:cubicBezTo>
                  <a:pt x="174102" y="116459"/>
                  <a:pt x="233368" y="118311"/>
                  <a:pt x="255593" y="115930"/>
                </a:cubicBezTo>
                <a:cubicBezTo>
                  <a:pt x="277818" y="113549"/>
                  <a:pt x="267500" y="109050"/>
                  <a:pt x="269881" y="92117"/>
                </a:cubicBezTo>
                <a:cubicBezTo>
                  <a:pt x="272262" y="75184"/>
                  <a:pt x="267764" y="-2075"/>
                  <a:pt x="269881" y="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A18B9F7A-7662-4444-B1CE-00C97D98FA6E}"/>
              </a:ext>
            </a:extLst>
          </p:cNvPr>
          <p:cNvSpPr/>
          <p:nvPr/>
        </p:nvSpPr>
        <p:spPr>
          <a:xfrm>
            <a:off x="5448298" y="9204080"/>
            <a:ext cx="117527" cy="184045"/>
          </a:xfrm>
          <a:custGeom>
            <a:avLst/>
            <a:gdLst>
              <a:gd name="connsiteX0" fmla="*/ 2 w 117527"/>
              <a:gd name="connsiteY0" fmla="*/ 245 h 184045"/>
              <a:gd name="connsiteX1" fmla="*/ 95252 w 117527"/>
              <a:gd name="connsiteY1" fmla="*/ 144708 h 184045"/>
              <a:gd name="connsiteX2" fmla="*/ 117477 w 117527"/>
              <a:gd name="connsiteY2" fmla="*/ 182808 h 184045"/>
              <a:gd name="connsiteX3" fmla="*/ 98427 w 117527"/>
              <a:gd name="connsiteY3" fmla="*/ 111370 h 184045"/>
              <a:gd name="connsiteX4" fmla="*/ 2 w 117527"/>
              <a:gd name="connsiteY4" fmla="*/ 245 h 18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27" h="184045">
                <a:moveTo>
                  <a:pt x="2" y="245"/>
                </a:moveTo>
                <a:cubicBezTo>
                  <a:pt x="-527" y="5801"/>
                  <a:pt x="75673" y="114281"/>
                  <a:pt x="95252" y="144708"/>
                </a:cubicBezTo>
                <a:cubicBezTo>
                  <a:pt x="114831" y="175135"/>
                  <a:pt x="116948" y="188364"/>
                  <a:pt x="117477" y="182808"/>
                </a:cubicBezTo>
                <a:cubicBezTo>
                  <a:pt x="118006" y="177252"/>
                  <a:pt x="114567" y="137564"/>
                  <a:pt x="98427" y="111370"/>
                </a:cubicBezTo>
                <a:cubicBezTo>
                  <a:pt x="82288" y="85176"/>
                  <a:pt x="531" y="-5311"/>
                  <a:pt x="2" y="2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FCCE3BBC-0E69-4810-80A5-618237AA9AA4}"/>
              </a:ext>
            </a:extLst>
          </p:cNvPr>
          <p:cNvSpPr/>
          <p:nvPr/>
        </p:nvSpPr>
        <p:spPr>
          <a:xfrm>
            <a:off x="5554644" y="9135765"/>
            <a:ext cx="373022" cy="275863"/>
          </a:xfrm>
          <a:custGeom>
            <a:avLst/>
            <a:gdLst>
              <a:gd name="connsiteX0" fmla="*/ 368319 w 373022"/>
              <a:gd name="connsiteY0" fmla="*/ 298 h 275863"/>
              <a:gd name="connsiteX1" fmla="*/ 357206 w 373022"/>
              <a:gd name="connsiteY1" fmla="*/ 154285 h 275863"/>
              <a:gd name="connsiteX2" fmla="*/ 322281 w 373022"/>
              <a:gd name="connsiteY2" fmla="*/ 208260 h 275863"/>
              <a:gd name="connsiteX3" fmla="*/ 269894 w 373022"/>
              <a:gd name="connsiteY3" fmla="*/ 243185 h 275863"/>
              <a:gd name="connsiteX4" fmla="*/ 147656 w 373022"/>
              <a:gd name="connsiteY4" fmla="*/ 266998 h 275863"/>
              <a:gd name="connsiteX5" fmla="*/ 50819 w 373022"/>
              <a:gd name="connsiteY5" fmla="*/ 252710 h 275863"/>
              <a:gd name="connsiteX6" fmla="*/ 4781 w 373022"/>
              <a:gd name="connsiteY6" fmla="*/ 233660 h 275863"/>
              <a:gd name="connsiteX7" fmla="*/ 163531 w 373022"/>
              <a:gd name="connsiteY7" fmla="*/ 274935 h 275863"/>
              <a:gd name="connsiteX8" fmla="*/ 239731 w 373022"/>
              <a:gd name="connsiteY8" fmla="*/ 259060 h 275863"/>
              <a:gd name="connsiteX9" fmla="*/ 333394 w 373022"/>
              <a:gd name="connsiteY9" fmla="*/ 220960 h 275863"/>
              <a:gd name="connsiteX10" fmla="*/ 369906 w 373022"/>
              <a:gd name="connsiteY10" fmla="*/ 117773 h 275863"/>
              <a:gd name="connsiteX11" fmla="*/ 368319 w 373022"/>
              <a:gd name="connsiteY11" fmla="*/ 298 h 27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022" h="275863">
                <a:moveTo>
                  <a:pt x="368319" y="298"/>
                </a:moveTo>
                <a:cubicBezTo>
                  <a:pt x="366202" y="6383"/>
                  <a:pt x="364879" y="119625"/>
                  <a:pt x="357206" y="154285"/>
                </a:cubicBezTo>
                <a:cubicBezTo>
                  <a:pt x="349533" y="188945"/>
                  <a:pt x="336833" y="193443"/>
                  <a:pt x="322281" y="208260"/>
                </a:cubicBezTo>
                <a:cubicBezTo>
                  <a:pt x="307729" y="223077"/>
                  <a:pt x="298998" y="233395"/>
                  <a:pt x="269894" y="243185"/>
                </a:cubicBezTo>
                <a:cubicBezTo>
                  <a:pt x="240790" y="252975"/>
                  <a:pt x="184168" y="265411"/>
                  <a:pt x="147656" y="266998"/>
                </a:cubicBezTo>
                <a:cubicBezTo>
                  <a:pt x="111144" y="268585"/>
                  <a:pt x="74631" y="258266"/>
                  <a:pt x="50819" y="252710"/>
                </a:cubicBezTo>
                <a:cubicBezTo>
                  <a:pt x="27007" y="247154"/>
                  <a:pt x="-14004" y="229956"/>
                  <a:pt x="4781" y="233660"/>
                </a:cubicBezTo>
                <a:cubicBezTo>
                  <a:pt x="23566" y="237364"/>
                  <a:pt x="124373" y="270702"/>
                  <a:pt x="163531" y="274935"/>
                </a:cubicBezTo>
                <a:cubicBezTo>
                  <a:pt x="202689" y="279168"/>
                  <a:pt x="211421" y="268056"/>
                  <a:pt x="239731" y="259060"/>
                </a:cubicBezTo>
                <a:cubicBezTo>
                  <a:pt x="268041" y="250064"/>
                  <a:pt x="311698" y="244508"/>
                  <a:pt x="333394" y="220960"/>
                </a:cubicBezTo>
                <a:cubicBezTo>
                  <a:pt x="355090" y="197412"/>
                  <a:pt x="363027" y="152698"/>
                  <a:pt x="369906" y="117773"/>
                </a:cubicBezTo>
                <a:cubicBezTo>
                  <a:pt x="376785" y="82848"/>
                  <a:pt x="370436" y="-5787"/>
                  <a:pt x="368319" y="2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4EE9E8B4-11D3-495E-944A-7871F9A6F205}"/>
              </a:ext>
            </a:extLst>
          </p:cNvPr>
          <p:cNvSpPr/>
          <p:nvPr/>
        </p:nvSpPr>
        <p:spPr>
          <a:xfrm>
            <a:off x="5548313" y="9145111"/>
            <a:ext cx="404716" cy="289107"/>
          </a:xfrm>
          <a:custGeom>
            <a:avLst/>
            <a:gdLst>
              <a:gd name="connsiteX0" fmla="*/ 393700 w 404716"/>
              <a:gd name="connsiteY0" fmla="*/ 477 h 289107"/>
              <a:gd name="connsiteX1" fmla="*/ 388937 w 404716"/>
              <a:gd name="connsiteY1" fmla="*/ 151289 h 289107"/>
              <a:gd name="connsiteX2" fmla="*/ 379412 w 404716"/>
              <a:gd name="connsiteY2" fmla="*/ 197327 h 289107"/>
              <a:gd name="connsiteX3" fmla="*/ 322262 w 404716"/>
              <a:gd name="connsiteY3" fmla="*/ 244952 h 289107"/>
              <a:gd name="connsiteX4" fmla="*/ 225425 w 404716"/>
              <a:gd name="connsiteY4" fmla="*/ 271939 h 289107"/>
              <a:gd name="connsiteX5" fmla="*/ 155575 w 404716"/>
              <a:gd name="connsiteY5" fmla="*/ 278289 h 289107"/>
              <a:gd name="connsiteX6" fmla="*/ 73025 w 404716"/>
              <a:gd name="connsiteY6" fmla="*/ 265589 h 289107"/>
              <a:gd name="connsiteX7" fmla="*/ 0 w 404716"/>
              <a:gd name="connsiteY7" fmla="*/ 251302 h 289107"/>
              <a:gd name="connsiteX8" fmla="*/ 166687 w 404716"/>
              <a:gd name="connsiteY8" fmla="*/ 284639 h 289107"/>
              <a:gd name="connsiteX9" fmla="*/ 266700 w 404716"/>
              <a:gd name="connsiteY9" fmla="*/ 279877 h 289107"/>
              <a:gd name="connsiteX10" fmla="*/ 390525 w 404716"/>
              <a:gd name="connsiteY10" fmla="*/ 203677 h 289107"/>
              <a:gd name="connsiteX11" fmla="*/ 403225 w 404716"/>
              <a:gd name="connsiteY11" fmla="*/ 106839 h 289107"/>
              <a:gd name="connsiteX12" fmla="*/ 393700 w 404716"/>
              <a:gd name="connsiteY12" fmla="*/ 477 h 28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716" h="289107">
                <a:moveTo>
                  <a:pt x="393700" y="477"/>
                </a:moveTo>
                <a:cubicBezTo>
                  <a:pt x="391319" y="7885"/>
                  <a:pt x="391318" y="118481"/>
                  <a:pt x="388937" y="151289"/>
                </a:cubicBezTo>
                <a:cubicBezTo>
                  <a:pt x="386556" y="184097"/>
                  <a:pt x="390524" y="181717"/>
                  <a:pt x="379412" y="197327"/>
                </a:cubicBezTo>
                <a:cubicBezTo>
                  <a:pt x="368300" y="212937"/>
                  <a:pt x="347926" y="232517"/>
                  <a:pt x="322262" y="244952"/>
                </a:cubicBezTo>
                <a:cubicBezTo>
                  <a:pt x="296598" y="257387"/>
                  <a:pt x="253206" y="266383"/>
                  <a:pt x="225425" y="271939"/>
                </a:cubicBezTo>
                <a:cubicBezTo>
                  <a:pt x="197644" y="277495"/>
                  <a:pt x="180975" y="279347"/>
                  <a:pt x="155575" y="278289"/>
                </a:cubicBezTo>
                <a:cubicBezTo>
                  <a:pt x="130175" y="277231"/>
                  <a:pt x="98954" y="270087"/>
                  <a:pt x="73025" y="265589"/>
                </a:cubicBezTo>
                <a:cubicBezTo>
                  <a:pt x="47096" y="261091"/>
                  <a:pt x="0" y="251302"/>
                  <a:pt x="0" y="251302"/>
                </a:cubicBezTo>
                <a:cubicBezTo>
                  <a:pt x="15610" y="254477"/>
                  <a:pt x="122237" y="279877"/>
                  <a:pt x="166687" y="284639"/>
                </a:cubicBezTo>
                <a:cubicBezTo>
                  <a:pt x="211137" y="289402"/>
                  <a:pt x="229394" y="293371"/>
                  <a:pt x="266700" y="279877"/>
                </a:cubicBezTo>
                <a:cubicBezTo>
                  <a:pt x="304006" y="266383"/>
                  <a:pt x="367771" y="232517"/>
                  <a:pt x="390525" y="203677"/>
                </a:cubicBezTo>
                <a:cubicBezTo>
                  <a:pt x="413279" y="174837"/>
                  <a:pt x="401373" y="139912"/>
                  <a:pt x="403225" y="106839"/>
                </a:cubicBezTo>
                <a:cubicBezTo>
                  <a:pt x="405077" y="73766"/>
                  <a:pt x="396081" y="-6931"/>
                  <a:pt x="393700" y="4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7020CF62-AABD-43D8-9D9D-058A5C7319C5}"/>
              </a:ext>
            </a:extLst>
          </p:cNvPr>
          <p:cNvSpPr/>
          <p:nvPr/>
        </p:nvSpPr>
        <p:spPr>
          <a:xfrm>
            <a:off x="5567302" y="9221677"/>
            <a:ext cx="435036" cy="275370"/>
          </a:xfrm>
          <a:custGeom>
            <a:avLst/>
            <a:gdLst>
              <a:gd name="connsiteX0" fmla="*/ 414398 w 435036"/>
              <a:gd name="connsiteY0" fmla="*/ 111 h 275370"/>
              <a:gd name="connsiteX1" fmla="*/ 435036 w 435036"/>
              <a:gd name="connsiteY1" fmla="*/ 125523 h 275370"/>
              <a:gd name="connsiteX2" fmla="*/ 414398 w 435036"/>
              <a:gd name="connsiteY2" fmla="*/ 184261 h 275370"/>
              <a:gd name="connsiteX3" fmla="*/ 335023 w 435036"/>
              <a:gd name="connsiteY3" fmla="*/ 239823 h 275370"/>
              <a:gd name="connsiteX4" fmla="*/ 195323 w 435036"/>
              <a:gd name="connsiteY4" fmla="*/ 274748 h 275370"/>
              <a:gd name="connsiteX5" fmla="*/ 77848 w 435036"/>
              <a:gd name="connsiteY5" fmla="*/ 258873 h 275370"/>
              <a:gd name="connsiteX6" fmla="*/ 14348 w 435036"/>
              <a:gd name="connsiteY6" fmla="*/ 217598 h 275370"/>
              <a:gd name="connsiteX7" fmla="*/ 4823 w 435036"/>
              <a:gd name="connsiteY7" fmla="*/ 195373 h 275370"/>
              <a:gd name="connsiteX8" fmla="*/ 76261 w 435036"/>
              <a:gd name="connsiteY8" fmla="*/ 249348 h 275370"/>
              <a:gd name="connsiteX9" fmla="*/ 241361 w 435036"/>
              <a:gd name="connsiteY9" fmla="*/ 265223 h 275370"/>
              <a:gd name="connsiteX10" fmla="*/ 381061 w 435036"/>
              <a:gd name="connsiteY10" fmla="*/ 198548 h 275370"/>
              <a:gd name="connsiteX11" fmla="*/ 425511 w 435036"/>
              <a:gd name="connsiteY11" fmla="*/ 104886 h 275370"/>
              <a:gd name="connsiteX12" fmla="*/ 414398 w 435036"/>
              <a:gd name="connsiteY12" fmla="*/ 111 h 27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036" h="275370">
                <a:moveTo>
                  <a:pt x="414398" y="111"/>
                </a:moveTo>
                <a:cubicBezTo>
                  <a:pt x="415985" y="3550"/>
                  <a:pt x="435036" y="94831"/>
                  <a:pt x="435036" y="125523"/>
                </a:cubicBezTo>
                <a:cubicBezTo>
                  <a:pt x="435036" y="156215"/>
                  <a:pt x="431067" y="165211"/>
                  <a:pt x="414398" y="184261"/>
                </a:cubicBezTo>
                <a:cubicBezTo>
                  <a:pt x="397729" y="203311"/>
                  <a:pt x="371536" y="224742"/>
                  <a:pt x="335023" y="239823"/>
                </a:cubicBezTo>
                <a:cubicBezTo>
                  <a:pt x="298510" y="254904"/>
                  <a:pt x="238185" y="271573"/>
                  <a:pt x="195323" y="274748"/>
                </a:cubicBezTo>
                <a:cubicBezTo>
                  <a:pt x="152461" y="277923"/>
                  <a:pt x="108010" y="268398"/>
                  <a:pt x="77848" y="258873"/>
                </a:cubicBezTo>
                <a:cubicBezTo>
                  <a:pt x="47686" y="249348"/>
                  <a:pt x="26519" y="228181"/>
                  <a:pt x="14348" y="217598"/>
                </a:cubicBezTo>
                <a:cubicBezTo>
                  <a:pt x="2177" y="207015"/>
                  <a:pt x="-5496" y="190081"/>
                  <a:pt x="4823" y="195373"/>
                </a:cubicBezTo>
                <a:cubicBezTo>
                  <a:pt x="15142" y="200665"/>
                  <a:pt x="36838" y="237706"/>
                  <a:pt x="76261" y="249348"/>
                </a:cubicBezTo>
                <a:cubicBezTo>
                  <a:pt x="115684" y="260990"/>
                  <a:pt x="190561" y="273690"/>
                  <a:pt x="241361" y="265223"/>
                </a:cubicBezTo>
                <a:cubicBezTo>
                  <a:pt x="292161" y="256756"/>
                  <a:pt x="350369" y="225271"/>
                  <a:pt x="381061" y="198548"/>
                </a:cubicBezTo>
                <a:cubicBezTo>
                  <a:pt x="411753" y="171825"/>
                  <a:pt x="417044" y="136371"/>
                  <a:pt x="425511" y="104886"/>
                </a:cubicBezTo>
                <a:cubicBezTo>
                  <a:pt x="433978" y="73401"/>
                  <a:pt x="412811" y="-3328"/>
                  <a:pt x="414398" y="1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700B2363-D3D5-491D-8097-94F79F8FCCA4}"/>
              </a:ext>
            </a:extLst>
          </p:cNvPr>
          <p:cNvSpPr/>
          <p:nvPr/>
        </p:nvSpPr>
        <p:spPr>
          <a:xfrm>
            <a:off x="5621302" y="9475035"/>
            <a:ext cx="354271" cy="61966"/>
          </a:xfrm>
          <a:custGeom>
            <a:avLst/>
            <a:gdLst>
              <a:gd name="connsiteX0" fmla="*/ 36 w 354271"/>
              <a:gd name="connsiteY0" fmla="*/ 19803 h 61966"/>
              <a:gd name="connsiteX1" fmla="*/ 146086 w 354271"/>
              <a:gd name="connsiteY1" fmla="*/ 59490 h 61966"/>
              <a:gd name="connsiteX2" fmla="*/ 255623 w 354271"/>
              <a:gd name="connsiteY2" fmla="*/ 51553 h 61966"/>
              <a:gd name="connsiteX3" fmla="*/ 354048 w 354271"/>
              <a:gd name="connsiteY3" fmla="*/ 753 h 61966"/>
              <a:gd name="connsiteX4" fmla="*/ 277848 w 354271"/>
              <a:gd name="connsiteY4" fmla="*/ 22978 h 61966"/>
              <a:gd name="connsiteX5" fmla="*/ 133386 w 354271"/>
              <a:gd name="connsiteY5" fmla="*/ 48378 h 61966"/>
              <a:gd name="connsiteX6" fmla="*/ 36 w 354271"/>
              <a:gd name="connsiteY6" fmla="*/ 19803 h 6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271" h="61966">
                <a:moveTo>
                  <a:pt x="36" y="19803"/>
                </a:moveTo>
                <a:cubicBezTo>
                  <a:pt x="2153" y="21655"/>
                  <a:pt x="103488" y="54198"/>
                  <a:pt x="146086" y="59490"/>
                </a:cubicBezTo>
                <a:cubicBezTo>
                  <a:pt x="188684" y="64782"/>
                  <a:pt x="220963" y="61342"/>
                  <a:pt x="255623" y="51553"/>
                </a:cubicBezTo>
                <a:cubicBezTo>
                  <a:pt x="290283" y="41764"/>
                  <a:pt x="350344" y="5515"/>
                  <a:pt x="354048" y="753"/>
                </a:cubicBezTo>
                <a:cubicBezTo>
                  <a:pt x="357752" y="-4009"/>
                  <a:pt x="314625" y="15041"/>
                  <a:pt x="277848" y="22978"/>
                </a:cubicBezTo>
                <a:cubicBezTo>
                  <a:pt x="241071" y="30915"/>
                  <a:pt x="177307" y="49172"/>
                  <a:pt x="133386" y="48378"/>
                </a:cubicBezTo>
                <a:cubicBezTo>
                  <a:pt x="89465" y="47584"/>
                  <a:pt x="-2081" y="17951"/>
                  <a:pt x="36" y="198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1E5D2A0A-2D1D-4B58-BF66-946A7BECDED4}"/>
              </a:ext>
            </a:extLst>
          </p:cNvPr>
          <p:cNvSpPr/>
          <p:nvPr/>
        </p:nvSpPr>
        <p:spPr>
          <a:xfrm>
            <a:off x="5636534" y="9553042"/>
            <a:ext cx="336598" cy="46239"/>
          </a:xfrm>
          <a:custGeom>
            <a:avLst/>
            <a:gdLst>
              <a:gd name="connsiteX0" fmla="*/ 679 w 336598"/>
              <a:gd name="connsiteY0" fmla="*/ 33871 h 46239"/>
              <a:gd name="connsiteX1" fmla="*/ 170541 w 336598"/>
              <a:gd name="connsiteY1" fmla="*/ 44983 h 46239"/>
              <a:gd name="connsiteX2" fmla="*/ 334054 w 336598"/>
              <a:gd name="connsiteY2" fmla="*/ 533 h 46239"/>
              <a:gd name="connsiteX3" fmla="*/ 259441 w 336598"/>
              <a:gd name="connsiteY3" fmla="*/ 21171 h 46239"/>
              <a:gd name="connsiteX4" fmla="*/ 116566 w 336598"/>
              <a:gd name="connsiteY4" fmla="*/ 32283 h 46239"/>
              <a:gd name="connsiteX5" fmla="*/ 679 w 336598"/>
              <a:gd name="connsiteY5" fmla="*/ 33871 h 4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98" h="46239">
                <a:moveTo>
                  <a:pt x="679" y="33871"/>
                </a:moveTo>
                <a:cubicBezTo>
                  <a:pt x="9675" y="35988"/>
                  <a:pt x="114979" y="50539"/>
                  <a:pt x="170541" y="44983"/>
                </a:cubicBezTo>
                <a:cubicBezTo>
                  <a:pt x="226103" y="39427"/>
                  <a:pt x="334054" y="533"/>
                  <a:pt x="334054" y="533"/>
                </a:cubicBezTo>
                <a:cubicBezTo>
                  <a:pt x="348870" y="-3436"/>
                  <a:pt x="295689" y="15879"/>
                  <a:pt x="259441" y="21171"/>
                </a:cubicBezTo>
                <a:cubicBezTo>
                  <a:pt x="223193" y="26463"/>
                  <a:pt x="158899" y="30431"/>
                  <a:pt x="116566" y="32283"/>
                </a:cubicBezTo>
                <a:cubicBezTo>
                  <a:pt x="74233" y="34135"/>
                  <a:pt x="-8317" y="31754"/>
                  <a:pt x="679" y="338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68364728-FA3B-4ECA-A390-30389139523F}"/>
              </a:ext>
            </a:extLst>
          </p:cNvPr>
          <p:cNvSpPr/>
          <p:nvPr/>
        </p:nvSpPr>
        <p:spPr>
          <a:xfrm>
            <a:off x="5657850" y="9634538"/>
            <a:ext cx="297782" cy="41751"/>
          </a:xfrm>
          <a:custGeom>
            <a:avLst/>
            <a:gdLst>
              <a:gd name="connsiteX0" fmla="*/ 0 w 297782"/>
              <a:gd name="connsiteY0" fmla="*/ 0 h 41751"/>
              <a:gd name="connsiteX1" fmla="*/ 180975 w 297782"/>
              <a:gd name="connsiteY1" fmla="*/ 38100 h 41751"/>
              <a:gd name="connsiteX2" fmla="*/ 296863 w 297782"/>
              <a:gd name="connsiteY2" fmla="*/ 39687 h 41751"/>
              <a:gd name="connsiteX3" fmla="*/ 230188 w 297782"/>
              <a:gd name="connsiteY3" fmla="*/ 33337 h 41751"/>
              <a:gd name="connsiteX4" fmla="*/ 139700 w 297782"/>
              <a:gd name="connsiteY4" fmla="*/ 17462 h 41751"/>
              <a:gd name="connsiteX5" fmla="*/ 0 w 297782"/>
              <a:gd name="connsiteY5" fmla="*/ 0 h 4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782" h="41751">
                <a:moveTo>
                  <a:pt x="0" y="0"/>
                </a:moveTo>
                <a:cubicBezTo>
                  <a:pt x="65749" y="15743"/>
                  <a:pt x="131498" y="31486"/>
                  <a:pt x="180975" y="38100"/>
                </a:cubicBezTo>
                <a:cubicBezTo>
                  <a:pt x="230452" y="44714"/>
                  <a:pt x="288661" y="40481"/>
                  <a:pt x="296863" y="39687"/>
                </a:cubicBezTo>
                <a:cubicBezTo>
                  <a:pt x="305065" y="38893"/>
                  <a:pt x="256382" y="37041"/>
                  <a:pt x="230188" y="33337"/>
                </a:cubicBezTo>
                <a:cubicBezTo>
                  <a:pt x="203994" y="29633"/>
                  <a:pt x="139700" y="17462"/>
                  <a:pt x="139700" y="1746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96DB13E3-E342-45B2-B869-E459C010AB88}"/>
              </a:ext>
            </a:extLst>
          </p:cNvPr>
          <p:cNvSpPr/>
          <p:nvPr/>
        </p:nvSpPr>
        <p:spPr>
          <a:xfrm>
            <a:off x="6005365" y="9249108"/>
            <a:ext cx="109395" cy="350138"/>
          </a:xfrm>
          <a:custGeom>
            <a:avLst/>
            <a:gdLst>
              <a:gd name="connsiteX0" fmla="*/ 148 w 109395"/>
              <a:gd name="connsiteY0" fmla="*/ 1255 h 350138"/>
              <a:gd name="connsiteX1" fmla="*/ 79523 w 109395"/>
              <a:gd name="connsiteY1" fmla="*/ 99680 h 350138"/>
              <a:gd name="connsiteX2" fmla="*/ 98573 w 109395"/>
              <a:gd name="connsiteY2" fmla="*/ 144130 h 350138"/>
              <a:gd name="connsiteX3" fmla="*/ 108098 w 109395"/>
              <a:gd name="connsiteY3" fmla="*/ 228267 h 350138"/>
              <a:gd name="connsiteX4" fmla="*/ 69998 w 109395"/>
              <a:gd name="connsiteY4" fmla="*/ 348917 h 350138"/>
              <a:gd name="connsiteX5" fmla="*/ 87460 w 109395"/>
              <a:gd name="connsiteY5" fmla="*/ 283830 h 350138"/>
              <a:gd name="connsiteX6" fmla="*/ 101748 w 109395"/>
              <a:gd name="connsiteY6" fmla="*/ 175880 h 350138"/>
              <a:gd name="connsiteX7" fmla="*/ 148 w 109395"/>
              <a:gd name="connsiteY7" fmla="*/ 1255 h 35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395" h="350138">
                <a:moveTo>
                  <a:pt x="148" y="1255"/>
                </a:moveTo>
                <a:cubicBezTo>
                  <a:pt x="-3556" y="-11445"/>
                  <a:pt x="63119" y="75868"/>
                  <a:pt x="79523" y="99680"/>
                </a:cubicBezTo>
                <a:cubicBezTo>
                  <a:pt x="95927" y="123492"/>
                  <a:pt x="93811" y="122699"/>
                  <a:pt x="98573" y="144130"/>
                </a:cubicBezTo>
                <a:cubicBezTo>
                  <a:pt x="103335" y="165561"/>
                  <a:pt x="112860" y="194136"/>
                  <a:pt x="108098" y="228267"/>
                </a:cubicBezTo>
                <a:cubicBezTo>
                  <a:pt x="103336" y="262398"/>
                  <a:pt x="73438" y="339657"/>
                  <a:pt x="69998" y="348917"/>
                </a:cubicBezTo>
                <a:cubicBezTo>
                  <a:pt x="66558" y="358177"/>
                  <a:pt x="82168" y="312669"/>
                  <a:pt x="87460" y="283830"/>
                </a:cubicBezTo>
                <a:cubicBezTo>
                  <a:pt x="92752" y="254991"/>
                  <a:pt x="114183" y="220594"/>
                  <a:pt x="101748" y="175880"/>
                </a:cubicBezTo>
                <a:cubicBezTo>
                  <a:pt x="89313" y="131166"/>
                  <a:pt x="3852" y="13955"/>
                  <a:pt x="148" y="12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2C632BDF-B39C-4494-80C0-3C3DDA6A2C9D}"/>
              </a:ext>
            </a:extLst>
          </p:cNvPr>
          <p:cNvSpPr/>
          <p:nvPr/>
        </p:nvSpPr>
        <p:spPr>
          <a:xfrm>
            <a:off x="5574941" y="9488829"/>
            <a:ext cx="522694" cy="228394"/>
          </a:xfrm>
          <a:custGeom>
            <a:avLst/>
            <a:gdLst>
              <a:gd name="connsiteX0" fmla="*/ 1947 w 522694"/>
              <a:gd name="connsiteY0" fmla="*/ 1246 h 228394"/>
              <a:gd name="connsiteX1" fmla="*/ 49572 w 522694"/>
              <a:gd name="connsiteY1" fmla="*/ 121896 h 228394"/>
              <a:gd name="connsiteX2" fmla="*/ 136884 w 522694"/>
              <a:gd name="connsiteY2" fmla="*/ 198096 h 228394"/>
              <a:gd name="connsiteX3" fmla="*/ 263884 w 522694"/>
              <a:gd name="connsiteY3" fmla="*/ 228259 h 228394"/>
              <a:gd name="connsiteX4" fmla="*/ 354372 w 522694"/>
              <a:gd name="connsiteY4" fmla="*/ 207621 h 228394"/>
              <a:gd name="connsiteX5" fmla="*/ 443272 w 522694"/>
              <a:gd name="connsiteY5" fmla="*/ 171109 h 228394"/>
              <a:gd name="connsiteX6" fmla="*/ 522647 w 522694"/>
              <a:gd name="connsiteY6" fmla="*/ 91734 h 228394"/>
              <a:gd name="connsiteX7" fmla="*/ 455972 w 522694"/>
              <a:gd name="connsiteY7" fmla="*/ 140946 h 228394"/>
              <a:gd name="connsiteX8" fmla="*/ 370247 w 522694"/>
              <a:gd name="connsiteY8" fmla="*/ 202859 h 228394"/>
              <a:gd name="connsiteX9" fmla="*/ 189272 w 522694"/>
              <a:gd name="connsiteY9" fmla="*/ 221909 h 228394"/>
              <a:gd name="connsiteX10" fmla="*/ 86084 w 522694"/>
              <a:gd name="connsiteY10" fmla="*/ 167934 h 228394"/>
              <a:gd name="connsiteX11" fmla="*/ 17822 w 522694"/>
              <a:gd name="connsiteY11" fmla="*/ 64746 h 228394"/>
              <a:gd name="connsiteX12" fmla="*/ 1947 w 522694"/>
              <a:gd name="connsiteY12" fmla="*/ 1246 h 22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694" h="228394">
                <a:moveTo>
                  <a:pt x="1947" y="1246"/>
                </a:moveTo>
                <a:cubicBezTo>
                  <a:pt x="7239" y="10771"/>
                  <a:pt x="27082" y="89088"/>
                  <a:pt x="49572" y="121896"/>
                </a:cubicBezTo>
                <a:cubicBezTo>
                  <a:pt x="72062" y="154704"/>
                  <a:pt x="101165" y="180369"/>
                  <a:pt x="136884" y="198096"/>
                </a:cubicBezTo>
                <a:cubicBezTo>
                  <a:pt x="172603" y="215823"/>
                  <a:pt x="227636" y="226672"/>
                  <a:pt x="263884" y="228259"/>
                </a:cubicBezTo>
                <a:cubicBezTo>
                  <a:pt x="300132" y="229847"/>
                  <a:pt x="324474" y="217146"/>
                  <a:pt x="354372" y="207621"/>
                </a:cubicBezTo>
                <a:cubicBezTo>
                  <a:pt x="384270" y="198096"/>
                  <a:pt x="415226" y="190423"/>
                  <a:pt x="443272" y="171109"/>
                </a:cubicBezTo>
                <a:cubicBezTo>
                  <a:pt x="471318" y="151795"/>
                  <a:pt x="520530" y="96761"/>
                  <a:pt x="522647" y="91734"/>
                </a:cubicBezTo>
                <a:cubicBezTo>
                  <a:pt x="524764" y="86707"/>
                  <a:pt x="455972" y="140946"/>
                  <a:pt x="455972" y="140946"/>
                </a:cubicBezTo>
                <a:cubicBezTo>
                  <a:pt x="430572" y="159467"/>
                  <a:pt x="414697" y="189365"/>
                  <a:pt x="370247" y="202859"/>
                </a:cubicBezTo>
                <a:cubicBezTo>
                  <a:pt x="325797" y="216353"/>
                  <a:pt x="236633" y="227730"/>
                  <a:pt x="189272" y="221909"/>
                </a:cubicBezTo>
                <a:cubicBezTo>
                  <a:pt x="141912" y="216088"/>
                  <a:pt x="114659" y="194128"/>
                  <a:pt x="86084" y="167934"/>
                </a:cubicBezTo>
                <a:cubicBezTo>
                  <a:pt x="57509" y="141740"/>
                  <a:pt x="33432" y="90411"/>
                  <a:pt x="17822" y="64746"/>
                </a:cubicBezTo>
                <a:cubicBezTo>
                  <a:pt x="2212" y="39081"/>
                  <a:pt x="-3345" y="-8279"/>
                  <a:pt x="1947" y="12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6D67FE56-B008-4057-BB6F-AEAD6D31C93D}"/>
              </a:ext>
            </a:extLst>
          </p:cNvPr>
          <p:cNvSpPr/>
          <p:nvPr/>
        </p:nvSpPr>
        <p:spPr>
          <a:xfrm>
            <a:off x="5937149" y="9186695"/>
            <a:ext cx="232261" cy="566974"/>
          </a:xfrm>
          <a:custGeom>
            <a:avLst/>
            <a:gdLst>
              <a:gd name="connsiteX0" fmla="*/ 14389 w 232261"/>
              <a:gd name="connsiteY0" fmla="*/ 168 h 566974"/>
              <a:gd name="connsiteX1" fmla="*/ 147739 w 232261"/>
              <a:gd name="connsiteY1" fmla="*/ 71605 h 566974"/>
              <a:gd name="connsiteX2" fmla="*/ 227114 w 232261"/>
              <a:gd name="connsiteY2" fmla="*/ 235118 h 566974"/>
              <a:gd name="connsiteX3" fmla="*/ 220764 w 232261"/>
              <a:gd name="connsiteY3" fmla="*/ 343068 h 566974"/>
              <a:gd name="connsiteX4" fmla="*/ 190601 w 232261"/>
              <a:gd name="connsiteY4" fmla="*/ 395455 h 566974"/>
              <a:gd name="connsiteX5" fmla="*/ 150914 w 232261"/>
              <a:gd name="connsiteY5" fmla="*/ 460543 h 566974"/>
              <a:gd name="connsiteX6" fmla="*/ 101 w 232261"/>
              <a:gd name="connsiteY6" fmla="*/ 566905 h 566974"/>
              <a:gd name="connsiteX7" fmla="*/ 128689 w 232261"/>
              <a:gd name="connsiteY7" fmla="*/ 474830 h 566974"/>
              <a:gd name="connsiteX8" fmla="*/ 203301 w 232261"/>
              <a:gd name="connsiteY8" fmla="*/ 357355 h 566974"/>
              <a:gd name="connsiteX9" fmla="*/ 219176 w 232261"/>
              <a:gd name="connsiteY9" fmla="*/ 216068 h 566974"/>
              <a:gd name="connsiteX10" fmla="*/ 147739 w 232261"/>
              <a:gd name="connsiteY10" fmla="*/ 89068 h 566974"/>
              <a:gd name="connsiteX11" fmla="*/ 14389 w 232261"/>
              <a:gd name="connsiteY11" fmla="*/ 168 h 56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261" h="566974">
                <a:moveTo>
                  <a:pt x="14389" y="168"/>
                </a:moveTo>
                <a:cubicBezTo>
                  <a:pt x="14389" y="-2742"/>
                  <a:pt x="112285" y="32447"/>
                  <a:pt x="147739" y="71605"/>
                </a:cubicBezTo>
                <a:cubicBezTo>
                  <a:pt x="183193" y="110763"/>
                  <a:pt x="214943" y="189874"/>
                  <a:pt x="227114" y="235118"/>
                </a:cubicBezTo>
                <a:cubicBezTo>
                  <a:pt x="239285" y="280362"/>
                  <a:pt x="226849" y="316345"/>
                  <a:pt x="220764" y="343068"/>
                </a:cubicBezTo>
                <a:cubicBezTo>
                  <a:pt x="214679" y="369791"/>
                  <a:pt x="202243" y="375876"/>
                  <a:pt x="190601" y="395455"/>
                </a:cubicBezTo>
                <a:cubicBezTo>
                  <a:pt x="178959" y="415034"/>
                  <a:pt x="182664" y="431968"/>
                  <a:pt x="150914" y="460543"/>
                </a:cubicBezTo>
                <a:cubicBezTo>
                  <a:pt x="119164" y="489118"/>
                  <a:pt x="3805" y="564524"/>
                  <a:pt x="101" y="566905"/>
                </a:cubicBezTo>
                <a:cubicBezTo>
                  <a:pt x="-3603" y="569286"/>
                  <a:pt x="94822" y="509755"/>
                  <a:pt x="128689" y="474830"/>
                </a:cubicBezTo>
                <a:cubicBezTo>
                  <a:pt x="162556" y="439905"/>
                  <a:pt x="188220" y="400482"/>
                  <a:pt x="203301" y="357355"/>
                </a:cubicBezTo>
                <a:cubicBezTo>
                  <a:pt x="218382" y="314228"/>
                  <a:pt x="228436" y="260782"/>
                  <a:pt x="219176" y="216068"/>
                </a:cubicBezTo>
                <a:cubicBezTo>
                  <a:pt x="209916" y="171354"/>
                  <a:pt x="179224" y="122935"/>
                  <a:pt x="147739" y="89068"/>
                </a:cubicBezTo>
                <a:cubicBezTo>
                  <a:pt x="116254" y="55201"/>
                  <a:pt x="14389" y="3078"/>
                  <a:pt x="14389" y="1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15BD8835-3C42-4A34-AE16-477D17F81DFD}"/>
              </a:ext>
            </a:extLst>
          </p:cNvPr>
          <p:cNvSpPr/>
          <p:nvPr/>
        </p:nvSpPr>
        <p:spPr>
          <a:xfrm>
            <a:off x="5560135" y="9490960"/>
            <a:ext cx="507483" cy="280015"/>
          </a:xfrm>
          <a:custGeom>
            <a:avLst/>
            <a:gdLst>
              <a:gd name="connsiteX0" fmla="*/ 878 w 507483"/>
              <a:gd name="connsiteY0" fmla="*/ 703 h 280015"/>
              <a:gd name="connsiteX1" fmla="*/ 50090 w 507483"/>
              <a:gd name="connsiteY1" fmla="*/ 149928 h 280015"/>
              <a:gd name="connsiteX2" fmla="*/ 242178 w 507483"/>
              <a:gd name="connsiteY2" fmla="*/ 265815 h 280015"/>
              <a:gd name="connsiteX3" fmla="*/ 316790 w 507483"/>
              <a:gd name="connsiteY3" fmla="*/ 273753 h 280015"/>
              <a:gd name="connsiteX4" fmla="*/ 453315 w 507483"/>
              <a:gd name="connsiteY4" fmla="*/ 226128 h 280015"/>
              <a:gd name="connsiteX5" fmla="*/ 507290 w 507483"/>
              <a:gd name="connsiteY5" fmla="*/ 180090 h 280015"/>
              <a:gd name="connsiteX6" fmla="*/ 437440 w 507483"/>
              <a:gd name="connsiteY6" fmla="*/ 213428 h 280015"/>
              <a:gd name="connsiteX7" fmla="*/ 265990 w 507483"/>
              <a:gd name="connsiteY7" fmla="*/ 256290 h 280015"/>
              <a:gd name="connsiteX8" fmla="*/ 162803 w 507483"/>
              <a:gd name="connsiteY8" fmla="*/ 205490 h 280015"/>
              <a:gd name="connsiteX9" fmla="*/ 29453 w 507483"/>
              <a:gd name="connsiteY9" fmla="*/ 97540 h 280015"/>
              <a:gd name="connsiteX10" fmla="*/ 878 w 507483"/>
              <a:gd name="connsiteY10" fmla="*/ 703 h 28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483" h="280015">
                <a:moveTo>
                  <a:pt x="878" y="703"/>
                </a:moveTo>
                <a:cubicBezTo>
                  <a:pt x="4318" y="9434"/>
                  <a:pt x="9873" y="105743"/>
                  <a:pt x="50090" y="149928"/>
                </a:cubicBezTo>
                <a:cubicBezTo>
                  <a:pt x="90307" y="194113"/>
                  <a:pt x="197728" y="245178"/>
                  <a:pt x="242178" y="265815"/>
                </a:cubicBezTo>
                <a:cubicBezTo>
                  <a:pt x="286628" y="286453"/>
                  <a:pt x="281601" y="280367"/>
                  <a:pt x="316790" y="273753"/>
                </a:cubicBezTo>
                <a:cubicBezTo>
                  <a:pt x="351979" y="267139"/>
                  <a:pt x="421565" y="241738"/>
                  <a:pt x="453315" y="226128"/>
                </a:cubicBezTo>
                <a:cubicBezTo>
                  <a:pt x="485065" y="210518"/>
                  <a:pt x="509936" y="182207"/>
                  <a:pt x="507290" y="180090"/>
                </a:cubicBezTo>
                <a:cubicBezTo>
                  <a:pt x="504644" y="177973"/>
                  <a:pt x="477657" y="200728"/>
                  <a:pt x="437440" y="213428"/>
                </a:cubicBezTo>
                <a:cubicBezTo>
                  <a:pt x="397223" y="226128"/>
                  <a:pt x="311763" y="257613"/>
                  <a:pt x="265990" y="256290"/>
                </a:cubicBezTo>
                <a:cubicBezTo>
                  <a:pt x="220217" y="254967"/>
                  <a:pt x="202226" y="231948"/>
                  <a:pt x="162803" y="205490"/>
                </a:cubicBezTo>
                <a:cubicBezTo>
                  <a:pt x="123380" y="179032"/>
                  <a:pt x="55382" y="128232"/>
                  <a:pt x="29453" y="97540"/>
                </a:cubicBezTo>
                <a:cubicBezTo>
                  <a:pt x="3524" y="66848"/>
                  <a:pt x="-2562" y="-8028"/>
                  <a:pt x="878" y="7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9EAC49B3-89C5-46DD-A75B-560EE79BB72E}"/>
              </a:ext>
            </a:extLst>
          </p:cNvPr>
          <p:cNvSpPr/>
          <p:nvPr/>
        </p:nvSpPr>
        <p:spPr>
          <a:xfrm>
            <a:off x="5648147" y="9562519"/>
            <a:ext cx="498649" cy="232574"/>
          </a:xfrm>
          <a:custGeom>
            <a:avLst/>
            <a:gdLst>
              <a:gd name="connsiteX0" fmla="*/ 497066 w 498649"/>
              <a:gd name="connsiteY0" fmla="*/ 581 h 232574"/>
              <a:gd name="connsiteX1" fmla="*/ 433566 w 498649"/>
              <a:gd name="connsiteY1" fmla="*/ 122819 h 232574"/>
              <a:gd name="connsiteX2" fmla="*/ 365303 w 498649"/>
              <a:gd name="connsiteY2" fmla="*/ 200606 h 232574"/>
              <a:gd name="connsiteX3" fmla="*/ 301803 w 498649"/>
              <a:gd name="connsiteY3" fmla="*/ 221244 h 232574"/>
              <a:gd name="connsiteX4" fmla="*/ 190678 w 498649"/>
              <a:gd name="connsiteY4" fmla="*/ 232356 h 232574"/>
              <a:gd name="connsiteX5" fmla="*/ 101778 w 498649"/>
              <a:gd name="connsiteY5" fmla="*/ 211719 h 232574"/>
              <a:gd name="connsiteX6" fmla="*/ 25578 w 498649"/>
              <a:gd name="connsiteY6" fmla="*/ 170444 h 232574"/>
              <a:gd name="connsiteX7" fmla="*/ 3353 w 498649"/>
              <a:gd name="connsiteY7" fmla="*/ 151394 h 232574"/>
              <a:gd name="connsiteX8" fmla="*/ 89078 w 498649"/>
              <a:gd name="connsiteY8" fmla="*/ 195844 h 232574"/>
              <a:gd name="connsiteX9" fmla="*/ 290691 w 498649"/>
              <a:gd name="connsiteY9" fmla="*/ 211719 h 232574"/>
              <a:gd name="connsiteX10" fmla="*/ 365303 w 498649"/>
              <a:gd name="connsiteY10" fmla="*/ 176794 h 232574"/>
              <a:gd name="connsiteX11" fmla="*/ 497066 w 498649"/>
              <a:gd name="connsiteY11" fmla="*/ 581 h 23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8649" h="232574">
                <a:moveTo>
                  <a:pt x="497066" y="581"/>
                </a:moveTo>
                <a:cubicBezTo>
                  <a:pt x="508443" y="-8415"/>
                  <a:pt x="455526" y="89482"/>
                  <a:pt x="433566" y="122819"/>
                </a:cubicBezTo>
                <a:cubicBezTo>
                  <a:pt x="411606" y="156156"/>
                  <a:pt x="387263" y="184202"/>
                  <a:pt x="365303" y="200606"/>
                </a:cubicBezTo>
                <a:cubicBezTo>
                  <a:pt x="343343" y="217010"/>
                  <a:pt x="330907" y="215952"/>
                  <a:pt x="301803" y="221244"/>
                </a:cubicBezTo>
                <a:cubicBezTo>
                  <a:pt x="272699" y="226536"/>
                  <a:pt x="224015" y="233943"/>
                  <a:pt x="190678" y="232356"/>
                </a:cubicBezTo>
                <a:cubicBezTo>
                  <a:pt x="157341" y="230769"/>
                  <a:pt x="129295" y="222038"/>
                  <a:pt x="101778" y="211719"/>
                </a:cubicBezTo>
                <a:cubicBezTo>
                  <a:pt x="74261" y="201400"/>
                  <a:pt x="41982" y="180498"/>
                  <a:pt x="25578" y="170444"/>
                </a:cubicBezTo>
                <a:cubicBezTo>
                  <a:pt x="9174" y="160390"/>
                  <a:pt x="-7230" y="147161"/>
                  <a:pt x="3353" y="151394"/>
                </a:cubicBezTo>
                <a:cubicBezTo>
                  <a:pt x="13936" y="155627"/>
                  <a:pt x="41188" y="185790"/>
                  <a:pt x="89078" y="195844"/>
                </a:cubicBezTo>
                <a:cubicBezTo>
                  <a:pt x="136968" y="205898"/>
                  <a:pt x="244654" y="214894"/>
                  <a:pt x="290691" y="211719"/>
                </a:cubicBezTo>
                <a:cubicBezTo>
                  <a:pt x="336728" y="208544"/>
                  <a:pt x="331701" y="209073"/>
                  <a:pt x="365303" y="176794"/>
                </a:cubicBezTo>
                <a:cubicBezTo>
                  <a:pt x="398905" y="144515"/>
                  <a:pt x="485689" y="9577"/>
                  <a:pt x="497066" y="5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F987D653-B1DD-4F1B-90FA-27088ED1889A}"/>
              </a:ext>
            </a:extLst>
          </p:cNvPr>
          <p:cNvSpPr/>
          <p:nvPr/>
        </p:nvSpPr>
        <p:spPr>
          <a:xfrm>
            <a:off x="5642004" y="9578017"/>
            <a:ext cx="510210" cy="271251"/>
          </a:xfrm>
          <a:custGeom>
            <a:avLst/>
            <a:gdLst>
              <a:gd name="connsiteX0" fmla="*/ 509559 w 510210"/>
              <a:gd name="connsiteY0" fmla="*/ 958 h 271251"/>
              <a:gd name="connsiteX1" fmla="*/ 465109 w 510210"/>
              <a:gd name="connsiteY1" fmla="*/ 121608 h 271251"/>
              <a:gd name="connsiteX2" fmla="*/ 379384 w 510210"/>
              <a:gd name="connsiteY2" fmla="*/ 208921 h 271251"/>
              <a:gd name="connsiteX3" fmla="*/ 292071 w 510210"/>
              <a:gd name="connsiteY3" fmla="*/ 256546 h 271251"/>
              <a:gd name="connsiteX4" fmla="*/ 174596 w 510210"/>
              <a:gd name="connsiteY4" fmla="*/ 270833 h 271251"/>
              <a:gd name="connsiteX5" fmla="*/ 104746 w 510210"/>
              <a:gd name="connsiteY5" fmla="*/ 243846 h 271251"/>
              <a:gd name="connsiteX6" fmla="*/ 38071 w 510210"/>
              <a:gd name="connsiteY6" fmla="*/ 197808 h 271251"/>
              <a:gd name="connsiteX7" fmla="*/ 6321 w 510210"/>
              <a:gd name="connsiteY7" fmla="*/ 162883 h 271251"/>
              <a:gd name="connsiteX8" fmla="*/ 163484 w 510210"/>
              <a:gd name="connsiteY8" fmla="*/ 248608 h 271251"/>
              <a:gd name="connsiteX9" fmla="*/ 320646 w 510210"/>
              <a:gd name="connsiteY9" fmla="*/ 245433 h 271251"/>
              <a:gd name="connsiteX10" fmla="*/ 433359 w 510210"/>
              <a:gd name="connsiteY10" fmla="*/ 191458 h 271251"/>
              <a:gd name="connsiteX11" fmla="*/ 509559 w 510210"/>
              <a:gd name="connsiteY11" fmla="*/ 958 h 2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0210" h="271251">
                <a:moveTo>
                  <a:pt x="509559" y="958"/>
                </a:moveTo>
                <a:cubicBezTo>
                  <a:pt x="514851" y="-10684"/>
                  <a:pt x="486805" y="86948"/>
                  <a:pt x="465109" y="121608"/>
                </a:cubicBezTo>
                <a:cubicBezTo>
                  <a:pt x="443413" y="156269"/>
                  <a:pt x="408224" y="186431"/>
                  <a:pt x="379384" y="208921"/>
                </a:cubicBezTo>
                <a:cubicBezTo>
                  <a:pt x="350544" y="231411"/>
                  <a:pt x="326202" y="246227"/>
                  <a:pt x="292071" y="256546"/>
                </a:cubicBezTo>
                <a:cubicBezTo>
                  <a:pt x="257940" y="266865"/>
                  <a:pt x="205817" y="272950"/>
                  <a:pt x="174596" y="270833"/>
                </a:cubicBezTo>
                <a:cubicBezTo>
                  <a:pt x="143375" y="268716"/>
                  <a:pt x="127500" y="256017"/>
                  <a:pt x="104746" y="243846"/>
                </a:cubicBezTo>
                <a:cubicBezTo>
                  <a:pt x="81992" y="231675"/>
                  <a:pt x="54475" y="211302"/>
                  <a:pt x="38071" y="197808"/>
                </a:cubicBezTo>
                <a:cubicBezTo>
                  <a:pt x="21667" y="184314"/>
                  <a:pt x="-14581" y="154416"/>
                  <a:pt x="6321" y="162883"/>
                </a:cubicBezTo>
                <a:cubicBezTo>
                  <a:pt x="27223" y="171350"/>
                  <a:pt x="111097" y="234850"/>
                  <a:pt x="163484" y="248608"/>
                </a:cubicBezTo>
                <a:cubicBezTo>
                  <a:pt x="215871" y="262366"/>
                  <a:pt x="275667" y="254958"/>
                  <a:pt x="320646" y="245433"/>
                </a:cubicBezTo>
                <a:cubicBezTo>
                  <a:pt x="365625" y="235908"/>
                  <a:pt x="399757" y="232204"/>
                  <a:pt x="433359" y="191458"/>
                </a:cubicBezTo>
                <a:cubicBezTo>
                  <a:pt x="466961" y="150712"/>
                  <a:pt x="504267" y="12600"/>
                  <a:pt x="509559" y="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DABBFFBD-1DBB-4A1A-ABF1-5D468B9F1EA9}"/>
              </a:ext>
            </a:extLst>
          </p:cNvPr>
          <p:cNvSpPr/>
          <p:nvPr/>
        </p:nvSpPr>
        <p:spPr>
          <a:xfrm>
            <a:off x="6112169" y="9562349"/>
            <a:ext cx="49054" cy="212366"/>
          </a:xfrm>
          <a:custGeom>
            <a:avLst/>
            <a:gdLst>
              <a:gd name="connsiteX0" fmla="*/ 48919 w 49054"/>
              <a:gd name="connsiteY0" fmla="*/ 2339 h 212366"/>
              <a:gd name="connsiteX1" fmla="*/ 1294 w 49054"/>
              <a:gd name="connsiteY1" fmla="*/ 210301 h 212366"/>
              <a:gd name="connsiteX2" fmla="*/ 15581 w 49054"/>
              <a:gd name="connsiteY2" fmla="*/ 103939 h 212366"/>
              <a:gd name="connsiteX3" fmla="*/ 48919 w 49054"/>
              <a:gd name="connsiteY3" fmla="*/ 2339 h 21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54" h="212366">
                <a:moveTo>
                  <a:pt x="48919" y="2339"/>
                </a:moveTo>
                <a:cubicBezTo>
                  <a:pt x="46538" y="20066"/>
                  <a:pt x="6850" y="193368"/>
                  <a:pt x="1294" y="210301"/>
                </a:cubicBezTo>
                <a:cubicBezTo>
                  <a:pt x="-4262" y="227234"/>
                  <a:pt x="9496" y="135424"/>
                  <a:pt x="15581" y="103939"/>
                </a:cubicBezTo>
                <a:cubicBezTo>
                  <a:pt x="21666" y="72454"/>
                  <a:pt x="51300" y="-15388"/>
                  <a:pt x="48919" y="23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B97D8C43-35D6-45A8-8D0E-5CB3292A0E60}"/>
              </a:ext>
            </a:extLst>
          </p:cNvPr>
          <p:cNvSpPr/>
          <p:nvPr/>
        </p:nvSpPr>
        <p:spPr>
          <a:xfrm>
            <a:off x="5674340" y="9808463"/>
            <a:ext cx="151243" cy="70554"/>
          </a:xfrm>
          <a:custGeom>
            <a:avLst/>
            <a:gdLst>
              <a:gd name="connsiteX0" fmla="*/ 2560 w 151243"/>
              <a:gd name="connsiteY0" fmla="*/ 8637 h 70554"/>
              <a:gd name="connsiteX1" fmla="*/ 150198 w 151243"/>
              <a:gd name="connsiteY1" fmla="*/ 70550 h 70554"/>
              <a:gd name="connsiteX2" fmla="*/ 64473 w 151243"/>
              <a:gd name="connsiteY2" fmla="*/ 11812 h 70554"/>
              <a:gd name="connsiteX3" fmla="*/ 2560 w 151243"/>
              <a:gd name="connsiteY3" fmla="*/ 8637 h 7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43" h="70554">
                <a:moveTo>
                  <a:pt x="2560" y="8637"/>
                </a:moveTo>
                <a:cubicBezTo>
                  <a:pt x="16848" y="18427"/>
                  <a:pt x="139879" y="70021"/>
                  <a:pt x="150198" y="70550"/>
                </a:cubicBezTo>
                <a:cubicBezTo>
                  <a:pt x="160517" y="71079"/>
                  <a:pt x="91725" y="29274"/>
                  <a:pt x="64473" y="11812"/>
                </a:cubicBezTo>
                <a:cubicBezTo>
                  <a:pt x="37221" y="-5650"/>
                  <a:pt x="-11728" y="-1153"/>
                  <a:pt x="2560" y="86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CAF5E56D-98F1-4176-8E11-0E44ED05D83B}"/>
              </a:ext>
            </a:extLst>
          </p:cNvPr>
          <p:cNvSpPr/>
          <p:nvPr/>
        </p:nvSpPr>
        <p:spPr>
          <a:xfrm>
            <a:off x="5690919" y="9737660"/>
            <a:ext cx="470651" cy="158579"/>
          </a:xfrm>
          <a:custGeom>
            <a:avLst/>
            <a:gdLst>
              <a:gd name="connsiteX0" fmla="*/ 1856 w 470651"/>
              <a:gd name="connsiteY0" fmla="*/ 101665 h 158579"/>
              <a:gd name="connsiteX1" fmla="*/ 201881 w 470651"/>
              <a:gd name="connsiteY1" fmla="*/ 149290 h 158579"/>
              <a:gd name="connsiteX2" fmla="*/ 260619 w 470651"/>
              <a:gd name="connsiteY2" fmla="*/ 144528 h 158579"/>
              <a:gd name="connsiteX3" fmla="*/ 324119 w 470651"/>
              <a:gd name="connsiteY3" fmla="*/ 120715 h 158579"/>
              <a:gd name="connsiteX4" fmla="*/ 379681 w 470651"/>
              <a:gd name="connsiteY4" fmla="*/ 84203 h 158579"/>
              <a:gd name="connsiteX5" fmla="*/ 470169 w 470651"/>
              <a:gd name="connsiteY5" fmla="*/ 65 h 158579"/>
              <a:gd name="connsiteX6" fmla="*/ 409844 w 470651"/>
              <a:gd name="connsiteY6" fmla="*/ 71503 h 158579"/>
              <a:gd name="connsiteX7" fmla="*/ 289194 w 470651"/>
              <a:gd name="connsiteY7" fmla="*/ 141353 h 158579"/>
              <a:gd name="connsiteX8" fmla="*/ 111394 w 470651"/>
              <a:gd name="connsiteY8" fmla="*/ 157228 h 158579"/>
              <a:gd name="connsiteX9" fmla="*/ 1856 w 470651"/>
              <a:gd name="connsiteY9" fmla="*/ 101665 h 15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651" h="158579">
                <a:moveTo>
                  <a:pt x="1856" y="101665"/>
                </a:moveTo>
                <a:cubicBezTo>
                  <a:pt x="16937" y="100342"/>
                  <a:pt x="158754" y="142146"/>
                  <a:pt x="201881" y="149290"/>
                </a:cubicBezTo>
                <a:cubicBezTo>
                  <a:pt x="245008" y="156434"/>
                  <a:pt x="240246" y="149290"/>
                  <a:pt x="260619" y="144528"/>
                </a:cubicBezTo>
                <a:cubicBezTo>
                  <a:pt x="280992" y="139766"/>
                  <a:pt x="304275" y="130769"/>
                  <a:pt x="324119" y="120715"/>
                </a:cubicBezTo>
                <a:cubicBezTo>
                  <a:pt x="343963" y="110661"/>
                  <a:pt x="355339" y="104311"/>
                  <a:pt x="379681" y="84203"/>
                </a:cubicBezTo>
                <a:cubicBezTo>
                  <a:pt x="404023" y="64095"/>
                  <a:pt x="465142" y="2182"/>
                  <a:pt x="470169" y="65"/>
                </a:cubicBezTo>
                <a:cubicBezTo>
                  <a:pt x="475196" y="-2052"/>
                  <a:pt x="440006" y="47955"/>
                  <a:pt x="409844" y="71503"/>
                </a:cubicBezTo>
                <a:cubicBezTo>
                  <a:pt x="379682" y="95051"/>
                  <a:pt x="338936" y="127066"/>
                  <a:pt x="289194" y="141353"/>
                </a:cubicBezTo>
                <a:cubicBezTo>
                  <a:pt x="239452" y="155641"/>
                  <a:pt x="155579" y="161461"/>
                  <a:pt x="111394" y="157228"/>
                </a:cubicBezTo>
                <a:cubicBezTo>
                  <a:pt x="67209" y="152995"/>
                  <a:pt x="-13225" y="102988"/>
                  <a:pt x="1856" y="1016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69A4DB28-46E1-422C-993D-30E68C268115}"/>
              </a:ext>
            </a:extLst>
          </p:cNvPr>
          <p:cNvSpPr/>
          <p:nvPr/>
        </p:nvSpPr>
        <p:spPr>
          <a:xfrm>
            <a:off x="5668571" y="9758591"/>
            <a:ext cx="502462" cy="181556"/>
          </a:xfrm>
          <a:custGeom>
            <a:avLst/>
            <a:gdLst>
              <a:gd name="connsiteX0" fmla="*/ 492517 w 502462"/>
              <a:gd name="connsiteY0" fmla="*/ 1359 h 181556"/>
              <a:gd name="connsiteX1" fmla="*/ 470292 w 502462"/>
              <a:gd name="connsiteY1" fmla="*/ 71209 h 181556"/>
              <a:gd name="connsiteX2" fmla="*/ 381392 w 502462"/>
              <a:gd name="connsiteY2" fmla="*/ 126772 h 181556"/>
              <a:gd name="connsiteX3" fmla="*/ 257567 w 502462"/>
              <a:gd name="connsiteY3" fmla="*/ 175984 h 181556"/>
              <a:gd name="connsiteX4" fmla="*/ 143267 w 502462"/>
              <a:gd name="connsiteY4" fmla="*/ 175984 h 181556"/>
              <a:gd name="connsiteX5" fmla="*/ 59129 w 502462"/>
              <a:gd name="connsiteY5" fmla="*/ 136297 h 181556"/>
              <a:gd name="connsiteX6" fmla="*/ 392 w 502462"/>
              <a:gd name="connsiteY6" fmla="*/ 99784 h 181556"/>
              <a:gd name="connsiteX7" fmla="*/ 87704 w 502462"/>
              <a:gd name="connsiteY7" fmla="*/ 125184 h 181556"/>
              <a:gd name="connsiteX8" fmla="*/ 317892 w 502462"/>
              <a:gd name="connsiteY8" fmla="*/ 137884 h 181556"/>
              <a:gd name="connsiteX9" fmla="*/ 492517 w 502462"/>
              <a:gd name="connsiteY9" fmla="*/ 1359 h 18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2462" h="181556">
                <a:moveTo>
                  <a:pt x="492517" y="1359"/>
                </a:moveTo>
                <a:cubicBezTo>
                  <a:pt x="517917" y="-9753"/>
                  <a:pt x="488813" y="50307"/>
                  <a:pt x="470292" y="71209"/>
                </a:cubicBezTo>
                <a:cubicBezTo>
                  <a:pt x="451771" y="92111"/>
                  <a:pt x="416846" y="109310"/>
                  <a:pt x="381392" y="126772"/>
                </a:cubicBezTo>
                <a:cubicBezTo>
                  <a:pt x="345938" y="144234"/>
                  <a:pt x="297254" y="167782"/>
                  <a:pt x="257567" y="175984"/>
                </a:cubicBezTo>
                <a:cubicBezTo>
                  <a:pt x="217880" y="184186"/>
                  <a:pt x="176340" y="182599"/>
                  <a:pt x="143267" y="175984"/>
                </a:cubicBezTo>
                <a:cubicBezTo>
                  <a:pt x="110194" y="169369"/>
                  <a:pt x="82941" y="148997"/>
                  <a:pt x="59129" y="136297"/>
                </a:cubicBezTo>
                <a:cubicBezTo>
                  <a:pt x="35316" y="123597"/>
                  <a:pt x="-4370" y="101636"/>
                  <a:pt x="392" y="99784"/>
                </a:cubicBezTo>
                <a:cubicBezTo>
                  <a:pt x="5154" y="97932"/>
                  <a:pt x="34787" y="118834"/>
                  <a:pt x="87704" y="125184"/>
                </a:cubicBezTo>
                <a:cubicBezTo>
                  <a:pt x="140621" y="131534"/>
                  <a:pt x="248836" y="155082"/>
                  <a:pt x="317892" y="137884"/>
                </a:cubicBezTo>
                <a:cubicBezTo>
                  <a:pt x="386948" y="120686"/>
                  <a:pt x="467117" y="12471"/>
                  <a:pt x="492517" y="13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01AB5546-3FDB-40A6-9CA9-64E79B9E1F0C}"/>
              </a:ext>
            </a:extLst>
          </p:cNvPr>
          <p:cNvSpPr/>
          <p:nvPr/>
        </p:nvSpPr>
        <p:spPr>
          <a:xfrm>
            <a:off x="5924041" y="8573819"/>
            <a:ext cx="169817" cy="705150"/>
          </a:xfrm>
          <a:custGeom>
            <a:avLst/>
            <a:gdLst>
              <a:gd name="connsiteX0" fmla="*/ 44959 w 169817"/>
              <a:gd name="connsiteY0" fmla="*/ 9794 h 705150"/>
              <a:gd name="connsiteX1" fmla="*/ 5272 w 169817"/>
              <a:gd name="connsiteY1" fmla="*/ 51069 h 705150"/>
              <a:gd name="connsiteX2" fmla="*/ 3684 w 169817"/>
              <a:gd name="connsiteY2" fmla="*/ 89169 h 705150"/>
              <a:gd name="connsiteX3" fmla="*/ 35434 w 169817"/>
              <a:gd name="connsiteY3" fmla="*/ 251094 h 705150"/>
              <a:gd name="connsiteX4" fmla="*/ 86234 w 169817"/>
              <a:gd name="connsiteY4" fmla="*/ 325706 h 705150"/>
              <a:gd name="connsiteX5" fmla="*/ 127509 w 169817"/>
              <a:gd name="connsiteY5" fmla="*/ 408256 h 705150"/>
              <a:gd name="connsiteX6" fmla="*/ 143384 w 169817"/>
              <a:gd name="connsiteY6" fmla="*/ 552719 h 705150"/>
              <a:gd name="connsiteX7" fmla="*/ 165609 w 169817"/>
              <a:gd name="connsiteY7" fmla="*/ 705119 h 705150"/>
              <a:gd name="connsiteX8" fmla="*/ 162434 w 169817"/>
              <a:gd name="connsiteY8" fmla="*/ 540019 h 705150"/>
              <a:gd name="connsiteX9" fmla="*/ 92584 w 169817"/>
              <a:gd name="connsiteY9" fmla="*/ 319356 h 705150"/>
              <a:gd name="connsiteX10" fmla="*/ 44959 w 169817"/>
              <a:gd name="connsiteY10" fmla="*/ 251094 h 705150"/>
              <a:gd name="connsiteX11" fmla="*/ 44959 w 169817"/>
              <a:gd name="connsiteY11" fmla="*/ 9794 h 7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817" h="705150">
                <a:moveTo>
                  <a:pt x="44959" y="9794"/>
                </a:moveTo>
                <a:cubicBezTo>
                  <a:pt x="38345" y="-23543"/>
                  <a:pt x="12151" y="37840"/>
                  <a:pt x="5272" y="51069"/>
                </a:cubicBezTo>
                <a:cubicBezTo>
                  <a:pt x="-1607" y="64298"/>
                  <a:pt x="-1343" y="55832"/>
                  <a:pt x="3684" y="89169"/>
                </a:cubicBezTo>
                <a:cubicBezTo>
                  <a:pt x="8711" y="122507"/>
                  <a:pt x="21676" y="211671"/>
                  <a:pt x="35434" y="251094"/>
                </a:cubicBezTo>
                <a:cubicBezTo>
                  <a:pt x="49192" y="290517"/>
                  <a:pt x="70888" y="299512"/>
                  <a:pt x="86234" y="325706"/>
                </a:cubicBezTo>
                <a:cubicBezTo>
                  <a:pt x="101580" y="351900"/>
                  <a:pt x="117984" y="370420"/>
                  <a:pt x="127509" y="408256"/>
                </a:cubicBezTo>
                <a:cubicBezTo>
                  <a:pt x="137034" y="446092"/>
                  <a:pt x="137034" y="503242"/>
                  <a:pt x="143384" y="552719"/>
                </a:cubicBezTo>
                <a:cubicBezTo>
                  <a:pt x="149734" y="602196"/>
                  <a:pt x="162434" y="707236"/>
                  <a:pt x="165609" y="705119"/>
                </a:cubicBezTo>
                <a:cubicBezTo>
                  <a:pt x="168784" y="703002"/>
                  <a:pt x="174605" y="604313"/>
                  <a:pt x="162434" y="540019"/>
                </a:cubicBezTo>
                <a:cubicBezTo>
                  <a:pt x="150263" y="475725"/>
                  <a:pt x="112163" y="367510"/>
                  <a:pt x="92584" y="319356"/>
                </a:cubicBezTo>
                <a:cubicBezTo>
                  <a:pt x="73005" y="271202"/>
                  <a:pt x="56336" y="295809"/>
                  <a:pt x="44959" y="251094"/>
                </a:cubicBezTo>
                <a:cubicBezTo>
                  <a:pt x="33582" y="206380"/>
                  <a:pt x="51573" y="43131"/>
                  <a:pt x="44959" y="97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4F02D04B-7BC1-4265-9A73-44F0E93EBF22}"/>
              </a:ext>
            </a:extLst>
          </p:cNvPr>
          <p:cNvSpPr/>
          <p:nvPr/>
        </p:nvSpPr>
        <p:spPr>
          <a:xfrm>
            <a:off x="5950204" y="8514749"/>
            <a:ext cx="736365" cy="780515"/>
          </a:xfrm>
          <a:custGeom>
            <a:avLst/>
            <a:gdLst>
              <a:gd name="connsiteX0" fmla="*/ 9271 w 736365"/>
              <a:gd name="connsiteY0" fmla="*/ 59339 h 780515"/>
              <a:gd name="connsiteX1" fmla="*/ 60071 w 736365"/>
              <a:gd name="connsiteY1" fmla="*/ 49814 h 780515"/>
              <a:gd name="connsiteX2" fmla="*/ 236284 w 736365"/>
              <a:gd name="connsiteY2" fmla="*/ 601 h 780515"/>
              <a:gd name="connsiteX3" fmla="*/ 355346 w 736365"/>
              <a:gd name="connsiteY3" fmla="*/ 87914 h 780515"/>
              <a:gd name="connsiteX4" fmla="*/ 531559 w 736365"/>
              <a:gd name="connsiteY4" fmla="*/ 351439 h 780515"/>
              <a:gd name="connsiteX5" fmla="*/ 683959 w 736365"/>
              <a:gd name="connsiteY5" fmla="*/ 667351 h 780515"/>
              <a:gd name="connsiteX6" fmla="*/ 736346 w 736365"/>
              <a:gd name="connsiteY6" fmla="*/ 780064 h 780515"/>
              <a:gd name="connsiteX7" fmla="*/ 688721 w 736365"/>
              <a:gd name="connsiteY7" fmla="*/ 699101 h 780515"/>
              <a:gd name="connsiteX8" fmla="*/ 587121 w 736365"/>
              <a:gd name="connsiteY8" fmla="*/ 514951 h 780515"/>
              <a:gd name="connsiteX9" fmla="*/ 415671 w 736365"/>
              <a:gd name="connsiteY9" fmla="*/ 186339 h 780515"/>
              <a:gd name="connsiteX10" fmla="*/ 228346 w 736365"/>
              <a:gd name="connsiteY10" fmla="*/ 11714 h 780515"/>
              <a:gd name="connsiteX11" fmla="*/ 9271 w 736365"/>
              <a:gd name="connsiteY11" fmla="*/ 59339 h 78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6365" h="780515">
                <a:moveTo>
                  <a:pt x="9271" y="59339"/>
                </a:moveTo>
                <a:cubicBezTo>
                  <a:pt x="-18775" y="65689"/>
                  <a:pt x="22236" y="59604"/>
                  <a:pt x="60071" y="49814"/>
                </a:cubicBezTo>
                <a:cubicBezTo>
                  <a:pt x="97906" y="40024"/>
                  <a:pt x="187071" y="-5749"/>
                  <a:pt x="236284" y="601"/>
                </a:cubicBezTo>
                <a:cubicBezTo>
                  <a:pt x="285497" y="6951"/>
                  <a:pt x="306133" y="29441"/>
                  <a:pt x="355346" y="87914"/>
                </a:cubicBezTo>
                <a:cubicBezTo>
                  <a:pt x="404559" y="146387"/>
                  <a:pt x="476790" y="254866"/>
                  <a:pt x="531559" y="351439"/>
                </a:cubicBezTo>
                <a:cubicBezTo>
                  <a:pt x="586328" y="448012"/>
                  <a:pt x="649828" y="595914"/>
                  <a:pt x="683959" y="667351"/>
                </a:cubicBezTo>
                <a:cubicBezTo>
                  <a:pt x="718090" y="738788"/>
                  <a:pt x="735552" y="774772"/>
                  <a:pt x="736346" y="780064"/>
                </a:cubicBezTo>
                <a:cubicBezTo>
                  <a:pt x="737140" y="785356"/>
                  <a:pt x="713592" y="743287"/>
                  <a:pt x="688721" y="699101"/>
                </a:cubicBezTo>
                <a:cubicBezTo>
                  <a:pt x="663850" y="654916"/>
                  <a:pt x="632629" y="600411"/>
                  <a:pt x="587121" y="514951"/>
                </a:cubicBezTo>
                <a:cubicBezTo>
                  <a:pt x="541613" y="429491"/>
                  <a:pt x="475467" y="270212"/>
                  <a:pt x="415671" y="186339"/>
                </a:cubicBezTo>
                <a:cubicBezTo>
                  <a:pt x="355875" y="102466"/>
                  <a:pt x="294756" y="30764"/>
                  <a:pt x="228346" y="11714"/>
                </a:cubicBezTo>
                <a:cubicBezTo>
                  <a:pt x="161936" y="-7336"/>
                  <a:pt x="37317" y="52989"/>
                  <a:pt x="9271" y="593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9A24D3D4-D44C-45AE-9AC5-A8CFD372FAA2}"/>
              </a:ext>
            </a:extLst>
          </p:cNvPr>
          <p:cNvSpPr/>
          <p:nvPr/>
        </p:nvSpPr>
        <p:spPr>
          <a:xfrm>
            <a:off x="5959400" y="8658097"/>
            <a:ext cx="252721" cy="49288"/>
          </a:xfrm>
          <a:custGeom>
            <a:avLst/>
            <a:gdLst>
              <a:gd name="connsiteX0" fmla="*/ 75 w 252721"/>
              <a:gd name="connsiteY0" fmla="*/ 128 h 49288"/>
              <a:gd name="connsiteX1" fmla="*/ 127075 w 252721"/>
              <a:gd name="connsiteY1" fmla="*/ 46166 h 49288"/>
              <a:gd name="connsiteX2" fmla="*/ 195338 w 252721"/>
              <a:gd name="connsiteY2" fmla="*/ 42991 h 49288"/>
              <a:gd name="connsiteX3" fmla="*/ 252488 w 252721"/>
              <a:gd name="connsiteY3" fmla="*/ 25528 h 49288"/>
              <a:gd name="connsiteX4" fmla="*/ 212800 w 252721"/>
              <a:gd name="connsiteY4" fmla="*/ 25528 h 49288"/>
              <a:gd name="connsiteX5" fmla="*/ 146125 w 252721"/>
              <a:gd name="connsiteY5" fmla="*/ 31878 h 49288"/>
              <a:gd name="connsiteX6" fmla="*/ 75 w 252721"/>
              <a:gd name="connsiteY6" fmla="*/ 128 h 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721" h="49288">
                <a:moveTo>
                  <a:pt x="75" y="128"/>
                </a:moveTo>
                <a:cubicBezTo>
                  <a:pt x="-3100" y="2509"/>
                  <a:pt x="94531" y="39022"/>
                  <a:pt x="127075" y="46166"/>
                </a:cubicBezTo>
                <a:cubicBezTo>
                  <a:pt x="159619" y="53310"/>
                  <a:pt x="174436" y="46431"/>
                  <a:pt x="195338" y="42991"/>
                </a:cubicBezTo>
                <a:cubicBezTo>
                  <a:pt x="216240" y="39551"/>
                  <a:pt x="249578" y="28439"/>
                  <a:pt x="252488" y="25528"/>
                </a:cubicBezTo>
                <a:cubicBezTo>
                  <a:pt x="255398" y="22618"/>
                  <a:pt x="230527" y="24470"/>
                  <a:pt x="212800" y="25528"/>
                </a:cubicBezTo>
                <a:cubicBezTo>
                  <a:pt x="195073" y="26586"/>
                  <a:pt x="178140" y="34524"/>
                  <a:pt x="146125" y="31878"/>
                </a:cubicBezTo>
                <a:cubicBezTo>
                  <a:pt x="114110" y="29232"/>
                  <a:pt x="3250" y="-2253"/>
                  <a:pt x="75" y="1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13C96B93-8546-45AC-ABE3-3E2BB94966F3}"/>
              </a:ext>
            </a:extLst>
          </p:cNvPr>
          <p:cNvSpPr/>
          <p:nvPr/>
        </p:nvSpPr>
        <p:spPr>
          <a:xfrm>
            <a:off x="5967803" y="8653381"/>
            <a:ext cx="276071" cy="211266"/>
          </a:xfrm>
          <a:custGeom>
            <a:avLst/>
            <a:gdLst>
              <a:gd name="connsiteX0" fmla="*/ 237735 w 276071"/>
              <a:gd name="connsiteY0" fmla="*/ 27069 h 211266"/>
              <a:gd name="connsiteX1" fmla="*/ 275835 w 276071"/>
              <a:gd name="connsiteY1" fmla="*/ 115969 h 211266"/>
              <a:gd name="connsiteX2" fmla="*/ 252022 w 276071"/>
              <a:gd name="connsiteY2" fmla="*/ 198519 h 211266"/>
              <a:gd name="connsiteX3" fmla="*/ 215510 w 276071"/>
              <a:gd name="connsiteY3" fmla="*/ 211219 h 211266"/>
              <a:gd name="connsiteX4" fmla="*/ 115497 w 276071"/>
              <a:gd name="connsiteY4" fmla="*/ 201694 h 211266"/>
              <a:gd name="connsiteX5" fmla="*/ 58347 w 276071"/>
              <a:gd name="connsiteY5" fmla="*/ 174707 h 211266"/>
              <a:gd name="connsiteX6" fmla="*/ 21835 w 276071"/>
              <a:gd name="connsiteY6" fmla="*/ 115969 h 211266"/>
              <a:gd name="connsiteX7" fmla="*/ 7547 w 276071"/>
              <a:gd name="connsiteY7" fmla="*/ 36594 h 211266"/>
              <a:gd name="connsiteX8" fmla="*/ 1197 w 276071"/>
              <a:gd name="connsiteY8" fmla="*/ 3257 h 211266"/>
              <a:gd name="connsiteX9" fmla="*/ 31360 w 276071"/>
              <a:gd name="connsiteY9" fmla="*/ 112794 h 211266"/>
              <a:gd name="connsiteX10" fmla="*/ 104385 w 276071"/>
              <a:gd name="connsiteY10" fmla="*/ 179469 h 211266"/>
              <a:gd name="connsiteX11" fmla="*/ 226622 w 276071"/>
              <a:gd name="connsiteY11" fmla="*/ 193757 h 211266"/>
              <a:gd name="connsiteX12" fmla="*/ 247260 w 276071"/>
              <a:gd name="connsiteY12" fmla="*/ 163594 h 211266"/>
              <a:gd name="connsiteX13" fmla="*/ 263135 w 276071"/>
              <a:gd name="connsiteY13" fmla="*/ 115969 h 211266"/>
              <a:gd name="connsiteX14" fmla="*/ 237735 w 276071"/>
              <a:gd name="connsiteY14" fmla="*/ 27069 h 2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071" h="211266">
                <a:moveTo>
                  <a:pt x="237735" y="27069"/>
                </a:moveTo>
                <a:cubicBezTo>
                  <a:pt x="239852" y="27069"/>
                  <a:pt x="273454" y="87394"/>
                  <a:pt x="275835" y="115969"/>
                </a:cubicBezTo>
                <a:cubicBezTo>
                  <a:pt x="278216" y="144544"/>
                  <a:pt x="262076" y="182644"/>
                  <a:pt x="252022" y="198519"/>
                </a:cubicBezTo>
                <a:cubicBezTo>
                  <a:pt x="241968" y="214394"/>
                  <a:pt x="238264" y="210690"/>
                  <a:pt x="215510" y="211219"/>
                </a:cubicBezTo>
                <a:cubicBezTo>
                  <a:pt x="192756" y="211748"/>
                  <a:pt x="141691" y="207779"/>
                  <a:pt x="115497" y="201694"/>
                </a:cubicBezTo>
                <a:cubicBezTo>
                  <a:pt x="89303" y="195609"/>
                  <a:pt x="73957" y="188994"/>
                  <a:pt x="58347" y="174707"/>
                </a:cubicBezTo>
                <a:cubicBezTo>
                  <a:pt x="42737" y="160420"/>
                  <a:pt x="30302" y="138988"/>
                  <a:pt x="21835" y="115969"/>
                </a:cubicBezTo>
                <a:cubicBezTo>
                  <a:pt x="13368" y="92950"/>
                  <a:pt x="10987" y="55379"/>
                  <a:pt x="7547" y="36594"/>
                </a:cubicBezTo>
                <a:cubicBezTo>
                  <a:pt x="4107" y="17809"/>
                  <a:pt x="-2772" y="-9443"/>
                  <a:pt x="1197" y="3257"/>
                </a:cubicBezTo>
                <a:cubicBezTo>
                  <a:pt x="5166" y="15957"/>
                  <a:pt x="14162" y="83425"/>
                  <a:pt x="31360" y="112794"/>
                </a:cubicBezTo>
                <a:cubicBezTo>
                  <a:pt x="48558" y="142163"/>
                  <a:pt x="71841" y="165975"/>
                  <a:pt x="104385" y="179469"/>
                </a:cubicBezTo>
                <a:cubicBezTo>
                  <a:pt x="136929" y="192963"/>
                  <a:pt x="202810" y="196403"/>
                  <a:pt x="226622" y="193757"/>
                </a:cubicBezTo>
                <a:cubicBezTo>
                  <a:pt x="250434" y="191111"/>
                  <a:pt x="241175" y="176559"/>
                  <a:pt x="247260" y="163594"/>
                </a:cubicBezTo>
                <a:cubicBezTo>
                  <a:pt x="253345" y="150629"/>
                  <a:pt x="263664" y="135019"/>
                  <a:pt x="263135" y="115969"/>
                </a:cubicBezTo>
                <a:cubicBezTo>
                  <a:pt x="262606" y="96919"/>
                  <a:pt x="235618" y="27069"/>
                  <a:pt x="237735" y="270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7AB0C0E0-1188-4131-89CF-B0662DADB208}"/>
              </a:ext>
            </a:extLst>
          </p:cNvPr>
          <p:cNvSpPr/>
          <p:nvPr/>
        </p:nvSpPr>
        <p:spPr>
          <a:xfrm>
            <a:off x="5965591" y="8658223"/>
            <a:ext cx="326842" cy="320718"/>
          </a:xfrm>
          <a:custGeom>
            <a:avLst/>
            <a:gdLst>
              <a:gd name="connsiteX0" fmla="*/ 260584 w 326842"/>
              <a:gd name="connsiteY0" fmla="*/ 2 h 320718"/>
              <a:gd name="connsiteX1" fmla="*/ 325672 w 326842"/>
              <a:gd name="connsiteY1" fmla="*/ 130177 h 320718"/>
              <a:gd name="connsiteX2" fmla="*/ 293922 w 326842"/>
              <a:gd name="connsiteY2" fmla="*/ 203202 h 320718"/>
              <a:gd name="connsiteX3" fmla="*/ 190734 w 326842"/>
              <a:gd name="connsiteY3" fmla="*/ 233365 h 320718"/>
              <a:gd name="connsiteX4" fmla="*/ 130409 w 326842"/>
              <a:gd name="connsiteY4" fmla="*/ 249240 h 320718"/>
              <a:gd name="connsiteX5" fmla="*/ 100247 w 326842"/>
              <a:gd name="connsiteY5" fmla="*/ 320677 h 320718"/>
              <a:gd name="connsiteX6" fmla="*/ 70084 w 326842"/>
              <a:gd name="connsiteY6" fmla="*/ 258765 h 320718"/>
              <a:gd name="connsiteX7" fmla="*/ 28809 w 326842"/>
              <a:gd name="connsiteY7" fmla="*/ 203202 h 320718"/>
              <a:gd name="connsiteX8" fmla="*/ 8172 w 326842"/>
              <a:gd name="connsiteY8" fmla="*/ 114302 h 320718"/>
              <a:gd name="connsiteX9" fmla="*/ 234 w 326842"/>
              <a:gd name="connsiteY9" fmla="*/ 65090 h 320718"/>
              <a:gd name="connsiteX10" fmla="*/ 16109 w 326842"/>
              <a:gd name="connsiteY10" fmla="*/ 146052 h 320718"/>
              <a:gd name="connsiteX11" fmla="*/ 76434 w 326842"/>
              <a:gd name="connsiteY11" fmla="*/ 258765 h 320718"/>
              <a:gd name="connsiteX12" fmla="*/ 92309 w 326842"/>
              <a:gd name="connsiteY12" fmla="*/ 279402 h 320718"/>
              <a:gd name="connsiteX13" fmla="*/ 112947 w 326842"/>
              <a:gd name="connsiteY13" fmla="*/ 252415 h 320718"/>
              <a:gd name="connsiteX14" fmla="*/ 301859 w 326842"/>
              <a:gd name="connsiteY14" fmla="*/ 193677 h 320718"/>
              <a:gd name="connsiteX15" fmla="*/ 308209 w 326842"/>
              <a:gd name="connsiteY15" fmla="*/ 133352 h 320718"/>
              <a:gd name="connsiteX16" fmla="*/ 260584 w 326842"/>
              <a:gd name="connsiteY16" fmla="*/ 2 h 32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6842" h="320718">
                <a:moveTo>
                  <a:pt x="260584" y="2"/>
                </a:moveTo>
                <a:cubicBezTo>
                  <a:pt x="263495" y="-527"/>
                  <a:pt x="320116" y="96311"/>
                  <a:pt x="325672" y="130177"/>
                </a:cubicBezTo>
                <a:cubicBezTo>
                  <a:pt x="331228" y="164043"/>
                  <a:pt x="316412" y="186004"/>
                  <a:pt x="293922" y="203202"/>
                </a:cubicBezTo>
                <a:cubicBezTo>
                  <a:pt x="271432" y="220400"/>
                  <a:pt x="217986" y="225692"/>
                  <a:pt x="190734" y="233365"/>
                </a:cubicBezTo>
                <a:cubicBezTo>
                  <a:pt x="163482" y="241038"/>
                  <a:pt x="145490" y="234688"/>
                  <a:pt x="130409" y="249240"/>
                </a:cubicBezTo>
                <a:cubicBezTo>
                  <a:pt x="115328" y="263792"/>
                  <a:pt x="110301" y="319090"/>
                  <a:pt x="100247" y="320677"/>
                </a:cubicBezTo>
                <a:cubicBezTo>
                  <a:pt x="90193" y="322264"/>
                  <a:pt x="81990" y="278344"/>
                  <a:pt x="70084" y="258765"/>
                </a:cubicBezTo>
                <a:cubicBezTo>
                  <a:pt x="58178" y="239186"/>
                  <a:pt x="39128" y="227279"/>
                  <a:pt x="28809" y="203202"/>
                </a:cubicBezTo>
                <a:cubicBezTo>
                  <a:pt x="18490" y="179125"/>
                  <a:pt x="12934" y="137321"/>
                  <a:pt x="8172" y="114302"/>
                </a:cubicBezTo>
                <a:cubicBezTo>
                  <a:pt x="3409" y="91283"/>
                  <a:pt x="-1089" y="59798"/>
                  <a:pt x="234" y="65090"/>
                </a:cubicBezTo>
                <a:cubicBezTo>
                  <a:pt x="1557" y="70382"/>
                  <a:pt x="3409" y="113773"/>
                  <a:pt x="16109" y="146052"/>
                </a:cubicBezTo>
                <a:cubicBezTo>
                  <a:pt x="28809" y="178331"/>
                  <a:pt x="63734" y="236540"/>
                  <a:pt x="76434" y="258765"/>
                </a:cubicBezTo>
                <a:cubicBezTo>
                  <a:pt x="89134" y="280990"/>
                  <a:pt x="86223" y="280460"/>
                  <a:pt x="92309" y="279402"/>
                </a:cubicBezTo>
                <a:cubicBezTo>
                  <a:pt x="98394" y="278344"/>
                  <a:pt x="78022" y="266703"/>
                  <a:pt x="112947" y="252415"/>
                </a:cubicBezTo>
                <a:cubicBezTo>
                  <a:pt x="147872" y="238128"/>
                  <a:pt x="269315" y="213521"/>
                  <a:pt x="301859" y="193677"/>
                </a:cubicBezTo>
                <a:cubicBezTo>
                  <a:pt x="334403" y="173833"/>
                  <a:pt x="315353" y="163250"/>
                  <a:pt x="308209" y="133352"/>
                </a:cubicBezTo>
                <a:cubicBezTo>
                  <a:pt x="301065" y="103454"/>
                  <a:pt x="257673" y="531"/>
                  <a:pt x="260584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D9E198A6-0049-4770-97FB-48092E9D7F64}"/>
              </a:ext>
            </a:extLst>
          </p:cNvPr>
          <p:cNvSpPr/>
          <p:nvPr/>
        </p:nvSpPr>
        <p:spPr>
          <a:xfrm>
            <a:off x="6184897" y="9281543"/>
            <a:ext cx="495502" cy="225750"/>
          </a:xfrm>
          <a:custGeom>
            <a:avLst/>
            <a:gdLst>
              <a:gd name="connsiteX0" fmla="*/ 3 w 495502"/>
              <a:gd name="connsiteY0" fmla="*/ 201124 h 225750"/>
              <a:gd name="connsiteX1" fmla="*/ 175686 w 495502"/>
              <a:gd name="connsiteY1" fmla="*/ 224407 h 225750"/>
              <a:gd name="connsiteX2" fmla="*/ 404286 w 495502"/>
              <a:gd name="connsiteY2" fmla="*/ 156674 h 225750"/>
              <a:gd name="connsiteX3" fmla="*/ 455086 w 495502"/>
              <a:gd name="connsiteY3" fmla="*/ 118574 h 225750"/>
              <a:gd name="connsiteX4" fmla="*/ 495303 w 495502"/>
              <a:gd name="connsiteY4" fmla="*/ 40 h 225750"/>
              <a:gd name="connsiteX5" fmla="*/ 438153 w 495502"/>
              <a:gd name="connsiteY5" fmla="*/ 105874 h 225750"/>
              <a:gd name="connsiteX6" fmla="*/ 321736 w 495502"/>
              <a:gd name="connsiteY6" fmla="*/ 156674 h 225750"/>
              <a:gd name="connsiteX7" fmla="*/ 171453 w 495502"/>
              <a:gd name="connsiteY7" fmla="*/ 192657 h 225750"/>
              <a:gd name="connsiteX8" fmla="*/ 3 w 495502"/>
              <a:gd name="connsiteY8" fmla="*/ 201124 h 2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502" h="225750">
                <a:moveTo>
                  <a:pt x="3" y="201124"/>
                </a:moveTo>
                <a:cubicBezTo>
                  <a:pt x="708" y="206416"/>
                  <a:pt x="108306" y="231815"/>
                  <a:pt x="175686" y="224407"/>
                </a:cubicBezTo>
                <a:cubicBezTo>
                  <a:pt x="243067" y="216999"/>
                  <a:pt x="357719" y="174313"/>
                  <a:pt x="404286" y="156674"/>
                </a:cubicBezTo>
                <a:cubicBezTo>
                  <a:pt x="450853" y="139035"/>
                  <a:pt x="439917" y="144680"/>
                  <a:pt x="455086" y="118574"/>
                </a:cubicBezTo>
                <a:cubicBezTo>
                  <a:pt x="470256" y="92468"/>
                  <a:pt x="498125" y="2157"/>
                  <a:pt x="495303" y="40"/>
                </a:cubicBezTo>
                <a:cubicBezTo>
                  <a:pt x="492481" y="-2077"/>
                  <a:pt x="467081" y="79768"/>
                  <a:pt x="438153" y="105874"/>
                </a:cubicBezTo>
                <a:cubicBezTo>
                  <a:pt x="409225" y="131980"/>
                  <a:pt x="366186" y="142210"/>
                  <a:pt x="321736" y="156674"/>
                </a:cubicBezTo>
                <a:cubicBezTo>
                  <a:pt x="277286" y="171138"/>
                  <a:pt x="224017" y="186660"/>
                  <a:pt x="171453" y="192657"/>
                </a:cubicBezTo>
                <a:cubicBezTo>
                  <a:pt x="118889" y="198654"/>
                  <a:pt x="-702" y="195832"/>
                  <a:pt x="3" y="2011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2431A9C9-3177-4659-B9FA-945156D7FF5C}"/>
              </a:ext>
            </a:extLst>
          </p:cNvPr>
          <p:cNvSpPr/>
          <p:nvPr/>
        </p:nvSpPr>
        <p:spPr>
          <a:xfrm>
            <a:off x="6493475" y="9285807"/>
            <a:ext cx="214740" cy="199376"/>
          </a:xfrm>
          <a:custGeom>
            <a:avLst/>
            <a:gdLst>
              <a:gd name="connsiteX0" fmla="*/ 205775 w 214740"/>
              <a:gd name="connsiteY0" fmla="*/ 10 h 199376"/>
              <a:gd name="connsiteX1" fmla="*/ 210008 w 214740"/>
              <a:gd name="connsiteY1" fmla="*/ 116426 h 199376"/>
              <a:gd name="connsiteX2" fmla="*/ 138042 w 214740"/>
              <a:gd name="connsiteY2" fmla="*/ 141826 h 199376"/>
              <a:gd name="connsiteX3" fmla="*/ 458 w 214740"/>
              <a:gd name="connsiteY3" fmla="*/ 198976 h 199376"/>
              <a:gd name="connsiteX4" fmla="*/ 188842 w 214740"/>
              <a:gd name="connsiteY4" fmla="*/ 110076 h 199376"/>
              <a:gd name="connsiteX5" fmla="*/ 205775 w 214740"/>
              <a:gd name="connsiteY5" fmla="*/ 10 h 19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740" h="199376">
                <a:moveTo>
                  <a:pt x="205775" y="10"/>
                </a:moveTo>
                <a:cubicBezTo>
                  <a:pt x="209303" y="1068"/>
                  <a:pt x="221297" y="92790"/>
                  <a:pt x="210008" y="116426"/>
                </a:cubicBezTo>
                <a:cubicBezTo>
                  <a:pt x="198719" y="140062"/>
                  <a:pt x="172967" y="128068"/>
                  <a:pt x="138042" y="141826"/>
                </a:cubicBezTo>
                <a:cubicBezTo>
                  <a:pt x="103117" y="155584"/>
                  <a:pt x="-8009" y="204268"/>
                  <a:pt x="458" y="198976"/>
                </a:cubicBezTo>
                <a:cubicBezTo>
                  <a:pt x="8925" y="193684"/>
                  <a:pt x="156034" y="138298"/>
                  <a:pt x="188842" y="110076"/>
                </a:cubicBezTo>
                <a:cubicBezTo>
                  <a:pt x="221650" y="81854"/>
                  <a:pt x="202247" y="-1048"/>
                  <a:pt x="205775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6ED4AFF2-E0B6-4AB2-B174-CD5805BC3E52}"/>
              </a:ext>
            </a:extLst>
          </p:cNvPr>
          <p:cNvSpPr/>
          <p:nvPr/>
        </p:nvSpPr>
        <p:spPr>
          <a:xfrm>
            <a:off x="6164665" y="9490074"/>
            <a:ext cx="342498" cy="251918"/>
          </a:xfrm>
          <a:custGeom>
            <a:avLst/>
            <a:gdLst>
              <a:gd name="connsiteX0" fmla="*/ 4360 w 342498"/>
              <a:gd name="connsiteY0" fmla="*/ 30164 h 251918"/>
              <a:gd name="connsiteX1" fmla="*/ 1185 w 342498"/>
              <a:gd name="connsiteY1" fmla="*/ 174626 h 251918"/>
              <a:gd name="connsiteX2" fmla="*/ 1185 w 342498"/>
              <a:gd name="connsiteY2" fmla="*/ 249239 h 251918"/>
              <a:gd name="connsiteX3" fmla="*/ 15473 w 342498"/>
              <a:gd name="connsiteY3" fmla="*/ 231776 h 251918"/>
              <a:gd name="connsiteX4" fmla="*/ 53573 w 342498"/>
              <a:gd name="connsiteY4" fmla="*/ 196851 h 251918"/>
              <a:gd name="connsiteX5" fmla="*/ 134535 w 342498"/>
              <a:gd name="connsiteY5" fmla="*/ 144464 h 251918"/>
              <a:gd name="connsiteX6" fmla="*/ 248835 w 342498"/>
              <a:gd name="connsiteY6" fmla="*/ 63501 h 251918"/>
              <a:gd name="connsiteX7" fmla="*/ 342498 w 342498"/>
              <a:gd name="connsiteY7" fmla="*/ 1 h 251918"/>
              <a:gd name="connsiteX8" fmla="*/ 247248 w 342498"/>
              <a:gd name="connsiteY8" fmla="*/ 61914 h 251918"/>
              <a:gd name="connsiteX9" fmla="*/ 183748 w 342498"/>
              <a:gd name="connsiteY9" fmla="*/ 93664 h 251918"/>
              <a:gd name="connsiteX10" fmla="*/ 61510 w 342498"/>
              <a:gd name="connsiteY10" fmla="*/ 168276 h 251918"/>
              <a:gd name="connsiteX11" fmla="*/ 7535 w 342498"/>
              <a:gd name="connsiteY11" fmla="*/ 200026 h 251918"/>
              <a:gd name="connsiteX12" fmla="*/ 23410 w 342498"/>
              <a:gd name="connsiteY12" fmla="*/ 127001 h 251918"/>
              <a:gd name="connsiteX13" fmla="*/ 4360 w 342498"/>
              <a:gd name="connsiteY13" fmla="*/ 30164 h 25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498" h="251918">
                <a:moveTo>
                  <a:pt x="4360" y="30164"/>
                </a:moveTo>
                <a:cubicBezTo>
                  <a:pt x="656" y="38101"/>
                  <a:pt x="1714" y="138114"/>
                  <a:pt x="1185" y="174626"/>
                </a:cubicBezTo>
                <a:cubicBezTo>
                  <a:pt x="656" y="211138"/>
                  <a:pt x="-1196" y="239714"/>
                  <a:pt x="1185" y="249239"/>
                </a:cubicBezTo>
                <a:cubicBezTo>
                  <a:pt x="3566" y="258764"/>
                  <a:pt x="6742" y="240507"/>
                  <a:pt x="15473" y="231776"/>
                </a:cubicBezTo>
                <a:cubicBezTo>
                  <a:pt x="24204" y="223045"/>
                  <a:pt x="33729" y="211403"/>
                  <a:pt x="53573" y="196851"/>
                </a:cubicBezTo>
                <a:cubicBezTo>
                  <a:pt x="73417" y="182299"/>
                  <a:pt x="101991" y="166689"/>
                  <a:pt x="134535" y="144464"/>
                </a:cubicBezTo>
                <a:cubicBezTo>
                  <a:pt x="167079" y="122239"/>
                  <a:pt x="214175" y="87578"/>
                  <a:pt x="248835" y="63501"/>
                </a:cubicBezTo>
                <a:cubicBezTo>
                  <a:pt x="283495" y="39424"/>
                  <a:pt x="342762" y="265"/>
                  <a:pt x="342498" y="1"/>
                </a:cubicBezTo>
                <a:cubicBezTo>
                  <a:pt x="342234" y="-263"/>
                  <a:pt x="273706" y="46304"/>
                  <a:pt x="247248" y="61914"/>
                </a:cubicBezTo>
                <a:cubicBezTo>
                  <a:pt x="220790" y="77525"/>
                  <a:pt x="214704" y="75937"/>
                  <a:pt x="183748" y="93664"/>
                </a:cubicBezTo>
                <a:cubicBezTo>
                  <a:pt x="152792" y="111391"/>
                  <a:pt x="90879" y="150549"/>
                  <a:pt x="61510" y="168276"/>
                </a:cubicBezTo>
                <a:cubicBezTo>
                  <a:pt x="32141" y="186003"/>
                  <a:pt x="13885" y="206905"/>
                  <a:pt x="7535" y="200026"/>
                </a:cubicBezTo>
                <a:cubicBezTo>
                  <a:pt x="1185" y="193147"/>
                  <a:pt x="23939" y="155576"/>
                  <a:pt x="23410" y="127001"/>
                </a:cubicBezTo>
                <a:cubicBezTo>
                  <a:pt x="22881" y="98426"/>
                  <a:pt x="8064" y="22227"/>
                  <a:pt x="4360" y="301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474B3027-F69D-498C-AD78-AD1628B6349D}"/>
              </a:ext>
            </a:extLst>
          </p:cNvPr>
          <p:cNvSpPr/>
          <p:nvPr/>
        </p:nvSpPr>
        <p:spPr>
          <a:xfrm>
            <a:off x="6180304" y="9505948"/>
            <a:ext cx="59037" cy="192738"/>
          </a:xfrm>
          <a:custGeom>
            <a:avLst/>
            <a:gdLst>
              <a:gd name="connsiteX0" fmla="*/ 58571 w 59037"/>
              <a:gd name="connsiteY0" fmla="*/ 2 h 192738"/>
              <a:gd name="connsiteX1" fmla="*/ 36346 w 59037"/>
              <a:gd name="connsiteY1" fmla="*/ 96840 h 192738"/>
              <a:gd name="connsiteX2" fmla="*/ 3009 w 59037"/>
              <a:gd name="connsiteY2" fmla="*/ 192090 h 192738"/>
              <a:gd name="connsiteX3" fmla="*/ 3009 w 59037"/>
              <a:gd name="connsiteY3" fmla="*/ 136527 h 192738"/>
              <a:gd name="connsiteX4" fmla="*/ 15709 w 59037"/>
              <a:gd name="connsiteY4" fmla="*/ 93665 h 192738"/>
              <a:gd name="connsiteX5" fmla="*/ 58571 w 59037"/>
              <a:gd name="connsiteY5" fmla="*/ 2 h 19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37" h="192738">
                <a:moveTo>
                  <a:pt x="58571" y="2"/>
                </a:moveTo>
                <a:cubicBezTo>
                  <a:pt x="62010" y="531"/>
                  <a:pt x="45606" y="64825"/>
                  <a:pt x="36346" y="96840"/>
                </a:cubicBezTo>
                <a:cubicBezTo>
                  <a:pt x="27086" y="128855"/>
                  <a:pt x="8565" y="185476"/>
                  <a:pt x="3009" y="192090"/>
                </a:cubicBezTo>
                <a:cubicBezTo>
                  <a:pt x="-2547" y="198704"/>
                  <a:pt x="892" y="152931"/>
                  <a:pt x="3009" y="136527"/>
                </a:cubicBezTo>
                <a:cubicBezTo>
                  <a:pt x="5126" y="120123"/>
                  <a:pt x="6978" y="114038"/>
                  <a:pt x="15709" y="93665"/>
                </a:cubicBezTo>
                <a:cubicBezTo>
                  <a:pt x="24440" y="73292"/>
                  <a:pt x="55132" y="-527"/>
                  <a:pt x="58571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D66090C7-F24C-41D8-9639-4F27EFC7CFB4}"/>
              </a:ext>
            </a:extLst>
          </p:cNvPr>
          <p:cNvSpPr/>
          <p:nvPr/>
        </p:nvSpPr>
        <p:spPr>
          <a:xfrm>
            <a:off x="6232074" y="9539119"/>
            <a:ext cx="32243" cy="93778"/>
          </a:xfrm>
          <a:custGeom>
            <a:avLst/>
            <a:gdLst>
              <a:gd name="connsiteX0" fmla="*/ 451 w 32243"/>
              <a:gd name="connsiteY0" fmla="*/ 169 h 93778"/>
              <a:gd name="connsiteX1" fmla="*/ 14739 w 32243"/>
              <a:gd name="connsiteY1" fmla="*/ 70019 h 93778"/>
              <a:gd name="connsiteX2" fmla="*/ 32201 w 32243"/>
              <a:gd name="connsiteY2" fmla="*/ 92244 h 93778"/>
              <a:gd name="connsiteX3" fmla="*/ 451 w 32243"/>
              <a:gd name="connsiteY3" fmla="*/ 169 h 9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3" h="93778">
                <a:moveTo>
                  <a:pt x="451" y="169"/>
                </a:moveTo>
                <a:cubicBezTo>
                  <a:pt x="-2459" y="-3535"/>
                  <a:pt x="9447" y="54673"/>
                  <a:pt x="14739" y="70019"/>
                </a:cubicBezTo>
                <a:cubicBezTo>
                  <a:pt x="20031" y="85365"/>
                  <a:pt x="30878" y="98330"/>
                  <a:pt x="32201" y="92244"/>
                </a:cubicBezTo>
                <a:cubicBezTo>
                  <a:pt x="33524" y="86158"/>
                  <a:pt x="3361" y="3873"/>
                  <a:pt x="451" y="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109E9BBC-6C98-41C8-ABF0-089DA5FF65C8}"/>
              </a:ext>
            </a:extLst>
          </p:cNvPr>
          <p:cNvSpPr/>
          <p:nvPr/>
        </p:nvSpPr>
        <p:spPr>
          <a:xfrm>
            <a:off x="6489082" y="9481560"/>
            <a:ext cx="353610" cy="84910"/>
          </a:xfrm>
          <a:custGeom>
            <a:avLst/>
            <a:gdLst>
              <a:gd name="connsiteX0" fmla="*/ 618 w 353610"/>
              <a:gd name="connsiteY0" fmla="*/ 578 h 84910"/>
              <a:gd name="connsiteX1" fmla="*/ 249856 w 353610"/>
              <a:gd name="connsiteY1" fmla="*/ 64078 h 84910"/>
              <a:gd name="connsiteX2" fmla="*/ 353043 w 353610"/>
              <a:gd name="connsiteY2" fmla="*/ 84715 h 84910"/>
              <a:gd name="connsiteX3" fmla="*/ 286368 w 353610"/>
              <a:gd name="connsiteY3" fmla="*/ 54553 h 84910"/>
              <a:gd name="connsiteX4" fmla="*/ 181593 w 353610"/>
              <a:gd name="connsiteY4" fmla="*/ 33915 h 84910"/>
              <a:gd name="connsiteX5" fmla="*/ 618 w 353610"/>
              <a:gd name="connsiteY5" fmla="*/ 578 h 8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610" h="84910">
                <a:moveTo>
                  <a:pt x="618" y="578"/>
                </a:moveTo>
                <a:cubicBezTo>
                  <a:pt x="11995" y="5605"/>
                  <a:pt x="191119" y="50055"/>
                  <a:pt x="249856" y="64078"/>
                </a:cubicBezTo>
                <a:cubicBezTo>
                  <a:pt x="308593" y="78101"/>
                  <a:pt x="346958" y="86302"/>
                  <a:pt x="353043" y="84715"/>
                </a:cubicBezTo>
                <a:cubicBezTo>
                  <a:pt x="359128" y="83128"/>
                  <a:pt x="314943" y="63020"/>
                  <a:pt x="286368" y="54553"/>
                </a:cubicBezTo>
                <a:cubicBezTo>
                  <a:pt x="257793" y="46086"/>
                  <a:pt x="225249" y="43175"/>
                  <a:pt x="181593" y="33915"/>
                </a:cubicBezTo>
                <a:cubicBezTo>
                  <a:pt x="137937" y="24655"/>
                  <a:pt x="-10759" y="-4449"/>
                  <a:pt x="618" y="5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BC6A96D0-BF9B-4A29-9A0D-30B95B073A2E}"/>
              </a:ext>
            </a:extLst>
          </p:cNvPr>
          <p:cNvSpPr/>
          <p:nvPr/>
        </p:nvSpPr>
        <p:spPr>
          <a:xfrm>
            <a:off x="6254484" y="9549380"/>
            <a:ext cx="257476" cy="156819"/>
          </a:xfrm>
          <a:custGeom>
            <a:avLst/>
            <a:gdLst>
              <a:gd name="connsiteX0" fmla="*/ 1854 w 257476"/>
              <a:gd name="connsiteY0" fmla="*/ 156595 h 156819"/>
              <a:gd name="connsiteX1" fmla="*/ 144729 w 257476"/>
              <a:gd name="connsiteY1" fmla="*/ 69283 h 156819"/>
              <a:gd name="connsiteX2" fmla="*/ 257441 w 257476"/>
              <a:gd name="connsiteY2" fmla="*/ 1020 h 156819"/>
              <a:gd name="connsiteX3" fmla="*/ 155841 w 257476"/>
              <a:gd name="connsiteY3" fmla="*/ 32770 h 156819"/>
              <a:gd name="connsiteX4" fmla="*/ 68529 w 257476"/>
              <a:gd name="connsiteY4" fmla="*/ 93095 h 156819"/>
              <a:gd name="connsiteX5" fmla="*/ 1854 w 257476"/>
              <a:gd name="connsiteY5" fmla="*/ 156595 h 15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476" h="156819">
                <a:moveTo>
                  <a:pt x="1854" y="156595"/>
                </a:moveTo>
                <a:cubicBezTo>
                  <a:pt x="14554" y="152626"/>
                  <a:pt x="144729" y="69283"/>
                  <a:pt x="144729" y="69283"/>
                </a:cubicBezTo>
                <a:cubicBezTo>
                  <a:pt x="187327" y="43354"/>
                  <a:pt x="255589" y="7105"/>
                  <a:pt x="257441" y="1020"/>
                </a:cubicBezTo>
                <a:cubicBezTo>
                  <a:pt x="259293" y="-5066"/>
                  <a:pt x="187326" y="17424"/>
                  <a:pt x="155841" y="32770"/>
                </a:cubicBezTo>
                <a:cubicBezTo>
                  <a:pt x="124356" y="48116"/>
                  <a:pt x="92077" y="75368"/>
                  <a:pt x="68529" y="93095"/>
                </a:cubicBezTo>
                <a:cubicBezTo>
                  <a:pt x="44981" y="110822"/>
                  <a:pt x="-10846" y="160564"/>
                  <a:pt x="1854" y="1565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: 図形 2129">
            <a:extLst>
              <a:ext uri="{FF2B5EF4-FFF2-40B4-BE49-F238E27FC236}">
                <a16:creationId xmlns:a16="http://schemas.microsoft.com/office/drawing/2014/main" id="{97E30E1C-8D25-4A19-BA44-FE0083D3F40E}"/>
              </a:ext>
            </a:extLst>
          </p:cNvPr>
          <p:cNvSpPr/>
          <p:nvPr/>
        </p:nvSpPr>
        <p:spPr>
          <a:xfrm>
            <a:off x="6477110" y="9486780"/>
            <a:ext cx="290403" cy="111245"/>
          </a:xfrm>
          <a:custGeom>
            <a:avLst/>
            <a:gdLst>
              <a:gd name="connsiteX0" fmla="*/ 290403 w 290403"/>
              <a:gd name="connsiteY0" fmla="*/ 111245 h 111245"/>
              <a:gd name="connsiteX1" fmla="*/ 20528 w 290403"/>
              <a:gd name="connsiteY1" fmla="*/ 54095 h 111245"/>
              <a:gd name="connsiteX2" fmla="*/ 18940 w 290403"/>
              <a:gd name="connsiteY2" fmla="*/ 33458 h 111245"/>
              <a:gd name="connsiteX3" fmla="*/ 20528 w 290403"/>
              <a:gd name="connsiteY3" fmla="*/ 120 h 111245"/>
              <a:gd name="connsiteX4" fmla="*/ 36403 w 290403"/>
              <a:gd name="connsiteY4" fmla="*/ 46158 h 111245"/>
              <a:gd name="connsiteX5" fmla="*/ 128478 w 290403"/>
              <a:gd name="connsiteY5" fmla="*/ 65208 h 111245"/>
              <a:gd name="connsiteX6" fmla="*/ 290403 w 290403"/>
              <a:gd name="connsiteY6" fmla="*/ 111245 h 1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403" h="111245">
                <a:moveTo>
                  <a:pt x="290403" y="111245"/>
                </a:moveTo>
                <a:cubicBezTo>
                  <a:pt x="178087" y="89152"/>
                  <a:pt x="65772" y="67059"/>
                  <a:pt x="20528" y="54095"/>
                </a:cubicBezTo>
                <a:cubicBezTo>
                  <a:pt x="-24716" y="41131"/>
                  <a:pt x="18940" y="42454"/>
                  <a:pt x="18940" y="33458"/>
                </a:cubicBezTo>
                <a:cubicBezTo>
                  <a:pt x="18940" y="24462"/>
                  <a:pt x="17618" y="-1997"/>
                  <a:pt x="20528" y="120"/>
                </a:cubicBezTo>
                <a:cubicBezTo>
                  <a:pt x="23438" y="2237"/>
                  <a:pt x="18411" y="35310"/>
                  <a:pt x="36403" y="46158"/>
                </a:cubicBezTo>
                <a:cubicBezTo>
                  <a:pt x="54395" y="57006"/>
                  <a:pt x="128478" y="65208"/>
                  <a:pt x="128478" y="65208"/>
                </a:cubicBezTo>
                <a:lnTo>
                  <a:pt x="290403" y="11124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: 図形 2130">
            <a:extLst>
              <a:ext uri="{FF2B5EF4-FFF2-40B4-BE49-F238E27FC236}">
                <a16:creationId xmlns:a16="http://schemas.microsoft.com/office/drawing/2014/main" id="{3D5AC665-134D-4895-89F3-CFF9DF5EE12A}"/>
              </a:ext>
            </a:extLst>
          </p:cNvPr>
          <p:cNvSpPr/>
          <p:nvPr/>
        </p:nvSpPr>
        <p:spPr>
          <a:xfrm>
            <a:off x="6151793" y="9736094"/>
            <a:ext cx="246079" cy="60777"/>
          </a:xfrm>
          <a:custGeom>
            <a:avLst/>
            <a:gdLst>
              <a:gd name="connsiteX0" fmla="*/ 15645 w 246079"/>
              <a:gd name="connsiteY0" fmla="*/ 44 h 60777"/>
              <a:gd name="connsiteX1" fmla="*/ 233132 w 246079"/>
              <a:gd name="connsiteY1" fmla="*/ 57194 h 60777"/>
              <a:gd name="connsiteX2" fmla="*/ 201382 w 246079"/>
              <a:gd name="connsiteY2" fmla="*/ 54019 h 60777"/>
              <a:gd name="connsiteX3" fmla="*/ 37870 w 246079"/>
              <a:gd name="connsiteY3" fmla="*/ 47669 h 60777"/>
              <a:gd name="connsiteX4" fmla="*/ 15645 w 246079"/>
              <a:gd name="connsiteY4" fmla="*/ 44 h 6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79" h="60777">
                <a:moveTo>
                  <a:pt x="15645" y="44"/>
                </a:moveTo>
                <a:cubicBezTo>
                  <a:pt x="48189" y="1632"/>
                  <a:pt x="202176" y="48198"/>
                  <a:pt x="233132" y="57194"/>
                </a:cubicBezTo>
                <a:cubicBezTo>
                  <a:pt x="264088" y="66190"/>
                  <a:pt x="233926" y="55607"/>
                  <a:pt x="201382" y="54019"/>
                </a:cubicBezTo>
                <a:cubicBezTo>
                  <a:pt x="168838" y="52432"/>
                  <a:pt x="69091" y="55342"/>
                  <a:pt x="37870" y="47669"/>
                </a:cubicBezTo>
                <a:cubicBezTo>
                  <a:pt x="6649" y="39996"/>
                  <a:pt x="-16899" y="-1544"/>
                  <a:pt x="15645" y="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: 図形 2131">
            <a:extLst>
              <a:ext uri="{FF2B5EF4-FFF2-40B4-BE49-F238E27FC236}">
                <a16:creationId xmlns:a16="http://schemas.microsoft.com/office/drawing/2014/main" id="{981C040E-E7F5-44AA-BA14-63A47FA36C28}"/>
              </a:ext>
            </a:extLst>
          </p:cNvPr>
          <p:cNvSpPr/>
          <p:nvPr/>
        </p:nvSpPr>
        <p:spPr>
          <a:xfrm>
            <a:off x="6488167" y="9595964"/>
            <a:ext cx="295332" cy="171020"/>
          </a:xfrm>
          <a:custGeom>
            <a:avLst/>
            <a:gdLst>
              <a:gd name="connsiteX0" fmla="*/ 293633 w 295332"/>
              <a:gd name="connsiteY0" fmla="*/ 474 h 171020"/>
              <a:gd name="connsiteX1" fmla="*/ 168221 w 295332"/>
              <a:gd name="connsiteY1" fmla="*/ 76674 h 171020"/>
              <a:gd name="connsiteX2" fmla="*/ 3121 w 295332"/>
              <a:gd name="connsiteY2" fmla="*/ 170336 h 171020"/>
              <a:gd name="connsiteX3" fmla="*/ 76146 w 295332"/>
              <a:gd name="connsiteY3" fmla="*/ 113186 h 171020"/>
              <a:gd name="connsiteX4" fmla="*/ 293633 w 295332"/>
              <a:gd name="connsiteY4" fmla="*/ 474 h 17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32" h="171020">
                <a:moveTo>
                  <a:pt x="293633" y="474"/>
                </a:moveTo>
                <a:cubicBezTo>
                  <a:pt x="308979" y="-5611"/>
                  <a:pt x="216640" y="48364"/>
                  <a:pt x="168221" y="76674"/>
                </a:cubicBezTo>
                <a:cubicBezTo>
                  <a:pt x="119802" y="104984"/>
                  <a:pt x="18467" y="164251"/>
                  <a:pt x="3121" y="170336"/>
                </a:cubicBezTo>
                <a:cubicBezTo>
                  <a:pt x="-12225" y="176421"/>
                  <a:pt x="31696" y="140703"/>
                  <a:pt x="76146" y="113186"/>
                </a:cubicBezTo>
                <a:cubicBezTo>
                  <a:pt x="120596" y="85669"/>
                  <a:pt x="278287" y="6559"/>
                  <a:pt x="293633" y="4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: 図形 2132">
            <a:extLst>
              <a:ext uri="{FF2B5EF4-FFF2-40B4-BE49-F238E27FC236}">
                <a16:creationId xmlns:a16="http://schemas.microsoft.com/office/drawing/2014/main" id="{9EAFC83C-67B0-42B8-8FC4-873155374502}"/>
              </a:ext>
            </a:extLst>
          </p:cNvPr>
          <p:cNvSpPr/>
          <p:nvPr/>
        </p:nvSpPr>
        <p:spPr>
          <a:xfrm>
            <a:off x="6246397" y="9714812"/>
            <a:ext cx="248839" cy="48647"/>
          </a:xfrm>
          <a:custGeom>
            <a:avLst/>
            <a:gdLst>
              <a:gd name="connsiteX0" fmla="*/ 6766 w 248839"/>
              <a:gd name="connsiteY0" fmla="*/ 688 h 48647"/>
              <a:gd name="connsiteX1" fmla="*/ 248066 w 248839"/>
              <a:gd name="connsiteY1" fmla="*/ 48313 h 48647"/>
              <a:gd name="connsiteX2" fmla="*/ 81378 w 248839"/>
              <a:gd name="connsiteY2" fmla="*/ 21326 h 48647"/>
              <a:gd name="connsiteX3" fmla="*/ 6766 w 248839"/>
              <a:gd name="connsiteY3" fmla="*/ 688 h 4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839" h="48647">
                <a:moveTo>
                  <a:pt x="6766" y="688"/>
                </a:moveTo>
                <a:cubicBezTo>
                  <a:pt x="34547" y="5186"/>
                  <a:pt x="235631" y="44873"/>
                  <a:pt x="248066" y="48313"/>
                </a:cubicBezTo>
                <a:cubicBezTo>
                  <a:pt x="260501" y="51753"/>
                  <a:pt x="119478" y="27676"/>
                  <a:pt x="81378" y="21326"/>
                </a:cubicBezTo>
                <a:cubicBezTo>
                  <a:pt x="43278" y="14976"/>
                  <a:pt x="-21015" y="-3810"/>
                  <a:pt x="6766" y="6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: 図形 2133">
            <a:extLst>
              <a:ext uri="{FF2B5EF4-FFF2-40B4-BE49-F238E27FC236}">
                <a16:creationId xmlns:a16="http://schemas.microsoft.com/office/drawing/2014/main" id="{6B80BD6D-FC31-4F94-A22E-3601001BFCA9}"/>
              </a:ext>
            </a:extLst>
          </p:cNvPr>
          <p:cNvSpPr/>
          <p:nvPr/>
        </p:nvSpPr>
        <p:spPr>
          <a:xfrm>
            <a:off x="6340865" y="9567087"/>
            <a:ext cx="511146" cy="237574"/>
          </a:xfrm>
          <a:custGeom>
            <a:avLst/>
            <a:gdLst>
              <a:gd name="connsiteX0" fmla="*/ 509198 w 511146"/>
              <a:gd name="connsiteY0" fmla="*/ 2363 h 237574"/>
              <a:gd name="connsiteX1" fmla="*/ 383785 w 511146"/>
              <a:gd name="connsiteY1" fmla="*/ 89676 h 237574"/>
              <a:gd name="connsiteX2" fmla="*/ 169473 w 511146"/>
              <a:gd name="connsiteY2" fmla="*/ 213501 h 237574"/>
              <a:gd name="connsiteX3" fmla="*/ 136135 w 511146"/>
              <a:gd name="connsiteY3" fmla="*/ 229376 h 237574"/>
              <a:gd name="connsiteX4" fmla="*/ 88510 w 511146"/>
              <a:gd name="connsiteY4" fmla="*/ 237313 h 237574"/>
              <a:gd name="connsiteX5" fmla="*/ 1198 w 511146"/>
              <a:gd name="connsiteY5" fmla="*/ 232551 h 237574"/>
              <a:gd name="connsiteX6" fmla="*/ 158360 w 511146"/>
              <a:gd name="connsiteY6" fmla="*/ 203976 h 237574"/>
              <a:gd name="connsiteX7" fmla="*/ 288535 w 511146"/>
              <a:gd name="connsiteY7" fmla="*/ 184926 h 237574"/>
              <a:gd name="connsiteX8" fmla="*/ 509198 w 511146"/>
              <a:gd name="connsiteY8" fmla="*/ 2363 h 23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146" h="237574">
                <a:moveTo>
                  <a:pt x="509198" y="2363"/>
                </a:moveTo>
                <a:cubicBezTo>
                  <a:pt x="525073" y="-13512"/>
                  <a:pt x="440406" y="54486"/>
                  <a:pt x="383785" y="89676"/>
                </a:cubicBezTo>
                <a:cubicBezTo>
                  <a:pt x="327164" y="124866"/>
                  <a:pt x="210748" y="190218"/>
                  <a:pt x="169473" y="213501"/>
                </a:cubicBezTo>
                <a:cubicBezTo>
                  <a:pt x="128198" y="236784"/>
                  <a:pt x="149629" y="225407"/>
                  <a:pt x="136135" y="229376"/>
                </a:cubicBezTo>
                <a:cubicBezTo>
                  <a:pt x="122641" y="233345"/>
                  <a:pt x="110999" y="236784"/>
                  <a:pt x="88510" y="237313"/>
                </a:cubicBezTo>
                <a:cubicBezTo>
                  <a:pt x="66021" y="237842"/>
                  <a:pt x="-10444" y="238107"/>
                  <a:pt x="1198" y="232551"/>
                </a:cubicBezTo>
                <a:cubicBezTo>
                  <a:pt x="12840" y="226995"/>
                  <a:pt x="110471" y="211913"/>
                  <a:pt x="158360" y="203976"/>
                </a:cubicBezTo>
                <a:cubicBezTo>
                  <a:pt x="206249" y="196039"/>
                  <a:pt x="230591" y="217734"/>
                  <a:pt x="288535" y="184926"/>
                </a:cubicBezTo>
                <a:cubicBezTo>
                  <a:pt x="346479" y="152118"/>
                  <a:pt x="493323" y="18238"/>
                  <a:pt x="509198" y="23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: 図形 2134">
            <a:extLst>
              <a:ext uri="{FF2B5EF4-FFF2-40B4-BE49-F238E27FC236}">
                <a16:creationId xmlns:a16="http://schemas.microsoft.com/office/drawing/2014/main" id="{708B7A57-FDB7-45C2-B6F7-4BC7138F24A3}"/>
              </a:ext>
            </a:extLst>
          </p:cNvPr>
          <p:cNvSpPr/>
          <p:nvPr/>
        </p:nvSpPr>
        <p:spPr>
          <a:xfrm>
            <a:off x="6555647" y="8830636"/>
            <a:ext cx="461957" cy="186773"/>
          </a:xfrm>
          <a:custGeom>
            <a:avLst/>
            <a:gdLst>
              <a:gd name="connsiteX0" fmla="*/ 1786 w 461957"/>
              <a:gd name="connsiteY0" fmla="*/ 186364 h 186773"/>
              <a:gd name="connsiteX1" fmla="*/ 147836 w 461957"/>
              <a:gd name="connsiteY1" fmla="*/ 76297 h 186773"/>
              <a:gd name="connsiteX2" fmla="*/ 334103 w 461957"/>
              <a:gd name="connsiteY2" fmla="*/ 97 h 186773"/>
              <a:gd name="connsiteX3" fmla="*/ 389136 w 461957"/>
              <a:gd name="connsiteY3" fmla="*/ 61481 h 186773"/>
              <a:gd name="connsiteX4" fmla="*/ 442053 w 461957"/>
              <a:gd name="connsiteY4" fmla="*/ 112281 h 186773"/>
              <a:gd name="connsiteX5" fmla="*/ 456870 w 461957"/>
              <a:gd name="connsiteY5" fmla="*/ 120747 h 186773"/>
              <a:gd name="connsiteX6" fmla="*/ 359503 w 461957"/>
              <a:gd name="connsiteY6" fmla="*/ 31847 h 186773"/>
              <a:gd name="connsiteX7" fmla="*/ 249436 w 461957"/>
              <a:gd name="connsiteY7" fmla="*/ 33964 h 186773"/>
              <a:gd name="connsiteX8" fmla="*/ 1786 w 461957"/>
              <a:gd name="connsiteY8" fmla="*/ 186364 h 18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57" h="186773">
                <a:moveTo>
                  <a:pt x="1786" y="186364"/>
                </a:moveTo>
                <a:cubicBezTo>
                  <a:pt x="-15147" y="193419"/>
                  <a:pt x="92450" y="107341"/>
                  <a:pt x="147836" y="76297"/>
                </a:cubicBezTo>
                <a:cubicBezTo>
                  <a:pt x="203222" y="45253"/>
                  <a:pt x="293886" y="2566"/>
                  <a:pt x="334103" y="97"/>
                </a:cubicBezTo>
                <a:cubicBezTo>
                  <a:pt x="374320" y="-2372"/>
                  <a:pt x="371144" y="42784"/>
                  <a:pt x="389136" y="61481"/>
                </a:cubicBezTo>
                <a:cubicBezTo>
                  <a:pt x="407128" y="80178"/>
                  <a:pt x="430764" y="102403"/>
                  <a:pt x="442053" y="112281"/>
                </a:cubicBezTo>
                <a:cubicBezTo>
                  <a:pt x="453342" y="122159"/>
                  <a:pt x="470628" y="134153"/>
                  <a:pt x="456870" y="120747"/>
                </a:cubicBezTo>
                <a:cubicBezTo>
                  <a:pt x="443112" y="107341"/>
                  <a:pt x="394075" y="46311"/>
                  <a:pt x="359503" y="31847"/>
                </a:cubicBezTo>
                <a:cubicBezTo>
                  <a:pt x="324931" y="17383"/>
                  <a:pt x="306233" y="7153"/>
                  <a:pt x="249436" y="33964"/>
                </a:cubicBezTo>
                <a:cubicBezTo>
                  <a:pt x="192639" y="60775"/>
                  <a:pt x="18719" y="179309"/>
                  <a:pt x="1786" y="1863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: 図形 2135">
            <a:extLst>
              <a:ext uri="{FF2B5EF4-FFF2-40B4-BE49-F238E27FC236}">
                <a16:creationId xmlns:a16="http://schemas.microsoft.com/office/drawing/2014/main" id="{336C75EB-B288-4606-B6A0-876D099C1A76}"/>
              </a:ext>
            </a:extLst>
          </p:cNvPr>
          <p:cNvSpPr/>
          <p:nvPr/>
        </p:nvSpPr>
        <p:spPr>
          <a:xfrm>
            <a:off x="6834919" y="8946672"/>
            <a:ext cx="172581" cy="266066"/>
          </a:xfrm>
          <a:custGeom>
            <a:avLst/>
            <a:gdLst>
              <a:gd name="connsiteX0" fmla="*/ 158019 w 172581"/>
              <a:gd name="connsiteY0" fmla="*/ 478 h 266066"/>
              <a:gd name="connsiteX1" fmla="*/ 172306 w 172581"/>
              <a:gd name="connsiteY1" fmla="*/ 78266 h 266066"/>
              <a:gd name="connsiteX2" fmla="*/ 143731 w 172581"/>
              <a:gd name="connsiteY2" fmla="*/ 124303 h 266066"/>
              <a:gd name="connsiteX3" fmla="*/ 65944 w 172581"/>
              <a:gd name="connsiteY3" fmla="*/ 214791 h 266066"/>
              <a:gd name="connsiteX4" fmla="*/ 856 w 172581"/>
              <a:gd name="connsiteY4" fmla="*/ 265591 h 266066"/>
              <a:gd name="connsiteX5" fmla="*/ 113569 w 172581"/>
              <a:gd name="connsiteY5" fmla="*/ 186216 h 266066"/>
              <a:gd name="connsiteX6" fmla="*/ 154844 w 172581"/>
              <a:gd name="connsiteY6" fmla="*/ 117953 h 266066"/>
              <a:gd name="connsiteX7" fmla="*/ 158019 w 172581"/>
              <a:gd name="connsiteY7" fmla="*/ 478 h 26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81" h="266066">
                <a:moveTo>
                  <a:pt x="158019" y="478"/>
                </a:moveTo>
                <a:cubicBezTo>
                  <a:pt x="160929" y="-6136"/>
                  <a:pt x="174687" y="57629"/>
                  <a:pt x="172306" y="78266"/>
                </a:cubicBezTo>
                <a:cubicBezTo>
                  <a:pt x="169925" y="98903"/>
                  <a:pt x="161458" y="101549"/>
                  <a:pt x="143731" y="124303"/>
                </a:cubicBezTo>
                <a:cubicBezTo>
                  <a:pt x="126004" y="147057"/>
                  <a:pt x="89756" y="191243"/>
                  <a:pt x="65944" y="214791"/>
                </a:cubicBezTo>
                <a:cubicBezTo>
                  <a:pt x="42132" y="238339"/>
                  <a:pt x="-7082" y="270354"/>
                  <a:pt x="856" y="265591"/>
                </a:cubicBezTo>
                <a:cubicBezTo>
                  <a:pt x="8793" y="260829"/>
                  <a:pt x="87904" y="210822"/>
                  <a:pt x="113569" y="186216"/>
                </a:cubicBezTo>
                <a:cubicBezTo>
                  <a:pt x="139234" y="161610"/>
                  <a:pt x="146377" y="146793"/>
                  <a:pt x="154844" y="117953"/>
                </a:cubicBezTo>
                <a:cubicBezTo>
                  <a:pt x="163311" y="89113"/>
                  <a:pt x="155109" y="7092"/>
                  <a:pt x="158019" y="4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: 図形 2136">
            <a:extLst>
              <a:ext uri="{FF2B5EF4-FFF2-40B4-BE49-F238E27FC236}">
                <a16:creationId xmlns:a16="http://schemas.microsoft.com/office/drawing/2014/main" id="{C925C5C4-E65D-46F8-9092-595456EB2561}"/>
              </a:ext>
            </a:extLst>
          </p:cNvPr>
          <p:cNvSpPr/>
          <p:nvPr/>
        </p:nvSpPr>
        <p:spPr>
          <a:xfrm>
            <a:off x="6845262" y="8951890"/>
            <a:ext cx="171119" cy="268505"/>
          </a:xfrm>
          <a:custGeom>
            <a:avLst/>
            <a:gdLst>
              <a:gd name="connsiteX0" fmla="*/ 166726 w 171119"/>
              <a:gd name="connsiteY0" fmla="*/ 23 h 268505"/>
              <a:gd name="connsiteX1" fmla="*/ 169901 w 171119"/>
              <a:gd name="connsiteY1" fmla="*/ 103210 h 268505"/>
              <a:gd name="connsiteX2" fmla="*/ 144501 w 171119"/>
              <a:gd name="connsiteY2" fmla="*/ 146073 h 268505"/>
              <a:gd name="connsiteX3" fmla="*/ 87351 w 171119"/>
              <a:gd name="connsiteY3" fmla="*/ 220685 h 268505"/>
              <a:gd name="connsiteX4" fmla="*/ 38 w 171119"/>
              <a:gd name="connsiteY4" fmla="*/ 268310 h 268505"/>
              <a:gd name="connsiteX5" fmla="*/ 98463 w 171119"/>
              <a:gd name="connsiteY5" fmla="*/ 203223 h 268505"/>
              <a:gd name="connsiteX6" fmla="*/ 163551 w 171119"/>
              <a:gd name="connsiteY6" fmla="*/ 112735 h 268505"/>
              <a:gd name="connsiteX7" fmla="*/ 166726 w 171119"/>
              <a:gd name="connsiteY7" fmla="*/ 23 h 26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119" h="268505">
                <a:moveTo>
                  <a:pt x="166726" y="23"/>
                </a:moveTo>
                <a:cubicBezTo>
                  <a:pt x="167784" y="-1565"/>
                  <a:pt x="173605" y="78868"/>
                  <a:pt x="169901" y="103210"/>
                </a:cubicBezTo>
                <a:cubicBezTo>
                  <a:pt x="166197" y="127552"/>
                  <a:pt x="158259" y="126494"/>
                  <a:pt x="144501" y="146073"/>
                </a:cubicBezTo>
                <a:cubicBezTo>
                  <a:pt x="130743" y="165652"/>
                  <a:pt x="111428" y="200312"/>
                  <a:pt x="87351" y="220685"/>
                </a:cubicBezTo>
                <a:cubicBezTo>
                  <a:pt x="63274" y="241058"/>
                  <a:pt x="-1814" y="271220"/>
                  <a:pt x="38" y="268310"/>
                </a:cubicBezTo>
                <a:cubicBezTo>
                  <a:pt x="1890" y="265400"/>
                  <a:pt x="71211" y="229152"/>
                  <a:pt x="98463" y="203223"/>
                </a:cubicBezTo>
                <a:cubicBezTo>
                  <a:pt x="125715" y="177294"/>
                  <a:pt x="151116" y="145014"/>
                  <a:pt x="163551" y="112735"/>
                </a:cubicBezTo>
                <a:cubicBezTo>
                  <a:pt x="175986" y="80456"/>
                  <a:pt x="165668" y="1611"/>
                  <a:pt x="166726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: 図形 2137">
            <a:extLst>
              <a:ext uri="{FF2B5EF4-FFF2-40B4-BE49-F238E27FC236}">
                <a16:creationId xmlns:a16="http://schemas.microsoft.com/office/drawing/2014/main" id="{E2322C56-EF75-4060-877F-204316FCD1C4}"/>
              </a:ext>
            </a:extLst>
          </p:cNvPr>
          <p:cNvSpPr/>
          <p:nvPr/>
        </p:nvSpPr>
        <p:spPr>
          <a:xfrm>
            <a:off x="6803999" y="9093749"/>
            <a:ext cx="208562" cy="395145"/>
          </a:xfrm>
          <a:custGeom>
            <a:avLst/>
            <a:gdLst>
              <a:gd name="connsiteX0" fmla="*/ 190526 w 208562"/>
              <a:gd name="connsiteY0" fmla="*/ 2626 h 395145"/>
              <a:gd name="connsiteX1" fmla="*/ 207989 w 208562"/>
              <a:gd name="connsiteY1" fmla="*/ 102639 h 395145"/>
              <a:gd name="connsiteX2" fmla="*/ 203226 w 208562"/>
              <a:gd name="connsiteY2" fmla="*/ 147089 h 395145"/>
              <a:gd name="connsiteX3" fmla="*/ 192114 w 208562"/>
              <a:gd name="connsiteY3" fmla="*/ 162964 h 395145"/>
              <a:gd name="connsiteX4" fmla="*/ 200051 w 208562"/>
              <a:gd name="connsiteY4" fmla="*/ 226464 h 395145"/>
              <a:gd name="connsiteX5" fmla="*/ 168301 w 208562"/>
              <a:gd name="connsiteY5" fmla="*/ 291551 h 395145"/>
              <a:gd name="connsiteX6" fmla="*/ 131789 w 208562"/>
              <a:gd name="connsiteY6" fmla="*/ 348701 h 395145"/>
              <a:gd name="connsiteX7" fmla="*/ 69876 w 208562"/>
              <a:gd name="connsiteY7" fmla="*/ 378864 h 395145"/>
              <a:gd name="connsiteX8" fmla="*/ 26 w 208562"/>
              <a:gd name="connsiteY8" fmla="*/ 393151 h 395145"/>
              <a:gd name="connsiteX9" fmla="*/ 77814 w 208562"/>
              <a:gd name="connsiteY9" fmla="*/ 375689 h 395145"/>
              <a:gd name="connsiteX10" fmla="*/ 184176 w 208562"/>
              <a:gd name="connsiteY10" fmla="*/ 220114 h 395145"/>
              <a:gd name="connsiteX11" fmla="*/ 190526 w 208562"/>
              <a:gd name="connsiteY11" fmla="*/ 2626 h 39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562" h="395145">
                <a:moveTo>
                  <a:pt x="190526" y="2626"/>
                </a:moveTo>
                <a:cubicBezTo>
                  <a:pt x="194495" y="-16953"/>
                  <a:pt x="205872" y="78562"/>
                  <a:pt x="207989" y="102639"/>
                </a:cubicBezTo>
                <a:cubicBezTo>
                  <a:pt x="210106" y="126716"/>
                  <a:pt x="205872" y="137035"/>
                  <a:pt x="203226" y="147089"/>
                </a:cubicBezTo>
                <a:cubicBezTo>
                  <a:pt x="200580" y="157143"/>
                  <a:pt x="192643" y="149735"/>
                  <a:pt x="192114" y="162964"/>
                </a:cubicBezTo>
                <a:cubicBezTo>
                  <a:pt x="191585" y="176193"/>
                  <a:pt x="204020" y="205033"/>
                  <a:pt x="200051" y="226464"/>
                </a:cubicBezTo>
                <a:cubicBezTo>
                  <a:pt x="196082" y="247895"/>
                  <a:pt x="179678" y="271178"/>
                  <a:pt x="168301" y="291551"/>
                </a:cubicBezTo>
                <a:cubicBezTo>
                  <a:pt x="156924" y="311924"/>
                  <a:pt x="148193" y="334149"/>
                  <a:pt x="131789" y="348701"/>
                </a:cubicBezTo>
                <a:cubicBezTo>
                  <a:pt x="115385" y="363253"/>
                  <a:pt x="91836" y="371456"/>
                  <a:pt x="69876" y="378864"/>
                </a:cubicBezTo>
                <a:cubicBezTo>
                  <a:pt x="47916" y="386272"/>
                  <a:pt x="-1297" y="393680"/>
                  <a:pt x="26" y="393151"/>
                </a:cubicBezTo>
                <a:cubicBezTo>
                  <a:pt x="1349" y="392622"/>
                  <a:pt x="47122" y="404528"/>
                  <a:pt x="77814" y="375689"/>
                </a:cubicBezTo>
                <a:cubicBezTo>
                  <a:pt x="108506" y="346850"/>
                  <a:pt x="165655" y="282820"/>
                  <a:pt x="184176" y="220114"/>
                </a:cubicBezTo>
                <a:cubicBezTo>
                  <a:pt x="202697" y="157408"/>
                  <a:pt x="186557" y="22205"/>
                  <a:pt x="190526" y="26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6140CB51-5491-4167-A802-7BE25C70A52A}"/>
              </a:ext>
            </a:extLst>
          </p:cNvPr>
          <p:cNvSpPr/>
          <p:nvPr/>
        </p:nvSpPr>
        <p:spPr>
          <a:xfrm>
            <a:off x="6802448" y="9091549"/>
            <a:ext cx="234495" cy="407100"/>
          </a:xfrm>
          <a:custGeom>
            <a:avLst/>
            <a:gdLst>
              <a:gd name="connsiteX0" fmla="*/ 195252 w 234495"/>
              <a:gd name="connsiteY0" fmla="*/ 1651 h 407100"/>
              <a:gd name="connsiteX1" fmla="*/ 225415 w 234495"/>
              <a:gd name="connsiteY1" fmla="*/ 114364 h 407100"/>
              <a:gd name="connsiteX2" fmla="*/ 204777 w 234495"/>
              <a:gd name="connsiteY2" fmla="*/ 174689 h 407100"/>
              <a:gd name="connsiteX3" fmla="*/ 225415 w 234495"/>
              <a:gd name="connsiteY3" fmla="*/ 227076 h 407100"/>
              <a:gd name="connsiteX4" fmla="*/ 198427 w 234495"/>
              <a:gd name="connsiteY4" fmla="*/ 288989 h 407100"/>
              <a:gd name="connsiteX5" fmla="*/ 152390 w 234495"/>
              <a:gd name="connsiteY5" fmla="*/ 346139 h 407100"/>
              <a:gd name="connsiteX6" fmla="*/ 117465 w 234495"/>
              <a:gd name="connsiteY6" fmla="*/ 376301 h 407100"/>
              <a:gd name="connsiteX7" fmla="*/ 42852 w 234495"/>
              <a:gd name="connsiteY7" fmla="*/ 396939 h 407100"/>
              <a:gd name="connsiteX8" fmla="*/ 3165 w 234495"/>
              <a:gd name="connsiteY8" fmla="*/ 404876 h 407100"/>
              <a:gd name="connsiteX9" fmla="*/ 125402 w 234495"/>
              <a:gd name="connsiteY9" fmla="*/ 357251 h 407100"/>
              <a:gd name="connsiteX10" fmla="*/ 231765 w 234495"/>
              <a:gd name="connsiteY10" fmla="*/ 208026 h 407100"/>
              <a:gd name="connsiteX11" fmla="*/ 195252 w 234495"/>
              <a:gd name="connsiteY11" fmla="*/ 1651 h 40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495" h="407100">
                <a:moveTo>
                  <a:pt x="195252" y="1651"/>
                </a:moveTo>
                <a:cubicBezTo>
                  <a:pt x="194194" y="-13959"/>
                  <a:pt x="223827" y="85524"/>
                  <a:pt x="225415" y="114364"/>
                </a:cubicBezTo>
                <a:cubicBezTo>
                  <a:pt x="227003" y="143204"/>
                  <a:pt x="204777" y="155904"/>
                  <a:pt x="204777" y="174689"/>
                </a:cubicBezTo>
                <a:cubicBezTo>
                  <a:pt x="204777" y="193474"/>
                  <a:pt x="226473" y="208026"/>
                  <a:pt x="225415" y="227076"/>
                </a:cubicBezTo>
                <a:cubicBezTo>
                  <a:pt x="224357" y="246126"/>
                  <a:pt x="210598" y="269145"/>
                  <a:pt x="198427" y="288989"/>
                </a:cubicBezTo>
                <a:cubicBezTo>
                  <a:pt x="186256" y="308833"/>
                  <a:pt x="165884" y="331587"/>
                  <a:pt x="152390" y="346139"/>
                </a:cubicBezTo>
                <a:cubicBezTo>
                  <a:pt x="138896" y="360691"/>
                  <a:pt x="135721" y="367834"/>
                  <a:pt x="117465" y="376301"/>
                </a:cubicBezTo>
                <a:cubicBezTo>
                  <a:pt x="99209" y="384768"/>
                  <a:pt x="61902" y="392177"/>
                  <a:pt x="42852" y="396939"/>
                </a:cubicBezTo>
                <a:cubicBezTo>
                  <a:pt x="23802" y="401701"/>
                  <a:pt x="-10593" y="411491"/>
                  <a:pt x="3165" y="404876"/>
                </a:cubicBezTo>
                <a:cubicBezTo>
                  <a:pt x="16923" y="398261"/>
                  <a:pt x="87302" y="390059"/>
                  <a:pt x="125402" y="357251"/>
                </a:cubicBezTo>
                <a:cubicBezTo>
                  <a:pt x="163502" y="324443"/>
                  <a:pt x="216948" y="265440"/>
                  <a:pt x="231765" y="208026"/>
                </a:cubicBezTo>
                <a:cubicBezTo>
                  <a:pt x="246582" y="150612"/>
                  <a:pt x="196310" y="17261"/>
                  <a:pt x="195252" y="16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0A640A2E-AF17-494B-BA36-DD6A091498A2}"/>
              </a:ext>
            </a:extLst>
          </p:cNvPr>
          <p:cNvSpPr/>
          <p:nvPr/>
        </p:nvSpPr>
        <p:spPr>
          <a:xfrm>
            <a:off x="6811496" y="9098851"/>
            <a:ext cx="258136" cy="446973"/>
          </a:xfrm>
          <a:custGeom>
            <a:avLst/>
            <a:gdLst>
              <a:gd name="connsiteX0" fmla="*/ 197317 w 258136"/>
              <a:gd name="connsiteY0" fmla="*/ 699 h 446973"/>
              <a:gd name="connsiteX1" fmla="*/ 244942 w 258136"/>
              <a:gd name="connsiteY1" fmla="*/ 94362 h 446973"/>
              <a:gd name="connsiteX2" fmla="*/ 257642 w 258136"/>
              <a:gd name="connsiteY2" fmla="*/ 151512 h 446973"/>
              <a:gd name="connsiteX3" fmla="*/ 232242 w 258136"/>
              <a:gd name="connsiteY3" fmla="*/ 207074 h 446973"/>
              <a:gd name="connsiteX4" fmla="*/ 251292 w 258136"/>
              <a:gd name="connsiteY4" fmla="*/ 230887 h 446973"/>
              <a:gd name="connsiteX5" fmla="*/ 221129 w 258136"/>
              <a:gd name="connsiteY5" fmla="*/ 305499 h 446973"/>
              <a:gd name="connsiteX6" fmla="*/ 167154 w 258136"/>
              <a:gd name="connsiteY6" fmla="*/ 388049 h 446973"/>
              <a:gd name="connsiteX7" fmla="*/ 95717 w 258136"/>
              <a:gd name="connsiteY7" fmla="*/ 407099 h 446973"/>
              <a:gd name="connsiteX8" fmla="*/ 8404 w 258136"/>
              <a:gd name="connsiteY8" fmla="*/ 437262 h 446973"/>
              <a:gd name="connsiteX9" fmla="*/ 22692 w 258136"/>
              <a:gd name="connsiteY9" fmla="*/ 440437 h 446973"/>
              <a:gd name="connsiteX10" fmla="*/ 178267 w 258136"/>
              <a:gd name="connsiteY10" fmla="*/ 354712 h 446973"/>
              <a:gd name="connsiteX11" fmla="*/ 233829 w 258136"/>
              <a:gd name="connsiteY11" fmla="*/ 216599 h 446973"/>
              <a:gd name="connsiteX12" fmla="*/ 222717 w 258136"/>
              <a:gd name="connsiteY12" fmla="*/ 59437 h 446973"/>
              <a:gd name="connsiteX13" fmla="*/ 197317 w 258136"/>
              <a:gd name="connsiteY13" fmla="*/ 699 h 44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136" h="446973">
                <a:moveTo>
                  <a:pt x="197317" y="699"/>
                </a:moveTo>
                <a:cubicBezTo>
                  <a:pt x="201021" y="6520"/>
                  <a:pt x="234888" y="69227"/>
                  <a:pt x="244942" y="94362"/>
                </a:cubicBezTo>
                <a:cubicBezTo>
                  <a:pt x="254996" y="119497"/>
                  <a:pt x="259759" y="132727"/>
                  <a:pt x="257642" y="151512"/>
                </a:cubicBezTo>
                <a:cubicBezTo>
                  <a:pt x="255525" y="170297"/>
                  <a:pt x="233300" y="193845"/>
                  <a:pt x="232242" y="207074"/>
                </a:cubicBezTo>
                <a:cubicBezTo>
                  <a:pt x="231184" y="220303"/>
                  <a:pt x="253144" y="214483"/>
                  <a:pt x="251292" y="230887"/>
                </a:cubicBezTo>
                <a:cubicBezTo>
                  <a:pt x="249440" y="247291"/>
                  <a:pt x="235152" y="279305"/>
                  <a:pt x="221129" y="305499"/>
                </a:cubicBezTo>
                <a:cubicBezTo>
                  <a:pt x="207106" y="331693"/>
                  <a:pt x="188056" y="371116"/>
                  <a:pt x="167154" y="388049"/>
                </a:cubicBezTo>
                <a:cubicBezTo>
                  <a:pt x="146252" y="404982"/>
                  <a:pt x="122175" y="398897"/>
                  <a:pt x="95717" y="407099"/>
                </a:cubicBezTo>
                <a:cubicBezTo>
                  <a:pt x="69259" y="415301"/>
                  <a:pt x="20575" y="431706"/>
                  <a:pt x="8404" y="437262"/>
                </a:cubicBezTo>
                <a:cubicBezTo>
                  <a:pt x="-3767" y="442818"/>
                  <a:pt x="-5618" y="454195"/>
                  <a:pt x="22692" y="440437"/>
                </a:cubicBezTo>
                <a:cubicBezTo>
                  <a:pt x="51002" y="426679"/>
                  <a:pt x="143077" y="392018"/>
                  <a:pt x="178267" y="354712"/>
                </a:cubicBezTo>
                <a:cubicBezTo>
                  <a:pt x="213457" y="317406"/>
                  <a:pt x="226421" y="265811"/>
                  <a:pt x="233829" y="216599"/>
                </a:cubicBezTo>
                <a:cubicBezTo>
                  <a:pt x="241237" y="167387"/>
                  <a:pt x="225627" y="92510"/>
                  <a:pt x="222717" y="59437"/>
                </a:cubicBezTo>
                <a:cubicBezTo>
                  <a:pt x="219807" y="26364"/>
                  <a:pt x="193613" y="-5122"/>
                  <a:pt x="197317" y="6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B9AD4F45-F34F-4F0F-A9B7-BA5970D9CD46}"/>
              </a:ext>
            </a:extLst>
          </p:cNvPr>
          <p:cNvSpPr/>
          <p:nvPr/>
        </p:nvSpPr>
        <p:spPr>
          <a:xfrm>
            <a:off x="2808174" y="9067771"/>
            <a:ext cx="229971" cy="105634"/>
          </a:xfrm>
          <a:custGeom>
            <a:avLst/>
            <a:gdLst>
              <a:gd name="connsiteX0" fmla="*/ 114 w 229971"/>
              <a:gd name="connsiteY0" fmla="*/ 29 h 105634"/>
              <a:gd name="connsiteX1" fmla="*/ 96951 w 229971"/>
              <a:gd name="connsiteY1" fmla="*/ 79404 h 105634"/>
              <a:gd name="connsiteX2" fmla="*/ 225539 w 229971"/>
              <a:gd name="connsiteY2" fmla="*/ 103217 h 105634"/>
              <a:gd name="connsiteX3" fmla="*/ 189026 w 229971"/>
              <a:gd name="connsiteY3" fmla="*/ 103217 h 105634"/>
              <a:gd name="connsiteX4" fmla="*/ 79489 w 229971"/>
              <a:gd name="connsiteY4" fmla="*/ 88929 h 105634"/>
              <a:gd name="connsiteX5" fmla="*/ 114 w 229971"/>
              <a:gd name="connsiteY5" fmla="*/ 29 h 10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971" h="105634">
                <a:moveTo>
                  <a:pt x="114" y="29"/>
                </a:moveTo>
                <a:cubicBezTo>
                  <a:pt x="3024" y="-1558"/>
                  <a:pt x="59380" y="62206"/>
                  <a:pt x="96951" y="79404"/>
                </a:cubicBezTo>
                <a:cubicBezTo>
                  <a:pt x="134522" y="96602"/>
                  <a:pt x="210193" y="99248"/>
                  <a:pt x="225539" y="103217"/>
                </a:cubicBezTo>
                <a:cubicBezTo>
                  <a:pt x="240885" y="107186"/>
                  <a:pt x="213368" y="105598"/>
                  <a:pt x="189026" y="103217"/>
                </a:cubicBezTo>
                <a:cubicBezTo>
                  <a:pt x="164684" y="100836"/>
                  <a:pt x="108593" y="101894"/>
                  <a:pt x="79489" y="88929"/>
                </a:cubicBezTo>
                <a:cubicBezTo>
                  <a:pt x="50385" y="75964"/>
                  <a:pt x="-2796" y="1616"/>
                  <a:pt x="114" y="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D635416B-9153-4C0E-A1BC-352AE65D4C5A}"/>
              </a:ext>
            </a:extLst>
          </p:cNvPr>
          <p:cNvSpPr/>
          <p:nvPr/>
        </p:nvSpPr>
        <p:spPr>
          <a:xfrm>
            <a:off x="3477880" y="9069340"/>
            <a:ext cx="308930" cy="50334"/>
          </a:xfrm>
          <a:custGeom>
            <a:avLst/>
            <a:gdLst>
              <a:gd name="connsiteX0" fmla="*/ 333 w 308930"/>
              <a:gd name="connsiteY0" fmla="*/ 48 h 50334"/>
              <a:gd name="connsiteX1" fmla="*/ 151145 w 308930"/>
              <a:gd name="connsiteY1" fmla="*/ 47673 h 50334"/>
              <a:gd name="connsiteX2" fmla="*/ 290845 w 308930"/>
              <a:gd name="connsiteY2" fmla="*/ 39735 h 50334"/>
              <a:gd name="connsiteX3" fmla="*/ 305133 w 308930"/>
              <a:gd name="connsiteY3" fmla="*/ 1635 h 50334"/>
              <a:gd name="connsiteX4" fmla="*/ 271795 w 308930"/>
              <a:gd name="connsiteY4" fmla="*/ 22273 h 50334"/>
              <a:gd name="connsiteX5" fmla="*/ 194008 w 308930"/>
              <a:gd name="connsiteY5" fmla="*/ 38148 h 50334"/>
              <a:gd name="connsiteX6" fmla="*/ 333 w 308930"/>
              <a:gd name="connsiteY6" fmla="*/ 48 h 5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930" h="50334">
                <a:moveTo>
                  <a:pt x="333" y="48"/>
                </a:moveTo>
                <a:cubicBezTo>
                  <a:pt x="-6811" y="1636"/>
                  <a:pt x="102726" y="41058"/>
                  <a:pt x="151145" y="47673"/>
                </a:cubicBezTo>
                <a:cubicBezTo>
                  <a:pt x="199564" y="54288"/>
                  <a:pt x="265180" y="47408"/>
                  <a:pt x="290845" y="39735"/>
                </a:cubicBezTo>
                <a:cubicBezTo>
                  <a:pt x="316510" y="32062"/>
                  <a:pt x="308308" y="4545"/>
                  <a:pt x="305133" y="1635"/>
                </a:cubicBezTo>
                <a:cubicBezTo>
                  <a:pt x="301958" y="-1275"/>
                  <a:pt x="290316" y="16188"/>
                  <a:pt x="271795" y="22273"/>
                </a:cubicBezTo>
                <a:cubicBezTo>
                  <a:pt x="253274" y="28358"/>
                  <a:pt x="239252" y="40000"/>
                  <a:pt x="194008" y="38148"/>
                </a:cubicBezTo>
                <a:cubicBezTo>
                  <a:pt x="148764" y="36296"/>
                  <a:pt x="7477" y="-1540"/>
                  <a:pt x="333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A6C37D30-9AB7-4F65-AD30-98751375325C}"/>
              </a:ext>
            </a:extLst>
          </p:cNvPr>
          <p:cNvSpPr/>
          <p:nvPr/>
        </p:nvSpPr>
        <p:spPr>
          <a:xfrm>
            <a:off x="2909318" y="9334842"/>
            <a:ext cx="250477" cy="85313"/>
          </a:xfrm>
          <a:custGeom>
            <a:avLst/>
            <a:gdLst>
              <a:gd name="connsiteX0" fmla="*/ 248220 w 250477"/>
              <a:gd name="connsiteY0" fmla="*/ 59983 h 85313"/>
              <a:gd name="connsiteX1" fmla="*/ 119632 w 250477"/>
              <a:gd name="connsiteY1" fmla="*/ 56808 h 85313"/>
              <a:gd name="connsiteX2" fmla="*/ 2157 w 250477"/>
              <a:gd name="connsiteY2" fmla="*/ 1246 h 85313"/>
              <a:gd name="connsiteX3" fmla="*/ 54545 w 250477"/>
              <a:gd name="connsiteY3" fmla="*/ 23471 h 85313"/>
              <a:gd name="connsiteX4" fmla="*/ 189482 w 250477"/>
              <a:gd name="connsiteY4" fmla="*/ 83796 h 85313"/>
              <a:gd name="connsiteX5" fmla="*/ 248220 w 250477"/>
              <a:gd name="connsiteY5" fmla="*/ 59983 h 8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477" h="85313">
                <a:moveTo>
                  <a:pt x="248220" y="59983"/>
                </a:moveTo>
                <a:cubicBezTo>
                  <a:pt x="236578" y="55485"/>
                  <a:pt x="160643" y="66598"/>
                  <a:pt x="119632" y="56808"/>
                </a:cubicBezTo>
                <a:cubicBezTo>
                  <a:pt x="78621" y="47018"/>
                  <a:pt x="13005" y="6802"/>
                  <a:pt x="2157" y="1246"/>
                </a:cubicBezTo>
                <a:cubicBezTo>
                  <a:pt x="-8691" y="-4310"/>
                  <a:pt x="23324" y="9713"/>
                  <a:pt x="54545" y="23471"/>
                </a:cubicBezTo>
                <a:cubicBezTo>
                  <a:pt x="85766" y="37229"/>
                  <a:pt x="154557" y="75594"/>
                  <a:pt x="189482" y="83796"/>
                </a:cubicBezTo>
                <a:cubicBezTo>
                  <a:pt x="224407" y="91998"/>
                  <a:pt x="259862" y="64481"/>
                  <a:pt x="248220" y="599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CE8DD51C-AD2F-4969-8D38-A516BC6737B8}"/>
              </a:ext>
            </a:extLst>
          </p:cNvPr>
          <p:cNvSpPr/>
          <p:nvPr/>
        </p:nvSpPr>
        <p:spPr>
          <a:xfrm>
            <a:off x="3447169" y="9353478"/>
            <a:ext cx="258286" cy="32793"/>
          </a:xfrm>
          <a:custGeom>
            <a:avLst/>
            <a:gdLst>
              <a:gd name="connsiteX0" fmla="*/ 881 w 258286"/>
              <a:gd name="connsiteY0" fmla="*/ 30235 h 32793"/>
              <a:gd name="connsiteX1" fmla="*/ 124706 w 258286"/>
              <a:gd name="connsiteY1" fmla="*/ 30235 h 32793"/>
              <a:gd name="connsiteX2" fmla="*/ 256469 w 258286"/>
              <a:gd name="connsiteY2" fmla="*/ 72 h 32793"/>
              <a:gd name="connsiteX3" fmla="*/ 189794 w 258286"/>
              <a:gd name="connsiteY3" fmla="*/ 22297 h 32793"/>
              <a:gd name="connsiteX4" fmla="*/ 881 w 258286"/>
              <a:gd name="connsiteY4" fmla="*/ 30235 h 3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286" h="32793">
                <a:moveTo>
                  <a:pt x="881" y="30235"/>
                </a:moveTo>
                <a:cubicBezTo>
                  <a:pt x="-9967" y="31558"/>
                  <a:pt x="82108" y="35262"/>
                  <a:pt x="124706" y="30235"/>
                </a:cubicBezTo>
                <a:cubicBezTo>
                  <a:pt x="167304" y="25208"/>
                  <a:pt x="245621" y="1395"/>
                  <a:pt x="256469" y="72"/>
                </a:cubicBezTo>
                <a:cubicBezTo>
                  <a:pt x="267317" y="-1251"/>
                  <a:pt x="227629" y="15947"/>
                  <a:pt x="189794" y="22297"/>
                </a:cubicBezTo>
                <a:cubicBezTo>
                  <a:pt x="151959" y="28647"/>
                  <a:pt x="11729" y="28912"/>
                  <a:pt x="881" y="302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EA0FE5F7-D523-4B47-BB1C-62F81B4EEB5F}"/>
              </a:ext>
            </a:extLst>
          </p:cNvPr>
          <p:cNvSpPr/>
          <p:nvPr/>
        </p:nvSpPr>
        <p:spPr>
          <a:xfrm>
            <a:off x="3373185" y="9407521"/>
            <a:ext cx="272594" cy="14372"/>
          </a:xfrm>
          <a:custGeom>
            <a:avLst/>
            <a:gdLst>
              <a:gd name="connsiteX0" fmla="*/ 253 w 272594"/>
              <a:gd name="connsiteY0" fmla="*/ 4 h 14372"/>
              <a:gd name="connsiteX1" fmla="*/ 163765 w 272594"/>
              <a:gd name="connsiteY1" fmla="*/ 12704 h 14372"/>
              <a:gd name="connsiteX2" fmla="*/ 271715 w 272594"/>
              <a:gd name="connsiteY2" fmla="*/ 7942 h 14372"/>
              <a:gd name="connsiteX3" fmla="*/ 203453 w 272594"/>
              <a:gd name="connsiteY3" fmla="*/ 14292 h 14372"/>
              <a:gd name="connsiteX4" fmla="*/ 253 w 272594"/>
              <a:gd name="connsiteY4" fmla="*/ 4 h 1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4" h="14372">
                <a:moveTo>
                  <a:pt x="253" y="4"/>
                </a:moveTo>
                <a:cubicBezTo>
                  <a:pt x="-6362" y="-261"/>
                  <a:pt x="118521" y="11381"/>
                  <a:pt x="163765" y="12704"/>
                </a:cubicBezTo>
                <a:cubicBezTo>
                  <a:pt x="209009" y="14027"/>
                  <a:pt x="265100" y="7677"/>
                  <a:pt x="271715" y="7942"/>
                </a:cubicBezTo>
                <a:cubicBezTo>
                  <a:pt x="278330" y="8207"/>
                  <a:pt x="246845" y="12969"/>
                  <a:pt x="203453" y="14292"/>
                </a:cubicBezTo>
                <a:cubicBezTo>
                  <a:pt x="160061" y="15615"/>
                  <a:pt x="6868" y="269"/>
                  <a:pt x="253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796AB552-F848-486E-A669-B08598B19DF6}"/>
              </a:ext>
            </a:extLst>
          </p:cNvPr>
          <p:cNvSpPr/>
          <p:nvPr/>
        </p:nvSpPr>
        <p:spPr>
          <a:xfrm>
            <a:off x="3403585" y="9404277"/>
            <a:ext cx="319493" cy="111349"/>
          </a:xfrm>
          <a:custGeom>
            <a:avLst/>
            <a:gdLst>
              <a:gd name="connsiteX0" fmla="*/ 15 w 319493"/>
              <a:gd name="connsiteY0" fmla="*/ 68336 h 111349"/>
              <a:gd name="connsiteX1" fmla="*/ 200040 w 319493"/>
              <a:gd name="connsiteY1" fmla="*/ 111198 h 111349"/>
              <a:gd name="connsiteX2" fmla="*/ 246078 w 319493"/>
              <a:gd name="connsiteY2" fmla="*/ 79448 h 111349"/>
              <a:gd name="connsiteX3" fmla="*/ 298465 w 319493"/>
              <a:gd name="connsiteY3" fmla="*/ 1661 h 111349"/>
              <a:gd name="connsiteX4" fmla="*/ 319103 w 319493"/>
              <a:gd name="connsiteY4" fmla="*/ 28648 h 111349"/>
              <a:gd name="connsiteX5" fmla="*/ 303228 w 319493"/>
              <a:gd name="connsiteY5" fmla="*/ 57223 h 111349"/>
              <a:gd name="connsiteX6" fmla="*/ 211153 w 319493"/>
              <a:gd name="connsiteY6" fmla="*/ 100086 h 111349"/>
              <a:gd name="connsiteX7" fmla="*/ 15 w 319493"/>
              <a:gd name="connsiteY7" fmla="*/ 68336 h 11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493" h="111349">
                <a:moveTo>
                  <a:pt x="15" y="68336"/>
                </a:moveTo>
                <a:cubicBezTo>
                  <a:pt x="-1837" y="70188"/>
                  <a:pt x="159030" y="109346"/>
                  <a:pt x="200040" y="111198"/>
                </a:cubicBezTo>
                <a:cubicBezTo>
                  <a:pt x="241050" y="113050"/>
                  <a:pt x="229674" y="97704"/>
                  <a:pt x="246078" y="79448"/>
                </a:cubicBezTo>
                <a:cubicBezTo>
                  <a:pt x="262482" y="61192"/>
                  <a:pt x="286294" y="10128"/>
                  <a:pt x="298465" y="1661"/>
                </a:cubicBezTo>
                <a:cubicBezTo>
                  <a:pt x="310636" y="-6806"/>
                  <a:pt x="318309" y="19388"/>
                  <a:pt x="319103" y="28648"/>
                </a:cubicBezTo>
                <a:cubicBezTo>
                  <a:pt x="319897" y="37908"/>
                  <a:pt x="321220" y="45317"/>
                  <a:pt x="303228" y="57223"/>
                </a:cubicBezTo>
                <a:cubicBezTo>
                  <a:pt x="285236" y="69129"/>
                  <a:pt x="257984" y="95324"/>
                  <a:pt x="211153" y="100086"/>
                </a:cubicBezTo>
                <a:cubicBezTo>
                  <a:pt x="164322" y="104848"/>
                  <a:pt x="1867" y="66484"/>
                  <a:pt x="15" y="683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E0BE09F9-A9DC-4712-85BC-922F81D17CCA}"/>
              </a:ext>
            </a:extLst>
          </p:cNvPr>
          <p:cNvSpPr/>
          <p:nvPr/>
        </p:nvSpPr>
        <p:spPr>
          <a:xfrm>
            <a:off x="3339951" y="9478799"/>
            <a:ext cx="313721" cy="93280"/>
          </a:xfrm>
          <a:custGeom>
            <a:avLst/>
            <a:gdLst>
              <a:gd name="connsiteX0" fmla="*/ 149 w 313721"/>
              <a:gd name="connsiteY0" fmla="*/ 164 h 93280"/>
              <a:gd name="connsiteX1" fmla="*/ 92224 w 313721"/>
              <a:gd name="connsiteY1" fmla="*/ 68426 h 93280"/>
              <a:gd name="connsiteX2" fmla="*/ 179537 w 313721"/>
              <a:gd name="connsiteY2" fmla="*/ 71601 h 93280"/>
              <a:gd name="connsiteX3" fmla="*/ 312887 w 313721"/>
              <a:gd name="connsiteY3" fmla="*/ 55726 h 93280"/>
              <a:gd name="connsiteX4" fmla="*/ 230337 w 313721"/>
              <a:gd name="connsiteY4" fmla="*/ 76364 h 93280"/>
              <a:gd name="connsiteX5" fmla="*/ 114449 w 313721"/>
              <a:gd name="connsiteY5" fmla="*/ 90651 h 93280"/>
              <a:gd name="connsiteX6" fmla="*/ 149 w 313721"/>
              <a:gd name="connsiteY6" fmla="*/ 164 h 9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721" h="93280">
                <a:moveTo>
                  <a:pt x="149" y="164"/>
                </a:moveTo>
                <a:cubicBezTo>
                  <a:pt x="-3555" y="-3540"/>
                  <a:pt x="62326" y="56520"/>
                  <a:pt x="92224" y="68426"/>
                </a:cubicBezTo>
                <a:cubicBezTo>
                  <a:pt x="122122" y="80332"/>
                  <a:pt x="142760" y="73718"/>
                  <a:pt x="179537" y="71601"/>
                </a:cubicBezTo>
                <a:cubicBezTo>
                  <a:pt x="216314" y="69484"/>
                  <a:pt x="304420" y="54932"/>
                  <a:pt x="312887" y="55726"/>
                </a:cubicBezTo>
                <a:cubicBezTo>
                  <a:pt x="321354" y="56520"/>
                  <a:pt x="263410" y="70543"/>
                  <a:pt x="230337" y="76364"/>
                </a:cubicBezTo>
                <a:cubicBezTo>
                  <a:pt x="197264" y="82185"/>
                  <a:pt x="152020" y="99912"/>
                  <a:pt x="114449" y="90651"/>
                </a:cubicBezTo>
                <a:cubicBezTo>
                  <a:pt x="76878" y="81391"/>
                  <a:pt x="3853" y="3868"/>
                  <a:pt x="149" y="1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691A43ED-B814-47B0-A627-93CCF85D9C54}"/>
              </a:ext>
            </a:extLst>
          </p:cNvPr>
          <p:cNvSpPr/>
          <p:nvPr/>
        </p:nvSpPr>
        <p:spPr>
          <a:xfrm>
            <a:off x="3960113" y="8968178"/>
            <a:ext cx="379840" cy="57488"/>
          </a:xfrm>
          <a:custGeom>
            <a:avLst/>
            <a:gdLst>
              <a:gd name="connsiteX0" fmla="*/ 170 w 379840"/>
              <a:gd name="connsiteY0" fmla="*/ 139 h 57488"/>
              <a:gd name="connsiteX1" fmla="*/ 137754 w 379840"/>
              <a:gd name="connsiteY1" fmla="*/ 53055 h 57488"/>
              <a:gd name="connsiteX2" fmla="*/ 233004 w 379840"/>
              <a:gd name="connsiteY2" fmla="*/ 53055 h 57488"/>
              <a:gd name="connsiteX3" fmla="*/ 334604 w 379840"/>
              <a:gd name="connsiteY3" fmla="*/ 40355 h 57488"/>
              <a:gd name="connsiteX4" fmla="*/ 379054 w 379840"/>
              <a:gd name="connsiteY4" fmla="*/ 139 h 57488"/>
              <a:gd name="connsiteX5" fmla="*/ 300737 w 379840"/>
              <a:gd name="connsiteY5" fmla="*/ 27655 h 57488"/>
              <a:gd name="connsiteX6" fmla="*/ 167387 w 379840"/>
              <a:gd name="connsiteY6" fmla="*/ 42472 h 57488"/>
              <a:gd name="connsiteX7" fmla="*/ 170 w 379840"/>
              <a:gd name="connsiteY7" fmla="*/ 139 h 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840" h="57488">
                <a:moveTo>
                  <a:pt x="170" y="139"/>
                </a:moveTo>
                <a:cubicBezTo>
                  <a:pt x="-4769" y="1903"/>
                  <a:pt x="98948" y="44236"/>
                  <a:pt x="137754" y="53055"/>
                </a:cubicBezTo>
                <a:cubicBezTo>
                  <a:pt x="176560" y="61874"/>
                  <a:pt x="200196" y="55172"/>
                  <a:pt x="233004" y="53055"/>
                </a:cubicBezTo>
                <a:cubicBezTo>
                  <a:pt x="265812" y="50938"/>
                  <a:pt x="310262" y="49174"/>
                  <a:pt x="334604" y="40355"/>
                </a:cubicBezTo>
                <a:cubicBezTo>
                  <a:pt x="358946" y="31536"/>
                  <a:pt x="384698" y="2256"/>
                  <a:pt x="379054" y="139"/>
                </a:cubicBezTo>
                <a:cubicBezTo>
                  <a:pt x="373410" y="-1978"/>
                  <a:pt x="336015" y="20600"/>
                  <a:pt x="300737" y="27655"/>
                </a:cubicBezTo>
                <a:cubicBezTo>
                  <a:pt x="265459" y="34710"/>
                  <a:pt x="216776" y="45647"/>
                  <a:pt x="167387" y="42472"/>
                </a:cubicBezTo>
                <a:cubicBezTo>
                  <a:pt x="117998" y="39297"/>
                  <a:pt x="5109" y="-1625"/>
                  <a:pt x="170" y="1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1214295F-0434-42F5-B0BD-104A87C30344}"/>
              </a:ext>
            </a:extLst>
          </p:cNvPr>
          <p:cNvSpPr/>
          <p:nvPr/>
        </p:nvSpPr>
        <p:spPr>
          <a:xfrm>
            <a:off x="4059524" y="9036005"/>
            <a:ext cx="266057" cy="51001"/>
          </a:xfrm>
          <a:custGeom>
            <a:avLst/>
            <a:gdLst>
              <a:gd name="connsiteX0" fmla="*/ 260593 w 266057"/>
              <a:gd name="connsiteY0" fmla="*/ 45 h 51001"/>
              <a:gd name="connsiteX1" fmla="*/ 167459 w 266057"/>
              <a:gd name="connsiteY1" fmla="*/ 38145 h 51001"/>
              <a:gd name="connsiteX2" fmla="*/ 243 w 266057"/>
              <a:gd name="connsiteY2" fmla="*/ 46612 h 51001"/>
              <a:gd name="connsiteX3" fmla="*/ 127243 w 266057"/>
              <a:gd name="connsiteY3" fmla="*/ 50845 h 51001"/>
              <a:gd name="connsiteX4" fmla="*/ 241543 w 266057"/>
              <a:gd name="connsiteY4" fmla="*/ 46612 h 51001"/>
              <a:gd name="connsiteX5" fmla="*/ 260593 w 266057"/>
              <a:gd name="connsiteY5" fmla="*/ 45 h 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57" h="51001">
                <a:moveTo>
                  <a:pt x="260593" y="45"/>
                </a:moveTo>
                <a:cubicBezTo>
                  <a:pt x="248246" y="-1366"/>
                  <a:pt x="210851" y="30384"/>
                  <a:pt x="167459" y="38145"/>
                </a:cubicBezTo>
                <a:cubicBezTo>
                  <a:pt x="124067" y="45906"/>
                  <a:pt x="6946" y="44495"/>
                  <a:pt x="243" y="46612"/>
                </a:cubicBezTo>
                <a:cubicBezTo>
                  <a:pt x="-6460" y="48729"/>
                  <a:pt x="127243" y="50845"/>
                  <a:pt x="127243" y="50845"/>
                </a:cubicBezTo>
                <a:cubicBezTo>
                  <a:pt x="167460" y="50845"/>
                  <a:pt x="219671" y="52256"/>
                  <a:pt x="241543" y="46612"/>
                </a:cubicBezTo>
                <a:cubicBezTo>
                  <a:pt x="263415" y="40968"/>
                  <a:pt x="272940" y="1456"/>
                  <a:pt x="260593" y="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: 図形 2149">
            <a:extLst>
              <a:ext uri="{FF2B5EF4-FFF2-40B4-BE49-F238E27FC236}">
                <a16:creationId xmlns:a16="http://schemas.microsoft.com/office/drawing/2014/main" id="{02FA0525-D7DF-483B-910B-1BFEFC5E27CA}"/>
              </a:ext>
            </a:extLst>
          </p:cNvPr>
          <p:cNvSpPr/>
          <p:nvPr/>
        </p:nvSpPr>
        <p:spPr>
          <a:xfrm>
            <a:off x="3928415" y="9469245"/>
            <a:ext cx="258631" cy="36719"/>
          </a:xfrm>
          <a:custGeom>
            <a:avLst/>
            <a:gdLst>
              <a:gd name="connsiteX0" fmla="*/ 118 w 258631"/>
              <a:gd name="connsiteY0" fmla="*/ 11305 h 36719"/>
              <a:gd name="connsiteX1" fmla="*/ 91135 w 258631"/>
              <a:gd name="connsiteY1" fmla="*/ 28238 h 36719"/>
              <a:gd name="connsiteX2" fmla="*/ 196968 w 258631"/>
              <a:gd name="connsiteY2" fmla="*/ 722 h 36719"/>
              <a:gd name="connsiteX3" fmla="*/ 258352 w 258631"/>
              <a:gd name="connsiteY3" fmla="*/ 9188 h 36719"/>
              <a:gd name="connsiteX4" fmla="*/ 173685 w 258631"/>
              <a:gd name="connsiteY4" fmla="*/ 21888 h 36719"/>
              <a:gd name="connsiteX5" fmla="*/ 110185 w 258631"/>
              <a:gd name="connsiteY5" fmla="*/ 36705 h 36719"/>
              <a:gd name="connsiteX6" fmla="*/ 118 w 258631"/>
              <a:gd name="connsiteY6" fmla="*/ 11305 h 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31" h="36719">
                <a:moveTo>
                  <a:pt x="118" y="11305"/>
                </a:moveTo>
                <a:cubicBezTo>
                  <a:pt x="-3057" y="9894"/>
                  <a:pt x="58327" y="30002"/>
                  <a:pt x="91135" y="28238"/>
                </a:cubicBezTo>
                <a:cubicBezTo>
                  <a:pt x="123943" y="26474"/>
                  <a:pt x="169099" y="3897"/>
                  <a:pt x="196968" y="722"/>
                </a:cubicBezTo>
                <a:cubicBezTo>
                  <a:pt x="224837" y="-2453"/>
                  <a:pt x="262233" y="5660"/>
                  <a:pt x="258352" y="9188"/>
                </a:cubicBezTo>
                <a:cubicBezTo>
                  <a:pt x="254471" y="12716"/>
                  <a:pt x="198380" y="17302"/>
                  <a:pt x="173685" y="21888"/>
                </a:cubicBezTo>
                <a:cubicBezTo>
                  <a:pt x="148991" y="26474"/>
                  <a:pt x="136643" y="35999"/>
                  <a:pt x="110185" y="36705"/>
                </a:cubicBezTo>
                <a:cubicBezTo>
                  <a:pt x="83727" y="37411"/>
                  <a:pt x="3293" y="12716"/>
                  <a:pt x="118" y="113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CC2B411A-19DA-4601-8F74-DA9F4D55ADED}"/>
              </a:ext>
            </a:extLst>
          </p:cNvPr>
          <p:cNvSpPr/>
          <p:nvPr/>
        </p:nvSpPr>
        <p:spPr>
          <a:xfrm>
            <a:off x="3870841" y="9569088"/>
            <a:ext cx="300436" cy="23654"/>
          </a:xfrm>
          <a:custGeom>
            <a:avLst/>
            <a:gdLst>
              <a:gd name="connsiteX0" fmla="*/ 2659 w 300436"/>
              <a:gd name="connsiteY0" fmla="*/ 362 h 23654"/>
              <a:gd name="connsiteX1" fmla="*/ 265126 w 300436"/>
              <a:gd name="connsiteY1" fmla="*/ 8829 h 23654"/>
              <a:gd name="connsiteX2" fmla="*/ 292642 w 300436"/>
              <a:gd name="connsiteY2" fmla="*/ 362 h 23654"/>
              <a:gd name="connsiteX3" fmla="*/ 216442 w 300436"/>
              <a:gd name="connsiteY3" fmla="*/ 10945 h 23654"/>
              <a:gd name="connsiteX4" fmla="*/ 133892 w 300436"/>
              <a:gd name="connsiteY4" fmla="*/ 23645 h 23654"/>
              <a:gd name="connsiteX5" fmla="*/ 2659 w 300436"/>
              <a:gd name="connsiteY5" fmla="*/ 362 h 2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436" h="23654">
                <a:moveTo>
                  <a:pt x="2659" y="362"/>
                </a:moveTo>
                <a:cubicBezTo>
                  <a:pt x="24531" y="-2107"/>
                  <a:pt x="216796" y="8829"/>
                  <a:pt x="265126" y="8829"/>
                </a:cubicBezTo>
                <a:cubicBezTo>
                  <a:pt x="313456" y="8829"/>
                  <a:pt x="300756" y="9"/>
                  <a:pt x="292642" y="362"/>
                </a:cubicBezTo>
                <a:cubicBezTo>
                  <a:pt x="284528" y="715"/>
                  <a:pt x="242900" y="7065"/>
                  <a:pt x="216442" y="10945"/>
                </a:cubicBezTo>
                <a:cubicBezTo>
                  <a:pt x="189984" y="14825"/>
                  <a:pt x="167759" y="23998"/>
                  <a:pt x="133892" y="23645"/>
                </a:cubicBezTo>
                <a:cubicBezTo>
                  <a:pt x="100025" y="23292"/>
                  <a:pt x="-19213" y="2831"/>
                  <a:pt x="2659" y="3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: 図形 2151">
            <a:extLst>
              <a:ext uri="{FF2B5EF4-FFF2-40B4-BE49-F238E27FC236}">
                <a16:creationId xmlns:a16="http://schemas.microsoft.com/office/drawing/2014/main" id="{F1894EF2-166B-4E4B-84F6-86DE970B00CD}"/>
              </a:ext>
            </a:extLst>
          </p:cNvPr>
          <p:cNvSpPr/>
          <p:nvPr/>
        </p:nvSpPr>
        <p:spPr>
          <a:xfrm>
            <a:off x="3897700" y="9503662"/>
            <a:ext cx="302511" cy="34054"/>
          </a:xfrm>
          <a:custGeom>
            <a:avLst/>
            <a:gdLst>
              <a:gd name="connsiteX0" fmla="*/ 5433 w 302511"/>
              <a:gd name="connsiteY0" fmla="*/ 21338 h 34054"/>
              <a:gd name="connsiteX1" fmla="*/ 71050 w 302511"/>
              <a:gd name="connsiteY1" fmla="*/ 34038 h 34054"/>
              <a:gd name="connsiteX2" fmla="*/ 238267 w 302511"/>
              <a:gd name="connsiteY2" fmla="*/ 23455 h 34054"/>
              <a:gd name="connsiteX3" fmla="*/ 301767 w 302511"/>
              <a:gd name="connsiteY3" fmla="*/ 171 h 34054"/>
              <a:gd name="connsiteX4" fmla="*/ 202283 w 302511"/>
              <a:gd name="connsiteY4" fmla="*/ 12871 h 34054"/>
              <a:gd name="connsiteX5" fmla="*/ 5433 w 302511"/>
              <a:gd name="connsiteY5" fmla="*/ 21338 h 3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11" h="34054">
                <a:moveTo>
                  <a:pt x="5433" y="21338"/>
                </a:moveTo>
                <a:cubicBezTo>
                  <a:pt x="-16439" y="24866"/>
                  <a:pt x="32244" y="33685"/>
                  <a:pt x="71050" y="34038"/>
                </a:cubicBezTo>
                <a:cubicBezTo>
                  <a:pt x="109856" y="34391"/>
                  <a:pt x="199814" y="29099"/>
                  <a:pt x="238267" y="23455"/>
                </a:cubicBezTo>
                <a:cubicBezTo>
                  <a:pt x="276720" y="17811"/>
                  <a:pt x="307764" y="1935"/>
                  <a:pt x="301767" y="171"/>
                </a:cubicBezTo>
                <a:cubicBezTo>
                  <a:pt x="295770" y="-1593"/>
                  <a:pt x="250261" y="10754"/>
                  <a:pt x="202283" y="12871"/>
                </a:cubicBezTo>
                <a:cubicBezTo>
                  <a:pt x="154305" y="14988"/>
                  <a:pt x="27305" y="17810"/>
                  <a:pt x="5433" y="21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: 図形 2152">
            <a:extLst>
              <a:ext uri="{FF2B5EF4-FFF2-40B4-BE49-F238E27FC236}">
                <a16:creationId xmlns:a16="http://schemas.microsoft.com/office/drawing/2014/main" id="{7D0380EF-C413-4EC6-97A4-E33B10790E96}"/>
              </a:ext>
            </a:extLst>
          </p:cNvPr>
          <p:cNvSpPr/>
          <p:nvPr/>
        </p:nvSpPr>
        <p:spPr>
          <a:xfrm>
            <a:off x="4401605" y="9090006"/>
            <a:ext cx="372016" cy="174128"/>
          </a:xfrm>
          <a:custGeom>
            <a:avLst/>
            <a:gdLst>
              <a:gd name="connsiteX0" fmla="*/ 372008 w 372016"/>
              <a:gd name="connsiteY0" fmla="*/ 19 h 174128"/>
              <a:gd name="connsiteX1" fmla="*/ 329145 w 372016"/>
              <a:gd name="connsiteY1" fmla="*/ 127019 h 174128"/>
              <a:gd name="connsiteX2" fmla="*/ 251358 w 372016"/>
              <a:gd name="connsiteY2" fmla="*/ 163532 h 174128"/>
              <a:gd name="connsiteX3" fmla="*/ 162458 w 372016"/>
              <a:gd name="connsiteY3" fmla="*/ 173057 h 174128"/>
              <a:gd name="connsiteX4" fmla="*/ 65620 w 372016"/>
              <a:gd name="connsiteY4" fmla="*/ 142894 h 174128"/>
              <a:gd name="connsiteX5" fmla="*/ 3708 w 372016"/>
              <a:gd name="connsiteY5" fmla="*/ 112732 h 174128"/>
              <a:gd name="connsiteX6" fmla="*/ 175158 w 372016"/>
              <a:gd name="connsiteY6" fmla="*/ 171469 h 174128"/>
              <a:gd name="connsiteX7" fmla="*/ 325970 w 372016"/>
              <a:gd name="connsiteY7" fmla="*/ 117494 h 174128"/>
              <a:gd name="connsiteX8" fmla="*/ 372008 w 372016"/>
              <a:gd name="connsiteY8" fmla="*/ 19 h 1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016" h="174128">
                <a:moveTo>
                  <a:pt x="372008" y="19"/>
                </a:moveTo>
                <a:cubicBezTo>
                  <a:pt x="372537" y="1606"/>
                  <a:pt x="349253" y="99767"/>
                  <a:pt x="329145" y="127019"/>
                </a:cubicBezTo>
                <a:cubicBezTo>
                  <a:pt x="309037" y="154271"/>
                  <a:pt x="279139" y="155859"/>
                  <a:pt x="251358" y="163532"/>
                </a:cubicBezTo>
                <a:cubicBezTo>
                  <a:pt x="223577" y="171205"/>
                  <a:pt x="193414" y="176497"/>
                  <a:pt x="162458" y="173057"/>
                </a:cubicBezTo>
                <a:cubicBezTo>
                  <a:pt x="131502" y="169617"/>
                  <a:pt x="92078" y="152948"/>
                  <a:pt x="65620" y="142894"/>
                </a:cubicBezTo>
                <a:cubicBezTo>
                  <a:pt x="39162" y="132840"/>
                  <a:pt x="-14548" y="107970"/>
                  <a:pt x="3708" y="112732"/>
                </a:cubicBezTo>
                <a:cubicBezTo>
                  <a:pt x="21964" y="117494"/>
                  <a:pt x="121448" y="170675"/>
                  <a:pt x="175158" y="171469"/>
                </a:cubicBezTo>
                <a:cubicBezTo>
                  <a:pt x="228868" y="172263"/>
                  <a:pt x="295543" y="141836"/>
                  <a:pt x="325970" y="117494"/>
                </a:cubicBezTo>
                <a:cubicBezTo>
                  <a:pt x="356397" y="93152"/>
                  <a:pt x="371479" y="-1568"/>
                  <a:pt x="372008" y="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: 図形 2153">
            <a:extLst>
              <a:ext uri="{FF2B5EF4-FFF2-40B4-BE49-F238E27FC236}">
                <a16:creationId xmlns:a16="http://schemas.microsoft.com/office/drawing/2014/main" id="{0B871856-48F1-4BD3-9F1B-475447F60939}"/>
              </a:ext>
            </a:extLst>
          </p:cNvPr>
          <p:cNvSpPr/>
          <p:nvPr/>
        </p:nvSpPr>
        <p:spPr>
          <a:xfrm>
            <a:off x="4400558" y="9136063"/>
            <a:ext cx="406934" cy="162910"/>
          </a:xfrm>
          <a:custGeom>
            <a:avLst/>
            <a:gdLst>
              <a:gd name="connsiteX0" fmla="*/ 406392 w 406934"/>
              <a:gd name="connsiteY0" fmla="*/ 0 h 162910"/>
              <a:gd name="connsiteX1" fmla="*/ 338130 w 406934"/>
              <a:gd name="connsiteY1" fmla="*/ 117475 h 162910"/>
              <a:gd name="connsiteX2" fmla="*/ 239705 w 406934"/>
              <a:gd name="connsiteY2" fmla="*/ 150812 h 162910"/>
              <a:gd name="connsiteX3" fmla="*/ 100005 w 406934"/>
              <a:gd name="connsiteY3" fmla="*/ 161925 h 162910"/>
              <a:gd name="connsiteX4" fmla="*/ 31742 w 406934"/>
              <a:gd name="connsiteY4" fmla="*/ 128587 h 162910"/>
              <a:gd name="connsiteX5" fmla="*/ 3167 w 406934"/>
              <a:gd name="connsiteY5" fmla="*/ 96837 h 162910"/>
              <a:gd name="connsiteX6" fmla="*/ 103180 w 406934"/>
              <a:gd name="connsiteY6" fmla="*/ 128587 h 162910"/>
              <a:gd name="connsiteX7" fmla="*/ 301617 w 406934"/>
              <a:gd name="connsiteY7" fmla="*/ 119062 h 162910"/>
              <a:gd name="connsiteX8" fmla="*/ 406392 w 406934"/>
              <a:gd name="connsiteY8" fmla="*/ 0 h 16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934" h="162910">
                <a:moveTo>
                  <a:pt x="406392" y="0"/>
                </a:moveTo>
                <a:cubicBezTo>
                  <a:pt x="412477" y="-264"/>
                  <a:pt x="365911" y="92340"/>
                  <a:pt x="338130" y="117475"/>
                </a:cubicBezTo>
                <a:cubicBezTo>
                  <a:pt x="310349" y="142610"/>
                  <a:pt x="279392" y="143404"/>
                  <a:pt x="239705" y="150812"/>
                </a:cubicBezTo>
                <a:cubicBezTo>
                  <a:pt x="200018" y="158220"/>
                  <a:pt x="134666" y="165629"/>
                  <a:pt x="100005" y="161925"/>
                </a:cubicBezTo>
                <a:cubicBezTo>
                  <a:pt x="65344" y="158221"/>
                  <a:pt x="47882" y="139435"/>
                  <a:pt x="31742" y="128587"/>
                </a:cubicBezTo>
                <a:cubicBezTo>
                  <a:pt x="15602" y="117739"/>
                  <a:pt x="-8739" y="96837"/>
                  <a:pt x="3167" y="96837"/>
                </a:cubicBezTo>
                <a:cubicBezTo>
                  <a:pt x="15073" y="96837"/>
                  <a:pt x="53438" y="124883"/>
                  <a:pt x="103180" y="128587"/>
                </a:cubicBezTo>
                <a:cubicBezTo>
                  <a:pt x="152922" y="132291"/>
                  <a:pt x="250288" y="138906"/>
                  <a:pt x="301617" y="119062"/>
                </a:cubicBezTo>
                <a:cubicBezTo>
                  <a:pt x="352946" y="99218"/>
                  <a:pt x="400307" y="264"/>
                  <a:pt x="40639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: 図形 2154">
            <a:extLst>
              <a:ext uri="{FF2B5EF4-FFF2-40B4-BE49-F238E27FC236}">
                <a16:creationId xmlns:a16="http://schemas.microsoft.com/office/drawing/2014/main" id="{2FCB160D-EB84-4E16-B1B9-9E3FB238E290}"/>
              </a:ext>
            </a:extLst>
          </p:cNvPr>
          <p:cNvSpPr/>
          <p:nvPr/>
        </p:nvSpPr>
        <p:spPr>
          <a:xfrm>
            <a:off x="4024871" y="9321666"/>
            <a:ext cx="216160" cy="25549"/>
          </a:xfrm>
          <a:custGeom>
            <a:avLst/>
            <a:gdLst>
              <a:gd name="connsiteX0" fmla="*/ 1029 w 216160"/>
              <a:gd name="connsiteY0" fmla="*/ 134 h 25549"/>
              <a:gd name="connsiteX1" fmla="*/ 204229 w 216160"/>
              <a:gd name="connsiteY1" fmla="*/ 14951 h 25549"/>
              <a:gd name="connsiteX2" fmla="*/ 185179 w 216160"/>
              <a:gd name="connsiteY2" fmla="*/ 2251 h 25549"/>
              <a:gd name="connsiteX3" fmla="*/ 125912 w 216160"/>
              <a:gd name="connsiteY3" fmla="*/ 25534 h 25549"/>
              <a:gd name="connsiteX4" fmla="*/ 1029 w 216160"/>
              <a:gd name="connsiteY4" fmla="*/ 134 h 2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0" h="25549">
                <a:moveTo>
                  <a:pt x="1029" y="134"/>
                </a:moveTo>
                <a:cubicBezTo>
                  <a:pt x="14082" y="-1630"/>
                  <a:pt x="173537" y="14598"/>
                  <a:pt x="204229" y="14951"/>
                </a:cubicBezTo>
                <a:cubicBezTo>
                  <a:pt x="234921" y="15304"/>
                  <a:pt x="198232" y="487"/>
                  <a:pt x="185179" y="2251"/>
                </a:cubicBezTo>
                <a:cubicBezTo>
                  <a:pt x="172126" y="4015"/>
                  <a:pt x="148842" y="24829"/>
                  <a:pt x="125912" y="25534"/>
                </a:cubicBezTo>
                <a:cubicBezTo>
                  <a:pt x="102982" y="26239"/>
                  <a:pt x="-12024" y="1898"/>
                  <a:pt x="1029" y="1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790CF77A-5903-43BB-96D7-0A41CD9DCB5A}"/>
              </a:ext>
            </a:extLst>
          </p:cNvPr>
          <p:cNvSpPr/>
          <p:nvPr/>
        </p:nvSpPr>
        <p:spPr>
          <a:xfrm>
            <a:off x="3359001" y="8800376"/>
            <a:ext cx="278662" cy="232384"/>
          </a:xfrm>
          <a:custGeom>
            <a:avLst/>
            <a:gdLst>
              <a:gd name="connsiteX0" fmla="*/ 277432 w 278662"/>
              <a:gd name="connsiteY0" fmla="*/ 89624 h 232384"/>
              <a:gd name="connsiteX1" fmla="*/ 169482 w 278662"/>
              <a:gd name="connsiteY1" fmla="*/ 724 h 232384"/>
              <a:gd name="connsiteX2" fmla="*/ 118682 w 278662"/>
              <a:gd name="connsiteY2" fmla="*/ 53641 h 232384"/>
              <a:gd name="connsiteX3" fmla="*/ 23432 w 278662"/>
              <a:gd name="connsiteY3" fmla="*/ 159474 h 232384"/>
              <a:gd name="connsiteX4" fmla="*/ 149 w 278662"/>
              <a:gd name="connsiteY4" fmla="*/ 229324 h 232384"/>
              <a:gd name="connsiteX5" fmla="*/ 12849 w 278662"/>
              <a:gd name="connsiteY5" fmla="*/ 220857 h 232384"/>
              <a:gd name="connsiteX6" fmla="*/ 91166 w 278662"/>
              <a:gd name="connsiteY6" fmla="*/ 174291 h 232384"/>
              <a:gd name="connsiteX7" fmla="*/ 277432 w 278662"/>
              <a:gd name="connsiteY7" fmla="*/ 89624 h 23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62" h="232384">
                <a:moveTo>
                  <a:pt x="277432" y="89624"/>
                </a:moveTo>
                <a:cubicBezTo>
                  <a:pt x="290485" y="60696"/>
                  <a:pt x="195940" y="6721"/>
                  <a:pt x="169482" y="724"/>
                </a:cubicBezTo>
                <a:cubicBezTo>
                  <a:pt x="143024" y="-5273"/>
                  <a:pt x="143024" y="27183"/>
                  <a:pt x="118682" y="53641"/>
                </a:cubicBezTo>
                <a:cubicBezTo>
                  <a:pt x="94340" y="80099"/>
                  <a:pt x="43187" y="130194"/>
                  <a:pt x="23432" y="159474"/>
                </a:cubicBezTo>
                <a:cubicBezTo>
                  <a:pt x="3677" y="188754"/>
                  <a:pt x="1913" y="219094"/>
                  <a:pt x="149" y="229324"/>
                </a:cubicBezTo>
                <a:cubicBezTo>
                  <a:pt x="-1615" y="239554"/>
                  <a:pt x="12849" y="220857"/>
                  <a:pt x="12849" y="220857"/>
                </a:cubicBezTo>
                <a:cubicBezTo>
                  <a:pt x="28018" y="211685"/>
                  <a:pt x="44599" y="194752"/>
                  <a:pt x="91166" y="174291"/>
                </a:cubicBezTo>
                <a:cubicBezTo>
                  <a:pt x="137733" y="153830"/>
                  <a:pt x="264379" y="118552"/>
                  <a:pt x="277432" y="8962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456412E9-DF9C-4E98-B45E-EBEFE48F25AE}"/>
              </a:ext>
            </a:extLst>
          </p:cNvPr>
          <p:cNvSpPr/>
          <p:nvPr/>
        </p:nvSpPr>
        <p:spPr>
          <a:xfrm>
            <a:off x="3428988" y="9035613"/>
            <a:ext cx="352147" cy="137727"/>
          </a:xfrm>
          <a:custGeom>
            <a:avLst/>
            <a:gdLst>
              <a:gd name="connsiteX0" fmla="*/ 12 w 352147"/>
              <a:gd name="connsiteY0" fmla="*/ 437 h 137727"/>
              <a:gd name="connsiteX1" fmla="*/ 167229 w 352147"/>
              <a:gd name="connsiteY1" fmla="*/ 87220 h 137727"/>
              <a:gd name="connsiteX2" fmla="*/ 340795 w 352147"/>
              <a:gd name="connsiteY2" fmla="*/ 80870 h 137727"/>
              <a:gd name="connsiteX3" fmla="*/ 328095 w 352147"/>
              <a:gd name="connsiteY3" fmla="*/ 82987 h 137727"/>
              <a:gd name="connsiteX4" fmla="*/ 268829 w 352147"/>
              <a:gd name="connsiteY4" fmla="*/ 125320 h 137727"/>
              <a:gd name="connsiteX5" fmla="*/ 158762 w 352147"/>
              <a:gd name="connsiteY5" fmla="*/ 129554 h 137727"/>
              <a:gd name="connsiteX6" fmla="*/ 12 w 352147"/>
              <a:gd name="connsiteY6" fmla="*/ 437 h 13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147" h="137727">
                <a:moveTo>
                  <a:pt x="12" y="437"/>
                </a:moveTo>
                <a:cubicBezTo>
                  <a:pt x="1423" y="-6619"/>
                  <a:pt x="110432" y="73815"/>
                  <a:pt x="167229" y="87220"/>
                </a:cubicBezTo>
                <a:cubicBezTo>
                  <a:pt x="224026" y="100626"/>
                  <a:pt x="313984" y="81575"/>
                  <a:pt x="340795" y="80870"/>
                </a:cubicBezTo>
                <a:cubicBezTo>
                  <a:pt x="367606" y="80165"/>
                  <a:pt x="340089" y="75579"/>
                  <a:pt x="328095" y="82987"/>
                </a:cubicBezTo>
                <a:cubicBezTo>
                  <a:pt x="316101" y="90395"/>
                  <a:pt x="297051" y="117559"/>
                  <a:pt x="268829" y="125320"/>
                </a:cubicBezTo>
                <a:cubicBezTo>
                  <a:pt x="240607" y="133081"/>
                  <a:pt x="200743" y="146487"/>
                  <a:pt x="158762" y="129554"/>
                </a:cubicBezTo>
                <a:cubicBezTo>
                  <a:pt x="116781" y="112621"/>
                  <a:pt x="-1399" y="7493"/>
                  <a:pt x="12" y="43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1E71CA05-F108-4ECF-86BF-077818189BF2}"/>
              </a:ext>
            </a:extLst>
          </p:cNvPr>
          <p:cNvSpPr/>
          <p:nvPr/>
        </p:nvSpPr>
        <p:spPr>
          <a:xfrm>
            <a:off x="3373484" y="9294283"/>
            <a:ext cx="370448" cy="47304"/>
          </a:xfrm>
          <a:custGeom>
            <a:avLst/>
            <a:gdLst>
              <a:gd name="connsiteX0" fmla="*/ 483 w 370448"/>
              <a:gd name="connsiteY0" fmla="*/ 0 h 47304"/>
              <a:gd name="connsiteX1" fmla="*/ 239666 w 370448"/>
              <a:gd name="connsiteY1" fmla="*/ 44450 h 47304"/>
              <a:gd name="connsiteX2" fmla="*/ 366666 w 370448"/>
              <a:gd name="connsiteY2" fmla="*/ 42334 h 47304"/>
              <a:gd name="connsiteX3" fmla="*/ 307399 w 370448"/>
              <a:gd name="connsiteY3" fmla="*/ 38100 h 47304"/>
              <a:gd name="connsiteX4" fmla="*/ 483 w 370448"/>
              <a:gd name="connsiteY4" fmla="*/ 0 h 4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48" h="47304">
                <a:moveTo>
                  <a:pt x="483" y="0"/>
                </a:moveTo>
                <a:cubicBezTo>
                  <a:pt x="-10806" y="1058"/>
                  <a:pt x="178636" y="37394"/>
                  <a:pt x="239666" y="44450"/>
                </a:cubicBezTo>
                <a:cubicBezTo>
                  <a:pt x="300696" y="51506"/>
                  <a:pt x="355377" y="43392"/>
                  <a:pt x="366666" y="42334"/>
                </a:cubicBezTo>
                <a:cubicBezTo>
                  <a:pt x="377955" y="41276"/>
                  <a:pt x="365607" y="45156"/>
                  <a:pt x="307399" y="38100"/>
                </a:cubicBezTo>
                <a:lnTo>
                  <a:pt x="48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FAD25B7D-9BDB-4774-A5C2-6EC922B4B83F}"/>
              </a:ext>
            </a:extLst>
          </p:cNvPr>
          <p:cNvSpPr/>
          <p:nvPr/>
        </p:nvSpPr>
        <p:spPr>
          <a:xfrm>
            <a:off x="3789600" y="8997885"/>
            <a:ext cx="477623" cy="499601"/>
          </a:xfrm>
          <a:custGeom>
            <a:avLst/>
            <a:gdLst>
              <a:gd name="connsiteX0" fmla="*/ 477600 w 477623"/>
              <a:gd name="connsiteY0" fmla="*/ 33932 h 499601"/>
              <a:gd name="connsiteX1" fmla="*/ 162217 w 477623"/>
              <a:gd name="connsiteY1" fmla="*/ 4298 h 499601"/>
              <a:gd name="connsiteX2" fmla="*/ 111417 w 477623"/>
              <a:gd name="connsiteY2" fmla="*/ 23348 h 499601"/>
              <a:gd name="connsiteX3" fmla="*/ 37333 w 477623"/>
              <a:gd name="connsiteY3" fmla="*/ 213848 h 499601"/>
              <a:gd name="connsiteX4" fmla="*/ 3467 w 477623"/>
              <a:gd name="connsiteY4" fmla="*/ 326032 h 499601"/>
              <a:gd name="connsiteX5" fmla="*/ 1350 w 477623"/>
              <a:gd name="connsiteY5" fmla="*/ 446682 h 499601"/>
              <a:gd name="connsiteX6" fmla="*/ 5583 w 477623"/>
              <a:gd name="connsiteY6" fmla="*/ 499598 h 499601"/>
              <a:gd name="connsiteX7" fmla="*/ 39450 w 477623"/>
              <a:gd name="connsiteY7" fmla="*/ 444565 h 499601"/>
              <a:gd name="connsiteX8" fmla="*/ 96600 w 477623"/>
              <a:gd name="connsiteY8" fmla="*/ 362015 h 499601"/>
              <a:gd name="connsiteX9" fmla="*/ 170683 w 477623"/>
              <a:gd name="connsiteY9" fmla="*/ 317565 h 499601"/>
              <a:gd name="connsiteX10" fmla="*/ 54267 w 477623"/>
              <a:gd name="connsiteY10" fmla="*/ 349315 h 499601"/>
              <a:gd name="connsiteX11" fmla="*/ 88133 w 477623"/>
              <a:gd name="connsiteY11" fmla="*/ 188448 h 499601"/>
              <a:gd name="connsiteX12" fmla="*/ 145283 w 477623"/>
              <a:gd name="connsiteY12" fmla="*/ 38165 h 499601"/>
              <a:gd name="connsiteX13" fmla="*/ 477600 w 477623"/>
              <a:gd name="connsiteY13" fmla="*/ 33932 h 4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623" h="499601">
                <a:moveTo>
                  <a:pt x="477600" y="33932"/>
                </a:moveTo>
                <a:cubicBezTo>
                  <a:pt x="480422" y="28288"/>
                  <a:pt x="223247" y="6062"/>
                  <a:pt x="162217" y="4298"/>
                </a:cubicBezTo>
                <a:cubicBezTo>
                  <a:pt x="101187" y="2534"/>
                  <a:pt x="132231" y="-11577"/>
                  <a:pt x="111417" y="23348"/>
                </a:cubicBezTo>
                <a:cubicBezTo>
                  <a:pt x="90603" y="58273"/>
                  <a:pt x="55325" y="163401"/>
                  <a:pt x="37333" y="213848"/>
                </a:cubicBezTo>
                <a:cubicBezTo>
                  <a:pt x="19341" y="264295"/>
                  <a:pt x="9464" y="287226"/>
                  <a:pt x="3467" y="326032"/>
                </a:cubicBezTo>
                <a:cubicBezTo>
                  <a:pt x="-2530" y="364838"/>
                  <a:pt x="997" y="417754"/>
                  <a:pt x="1350" y="446682"/>
                </a:cubicBezTo>
                <a:cubicBezTo>
                  <a:pt x="1703" y="475610"/>
                  <a:pt x="-767" y="499951"/>
                  <a:pt x="5583" y="499598"/>
                </a:cubicBezTo>
                <a:cubicBezTo>
                  <a:pt x="11933" y="499245"/>
                  <a:pt x="24280" y="467496"/>
                  <a:pt x="39450" y="444565"/>
                </a:cubicBezTo>
                <a:cubicBezTo>
                  <a:pt x="54620" y="421634"/>
                  <a:pt x="74728" y="383182"/>
                  <a:pt x="96600" y="362015"/>
                </a:cubicBezTo>
                <a:cubicBezTo>
                  <a:pt x="118472" y="340848"/>
                  <a:pt x="177738" y="319682"/>
                  <a:pt x="170683" y="317565"/>
                </a:cubicBezTo>
                <a:cubicBezTo>
                  <a:pt x="163628" y="315448"/>
                  <a:pt x="68025" y="370835"/>
                  <a:pt x="54267" y="349315"/>
                </a:cubicBezTo>
                <a:cubicBezTo>
                  <a:pt x="40509" y="327796"/>
                  <a:pt x="72964" y="240306"/>
                  <a:pt x="88133" y="188448"/>
                </a:cubicBezTo>
                <a:cubicBezTo>
                  <a:pt x="103302" y="136590"/>
                  <a:pt x="83194" y="65682"/>
                  <a:pt x="145283" y="38165"/>
                </a:cubicBezTo>
                <a:cubicBezTo>
                  <a:pt x="207372" y="10648"/>
                  <a:pt x="474778" y="39576"/>
                  <a:pt x="477600" y="3393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: 図形 2159">
            <a:extLst>
              <a:ext uri="{FF2B5EF4-FFF2-40B4-BE49-F238E27FC236}">
                <a16:creationId xmlns:a16="http://schemas.microsoft.com/office/drawing/2014/main" id="{F4C51A64-9F54-4840-B646-0A590D747A0A}"/>
              </a:ext>
            </a:extLst>
          </p:cNvPr>
          <p:cNvSpPr/>
          <p:nvPr/>
        </p:nvSpPr>
        <p:spPr>
          <a:xfrm>
            <a:off x="4413492" y="9051114"/>
            <a:ext cx="308303" cy="152016"/>
          </a:xfrm>
          <a:custGeom>
            <a:avLst/>
            <a:gdLst>
              <a:gd name="connsiteX0" fmla="*/ 7696 w 308303"/>
              <a:gd name="connsiteY0" fmla="*/ 811 h 152016"/>
              <a:gd name="connsiteX1" fmla="*/ 187083 w 308303"/>
              <a:gd name="connsiteY1" fmla="*/ 91299 h 152016"/>
              <a:gd name="connsiteX2" fmla="*/ 304558 w 308303"/>
              <a:gd name="connsiteY2" fmla="*/ 91299 h 152016"/>
              <a:gd name="connsiteX3" fmla="*/ 269633 w 308303"/>
              <a:gd name="connsiteY3" fmla="*/ 97649 h 152016"/>
              <a:gd name="connsiteX4" fmla="*/ 174383 w 308303"/>
              <a:gd name="connsiteY4" fmla="*/ 151624 h 152016"/>
              <a:gd name="connsiteX5" fmla="*/ 68021 w 308303"/>
              <a:gd name="connsiteY5" fmla="*/ 118286 h 152016"/>
              <a:gd name="connsiteX6" fmla="*/ 34683 w 308303"/>
              <a:gd name="connsiteY6" fmla="*/ 50024 h 152016"/>
              <a:gd name="connsiteX7" fmla="*/ 7696 w 308303"/>
              <a:gd name="connsiteY7" fmla="*/ 811 h 15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03" h="152016">
                <a:moveTo>
                  <a:pt x="7696" y="811"/>
                </a:moveTo>
                <a:cubicBezTo>
                  <a:pt x="33096" y="7690"/>
                  <a:pt x="137606" y="76218"/>
                  <a:pt x="187083" y="91299"/>
                </a:cubicBezTo>
                <a:cubicBezTo>
                  <a:pt x="236560" y="106380"/>
                  <a:pt x="290800" y="90241"/>
                  <a:pt x="304558" y="91299"/>
                </a:cubicBezTo>
                <a:cubicBezTo>
                  <a:pt x="318316" y="92357"/>
                  <a:pt x="291329" y="87595"/>
                  <a:pt x="269633" y="97649"/>
                </a:cubicBezTo>
                <a:cubicBezTo>
                  <a:pt x="247937" y="107703"/>
                  <a:pt x="207985" y="148185"/>
                  <a:pt x="174383" y="151624"/>
                </a:cubicBezTo>
                <a:cubicBezTo>
                  <a:pt x="140781" y="155064"/>
                  <a:pt x="91304" y="135219"/>
                  <a:pt x="68021" y="118286"/>
                </a:cubicBezTo>
                <a:cubicBezTo>
                  <a:pt x="44738" y="101353"/>
                  <a:pt x="42091" y="67486"/>
                  <a:pt x="34683" y="50024"/>
                </a:cubicBezTo>
                <a:cubicBezTo>
                  <a:pt x="27275" y="32562"/>
                  <a:pt x="-17704" y="-6068"/>
                  <a:pt x="7696" y="81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C207D965-C2EA-42D2-8F38-9B1B28F42D80}"/>
              </a:ext>
            </a:extLst>
          </p:cNvPr>
          <p:cNvSpPr/>
          <p:nvPr/>
        </p:nvSpPr>
        <p:spPr>
          <a:xfrm>
            <a:off x="4395504" y="9390701"/>
            <a:ext cx="329055" cy="29584"/>
          </a:xfrm>
          <a:custGeom>
            <a:avLst/>
            <a:gdLst>
              <a:gd name="connsiteX0" fmla="*/ 284 w 329055"/>
              <a:gd name="connsiteY0" fmla="*/ 7299 h 29584"/>
              <a:gd name="connsiteX1" fmla="*/ 141571 w 329055"/>
              <a:gd name="connsiteY1" fmla="*/ 13649 h 29584"/>
              <a:gd name="connsiteX2" fmla="*/ 325721 w 329055"/>
              <a:gd name="connsiteY2" fmla="*/ 949 h 29584"/>
              <a:gd name="connsiteX3" fmla="*/ 254284 w 329055"/>
              <a:gd name="connsiteY3" fmla="*/ 4124 h 29584"/>
              <a:gd name="connsiteX4" fmla="*/ 178084 w 329055"/>
              <a:gd name="connsiteY4" fmla="*/ 29524 h 29584"/>
              <a:gd name="connsiteX5" fmla="*/ 284 w 329055"/>
              <a:gd name="connsiteY5" fmla="*/ 7299 h 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055" h="29584">
                <a:moveTo>
                  <a:pt x="284" y="7299"/>
                </a:moveTo>
                <a:cubicBezTo>
                  <a:pt x="-5801" y="4653"/>
                  <a:pt x="87332" y="14707"/>
                  <a:pt x="141571" y="13649"/>
                </a:cubicBezTo>
                <a:cubicBezTo>
                  <a:pt x="195810" y="12591"/>
                  <a:pt x="306936" y="2536"/>
                  <a:pt x="325721" y="949"/>
                </a:cubicBezTo>
                <a:cubicBezTo>
                  <a:pt x="344506" y="-638"/>
                  <a:pt x="278890" y="-638"/>
                  <a:pt x="254284" y="4124"/>
                </a:cubicBezTo>
                <a:cubicBezTo>
                  <a:pt x="229678" y="8886"/>
                  <a:pt x="218565" y="28201"/>
                  <a:pt x="178084" y="29524"/>
                </a:cubicBezTo>
                <a:cubicBezTo>
                  <a:pt x="137603" y="30847"/>
                  <a:pt x="6369" y="9945"/>
                  <a:pt x="284" y="72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A53BF0A7-568F-47D3-84BF-2C04ECA10116}"/>
              </a:ext>
            </a:extLst>
          </p:cNvPr>
          <p:cNvSpPr/>
          <p:nvPr/>
        </p:nvSpPr>
        <p:spPr>
          <a:xfrm>
            <a:off x="4378178" y="9437515"/>
            <a:ext cx="348318" cy="62787"/>
          </a:xfrm>
          <a:custGeom>
            <a:avLst/>
            <a:gdLst>
              <a:gd name="connsiteX0" fmla="*/ 147 w 348318"/>
              <a:gd name="connsiteY0" fmla="*/ 41448 h 62787"/>
              <a:gd name="connsiteX1" fmla="*/ 152547 w 348318"/>
              <a:gd name="connsiteY1" fmla="*/ 49385 h 62787"/>
              <a:gd name="connsiteX2" fmla="*/ 346222 w 348318"/>
              <a:gd name="connsiteY2" fmla="*/ 173 h 62787"/>
              <a:gd name="connsiteX3" fmla="*/ 260497 w 348318"/>
              <a:gd name="connsiteY3" fmla="*/ 31923 h 62787"/>
              <a:gd name="connsiteX4" fmla="*/ 179535 w 348318"/>
              <a:gd name="connsiteY4" fmla="*/ 62085 h 62787"/>
              <a:gd name="connsiteX5" fmla="*/ 147 w 348318"/>
              <a:gd name="connsiteY5" fmla="*/ 41448 h 6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318" h="62787">
                <a:moveTo>
                  <a:pt x="147" y="41448"/>
                </a:moveTo>
                <a:cubicBezTo>
                  <a:pt x="-4351" y="39331"/>
                  <a:pt x="94868" y="56264"/>
                  <a:pt x="152547" y="49385"/>
                </a:cubicBezTo>
                <a:cubicBezTo>
                  <a:pt x="210226" y="42506"/>
                  <a:pt x="328230" y="3083"/>
                  <a:pt x="346222" y="173"/>
                </a:cubicBezTo>
                <a:cubicBezTo>
                  <a:pt x="364214" y="-2737"/>
                  <a:pt x="260497" y="31923"/>
                  <a:pt x="260497" y="31923"/>
                </a:cubicBezTo>
                <a:cubicBezTo>
                  <a:pt x="232716" y="42242"/>
                  <a:pt x="218958" y="57058"/>
                  <a:pt x="179535" y="62085"/>
                </a:cubicBezTo>
                <a:cubicBezTo>
                  <a:pt x="140112" y="67112"/>
                  <a:pt x="4645" y="43565"/>
                  <a:pt x="147" y="414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7FD6C1C5-F6FF-4D30-89D7-6B928068EBFD}"/>
              </a:ext>
            </a:extLst>
          </p:cNvPr>
          <p:cNvSpPr/>
          <p:nvPr/>
        </p:nvSpPr>
        <p:spPr>
          <a:xfrm>
            <a:off x="4916442" y="9982197"/>
            <a:ext cx="239572" cy="45551"/>
          </a:xfrm>
          <a:custGeom>
            <a:avLst/>
            <a:gdLst>
              <a:gd name="connsiteX0" fmla="*/ 575 w 239572"/>
              <a:gd name="connsiteY0" fmla="*/ 42336 h 45551"/>
              <a:gd name="connsiteX1" fmla="*/ 133925 w 239572"/>
              <a:gd name="connsiteY1" fmla="*/ 42336 h 45551"/>
              <a:gd name="connsiteX2" fmla="*/ 237641 w 239572"/>
              <a:gd name="connsiteY2" fmla="*/ 3 h 45551"/>
              <a:gd name="connsiteX3" fmla="*/ 188958 w 239572"/>
              <a:gd name="connsiteY3" fmla="*/ 40220 h 45551"/>
              <a:gd name="connsiteX4" fmla="*/ 575 w 239572"/>
              <a:gd name="connsiteY4" fmla="*/ 42336 h 4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572" h="45551">
                <a:moveTo>
                  <a:pt x="575" y="42336"/>
                </a:moveTo>
                <a:cubicBezTo>
                  <a:pt x="-8597" y="42689"/>
                  <a:pt x="94414" y="49391"/>
                  <a:pt x="133925" y="42336"/>
                </a:cubicBezTo>
                <a:cubicBezTo>
                  <a:pt x="173436" y="35281"/>
                  <a:pt x="228469" y="356"/>
                  <a:pt x="237641" y="3"/>
                </a:cubicBezTo>
                <a:cubicBezTo>
                  <a:pt x="246813" y="-350"/>
                  <a:pt x="222119" y="30342"/>
                  <a:pt x="188958" y="40220"/>
                </a:cubicBezTo>
                <a:cubicBezTo>
                  <a:pt x="155797" y="50098"/>
                  <a:pt x="9747" y="41983"/>
                  <a:pt x="575" y="423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66E65031-43D4-4D99-B440-847B0AEB97CA}"/>
              </a:ext>
            </a:extLst>
          </p:cNvPr>
          <p:cNvSpPr/>
          <p:nvPr/>
        </p:nvSpPr>
        <p:spPr>
          <a:xfrm>
            <a:off x="5255673" y="9787467"/>
            <a:ext cx="241381" cy="23384"/>
          </a:xfrm>
          <a:custGeom>
            <a:avLst/>
            <a:gdLst>
              <a:gd name="connsiteX0" fmla="*/ 10 w 241381"/>
              <a:gd name="connsiteY0" fmla="*/ 23283 h 23384"/>
              <a:gd name="connsiteX1" fmla="*/ 177810 w 241381"/>
              <a:gd name="connsiteY1" fmla="*/ 0 h 23384"/>
              <a:gd name="connsiteX2" fmla="*/ 241310 w 241381"/>
              <a:gd name="connsiteY2" fmla="*/ 23283 h 23384"/>
              <a:gd name="connsiteX3" fmla="*/ 186277 w 241381"/>
              <a:gd name="connsiteY3" fmla="*/ 8466 h 23384"/>
              <a:gd name="connsiteX4" fmla="*/ 10 w 241381"/>
              <a:gd name="connsiteY4" fmla="*/ 23283 h 2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81" h="23384">
                <a:moveTo>
                  <a:pt x="10" y="23283"/>
                </a:moveTo>
                <a:cubicBezTo>
                  <a:pt x="-1401" y="21872"/>
                  <a:pt x="137593" y="0"/>
                  <a:pt x="177810" y="0"/>
                </a:cubicBezTo>
                <a:cubicBezTo>
                  <a:pt x="218027" y="0"/>
                  <a:pt x="239899" y="21872"/>
                  <a:pt x="241310" y="23283"/>
                </a:cubicBezTo>
                <a:cubicBezTo>
                  <a:pt x="242721" y="24694"/>
                  <a:pt x="223319" y="10935"/>
                  <a:pt x="186277" y="8466"/>
                </a:cubicBezTo>
                <a:cubicBezTo>
                  <a:pt x="149235" y="5996"/>
                  <a:pt x="1421" y="24694"/>
                  <a:pt x="10" y="232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5" name="フリーフォーム: 図形 2164">
            <a:extLst>
              <a:ext uri="{FF2B5EF4-FFF2-40B4-BE49-F238E27FC236}">
                <a16:creationId xmlns:a16="http://schemas.microsoft.com/office/drawing/2014/main" id="{E0EC4C09-D4C3-4755-95A6-F1EC73D59514}"/>
              </a:ext>
            </a:extLst>
          </p:cNvPr>
          <p:cNvSpPr/>
          <p:nvPr/>
        </p:nvSpPr>
        <p:spPr>
          <a:xfrm>
            <a:off x="6093092" y="8879057"/>
            <a:ext cx="297196" cy="191606"/>
          </a:xfrm>
          <a:custGeom>
            <a:avLst/>
            <a:gdLst>
              <a:gd name="connsiteX0" fmla="*/ 791 w 297196"/>
              <a:gd name="connsiteY0" fmla="*/ 99843 h 191606"/>
              <a:gd name="connsiteX1" fmla="*/ 144725 w 297196"/>
              <a:gd name="connsiteY1" fmla="*/ 125243 h 191606"/>
              <a:gd name="connsiteX2" fmla="*/ 273841 w 297196"/>
              <a:gd name="connsiteY2" fmla="*/ 23643 h 191606"/>
              <a:gd name="connsiteX3" fmla="*/ 297125 w 297196"/>
              <a:gd name="connsiteY3" fmla="*/ 360 h 191606"/>
              <a:gd name="connsiteX4" fmla="*/ 280191 w 297196"/>
              <a:gd name="connsiteY4" fmla="*/ 34226 h 191606"/>
              <a:gd name="connsiteX5" fmla="*/ 254791 w 297196"/>
              <a:gd name="connsiteY5" fmla="*/ 150643 h 191606"/>
              <a:gd name="connsiteX6" fmla="*/ 182825 w 297196"/>
              <a:gd name="connsiteY6" fmla="*/ 173926 h 191606"/>
              <a:gd name="connsiteX7" fmla="*/ 89691 w 297196"/>
              <a:gd name="connsiteY7" fmla="*/ 188743 h 191606"/>
              <a:gd name="connsiteX8" fmla="*/ 791 w 297196"/>
              <a:gd name="connsiteY8" fmla="*/ 99843 h 19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96" h="191606">
                <a:moveTo>
                  <a:pt x="791" y="99843"/>
                </a:moveTo>
                <a:cubicBezTo>
                  <a:pt x="9963" y="89260"/>
                  <a:pt x="99217" y="137943"/>
                  <a:pt x="144725" y="125243"/>
                </a:cubicBezTo>
                <a:cubicBezTo>
                  <a:pt x="190233" y="112543"/>
                  <a:pt x="248441" y="44457"/>
                  <a:pt x="273841" y="23643"/>
                </a:cubicBezTo>
                <a:cubicBezTo>
                  <a:pt x="299241" y="2829"/>
                  <a:pt x="296067" y="-1404"/>
                  <a:pt x="297125" y="360"/>
                </a:cubicBezTo>
                <a:cubicBezTo>
                  <a:pt x="298183" y="2124"/>
                  <a:pt x="287247" y="9179"/>
                  <a:pt x="280191" y="34226"/>
                </a:cubicBezTo>
                <a:cubicBezTo>
                  <a:pt x="273135" y="59273"/>
                  <a:pt x="271019" y="127360"/>
                  <a:pt x="254791" y="150643"/>
                </a:cubicBezTo>
                <a:cubicBezTo>
                  <a:pt x="238563" y="173926"/>
                  <a:pt x="210342" y="167576"/>
                  <a:pt x="182825" y="173926"/>
                </a:cubicBezTo>
                <a:cubicBezTo>
                  <a:pt x="155308" y="180276"/>
                  <a:pt x="114738" y="198621"/>
                  <a:pt x="89691" y="188743"/>
                </a:cubicBezTo>
                <a:cubicBezTo>
                  <a:pt x="64644" y="178865"/>
                  <a:pt x="-8381" y="110426"/>
                  <a:pt x="791" y="99843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5E1B913F-8B9B-4221-B46B-1C23FFFB54C9}"/>
              </a:ext>
            </a:extLst>
          </p:cNvPr>
          <p:cNvSpPr/>
          <p:nvPr/>
        </p:nvSpPr>
        <p:spPr>
          <a:xfrm>
            <a:off x="6129637" y="9209616"/>
            <a:ext cx="320268" cy="76279"/>
          </a:xfrm>
          <a:custGeom>
            <a:avLst/>
            <a:gdLst>
              <a:gd name="connsiteX0" fmla="*/ 230 w 320268"/>
              <a:gd name="connsiteY0" fmla="*/ 1 h 76279"/>
              <a:gd name="connsiteX1" fmla="*/ 173796 w 320268"/>
              <a:gd name="connsiteY1" fmla="*/ 69851 h 76279"/>
              <a:gd name="connsiteX2" fmla="*/ 319846 w 320268"/>
              <a:gd name="connsiteY2" fmla="*/ 71967 h 76279"/>
              <a:gd name="connsiteX3" fmla="*/ 211896 w 320268"/>
              <a:gd name="connsiteY3" fmla="*/ 71967 h 76279"/>
              <a:gd name="connsiteX4" fmla="*/ 230 w 320268"/>
              <a:gd name="connsiteY4" fmla="*/ 1 h 7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68" h="76279">
                <a:moveTo>
                  <a:pt x="230" y="1"/>
                </a:moveTo>
                <a:cubicBezTo>
                  <a:pt x="-6120" y="-352"/>
                  <a:pt x="120527" y="57857"/>
                  <a:pt x="173796" y="69851"/>
                </a:cubicBezTo>
                <a:cubicBezTo>
                  <a:pt x="227065" y="81845"/>
                  <a:pt x="313496" y="71614"/>
                  <a:pt x="319846" y="71967"/>
                </a:cubicBezTo>
                <a:cubicBezTo>
                  <a:pt x="326196" y="72320"/>
                  <a:pt x="259521" y="81492"/>
                  <a:pt x="211896" y="71967"/>
                </a:cubicBezTo>
                <a:cubicBezTo>
                  <a:pt x="164271" y="62442"/>
                  <a:pt x="6580" y="354"/>
                  <a:pt x="230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C62C9390-871E-4AD2-B169-08AF2127EF4C}"/>
              </a:ext>
            </a:extLst>
          </p:cNvPr>
          <p:cNvSpPr/>
          <p:nvPr/>
        </p:nvSpPr>
        <p:spPr>
          <a:xfrm>
            <a:off x="6177685" y="9196916"/>
            <a:ext cx="424217" cy="156695"/>
          </a:xfrm>
          <a:custGeom>
            <a:avLst/>
            <a:gdLst>
              <a:gd name="connsiteX0" fmla="*/ 865 w 424217"/>
              <a:gd name="connsiteY0" fmla="*/ 120651 h 156695"/>
              <a:gd name="connsiteX1" fmla="*/ 229465 w 424217"/>
              <a:gd name="connsiteY1" fmla="*/ 139701 h 156695"/>
              <a:gd name="connsiteX2" fmla="*/ 312015 w 424217"/>
              <a:gd name="connsiteY2" fmla="*/ 129117 h 156695"/>
              <a:gd name="connsiteX3" fmla="*/ 386098 w 424217"/>
              <a:gd name="connsiteY3" fmla="*/ 67734 h 156695"/>
              <a:gd name="connsiteX4" fmla="*/ 424198 w 424217"/>
              <a:gd name="connsiteY4" fmla="*/ 1 h 156695"/>
              <a:gd name="connsiteX5" fmla="*/ 390332 w 424217"/>
              <a:gd name="connsiteY5" fmla="*/ 69851 h 156695"/>
              <a:gd name="connsiteX6" fmla="*/ 326832 w 424217"/>
              <a:gd name="connsiteY6" fmla="*/ 137584 h 156695"/>
              <a:gd name="connsiteX7" fmla="*/ 157498 w 424217"/>
              <a:gd name="connsiteY7" fmla="*/ 156634 h 156695"/>
              <a:gd name="connsiteX8" fmla="*/ 865 w 424217"/>
              <a:gd name="connsiteY8" fmla="*/ 120651 h 15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217" h="156695">
                <a:moveTo>
                  <a:pt x="865" y="120651"/>
                </a:moveTo>
                <a:cubicBezTo>
                  <a:pt x="12860" y="117829"/>
                  <a:pt x="177607" y="138290"/>
                  <a:pt x="229465" y="139701"/>
                </a:cubicBezTo>
                <a:cubicBezTo>
                  <a:pt x="281323" y="141112"/>
                  <a:pt x="285910" y="141111"/>
                  <a:pt x="312015" y="129117"/>
                </a:cubicBezTo>
                <a:cubicBezTo>
                  <a:pt x="338120" y="117123"/>
                  <a:pt x="367401" y="89253"/>
                  <a:pt x="386098" y="67734"/>
                </a:cubicBezTo>
                <a:cubicBezTo>
                  <a:pt x="404795" y="46215"/>
                  <a:pt x="423492" y="-352"/>
                  <a:pt x="424198" y="1"/>
                </a:cubicBezTo>
                <a:cubicBezTo>
                  <a:pt x="424904" y="354"/>
                  <a:pt x="406560" y="46920"/>
                  <a:pt x="390332" y="69851"/>
                </a:cubicBezTo>
                <a:cubicBezTo>
                  <a:pt x="374104" y="92781"/>
                  <a:pt x="365637" y="123120"/>
                  <a:pt x="326832" y="137584"/>
                </a:cubicBezTo>
                <a:cubicBezTo>
                  <a:pt x="288027" y="152048"/>
                  <a:pt x="210415" y="157340"/>
                  <a:pt x="157498" y="156634"/>
                </a:cubicBezTo>
                <a:cubicBezTo>
                  <a:pt x="104581" y="155929"/>
                  <a:pt x="-11130" y="123473"/>
                  <a:pt x="865" y="1206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: 図形 2167">
            <a:extLst>
              <a:ext uri="{FF2B5EF4-FFF2-40B4-BE49-F238E27FC236}">
                <a16:creationId xmlns:a16="http://schemas.microsoft.com/office/drawing/2014/main" id="{9400C91A-3EC1-474F-B155-0E7FD22D669A}"/>
              </a:ext>
            </a:extLst>
          </p:cNvPr>
          <p:cNvSpPr/>
          <p:nvPr/>
        </p:nvSpPr>
        <p:spPr>
          <a:xfrm>
            <a:off x="6132264" y="9353545"/>
            <a:ext cx="450569" cy="83469"/>
          </a:xfrm>
          <a:custGeom>
            <a:avLst/>
            <a:gdLst>
              <a:gd name="connsiteX0" fmla="*/ 6069 w 450569"/>
              <a:gd name="connsiteY0" fmla="*/ 5 h 83469"/>
              <a:gd name="connsiteX1" fmla="*/ 262186 w 450569"/>
              <a:gd name="connsiteY1" fmla="*/ 74088 h 83469"/>
              <a:gd name="connsiteX2" fmla="*/ 450569 w 450569"/>
              <a:gd name="connsiteY2" fmla="*/ 38105 h 83469"/>
              <a:gd name="connsiteX3" fmla="*/ 260069 w 450569"/>
              <a:gd name="connsiteY3" fmla="*/ 76205 h 83469"/>
              <a:gd name="connsiteX4" fmla="*/ 92853 w 450569"/>
              <a:gd name="connsiteY4" fmla="*/ 78322 h 83469"/>
              <a:gd name="connsiteX5" fmla="*/ 6069 w 450569"/>
              <a:gd name="connsiteY5" fmla="*/ 5 h 8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69" h="83469">
                <a:moveTo>
                  <a:pt x="6069" y="5"/>
                </a:moveTo>
                <a:cubicBezTo>
                  <a:pt x="34291" y="-701"/>
                  <a:pt x="188103" y="67738"/>
                  <a:pt x="262186" y="74088"/>
                </a:cubicBezTo>
                <a:cubicBezTo>
                  <a:pt x="336269" y="80438"/>
                  <a:pt x="450922" y="37752"/>
                  <a:pt x="450569" y="38105"/>
                </a:cubicBezTo>
                <a:cubicBezTo>
                  <a:pt x="450216" y="38458"/>
                  <a:pt x="319688" y="69502"/>
                  <a:pt x="260069" y="76205"/>
                </a:cubicBezTo>
                <a:cubicBezTo>
                  <a:pt x="200450" y="82908"/>
                  <a:pt x="130600" y="87494"/>
                  <a:pt x="92853" y="78322"/>
                </a:cubicBezTo>
                <a:cubicBezTo>
                  <a:pt x="55106" y="69150"/>
                  <a:pt x="-22153" y="711"/>
                  <a:pt x="6069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944E7F04-57D7-4CBC-98FC-4CC1F5EEF3A2}"/>
              </a:ext>
            </a:extLst>
          </p:cNvPr>
          <p:cNvSpPr/>
          <p:nvPr/>
        </p:nvSpPr>
        <p:spPr>
          <a:xfrm>
            <a:off x="6552310" y="8856395"/>
            <a:ext cx="377562" cy="536322"/>
          </a:xfrm>
          <a:custGeom>
            <a:avLst/>
            <a:gdLst>
              <a:gd name="connsiteX0" fmla="*/ 2478 w 377562"/>
              <a:gd name="connsiteY0" fmla="*/ 157430 h 536322"/>
              <a:gd name="connsiteX1" fmla="*/ 177103 w 377562"/>
              <a:gd name="connsiteY1" fmla="*/ 51068 h 536322"/>
              <a:gd name="connsiteX2" fmla="*/ 285053 w 377562"/>
              <a:gd name="connsiteY2" fmla="*/ 1855 h 536322"/>
              <a:gd name="connsiteX3" fmla="*/ 251715 w 377562"/>
              <a:gd name="connsiteY3" fmla="*/ 16143 h 536322"/>
              <a:gd name="connsiteX4" fmla="*/ 204090 w 377562"/>
              <a:gd name="connsiteY4" fmla="*/ 70118 h 536322"/>
              <a:gd name="connsiteX5" fmla="*/ 175515 w 377562"/>
              <a:gd name="connsiteY5" fmla="*/ 220930 h 536322"/>
              <a:gd name="connsiteX6" fmla="*/ 199328 w 377562"/>
              <a:gd name="connsiteY6" fmla="*/ 287605 h 536322"/>
              <a:gd name="connsiteX7" fmla="*/ 261240 w 377562"/>
              <a:gd name="connsiteY7" fmla="*/ 330468 h 536322"/>
              <a:gd name="connsiteX8" fmla="*/ 377128 w 377562"/>
              <a:gd name="connsiteY8" fmla="*/ 279668 h 536322"/>
              <a:gd name="connsiteX9" fmla="*/ 299340 w 377562"/>
              <a:gd name="connsiteY9" fmla="*/ 317768 h 536322"/>
              <a:gd name="connsiteX10" fmla="*/ 262828 w 377562"/>
              <a:gd name="connsiteY10" fmla="*/ 371743 h 536322"/>
              <a:gd name="connsiteX11" fmla="*/ 256478 w 377562"/>
              <a:gd name="connsiteY11" fmla="*/ 447943 h 536322"/>
              <a:gd name="connsiteX12" fmla="*/ 205678 w 377562"/>
              <a:gd name="connsiteY12" fmla="*/ 487630 h 536322"/>
              <a:gd name="connsiteX13" fmla="*/ 223140 w 377562"/>
              <a:gd name="connsiteY13" fmla="*/ 535255 h 536322"/>
              <a:gd name="connsiteX14" fmla="*/ 167578 w 377562"/>
              <a:gd name="connsiteY14" fmla="*/ 438418 h 536322"/>
              <a:gd name="connsiteX15" fmla="*/ 80265 w 377562"/>
              <a:gd name="connsiteY15" fmla="*/ 343168 h 536322"/>
              <a:gd name="connsiteX16" fmla="*/ 2478 w 377562"/>
              <a:gd name="connsiteY16" fmla="*/ 157430 h 53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7562" h="536322">
                <a:moveTo>
                  <a:pt x="2478" y="157430"/>
                </a:moveTo>
                <a:cubicBezTo>
                  <a:pt x="18618" y="108747"/>
                  <a:pt x="130007" y="76997"/>
                  <a:pt x="177103" y="51068"/>
                </a:cubicBezTo>
                <a:cubicBezTo>
                  <a:pt x="224199" y="25139"/>
                  <a:pt x="285053" y="1855"/>
                  <a:pt x="285053" y="1855"/>
                </a:cubicBezTo>
                <a:cubicBezTo>
                  <a:pt x="297488" y="-3966"/>
                  <a:pt x="265209" y="4766"/>
                  <a:pt x="251715" y="16143"/>
                </a:cubicBezTo>
                <a:cubicBezTo>
                  <a:pt x="238221" y="27520"/>
                  <a:pt x="216790" y="35987"/>
                  <a:pt x="204090" y="70118"/>
                </a:cubicBezTo>
                <a:cubicBezTo>
                  <a:pt x="191390" y="104249"/>
                  <a:pt x="176309" y="184682"/>
                  <a:pt x="175515" y="220930"/>
                </a:cubicBezTo>
                <a:cubicBezTo>
                  <a:pt x="174721" y="257178"/>
                  <a:pt x="185040" y="269349"/>
                  <a:pt x="199328" y="287605"/>
                </a:cubicBezTo>
                <a:cubicBezTo>
                  <a:pt x="213616" y="305861"/>
                  <a:pt x="231607" y="331791"/>
                  <a:pt x="261240" y="330468"/>
                </a:cubicBezTo>
                <a:cubicBezTo>
                  <a:pt x="290873" y="329145"/>
                  <a:pt x="370778" y="281785"/>
                  <a:pt x="377128" y="279668"/>
                </a:cubicBezTo>
                <a:cubicBezTo>
                  <a:pt x="383478" y="277551"/>
                  <a:pt x="318390" y="302422"/>
                  <a:pt x="299340" y="317768"/>
                </a:cubicBezTo>
                <a:cubicBezTo>
                  <a:pt x="280290" y="333114"/>
                  <a:pt x="269972" y="350047"/>
                  <a:pt x="262828" y="371743"/>
                </a:cubicBezTo>
                <a:cubicBezTo>
                  <a:pt x="255684" y="393439"/>
                  <a:pt x="266003" y="428628"/>
                  <a:pt x="256478" y="447943"/>
                </a:cubicBezTo>
                <a:cubicBezTo>
                  <a:pt x="246953" y="467258"/>
                  <a:pt x="211234" y="473078"/>
                  <a:pt x="205678" y="487630"/>
                </a:cubicBezTo>
                <a:cubicBezTo>
                  <a:pt x="200122" y="502182"/>
                  <a:pt x="229490" y="543457"/>
                  <a:pt x="223140" y="535255"/>
                </a:cubicBezTo>
                <a:cubicBezTo>
                  <a:pt x="216790" y="527053"/>
                  <a:pt x="191390" y="470432"/>
                  <a:pt x="167578" y="438418"/>
                </a:cubicBezTo>
                <a:cubicBezTo>
                  <a:pt x="143766" y="406404"/>
                  <a:pt x="107253" y="385501"/>
                  <a:pt x="80265" y="343168"/>
                </a:cubicBezTo>
                <a:cubicBezTo>
                  <a:pt x="53277" y="300835"/>
                  <a:pt x="-13662" y="206113"/>
                  <a:pt x="2478" y="15743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DC6DF419-0FA7-4A87-85DF-A8F4FA7A6AD8}"/>
              </a:ext>
            </a:extLst>
          </p:cNvPr>
          <p:cNvSpPr/>
          <p:nvPr/>
        </p:nvSpPr>
        <p:spPr>
          <a:xfrm>
            <a:off x="3060096" y="9917057"/>
            <a:ext cx="454220" cy="329151"/>
          </a:xfrm>
          <a:custGeom>
            <a:avLst/>
            <a:gdLst>
              <a:gd name="connsiteX0" fmla="*/ 604 w 454220"/>
              <a:gd name="connsiteY0" fmla="*/ 56 h 329151"/>
              <a:gd name="connsiteX1" fmla="*/ 202217 w 454220"/>
              <a:gd name="connsiteY1" fmla="*/ 182618 h 329151"/>
              <a:gd name="connsiteX2" fmla="*/ 448279 w 454220"/>
              <a:gd name="connsiteY2" fmla="*/ 327081 h 329151"/>
              <a:gd name="connsiteX3" fmla="*/ 368904 w 454220"/>
              <a:gd name="connsiteY3" fmla="*/ 263581 h 329151"/>
              <a:gd name="connsiteX4" fmla="*/ 267304 w 454220"/>
              <a:gd name="connsiteY4" fmla="*/ 201668 h 329151"/>
              <a:gd name="connsiteX5" fmla="*/ 604 w 454220"/>
              <a:gd name="connsiteY5" fmla="*/ 56 h 3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220" h="329151">
                <a:moveTo>
                  <a:pt x="604" y="56"/>
                </a:moveTo>
                <a:cubicBezTo>
                  <a:pt x="-10244" y="-3119"/>
                  <a:pt x="127605" y="128114"/>
                  <a:pt x="202217" y="182618"/>
                </a:cubicBezTo>
                <a:cubicBezTo>
                  <a:pt x="276829" y="237122"/>
                  <a:pt x="420498" y="313587"/>
                  <a:pt x="448279" y="327081"/>
                </a:cubicBezTo>
                <a:cubicBezTo>
                  <a:pt x="476060" y="340575"/>
                  <a:pt x="399066" y="284483"/>
                  <a:pt x="368904" y="263581"/>
                </a:cubicBezTo>
                <a:cubicBezTo>
                  <a:pt x="338742" y="242679"/>
                  <a:pt x="325512" y="243737"/>
                  <a:pt x="267304" y="201668"/>
                </a:cubicBezTo>
                <a:cubicBezTo>
                  <a:pt x="209096" y="159599"/>
                  <a:pt x="11452" y="3231"/>
                  <a:pt x="604" y="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80F9E1A6-BC5C-4368-B108-E87EB340F057}"/>
              </a:ext>
            </a:extLst>
          </p:cNvPr>
          <p:cNvSpPr/>
          <p:nvPr/>
        </p:nvSpPr>
        <p:spPr>
          <a:xfrm>
            <a:off x="3339916" y="10136747"/>
            <a:ext cx="163207" cy="1623454"/>
          </a:xfrm>
          <a:custGeom>
            <a:avLst/>
            <a:gdLst>
              <a:gd name="connsiteX0" fmla="*/ 161051 w 163207"/>
              <a:gd name="connsiteY0" fmla="*/ 95220 h 1623454"/>
              <a:gd name="connsiteX1" fmla="*/ 139884 w 163207"/>
              <a:gd name="connsiteY1" fmla="*/ 158720 h 1623454"/>
              <a:gd name="connsiteX2" fmla="*/ 114484 w 163207"/>
              <a:gd name="connsiteY2" fmla="*/ 819120 h 1623454"/>
              <a:gd name="connsiteX3" fmla="*/ 63684 w 163207"/>
              <a:gd name="connsiteY3" fmla="*/ 1301720 h 1623454"/>
              <a:gd name="connsiteX4" fmla="*/ 184 w 163207"/>
              <a:gd name="connsiteY4" fmla="*/ 1623453 h 1623454"/>
              <a:gd name="connsiteX5" fmla="*/ 84851 w 163207"/>
              <a:gd name="connsiteY5" fmla="*/ 1297486 h 1623454"/>
              <a:gd name="connsiteX6" fmla="*/ 161051 w 163207"/>
              <a:gd name="connsiteY6" fmla="*/ 95220 h 16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07" h="1623454">
                <a:moveTo>
                  <a:pt x="161051" y="95220"/>
                </a:moveTo>
                <a:cubicBezTo>
                  <a:pt x="170223" y="-94574"/>
                  <a:pt x="147645" y="38070"/>
                  <a:pt x="139884" y="158720"/>
                </a:cubicBezTo>
                <a:cubicBezTo>
                  <a:pt x="132123" y="279370"/>
                  <a:pt x="127184" y="628620"/>
                  <a:pt x="114484" y="819120"/>
                </a:cubicBezTo>
                <a:cubicBezTo>
                  <a:pt x="101784" y="1009620"/>
                  <a:pt x="82734" y="1167665"/>
                  <a:pt x="63684" y="1301720"/>
                </a:cubicBezTo>
                <a:cubicBezTo>
                  <a:pt x="44634" y="1435775"/>
                  <a:pt x="-3344" y="1624159"/>
                  <a:pt x="184" y="1623453"/>
                </a:cubicBezTo>
                <a:cubicBezTo>
                  <a:pt x="3712" y="1622747"/>
                  <a:pt x="55923" y="1548664"/>
                  <a:pt x="84851" y="1297486"/>
                </a:cubicBezTo>
                <a:cubicBezTo>
                  <a:pt x="113779" y="1046308"/>
                  <a:pt x="151879" y="285014"/>
                  <a:pt x="161051" y="952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4B2827FB-944E-4E48-B8BE-9FA8D2D20C7A}"/>
              </a:ext>
            </a:extLst>
          </p:cNvPr>
          <p:cNvSpPr/>
          <p:nvPr/>
        </p:nvSpPr>
        <p:spPr>
          <a:xfrm>
            <a:off x="4787899" y="10258620"/>
            <a:ext cx="165130" cy="1601427"/>
          </a:xfrm>
          <a:custGeom>
            <a:avLst/>
            <a:gdLst>
              <a:gd name="connsiteX0" fmla="*/ 165101 w 165130"/>
              <a:gd name="connsiteY0" fmla="*/ 19913 h 1601427"/>
              <a:gd name="connsiteX1" fmla="*/ 93134 w 165130"/>
              <a:gd name="connsiteY1" fmla="*/ 371280 h 1601427"/>
              <a:gd name="connsiteX2" fmla="*/ 25401 w 165130"/>
              <a:gd name="connsiteY2" fmla="*/ 980880 h 1601427"/>
              <a:gd name="connsiteX3" fmla="*/ 12701 w 165130"/>
              <a:gd name="connsiteY3" fmla="*/ 1586247 h 1601427"/>
              <a:gd name="connsiteX4" fmla="*/ 4234 w 165130"/>
              <a:gd name="connsiteY4" fmla="*/ 1311080 h 1601427"/>
              <a:gd name="connsiteX5" fmla="*/ 84668 w 165130"/>
              <a:gd name="connsiteY5" fmla="*/ 176547 h 1601427"/>
              <a:gd name="connsiteX6" fmla="*/ 165101 w 165130"/>
              <a:gd name="connsiteY6" fmla="*/ 19913 h 160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0" h="1601427">
                <a:moveTo>
                  <a:pt x="165101" y="19913"/>
                </a:moveTo>
                <a:cubicBezTo>
                  <a:pt x="166512" y="52368"/>
                  <a:pt x="116417" y="211119"/>
                  <a:pt x="93134" y="371280"/>
                </a:cubicBezTo>
                <a:cubicBezTo>
                  <a:pt x="69851" y="531441"/>
                  <a:pt x="38806" y="778386"/>
                  <a:pt x="25401" y="980880"/>
                </a:cubicBezTo>
                <a:cubicBezTo>
                  <a:pt x="11995" y="1183375"/>
                  <a:pt x="16229" y="1531214"/>
                  <a:pt x="12701" y="1586247"/>
                </a:cubicBezTo>
                <a:cubicBezTo>
                  <a:pt x="9173" y="1641280"/>
                  <a:pt x="-7760" y="1546030"/>
                  <a:pt x="4234" y="1311080"/>
                </a:cubicBezTo>
                <a:cubicBezTo>
                  <a:pt x="16228" y="1076130"/>
                  <a:pt x="57857" y="383980"/>
                  <a:pt x="84668" y="176547"/>
                </a:cubicBezTo>
                <a:cubicBezTo>
                  <a:pt x="111479" y="-30886"/>
                  <a:pt x="163690" y="-12542"/>
                  <a:pt x="165101" y="199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228605C5-0889-44C3-9EC1-6CFE181985BC}"/>
              </a:ext>
            </a:extLst>
          </p:cNvPr>
          <p:cNvSpPr/>
          <p:nvPr/>
        </p:nvSpPr>
        <p:spPr>
          <a:xfrm>
            <a:off x="4931829" y="10255127"/>
            <a:ext cx="260364" cy="537869"/>
          </a:xfrm>
          <a:custGeom>
            <a:avLst/>
            <a:gdLst>
              <a:gd name="connsiteX0" fmla="*/ 4 w 260364"/>
              <a:gd name="connsiteY0" fmla="*/ 123 h 537869"/>
              <a:gd name="connsiteX1" fmla="*/ 222254 w 260364"/>
              <a:gd name="connsiteY1" fmla="*/ 152523 h 537869"/>
              <a:gd name="connsiteX2" fmla="*/ 245538 w 260364"/>
              <a:gd name="connsiteY2" fmla="*/ 196973 h 537869"/>
              <a:gd name="connsiteX3" fmla="*/ 260354 w 260364"/>
              <a:gd name="connsiteY3" fmla="*/ 533523 h 537869"/>
              <a:gd name="connsiteX4" fmla="*/ 243421 w 260364"/>
              <a:gd name="connsiteY4" fmla="*/ 374773 h 537869"/>
              <a:gd name="connsiteX5" fmla="*/ 228604 w 260364"/>
              <a:gd name="connsiteY5" fmla="*/ 180040 h 537869"/>
              <a:gd name="connsiteX6" fmla="*/ 4 w 260364"/>
              <a:gd name="connsiteY6" fmla="*/ 123 h 53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364" h="537869">
                <a:moveTo>
                  <a:pt x="4" y="123"/>
                </a:moveTo>
                <a:cubicBezTo>
                  <a:pt x="-1054" y="-4463"/>
                  <a:pt x="181332" y="119715"/>
                  <a:pt x="222254" y="152523"/>
                </a:cubicBezTo>
                <a:cubicBezTo>
                  <a:pt x="263176" y="185331"/>
                  <a:pt x="239188" y="133473"/>
                  <a:pt x="245538" y="196973"/>
                </a:cubicBezTo>
                <a:cubicBezTo>
                  <a:pt x="251888" y="260473"/>
                  <a:pt x="260707" y="503890"/>
                  <a:pt x="260354" y="533523"/>
                </a:cubicBezTo>
                <a:cubicBezTo>
                  <a:pt x="260001" y="563156"/>
                  <a:pt x="248713" y="433687"/>
                  <a:pt x="243421" y="374773"/>
                </a:cubicBezTo>
                <a:cubicBezTo>
                  <a:pt x="238129" y="315859"/>
                  <a:pt x="266351" y="237543"/>
                  <a:pt x="228604" y="180040"/>
                </a:cubicBezTo>
                <a:cubicBezTo>
                  <a:pt x="190857" y="122537"/>
                  <a:pt x="1062" y="4709"/>
                  <a:pt x="4" y="1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EC6CBA4F-E5E3-4094-9A7B-A84C9FD06911}"/>
              </a:ext>
            </a:extLst>
          </p:cNvPr>
          <p:cNvSpPr/>
          <p:nvPr/>
        </p:nvSpPr>
        <p:spPr>
          <a:xfrm>
            <a:off x="5184402" y="10748986"/>
            <a:ext cx="52239" cy="1079607"/>
          </a:xfrm>
          <a:custGeom>
            <a:avLst/>
            <a:gdLst>
              <a:gd name="connsiteX0" fmla="*/ 1431 w 52239"/>
              <a:gd name="connsiteY0" fmla="*/ 1564 h 1079607"/>
              <a:gd name="connsiteX1" fmla="*/ 9898 w 52239"/>
              <a:gd name="connsiteY1" fmla="*/ 418547 h 1079607"/>
              <a:gd name="connsiteX2" fmla="*/ 35298 w 52239"/>
              <a:gd name="connsiteY2" fmla="*/ 1053547 h 1079607"/>
              <a:gd name="connsiteX3" fmla="*/ 52231 w 52239"/>
              <a:gd name="connsiteY3" fmla="*/ 892681 h 1079607"/>
              <a:gd name="connsiteX4" fmla="*/ 37415 w 52239"/>
              <a:gd name="connsiteY4" fmla="*/ 300014 h 1079607"/>
              <a:gd name="connsiteX5" fmla="*/ 1431 w 52239"/>
              <a:gd name="connsiteY5" fmla="*/ 1564 h 10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39" h="1079607">
                <a:moveTo>
                  <a:pt x="1431" y="1564"/>
                </a:moveTo>
                <a:cubicBezTo>
                  <a:pt x="-3155" y="21320"/>
                  <a:pt x="4254" y="243217"/>
                  <a:pt x="9898" y="418547"/>
                </a:cubicBezTo>
                <a:cubicBezTo>
                  <a:pt x="15542" y="593877"/>
                  <a:pt x="28242" y="974525"/>
                  <a:pt x="35298" y="1053547"/>
                </a:cubicBezTo>
                <a:cubicBezTo>
                  <a:pt x="42354" y="1132569"/>
                  <a:pt x="51878" y="1018270"/>
                  <a:pt x="52231" y="892681"/>
                </a:cubicBezTo>
                <a:cubicBezTo>
                  <a:pt x="52584" y="767092"/>
                  <a:pt x="42001" y="447122"/>
                  <a:pt x="37415" y="300014"/>
                </a:cubicBezTo>
                <a:cubicBezTo>
                  <a:pt x="32829" y="152906"/>
                  <a:pt x="6017" y="-18192"/>
                  <a:pt x="1431" y="15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48FBD6EF-56CC-4F5F-8ACD-56B583D24DCE}"/>
              </a:ext>
            </a:extLst>
          </p:cNvPr>
          <p:cNvSpPr/>
          <p:nvPr/>
        </p:nvSpPr>
        <p:spPr>
          <a:xfrm>
            <a:off x="6488393" y="9587521"/>
            <a:ext cx="390800" cy="701657"/>
          </a:xfrm>
          <a:custGeom>
            <a:avLst/>
            <a:gdLst>
              <a:gd name="connsiteX0" fmla="*/ 348440 w 390800"/>
              <a:gd name="connsiteY0" fmla="*/ 979 h 701657"/>
              <a:gd name="connsiteX1" fmla="*/ 390774 w 390800"/>
              <a:gd name="connsiteY1" fmla="*/ 204179 h 701657"/>
              <a:gd name="connsiteX2" fmla="*/ 352674 w 390800"/>
              <a:gd name="connsiteY2" fmla="*/ 365046 h 701657"/>
              <a:gd name="connsiteX3" fmla="*/ 238374 w 390800"/>
              <a:gd name="connsiteY3" fmla="*/ 441246 h 701657"/>
              <a:gd name="connsiteX4" fmla="*/ 22474 w 390800"/>
              <a:gd name="connsiteY4" fmla="*/ 572479 h 701657"/>
              <a:gd name="connsiteX5" fmla="*/ 22474 w 390800"/>
              <a:gd name="connsiteY5" fmla="*/ 699479 h 701657"/>
              <a:gd name="connsiteX6" fmla="*/ 162174 w 390800"/>
              <a:gd name="connsiteY6" fmla="*/ 462412 h 701657"/>
              <a:gd name="connsiteX7" fmla="*/ 339974 w 390800"/>
              <a:gd name="connsiteY7" fmla="*/ 293079 h 701657"/>
              <a:gd name="connsiteX8" fmla="*/ 348440 w 390800"/>
              <a:gd name="connsiteY8" fmla="*/ 979 h 70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800" h="701657">
                <a:moveTo>
                  <a:pt x="348440" y="979"/>
                </a:moveTo>
                <a:cubicBezTo>
                  <a:pt x="356907" y="-13838"/>
                  <a:pt x="390068" y="143501"/>
                  <a:pt x="390774" y="204179"/>
                </a:cubicBezTo>
                <a:cubicBezTo>
                  <a:pt x="391480" y="264857"/>
                  <a:pt x="378074" y="325535"/>
                  <a:pt x="352674" y="365046"/>
                </a:cubicBezTo>
                <a:cubicBezTo>
                  <a:pt x="327274" y="404557"/>
                  <a:pt x="293407" y="406674"/>
                  <a:pt x="238374" y="441246"/>
                </a:cubicBezTo>
                <a:cubicBezTo>
                  <a:pt x="183341" y="475818"/>
                  <a:pt x="58457" y="529440"/>
                  <a:pt x="22474" y="572479"/>
                </a:cubicBezTo>
                <a:cubicBezTo>
                  <a:pt x="-13509" y="615518"/>
                  <a:pt x="-809" y="717824"/>
                  <a:pt x="22474" y="699479"/>
                </a:cubicBezTo>
                <a:cubicBezTo>
                  <a:pt x="45757" y="681135"/>
                  <a:pt x="109257" y="530145"/>
                  <a:pt x="162174" y="462412"/>
                </a:cubicBezTo>
                <a:cubicBezTo>
                  <a:pt x="215091" y="394679"/>
                  <a:pt x="308930" y="362929"/>
                  <a:pt x="339974" y="293079"/>
                </a:cubicBezTo>
                <a:cubicBezTo>
                  <a:pt x="371018" y="223229"/>
                  <a:pt x="339973" y="15796"/>
                  <a:pt x="348440" y="9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DFB5DED6-23EC-4597-BDD2-2541B877F0E1}"/>
              </a:ext>
            </a:extLst>
          </p:cNvPr>
          <p:cNvSpPr/>
          <p:nvPr/>
        </p:nvSpPr>
        <p:spPr>
          <a:xfrm>
            <a:off x="6521410" y="10220533"/>
            <a:ext cx="103826" cy="1580022"/>
          </a:xfrm>
          <a:custGeom>
            <a:avLst/>
            <a:gdLst>
              <a:gd name="connsiteX0" fmla="*/ 2157 w 103826"/>
              <a:gd name="connsiteY0" fmla="*/ 79167 h 1580022"/>
              <a:gd name="connsiteX1" fmla="*/ 10623 w 103826"/>
              <a:gd name="connsiteY1" fmla="*/ 151134 h 1580022"/>
              <a:gd name="connsiteX2" fmla="*/ 48723 w 103826"/>
              <a:gd name="connsiteY2" fmla="*/ 540600 h 1580022"/>
              <a:gd name="connsiteX3" fmla="*/ 31790 w 103826"/>
              <a:gd name="connsiteY3" fmla="*/ 731100 h 1580022"/>
              <a:gd name="connsiteX4" fmla="*/ 103757 w 103826"/>
              <a:gd name="connsiteY4" fmla="*/ 1556600 h 1580022"/>
              <a:gd name="connsiteX5" fmla="*/ 44490 w 103826"/>
              <a:gd name="connsiteY5" fmla="*/ 1239100 h 1580022"/>
              <a:gd name="connsiteX6" fmla="*/ 2157 w 103826"/>
              <a:gd name="connsiteY6" fmla="*/ 79167 h 158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26" h="1580022">
                <a:moveTo>
                  <a:pt x="2157" y="79167"/>
                </a:moveTo>
                <a:cubicBezTo>
                  <a:pt x="-3487" y="-102161"/>
                  <a:pt x="2862" y="74229"/>
                  <a:pt x="10623" y="151134"/>
                </a:cubicBezTo>
                <a:cubicBezTo>
                  <a:pt x="18384" y="228039"/>
                  <a:pt x="45195" y="443939"/>
                  <a:pt x="48723" y="540600"/>
                </a:cubicBezTo>
                <a:cubicBezTo>
                  <a:pt x="52251" y="637261"/>
                  <a:pt x="22618" y="561767"/>
                  <a:pt x="31790" y="731100"/>
                </a:cubicBezTo>
                <a:cubicBezTo>
                  <a:pt x="40962" y="900433"/>
                  <a:pt x="101640" y="1471933"/>
                  <a:pt x="103757" y="1556600"/>
                </a:cubicBezTo>
                <a:cubicBezTo>
                  <a:pt x="105874" y="1641267"/>
                  <a:pt x="59307" y="1487456"/>
                  <a:pt x="44490" y="1239100"/>
                </a:cubicBezTo>
                <a:cubicBezTo>
                  <a:pt x="29673" y="990745"/>
                  <a:pt x="7801" y="260495"/>
                  <a:pt x="2157" y="791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CBD71EC0-37A8-4FC1-8960-3DADF10E0EBC}"/>
              </a:ext>
            </a:extLst>
          </p:cNvPr>
          <p:cNvSpPr/>
          <p:nvPr/>
        </p:nvSpPr>
        <p:spPr>
          <a:xfrm>
            <a:off x="3375119" y="9888129"/>
            <a:ext cx="719607" cy="240159"/>
          </a:xfrm>
          <a:custGeom>
            <a:avLst/>
            <a:gdLst>
              <a:gd name="connsiteX0" fmla="*/ 26364 w 719607"/>
              <a:gd name="connsiteY0" fmla="*/ 7288 h 240159"/>
              <a:gd name="connsiteX1" fmla="*/ 98331 w 719607"/>
              <a:gd name="connsiteY1" fmla="*/ 39038 h 240159"/>
              <a:gd name="connsiteX2" fmla="*/ 483564 w 719607"/>
              <a:gd name="connsiteY2" fmla="*/ 195671 h 240159"/>
              <a:gd name="connsiteX3" fmla="*/ 716398 w 719607"/>
              <a:gd name="connsiteY3" fmla="*/ 240121 h 240159"/>
              <a:gd name="connsiteX4" fmla="*/ 625381 w 719607"/>
              <a:gd name="connsiteY4" fmla="*/ 204138 h 240159"/>
              <a:gd name="connsiteX5" fmla="*/ 26364 w 719607"/>
              <a:gd name="connsiteY5" fmla="*/ 7288 h 24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607" h="240159">
                <a:moveTo>
                  <a:pt x="26364" y="7288"/>
                </a:moveTo>
                <a:cubicBezTo>
                  <a:pt x="-61478" y="-20229"/>
                  <a:pt x="98331" y="39038"/>
                  <a:pt x="98331" y="39038"/>
                </a:cubicBezTo>
                <a:cubicBezTo>
                  <a:pt x="174531" y="70435"/>
                  <a:pt x="380553" y="162157"/>
                  <a:pt x="483564" y="195671"/>
                </a:cubicBezTo>
                <a:cubicBezTo>
                  <a:pt x="586575" y="229185"/>
                  <a:pt x="692762" y="238710"/>
                  <a:pt x="716398" y="240121"/>
                </a:cubicBezTo>
                <a:cubicBezTo>
                  <a:pt x="740034" y="241532"/>
                  <a:pt x="625381" y="204138"/>
                  <a:pt x="625381" y="204138"/>
                </a:cubicBezTo>
                <a:lnTo>
                  <a:pt x="26364" y="72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41E776AF-EA72-4616-96E9-8111534C4AEE}"/>
              </a:ext>
            </a:extLst>
          </p:cNvPr>
          <p:cNvSpPr/>
          <p:nvPr/>
        </p:nvSpPr>
        <p:spPr>
          <a:xfrm>
            <a:off x="4036428" y="9729628"/>
            <a:ext cx="763974" cy="200604"/>
          </a:xfrm>
          <a:custGeom>
            <a:avLst/>
            <a:gdLst>
              <a:gd name="connsiteX0" fmla="*/ 683739 w 763974"/>
              <a:gd name="connsiteY0" fmla="*/ 689 h 200604"/>
              <a:gd name="connsiteX1" fmla="*/ 499589 w 763974"/>
              <a:gd name="connsiteY1" fmla="*/ 76889 h 200604"/>
              <a:gd name="connsiteX2" fmla="*/ 245589 w 763974"/>
              <a:gd name="connsiteY2" fmla="*/ 172139 h 200604"/>
              <a:gd name="connsiteX3" fmla="*/ 55 w 763974"/>
              <a:gd name="connsiteY3" fmla="*/ 199655 h 200604"/>
              <a:gd name="connsiteX4" fmla="*/ 266755 w 763974"/>
              <a:gd name="connsiteY4" fmla="*/ 191189 h 200604"/>
              <a:gd name="connsiteX5" fmla="*/ 740889 w 763974"/>
              <a:gd name="connsiteY5" fmla="*/ 161555 h 200604"/>
              <a:gd name="connsiteX6" fmla="*/ 690089 w 763974"/>
              <a:gd name="connsiteY6" fmla="*/ 131922 h 200604"/>
              <a:gd name="connsiteX7" fmla="*/ 683739 w 763974"/>
              <a:gd name="connsiteY7" fmla="*/ 689 h 2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974" h="200604">
                <a:moveTo>
                  <a:pt x="683739" y="689"/>
                </a:moveTo>
                <a:cubicBezTo>
                  <a:pt x="651989" y="-8483"/>
                  <a:pt x="499589" y="76889"/>
                  <a:pt x="499589" y="76889"/>
                </a:cubicBezTo>
                <a:cubicBezTo>
                  <a:pt x="426564" y="105464"/>
                  <a:pt x="328845" y="151678"/>
                  <a:pt x="245589" y="172139"/>
                </a:cubicBezTo>
                <a:cubicBezTo>
                  <a:pt x="162333" y="192600"/>
                  <a:pt x="-3473" y="196480"/>
                  <a:pt x="55" y="199655"/>
                </a:cubicBezTo>
                <a:cubicBezTo>
                  <a:pt x="3583" y="202830"/>
                  <a:pt x="143283" y="197539"/>
                  <a:pt x="266755" y="191189"/>
                </a:cubicBezTo>
                <a:cubicBezTo>
                  <a:pt x="390227" y="184839"/>
                  <a:pt x="670333" y="171433"/>
                  <a:pt x="740889" y="161555"/>
                </a:cubicBezTo>
                <a:cubicBezTo>
                  <a:pt x="811445" y="151677"/>
                  <a:pt x="698556" y="154500"/>
                  <a:pt x="690089" y="131922"/>
                </a:cubicBezTo>
                <a:cubicBezTo>
                  <a:pt x="681622" y="109344"/>
                  <a:pt x="715489" y="9861"/>
                  <a:pt x="683739" y="68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EA93E9B4-0BE9-42ED-A48D-F7E72D6FBDB8}"/>
              </a:ext>
            </a:extLst>
          </p:cNvPr>
          <p:cNvSpPr/>
          <p:nvPr/>
        </p:nvSpPr>
        <p:spPr>
          <a:xfrm>
            <a:off x="4373009" y="9929672"/>
            <a:ext cx="504767" cy="189145"/>
          </a:xfrm>
          <a:custGeom>
            <a:avLst/>
            <a:gdLst>
              <a:gd name="connsiteX0" fmla="*/ 423358 w 504767"/>
              <a:gd name="connsiteY0" fmla="*/ 1728 h 189145"/>
              <a:gd name="connsiteX1" fmla="*/ 281541 w 504767"/>
              <a:gd name="connsiteY1" fmla="*/ 107561 h 189145"/>
              <a:gd name="connsiteX2" fmla="*/ 24 w 504767"/>
              <a:gd name="connsiteY2" fmla="*/ 187995 h 189145"/>
              <a:gd name="connsiteX3" fmla="*/ 266724 w 504767"/>
              <a:gd name="connsiteY3" fmla="*/ 156245 h 189145"/>
              <a:gd name="connsiteX4" fmla="*/ 493208 w 504767"/>
              <a:gd name="connsiteY4" fmla="*/ 173178 h 189145"/>
              <a:gd name="connsiteX5" fmla="*/ 467808 w 504767"/>
              <a:gd name="connsiteY5" fmla="*/ 50411 h 189145"/>
              <a:gd name="connsiteX6" fmla="*/ 423358 w 504767"/>
              <a:gd name="connsiteY6" fmla="*/ 1728 h 18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767" h="189145">
                <a:moveTo>
                  <a:pt x="423358" y="1728"/>
                </a:moveTo>
                <a:cubicBezTo>
                  <a:pt x="392314" y="11253"/>
                  <a:pt x="352097" y="76517"/>
                  <a:pt x="281541" y="107561"/>
                </a:cubicBezTo>
                <a:cubicBezTo>
                  <a:pt x="210985" y="138606"/>
                  <a:pt x="2493" y="179881"/>
                  <a:pt x="24" y="187995"/>
                </a:cubicBezTo>
                <a:cubicBezTo>
                  <a:pt x="-2445" y="196109"/>
                  <a:pt x="184527" y="158715"/>
                  <a:pt x="266724" y="156245"/>
                </a:cubicBezTo>
                <a:cubicBezTo>
                  <a:pt x="348921" y="153776"/>
                  <a:pt x="459694" y="190817"/>
                  <a:pt x="493208" y="173178"/>
                </a:cubicBezTo>
                <a:cubicBezTo>
                  <a:pt x="526722" y="155539"/>
                  <a:pt x="477686" y="76869"/>
                  <a:pt x="467808" y="50411"/>
                </a:cubicBezTo>
                <a:cubicBezTo>
                  <a:pt x="457930" y="23953"/>
                  <a:pt x="454402" y="-7797"/>
                  <a:pt x="423358" y="172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BD2DDF26-79A0-451D-94B9-03EB2638D489}"/>
              </a:ext>
            </a:extLst>
          </p:cNvPr>
          <p:cNvSpPr/>
          <p:nvPr/>
        </p:nvSpPr>
        <p:spPr>
          <a:xfrm>
            <a:off x="3266924" y="9974376"/>
            <a:ext cx="962308" cy="518021"/>
          </a:xfrm>
          <a:custGeom>
            <a:avLst/>
            <a:gdLst>
              <a:gd name="connsiteX0" fmla="*/ 16026 w 962308"/>
              <a:gd name="connsiteY0" fmla="*/ 7824 h 518021"/>
              <a:gd name="connsiteX1" fmla="*/ 102809 w 962308"/>
              <a:gd name="connsiteY1" fmla="*/ 58624 h 518021"/>
              <a:gd name="connsiteX2" fmla="*/ 515559 w 962308"/>
              <a:gd name="connsiteY2" fmla="*/ 158107 h 518021"/>
              <a:gd name="connsiteX3" fmla="*/ 900793 w 962308"/>
              <a:gd name="connsiteY3" fmla="*/ 196207 h 518021"/>
              <a:gd name="connsiteX4" fmla="*/ 748393 w 962308"/>
              <a:gd name="connsiteY4" fmla="*/ 213141 h 518021"/>
              <a:gd name="connsiteX5" fmla="*/ 708176 w 962308"/>
              <a:gd name="connsiteY5" fmla="*/ 261824 h 518021"/>
              <a:gd name="connsiteX6" fmla="*/ 790726 w 962308"/>
              <a:gd name="connsiteY6" fmla="*/ 405757 h 518021"/>
              <a:gd name="connsiteX7" fmla="*/ 962176 w 962308"/>
              <a:gd name="connsiteY7" fmla="*/ 517941 h 518021"/>
              <a:gd name="connsiteX8" fmla="*/ 761093 w 962308"/>
              <a:gd name="connsiteY8" fmla="*/ 388824 h 518021"/>
              <a:gd name="connsiteX9" fmla="*/ 356809 w 962308"/>
              <a:gd name="connsiteY9" fmla="*/ 225841 h 518021"/>
              <a:gd name="connsiteX10" fmla="*/ 16026 w 962308"/>
              <a:gd name="connsiteY10" fmla="*/ 7824 h 51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308" h="518021">
                <a:moveTo>
                  <a:pt x="16026" y="7824"/>
                </a:moveTo>
                <a:cubicBezTo>
                  <a:pt x="-26307" y="-20045"/>
                  <a:pt x="19554" y="33577"/>
                  <a:pt x="102809" y="58624"/>
                </a:cubicBezTo>
                <a:cubicBezTo>
                  <a:pt x="186065" y="83671"/>
                  <a:pt x="382562" y="135176"/>
                  <a:pt x="515559" y="158107"/>
                </a:cubicBezTo>
                <a:cubicBezTo>
                  <a:pt x="648556" y="181038"/>
                  <a:pt x="861987" y="187035"/>
                  <a:pt x="900793" y="196207"/>
                </a:cubicBezTo>
                <a:cubicBezTo>
                  <a:pt x="939599" y="205379"/>
                  <a:pt x="780496" y="202205"/>
                  <a:pt x="748393" y="213141"/>
                </a:cubicBezTo>
                <a:cubicBezTo>
                  <a:pt x="716290" y="224077"/>
                  <a:pt x="701120" y="229721"/>
                  <a:pt x="708176" y="261824"/>
                </a:cubicBezTo>
                <a:cubicBezTo>
                  <a:pt x="715232" y="293927"/>
                  <a:pt x="748393" y="363071"/>
                  <a:pt x="790726" y="405757"/>
                </a:cubicBezTo>
                <a:cubicBezTo>
                  <a:pt x="833059" y="448443"/>
                  <a:pt x="967115" y="520763"/>
                  <a:pt x="962176" y="517941"/>
                </a:cubicBezTo>
                <a:cubicBezTo>
                  <a:pt x="957237" y="515119"/>
                  <a:pt x="861987" y="437507"/>
                  <a:pt x="761093" y="388824"/>
                </a:cubicBezTo>
                <a:cubicBezTo>
                  <a:pt x="660199" y="340141"/>
                  <a:pt x="481340" y="285108"/>
                  <a:pt x="356809" y="225841"/>
                </a:cubicBezTo>
                <a:cubicBezTo>
                  <a:pt x="232278" y="166574"/>
                  <a:pt x="58359" y="35693"/>
                  <a:pt x="16026" y="782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フリーフォーム: 図形 2180">
            <a:extLst>
              <a:ext uri="{FF2B5EF4-FFF2-40B4-BE49-F238E27FC236}">
                <a16:creationId xmlns:a16="http://schemas.microsoft.com/office/drawing/2014/main" id="{F760C581-9347-4261-91A9-485CB3DAA602}"/>
              </a:ext>
            </a:extLst>
          </p:cNvPr>
          <p:cNvSpPr/>
          <p:nvPr/>
        </p:nvSpPr>
        <p:spPr>
          <a:xfrm>
            <a:off x="4063901" y="10120247"/>
            <a:ext cx="824200" cy="137660"/>
          </a:xfrm>
          <a:custGeom>
            <a:avLst/>
            <a:gdLst>
              <a:gd name="connsiteX0" fmla="*/ 823482 w 824200"/>
              <a:gd name="connsiteY0" fmla="*/ 118070 h 137660"/>
              <a:gd name="connsiteX1" fmla="*/ 772682 w 824200"/>
              <a:gd name="connsiteY1" fmla="*/ 54570 h 137660"/>
              <a:gd name="connsiteX2" fmla="*/ 679549 w 824200"/>
              <a:gd name="connsiteY2" fmla="*/ 43986 h 137660"/>
              <a:gd name="connsiteX3" fmla="*/ 160966 w 824200"/>
              <a:gd name="connsiteY3" fmla="*/ 82086 h 137660"/>
              <a:gd name="connsiteX4" fmla="*/ 99 w 824200"/>
              <a:gd name="connsiteY4" fmla="*/ 137120 h 137660"/>
              <a:gd name="connsiteX5" fmla="*/ 139799 w 824200"/>
              <a:gd name="connsiteY5" fmla="*/ 46103 h 137660"/>
              <a:gd name="connsiteX6" fmla="*/ 313366 w 824200"/>
              <a:gd name="connsiteY6" fmla="*/ 10120 h 137660"/>
              <a:gd name="connsiteX7" fmla="*/ 736699 w 824200"/>
              <a:gd name="connsiteY7" fmla="*/ 5886 h 137660"/>
              <a:gd name="connsiteX8" fmla="*/ 823482 w 824200"/>
              <a:gd name="connsiteY8" fmla="*/ 118070 h 13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200" h="137660">
                <a:moveTo>
                  <a:pt x="823482" y="118070"/>
                </a:moveTo>
                <a:cubicBezTo>
                  <a:pt x="829479" y="126184"/>
                  <a:pt x="796671" y="66917"/>
                  <a:pt x="772682" y="54570"/>
                </a:cubicBezTo>
                <a:cubicBezTo>
                  <a:pt x="748693" y="42223"/>
                  <a:pt x="781502" y="39400"/>
                  <a:pt x="679549" y="43986"/>
                </a:cubicBezTo>
                <a:cubicBezTo>
                  <a:pt x="577596" y="48572"/>
                  <a:pt x="274208" y="66564"/>
                  <a:pt x="160966" y="82086"/>
                </a:cubicBezTo>
                <a:cubicBezTo>
                  <a:pt x="47724" y="97608"/>
                  <a:pt x="3627" y="143117"/>
                  <a:pt x="99" y="137120"/>
                </a:cubicBezTo>
                <a:cubicBezTo>
                  <a:pt x="-3429" y="131123"/>
                  <a:pt x="87588" y="67270"/>
                  <a:pt x="139799" y="46103"/>
                </a:cubicBezTo>
                <a:cubicBezTo>
                  <a:pt x="192010" y="24936"/>
                  <a:pt x="213883" y="16823"/>
                  <a:pt x="313366" y="10120"/>
                </a:cubicBezTo>
                <a:cubicBezTo>
                  <a:pt x="412849" y="3417"/>
                  <a:pt x="650621" y="-6461"/>
                  <a:pt x="736699" y="5886"/>
                </a:cubicBezTo>
                <a:cubicBezTo>
                  <a:pt x="822777" y="18233"/>
                  <a:pt x="817485" y="109956"/>
                  <a:pt x="823482" y="11807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フリーフォーム: 図形 2181">
            <a:extLst>
              <a:ext uri="{FF2B5EF4-FFF2-40B4-BE49-F238E27FC236}">
                <a16:creationId xmlns:a16="http://schemas.microsoft.com/office/drawing/2014/main" id="{A25207A5-2379-4AC5-8ABF-527BE60B1767}"/>
              </a:ext>
            </a:extLst>
          </p:cNvPr>
          <p:cNvSpPr/>
          <p:nvPr/>
        </p:nvSpPr>
        <p:spPr>
          <a:xfrm>
            <a:off x="3790143" y="10475371"/>
            <a:ext cx="865131" cy="152283"/>
          </a:xfrm>
          <a:custGeom>
            <a:avLst/>
            <a:gdLst>
              <a:gd name="connsiteX0" fmla="*/ 807 w 865131"/>
              <a:gd name="connsiteY0" fmla="*/ 12 h 152283"/>
              <a:gd name="connsiteX1" fmla="*/ 371224 w 865131"/>
              <a:gd name="connsiteY1" fmla="*/ 129129 h 152283"/>
              <a:gd name="connsiteX2" fmla="*/ 862290 w 865131"/>
              <a:gd name="connsiteY2" fmla="*/ 59279 h 152283"/>
              <a:gd name="connsiteX3" fmla="*/ 559607 w 865131"/>
              <a:gd name="connsiteY3" fmla="*/ 141829 h 152283"/>
              <a:gd name="connsiteX4" fmla="*/ 280207 w 865131"/>
              <a:gd name="connsiteY4" fmla="*/ 137596 h 152283"/>
              <a:gd name="connsiteX5" fmla="*/ 807 w 865131"/>
              <a:gd name="connsiteY5" fmla="*/ 12 h 15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131" h="152283">
                <a:moveTo>
                  <a:pt x="807" y="12"/>
                </a:moveTo>
                <a:cubicBezTo>
                  <a:pt x="15977" y="-1399"/>
                  <a:pt x="227643" y="119251"/>
                  <a:pt x="371224" y="129129"/>
                </a:cubicBezTo>
                <a:cubicBezTo>
                  <a:pt x="514805" y="139007"/>
                  <a:pt x="830893" y="57162"/>
                  <a:pt x="862290" y="59279"/>
                </a:cubicBezTo>
                <a:cubicBezTo>
                  <a:pt x="893687" y="61396"/>
                  <a:pt x="656621" y="128776"/>
                  <a:pt x="559607" y="141829"/>
                </a:cubicBezTo>
                <a:cubicBezTo>
                  <a:pt x="462593" y="154882"/>
                  <a:pt x="372282" y="158057"/>
                  <a:pt x="280207" y="137596"/>
                </a:cubicBezTo>
                <a:cubicBezTo>
                  <a:pt x="188132" y="117135"/>
                  <a:pt x="-14363" y="1423"/>
                  <a:pt x="807" y="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フリーフォーム: 図形 2182">
            <a:extLst>
              <a:ext uri="{FF2B5EF4-FFF2-40B4-BE49-F238E27FC236}">
                <a16:creationId xmlns:a16="http://schemas.microsoft.com/office/drawing/2014/main" id="{52B2D946-D340-48BF-BE96-98668E69B8F4}"/>
              </a:ext>
            </a:extLst>
          </p:cNvPr>
          <p:cNvSpPr/>
          <p:nvPr/>
        </p:nvSpPr>
        <p:spPr>
          <a:xfrm>
            <a:off x="3594925" y="10576778"/>
            <a:ext cx="900920" cy="152726"/>
          </a:xfrm>
          <a:custGeom>
            <a:avLst/>
            <a:gdLst>
              <a:gd name="connsiteX0" fmla="*/ 3408 w 900920"/>
              <a:gd name="connsiteY0" fmla="*/ 205 h 152726"/>
              <a:gd name="connsiteX1" fmla="*/ 348425 w 900920"/>
              <a:gd name="connsiteY1" fmla="*/ 131439 h 152726"/>
              <a:gd name="connsiteX2" fmla="*/ 602425 w 900920"/>
              <a:gd name="connsiteY2" fmla="*/ 137789 h 152726"/>
              <a:gd name="connsiteX3" fmla="*/ 900875 w 900920"/>
              <a:gd name="connsiteY3" fmla="*/ 116622 h 152726"/>
              <a:gd name="connsiteX4" fmla="*/ 621475 w 900920"/>
              <a:gd name="connsiteY4" fmla="*/ 152605 h 152726"/>
              <a:gd name="connsiteX5" fmla="*/ 198142 w 900920"/>
              <a:gd name="connsiteY5" fmla="*/ 101805 h 152726"/>
              <a:gd name="connsiteX6" fmla="*/ 3408 w 900920"/>
              <a:gd name="connsiteY6" fmla="*/ 205 h 15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20" h="152726">
                <a:moveTo>
                  <a:pt x="3408" y="205"/>
                </a:moveTo>
                <a:cubicBezTo>
                  <a:pt x="28455" y="5144"/>
                  <a:pt x="248589" y="108508"/>
                  <a:pt x="348425" y="131439"/>
                </a:cubicBezTo>
                <a:cubicBezTo>
                  <a:pt x="448261" y="154370"/>
                  <a:pt x="510350" y="140259"/>
                  <a:pt x="602425" y="137789"/>
                </a:cubicBezTo>
                <a:cubicBezTo>
                  <a:pt x="694500" y="135320"/>
                  <a:pt x="897700" y="114153"/>
                  <a:pt x="900875" y="116622"/>
                </a:cubicBezTo>
                <a:cubicBezTo>
                  <a:pt x="904050" y="119091"/>
                  <a:pt x="738597" y="155074"/>
                  <a:pt x="621475" y="152605"/>
                </a:cubicBezTo>
                <a:cubicBezTo>
                  <a:pt x="504353" y="150136"/>
                  <a:pt x="300095" y="122619"/>
                  <a:pt x="198142" y="101805"/>
                </a:cubicBezTo>
                <a:cubicBezTo>
                  <a:pt x="96189" y="80991"/>
                  <a:pt x="-21639" y="-4734"/>
                  <a:pt x="3408" y="2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フリーフォーム: 図形 2183">
            <a:extLst>
              <a:ext uri="{FF2B5EF4-FFF2-40B4-BE49-F238E27FC236}">
                <a16:creationId xmlns:a16="http://schemas.microsoft.com/office/drawing/2014/main" id="{07FA6F1A-3719-48B7-8DBB-E4843BA8B1B1}"/>
              </a:ext>
            </a:extLst>
          </p:cNvPr>
          <p:cNvSpPr/>
          <p:nvPr/>
        </p:nvSpPr>
        <p:spPr>
          <a:xfrm>
            <a:off x="3607599" y="10731442"/>
            <a:ext cx="1089284" cy="167591"/>
          </a:xfrm>
          <a:custGeom>
            <a:avLst/>
            <a:gdLst>
              <a:gd name="connsiteX0" fmla="*/ 3434 w 1089284"/>
              <a:gd name="connsiteY0" fmla="*/ 2175 h 167591"/>
              <a:gd name="connsiteX1" fmla="*/ 428884 w 1089284"/>
              <a:gd name="connsiteY1" fmla="*/ 154575 h 167591"/>
              <a:gd name="connsiteX2" fmla="*/ 680768 w 1089284"/>
              <a:gd name="connsiteY2" fmla="*/ 141875 h 167591"/>
              <a:gd name="connsiteX3" fmla="*/ 1089284 w 1089284"/>
              <a:gd name="connsiteY3" fmla="*/ 58 h 167591"/>
              <a:gd name="connsiteX4" fmla="*/ 680768 w 1089284"/>
              <a:gd name="connsiteY4" fmla="*/ 122825 h 167591"/>
              <a:gd name="connsiteX5" fmla="*/ 3434 w 1089284"/>
              <a:gd name="connsiteY5" fmla="*/ 2175 h 16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284" h="167591">
                <a:moveTo>
                  <a:pt x="3434" y="2175"/>
                </a:moveTo>
                <a:cubicBezTo>
                  <a:pt x="-38547" y="7467"/>
                  <a:pt x="315995" y="131292"/>
                  <a:pt x="428884" y="154575"/>
                </a:cubicBezTo>
                <a:cubicBezTo>
                  <a:pt x="541773" y="177858"/>
                  <a:pt x="570701" y="167628"/>
                  <a:pt x="680768" y="141875"/>
                </a:cubicBezTo>
                <a:cubicBezTo>
                  <a:pt x="790835" y="116122"/>
                  <a:pt x="1089284" y="3233"/>
                  <a:pt x="1089284" y="58"/>
                </a:cubicBezTo>
                <a:cubicBezTo>
                  <a:pt x="1089284" y="-3117"/>
                  <a:pt x="862096" y="123531"/>
                  <a:pt x="680768" y="122825"/>
                </a:cubicBezTo>
                <a:cubicBezTo>
                  <a:pt x="499440" y="122120"/>
                  <a:pt x="45415" y="-3117"/>
                  <a:pt x="3434" y="21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フリーフォーム: 図形 2184">
            <a:extLst>
              <a:ext uri="{FF2B5EF4-FFF2-40B4-BE49-F238E27FC236}">
                <a16:creationId xmlns:a16="http://schemas.microsoft.com/office/drawing/2014/main" id="{7A9139E8-74CE-405E-8B51-C7C5CF59E87F}"/>
              </a:ext>
            </a:extLst>
          </p:cNvPr>
          <p:cNvSpPr/>
          <p:nvPr/>
        </p:nvSpPr>
        <p:spPr>
          <a:xfrm>
            <a:off x="3132595" y="9658294"/>
            <a:ext cx="547782" cy="179799"/>
          </a:xfrm>
          <a:custGeom>
            <a:avLst/>
            <a:gdLst>
              <a:gd name="connsiteX0" fmla="*/ 72 w 547782"/>
              <a:gd name="connsiteY0" fmla="*/ 56 h 179799"/>
              <a:gd name="connsiteX1" fmla="*/ 268888 w 547782"/>
              <a:gd name="connsiteY1" fmla="*/ 173623 h 179799"/>
              <a:gd name="connsiteX2" fmla="*/ 546172 w 547782"/>
              <a:gd name="connsiteY2" fmla="*/ 143989 h 179799"/>
              <a:gd name="connsiteX3" fmla="*/ 378955 w 547782"/>
              <a:gd name="connsiteY3" fmla="*/ 173623 h 179799"/>
              <a:gd name="connsiteX4" fmla="*/ 294288 w 547782"/>
              <a:gd name="connsiteY4" fmla="*/ 154573 h 179799"/>
              <a:gd name="connsiteX5" fmla="*/ 72 w 547782"/>
              <a:gd name="connsiteY5" fmla="*/ 56 h 17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782" h="179799">
                <a:moveTo>
                  <a:pt x="72" y="56"/>
                </a:moveTo>
                <a:cubicBezTo>
                  <a:pt x="-4161" y="3231"/>
                  <a:pt x="177871" y="149634"/>
                  <a:pt x="268888" y="173623"/>
                </a:cubicBezTo>
                <a:cubicBezTo>
                  <a:pt x="359905" y="197612"/>
                  <a:pt x="527828" y="143989"/>
                  <a:pt x="546172" y="143989"/>
                </a:cubicBezTo>
                <a:cubicBezTo>
                  <a:pt x="564516" y="143989"/>
                  <a:pt x="420936" y="171859"/>
                  <a:pt x="378955" y="173623"/>
                </a:cubicBezTo>
                <a:cubicBezTo>
                  <a:pt x="336974" y="175387"/>
                  <a:pt x="355671" y="181737"/>
                  <a:pt x="294288" y="154573"/>
                </a:cubicBezTo>
                <a:cubicBezTo>
                  <a:pt x="232905" y="127409"/>
                  <a:pt x="4305" y="-3119"/>
                  <a:pt x="72" y="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フリーフォーム: 図形 2185">
            <a:extLst>
              <a:ext uri="{FF2B5EF4-FFF2-40B4-BE49-F238E27FC236}">
                <a16:creationId xmlns:a16="http://schemas.microsoft.com/office/drawing/2014/main" id="{3DA707A4-2F1B-4584-AA1C-3D759F5D8303}"/>
              </a:ext>
            </a:extLst>
          </p:cNvPr>
          <p:cNvSpPr/>
          <p:nvPr/>
        </p:nvSpPr>
        <p:spPr>
          <a:xfrm>
            <a:off x="3941197" y="9956272"/>
            <a:ext cx="48720" cy="263491"/>
          </a:xfrm>
          <a:custGeom>
            <a:avLst/>
            <a:gdLst>
              <a:gd name="connsiteX0" fmla="*/ 31786 w 48720"/>
              <a:gd name="connsiteY0" fmla="*/ 528 h 263491"/>
              <a:gd name="connsiteX1" fmla="*/ 16970 w 48720"/>
              <a:gd name="connsiteY1" fmla="*/ 106361 h 263491"/>
              <a:gd name="connsiteX2" fmla="*/ 48720 w 48720"/>
              <a:gd name="connsiteY2" fmla="*/ 262995 h 263491"/>
              <a:gd name="connsiteX3" fmla="*/ 16970 w 48720"/>
              <a:gd name="connsiteY3" fmla="*/ 152928 h 263491"/>
              <a:gd name="connsiteX4" fmla="*/ 36 w 48720"/>
              <a:gd name="connsiteY4" fmla="*/ 68261 h 263491"/>
              <a:gd name="connsiteX5" fmla="*/ 31786 w 48720"/>
              <a:gd name="connsiteY5" fmla="*/ 528 h 26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20" h="263491">
                <a:moveTo>
                  <a:pt x="31786" y="528"/>
                </a:moveTo>
                <a:cubicBezTo>
                  <a:pt x="34608" y="6878"/>
                  <a:pt x="14148" y="62617"/>
                  <a:pt x="16970" y="106361"/>
                </a:cubicBezTo>
                <a:cubicBezTo>
                  <a:pt x="19792" y="150105"/>
                  <a:pt x="48720" y="255234"/>
                  <a:pt x="48720" y="262995"/>
                </a:cubicBezTo>
                <a:cubicBezTo>
                  <a:pt x="48720" y="270756"/>
                  <a:pt x="25084" y="185384"/>
                  <a:pt x="16970" y="152928"/>
                </a:cubicBezTo>
                <a:cubicBezTo>
                  <a:pt x="8856" y="120472"/>
                  <a:pt x="-669" y="89780"/>
                  <a:pt x="36" y="68261"/>
                </a:cubicBezTo>
                <a:cubicBezTo>
                  <a:pt x="741" y="46742"/>
                  <a:pt x="28964" y="-5822"/>
                  <a:pt x="31786" y="5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フリーフォーム: 図形 2186">
            <a:extLst>
              <a:ext uri="{FF2B5EF4-FFF2-40B4-BE49-F238E27FC236}">
                <a16:creationId xmlns:a16="http://schemas.microsoft.com/office/drawing/2014/main" id="{6012D90E-2484-45BC-B4FC-4CAFD0964DCE}"/>
              </a:ext>
            </a:extLst>
          </p:cNvPr>
          <p:cNvSpPr/>
          <p:nvPr/>
        </p:nvSpPr>
        <p:spPr>
          <a:xfrm>
            <a:off x="3513243" y="10258223"/>
            <a:ext cx="460751" cy="259702"/>
          </a:xfrm>
          <a:custGeom>
            <a:avLst/>
            <a:gdLst>
              <a:gd name="connsiteX0" fmla="*/ 2540 w 460751"/>
              <a:gd name="connsiteY0" fmla="*/ 3377 h 259702"/>
              <a:gd name="connsiteX1" fmla="*/ 250190 w 460751"/>
              <a:gd name="connsiteY1" fmla="*/ 96510 h 259702"/>
              <a:gd name="connsiteX2" fmla="*/ 432224 w 460751"/>
              <a:gd name="connsiteY2" fmla="*/ 251027 h 259702"/>
              <a:gd name="connsiteX3" fmla="*/ 415290 w 460751"/>
              <a:gd name="connsiteY3" fmla="*/ 215044 h 259702"/>
              <a:gd name="connsiteX4" fmla="*/ 2540 w 460751"/>
              <a:gd name="connsiteY4" fmla="*/ 3377 h 25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751" h="259702">
                <a:moveTo>
                  <a:pt x="2540" y="3377"/>
                </a:moveTo>
                <a:cubicBezTo>
                  <a:pt x="-24977" y="-16379"/>
                  <a:pt x="178576" y="55235"/>
                  <a:pt x="250190" y="96510"/>
                </a:cubicBezTo>
                <a:cubicBezTo>
                  <a:pt x="321804" y="137785"/>
                  <a:pt x="404707" y="231271"/>
                  <a:pt x="432224" y="251027"/>
                </a:cubicBezTo>
                <a:cubicBezTo>
                  <a:pt x="459741" y="270783"/>
                  <a:pt x="486198" y="255966"/>
                  <a:pt x="415290" y="215044"/>
                </a:cubicBezTo>
                <a:cubicBezTo>
                  <a:pt x="344382" y="174122"/>
                  <a:pt x="30057" y="23133"/>
                  <a:pt x="2540" y="33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1E5E03C0-B05F-4737-9FAF-D743A580FD73}"/>
              </a:ext>
            </a:extLst>
          </p:cNvPr>
          <p:cNvSpPr/>
          <p:nvPr/>
        </p:nvSpPr>
        <p:spPr>
          <a:xfrm>
            <a:off x="5286119" y="9997624"/>
            <a:ext cx="189201" cy="158859"/>
          </a:xfrm>
          <a:custGeom>
            <a:avLst/>
            <a:gdLst>
              <a:gd name="connsiteX0" fmla="*/ 256 w 189201"/>
              <a:gd name="connsiteY0" fmla="*/ 451 h 158859"/>
              <a:gd name="connsiteX1" fmla="*/ 95506 w 189201"/>
              <a:gd name="connsiteY1" fmla="*/ 63951 h 158859"/>
              <a:gd name="connsiteX2" fmla="*/ 135194 w 189201"/>
              <a:gd name="connsiteY2" fmla="*/ 132214 h 158859"/>
              <a:gd name="connsiteX3" fmla="*/ 189169 w 189201"/>
              <a:gd name="connsiteY3" fmla="*/ 157614 h 158859"/>
              <a:gd name="connsiteX4" fmla="*/ 127256 w 189201"/>
              <a:gd name="connsiteY4" fmla="*/ 97289 h 158859"/>
              <a:gd name="connsiteX5" fmla="*/ 256 w 189201"/>
              <a:gd name="connsiteY5" fmla="*/ 451 h 15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01" h="158859">
                <a:moveTo>
                  <a:pt x="256" y="451"/>
                </a:moveTo>
                <a:cubicBezTo>
                  <a:pt x="-5036" y="-5105"/>
                  <a:pt x="73016" y="41991"/>
                  <a:pt x="95506" y="63951"/>
                </a:cubicBezTo>
                <a:cubicBezTo>
                  <a:pt x="117996" y="85911"/>
                  <a:pt x="119584" y="116604"/>
                  <a:pt x="135194" y="132214"/>
                </a:cubicBezTo>
                <a:cubicBezTo>
                  <a:pt x="150804" y="147824"/>
                  <a:pt x="190492" y="163435"/>
                  <a:pt x="189169" y="157614"/>
                </a:cubicBezTo>
                <a:cubicBezTo>
                  <a:pt x="187846" y="151793"/>
                  <a:pt x="127256" y="97289"/>
                  <a:pt x="127256" y="97289"/>
                </a:cubicBezTo>
                <a:cubicBezTo>
                  <a:pt x="102121" y="73212"/>
                  <a:pt x="5548" y="6007"/>
                  <a:pt x="256" y="4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CF912462-09CB-4113-9292-C0D5F9C5F771}"/>
              </a:ext>
            </a:extLst>
          </p:cNvPr>
          <p:cNvSpPr/>
          <p:nvPr/>
        </p:nvSpPr>
        <p:spPr>
          <a:xfrm>
            <a:off x="5306929" y="10012301"/>
            <a:ext cx="16111" cy="235044"/>
          </a:xfrm>
          <a:custGeom>
            <a:avLst/>
            <a:gdLst>
              <a:gd name="connsiteX0" fmla="*/ 9609 w 16111"/>
              <a:gd name="connsiteY0" fmla="*/ 62 h 235044"/>
              <a:gd name="connsiteX1" fmla="*/ 84 w 16111"/>
              <a:gd name="connsiteY1" fmla="*/ 88962 h 235044"/>
              <a:gd name="connsiteX2" fmla="*/ 15959 w 16111"/>
              <a:gd name="connsiteY2" fmla="*/ 235012 h 235044"/>
              <a:gd name="connsiteX3" fmla="*/ 8021 w 16111"/>
              <a:gd name="connsiteY3" fmla="*/ 101662 h 235044"/>
              <a:gd name="connsiteX4" fmla="*/ 9609 w 16111"/>
              <a:gd name="connsiteY4" fmla="*/ 62 h 23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1" h="235044">
                <a:moveTo>
                  <a:pt x="9609" y="62"/>
                </a:moveTo>
                <a:cubicBezTo>
                  <a:pt x="8286" y="-2055"/>
                  <a:pt x="-974" y="49804"/>
                  <a:pt x="84" y="88962"/>
                </a:cubicBezTo>
                <a:cubicBezTo>
                  <a:pt x="1142" y="128120"/>
                  <a:pt x="14636" y="232895"/>
                  <a:pt x="15959" y="235012"/>
                </a:cubicBezTo>
                <a:cubicBezTo>
                  <a:pt x="17282" y="237129"/>
                  <a:pt x="9608" y="135793"/>
                  <a:pt x="8021" y="101662"/>
                </a:cubicBezTo>
                <a:cubicBezTo>
                  <a:pt x="6434" y="67531"/>
                  <a:pt x="10932" y="2179"/>
                  <a:pt x="9609" y="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98779E79-426D-4416-80BD-E1647BE3DC77}"/>
              </a:ext>
            </a:extLst>
          </p:cNvPr>
          <p:cNvSpPr/>
          <p:nvPr/>
        </p:nvSpPr>
        <p:spPr>
          <a:xfrm>
            <a:off x="5668652" y="9894860"/>
            <a:ext cx="282937" cy="358669"/>
          </a:xfrm>
          <a:custGeom>
            <a:avLst/>
            <a:gdLst>
              <a:gd name="connsiteX0" fmla="*/ 13011 w 282937"/>
              <a:gd name="connsiteY0" fmla="*/ 28 h 358669"/>
              <a:gd name="connsiteX1" fmla="*/ 251136 w 282937"/>
              <a:gd name="connsiteY1" fmla="*/ 63528 h 358669"/>
              <a:gd name="connsiteX2" fmla="*/ 262248 w 282937"/>
              <a:gd name="connsiteY2" fmla="*/ 117503 h 358669"/>
              <a:gd name="connsiteX3" fmla="*/ 282886 w 282937"/>
              <a:gd name="connsiteY3" fmla="*/ 354040 h 358669"/>
              <a:gd name="connsiteX4" fmla="*/ 267011 w 282937"/>
              <a:gd name="connsiteY4" fmla="*/ 265140 h 358669"/>
              <a:gd name="connsiteX5" fmla="*/ 233673 w 282937"/>
              <a:gd name="connsiteY5" fmla="*/ 152428 h 358669"/>
              <a:gd name="connsiteX6" fmla="*/ 51111 w 282937"/>
              <a:gd name="connsiteY6" fmla="*/ 71465 h 358669"/>
              <a:gd name="connsiteX7" fmla="*/ 13011 w 282937"/>
              <a:gd name="connsiteY7" fmla="*/ 28 h 35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937" h="358669">
                <a:moveTo>
                  <a:pt x="13011" y="28"/>
                </a:moveTo>
                <a:cubicBezTo>
                  <a:pt x="46348" y="-1295"/>
                  <a:pt x="209597" y="43949"/>
                  <a:pt x="251136" y="63528"/>
                </a:cubicBezTo>
                <a:cubicBezTo>
                  <a:pt x="292675" y="83107"/>
                  <a:pt x="256956" y="69085"/>
                  <a:pt x="262248" y="117503"/>
                </a:cubicBezTo>
                <a:cubicBezTo>
                  <a:pt x="267540" y="165921"/>
                  <a:pt x="282092" y="329434"/>
                  <a:pt x="282886" y="354040"/>
                </a:cubicBezTo>
                <a:cubicBezTo>
                  <a:pt x="283680" y="378646"/>
                  <a:pt x="275213" y="298742"/>
                  <a:pt x="267011" y="265140"/>
                </a:cubicBezTo>
                <a:cubicBezTo>
                  <a:pt x="258809" y="231538"/>
                  <a:pt x="269656" y="184707"/>
                  <a:pt x="233673" y="152428"/>
                </a:cubicBezTo>
                <a:cubicBezTo>
                  <a:pt x="197690" y="120149"/>
                  <a:pt x="85242" y="92367"/>
                  <a:pt x="51111" y="71465"/>
                </a:cubicBezTo>
                <a:cubicBezTo>
                  <a:pt x="16980" y="50563"/>
                  <a:pt x="-20326" y="1351"/>
                  <a:pt x="13011" y="2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8952A2D7-5CD7-46C3-BF08-80631A9B7377}"/>
              </a:ext>
            </a:extLst>
          </p:cNvPr>
          <p:cNvSpPr/>
          <p:nvPr/>
        </p:nvSpPr>
        <p:spPr>
          <a:xfrm>
            <a:off x="5468925" y="10204389"/>
            <a:ext cx="273263" cy="74631"/>
          </a:xfrm>
          <a:custGeom>
            <a:avLst/>
            <a:gdLst>
              <a:gd name="connsiteX0" fmla="*/ 13 w 273263"/>
              <a:gd name="connsiteY0" fmla="*/ 61 h 74631"/>
              <a:gd name="connsiteX1" fmla="*/ 103200 w 273263"/>
              <a:gd name="connsiteY1" fmla="*/ 69911 h 74631"/>
              <a:gd name="connsiteX2" fmla="*/ 254013 w 273263"/>
              <a:gd name="connsiteY2" fmla="*/ 66736 h 74631"/>
              <a:gd name="connsiteX3" fmla="*/ 254013 w 273263"/>
              <a:gd name="connsiteY3" fmla="*/ 54036 h 74631"/>
              <a:gd name="connsiteX4" fmla="*/ 96850 w 273263"/>
              <a:gd name="connsiteY4" fmla="*/ 57211 h 74631"/>
              <a:gd name="connsiteX5" fmla="*/ 13 w 273263"/>
              <a:gd name="connsiteY5" fmla="*/ 61 h 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263" h="74631">
                <a:moveTo>
                  <a:pt x="13" y="61"/>
                </a:moveTo>
                <a:cubicBezTo>
                  <a:pt x="1071" y="2178"/>
                  <a:pt x="60867" y="58799"/>
                  <a:pt x="103200" y="69911"/>
                </a:cubicBezTo>
                <a:cubicBezTo>
                  <a:pt x="145533" y="81023"/>
                  <a:pt x="228878" y="69382"/>
                  <a:pt x="254013" y="66736"/>
                </a:cubicBezTo>
                <a:cubicBezTo>
                  <a:pt x="279149" y="64090"/>
                  <a:pt x="280207" y="55624"/>
                  <a:pt x="254013" y="54036"/>
                </a:cubicBezTo>
                <a:cubicBezTo>
                  <a:pt x="227819" y="52449"/>
                  <a:pt x="134421" y="63561"/>
                  <a:pt x="96850" y="57211"/>
                </a:cubicBezTo>
                <a:cubicBezTo>
                  <a:pt x="59279" y="50861"/>
                  <a:pt x="-1045" y="-2056"/>
                  <a:pt x="13" y="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2925227F-C551-4D31-80CE-33D3B07424C4}"/>
              </a:ext>
            </a:extLst>
          </p:cNvPr>
          <p:cNvSpPr/>
          <p:nvPr/>
        </p:nvSpPr>
        <p:spPr>
          <a:xfrm>
            <a:off x="5999907" y="9940920"/>
            <a:ext cx="19424" cy="106374"/>
          </a:xfrm>
          <a:custGeom>
            <a:avLst/>
            <a:gdLst>
              <a:gd name="connsiteX0" fmla="*/ 18306 w 19424"/>
              <a:gd name="connsiteY0" fmla="*/ 5 h 106374"/>
              <a:gd name="connsiteX1" fmla="*/ 843 w 19424"/>
              <a:gd name="connsiteY1" fmla="*/ 55568 h 106374"/>
              <a:gd name="connsiteX2" fmla="*/ 4018 w 19424"/>
              <a:gd name="connsiteY2" fmla="*/ 106368 h 106374"/>
              <a:gd name="connsiteX3" fmla="*/ 15131 w 19424"/>
              <a:gd name="connsiteY3" fmla="*/ 52393 h 106374"/>
              <a:gd name="connsiteX4" fmla="*/ 18306 w 19424"/>
              <a:gd name="connsiteY4" fmla="*/ 5 h 10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4" h="106374">
                <a:moveTo>
                  <a:pt x="18306" y="5"/>
                </a:moveTo>
                <a:cubicBezTo>
                  <a:pt x="15925" y="534"/>
                  <a:pt x="3224" y="37841"/>
                  <a:pt x="843" y="55568"/>
                </a:cubicBezTo>
                <a:cubicBezTo>
                  <a:pt x="-1538" y="73295"/>
                  <a:pt x="1637" y="106897"/>
                  <a:pt x="4018" y="106368"/>
                </a:cubicBezTo>
                <a:cubicBezTo>
                  <a:pt x="6399" y="105839"/>
                  <a:pt x="11162" y="68268"/>
                  <a:pt x="15131" y="52393"/>
                </a:cubicBezTo>
                <a:cubicBezTo>
                  <a:pt x="19100" y="36518"/>
                  <a:pt x="20687" y="-524"/>
                  <a:pt x="18306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EF2DE83A-56EB-424B-A218-A2E4F66C147B}"/>
              </a:ext>
            </a:extLst>
          </p:cNvPr>
          <p:cNvSpPr/>
          <p:nvPr/>
        </p:nvSpPr>
        <p:spPr>
          <a:xfrm>
            <a:off x="6024088" y="9986383"/>
            <a:ext cx="460964" cy="210868"/>
          </a:xfrm>
          <a:custGeom>
            <a:avLst/>
            <a:gdLst>
              <a:gd name="connsiteX0" fmla="*/ 475 w 460964"/>
              <a:gd name="connsiteY0" fmla="*/ 210130 h 210868"/>
              <a:gd name="connsiteX1" fmla="*/ 167162 w 460964"/>
              <a:gd name="connsiteY1" fmla="*/ 175205 h 210868"/>
              <a:gd name="connsiteX2" fmla="*/ 329087 w 460964"/>
              <a:gd name="connsiteY2" fmla="*/ 114880 h 210868"/>
              <a:gd name="connsiteX3" fmla="*/ 460850 w 460964"/>
              <a:gd name="connsiteY3" fmla="*/ 580 h 210868"/>
              <a:gd name="connsiteX4" fmla="*/ 349725 w 460964"/>
              <a:gd name="connsiteY4" fmla="*/ 73605 h 210868"/>
              <a:gd name="connsiteX5" fmla="*/ 221137 w 460964"/>
              <a:gd name="connsiteY5" fmla="*/ 143455 h 210868"/>
              <a:gd name="connsiteX6" fmla="*/ 475 w 460964"/>
              <a:gd name="connsiteY6" fmla="*/ 210130 h 2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964" h="210868">
                <a:moveTo>
                  <a:pt x="475" y="210130"/>
                </a:moveTo>
                <a:cubicBezTo>
                  <a:pt x="-8521" y="215422"/>
                  <a:pt x="112393" y="191080"/>
                  <a:pt x="167162" y="175205"/>
                </a:cubicBezTo>
                <a:cubicBezTo>
                  <a:pt x="221931" y="159330"/>
                  <a:pt x="280139" y="143984"/>
                  <a:pt x="329087" y="114880"/>
                </a:cubicBezTo>
                <a:cubicBezTo>
                  <a:pt x="378035" y="85776"/>
                  <a:pt x="457410" y="7459"/>
                  <a:pt x="460850" y="580"/>
                </a:cubicBezTo>
                <a:cubicBezTo>
                  <a:pt x="464290" y="-6299"/>
                  <a:pt x="389677" y="49792"/>
                  <a:pt x="349725" y="73605"/>
                </a:cubicBezTo>
                <a:cubicBezTo>
                  <a:pt x="309773" y="97418"/>
                  <a:pt x="274318" y="124670"/>
                  <a:pt x="221137" y="143455"/>
                </a:cubicBezTo>
                <a:cubicBezTo>
                  <a:pt x="167956" y="162240"/>
                  <a:pt x="9471" y="204838"/>
                  <a:pt x="475" y="2101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7613E23D-C032-4DDA-A86B-929DD5A4B173}"/>
              </a:ext>
            </a:extLst>
          </p:cNvPr>
          <p:cNvSpPr/>
          <p:nvPr/>
        </p:nvSpPr>
        <p:spPr>
          <a:xfrm>
            <a:off x="5870487" y="10182222"/>
            <a:ext cx="209704" cy="223073"/>
          </a:xfrm>
          <a:custGeom>
            <a:avLst/>
            <a:gdLst>
              <a:gd name="connsiteX0" fmla="*/ 209638 w 209704"/>
              <a:gd name="connsiteY0" fmla="*/ 3 h 223073"/>
              <a:gd name="connsiteX1" fmla="*/ 182651 w 209704"/>
              <a:gd name="connsiteY1" fmla="*/ 101603 h 223073"/>
              <a:gd name="connsiteX2" fmla="*/ 125501 w 209704"/>
              <a:gd name="connsiteY2" fmla="*/ 122241 h 223073"/>
              <a:gd name="connsiteX3" fmla="*/ 92163 w 209704"/>
              <a:gd name="connsiteY3" fmla="*/ 150816 h 223073"/>
              <a:gd name="connsiteX4" fmla="*/ 1676 w 209704"/>
              <a:gd name="connsiteY4" fmla="*/ 222253 h 223073"/>
              <a:gd name="connsiteX5" fmla="*/ 179476 w 209704"/>
              <a:gd name="connsiteY5" fmla="*/ 98428 h 223073"/>
              <a:gd name="connsiteX6" fmla="*/ 209638 w 209704"/>
              <a:gd name="connsiteY6" fmla="*/ 3 h 2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04" h="223073">
                <a:moveTo>
                  <a:pt x="209638" y="3"/>
                </a:moveTo>
                <a:cubicBezTo>
                  <a:pt x="210167" y="532"/>
                  <a:pt x="196674" y="81230"/>
                  <a:pt x="182651" y="101603"/>
                </a:cubicBezTo>
                <a:cubicBezTo>
                  <a:pt x="168628" y="121976"/>
                  <a:pt x="140582" y="114039"/>
                  <a:pt x="125501" y="122241"/>
                </a:cubicBezTo>
                <a:cubicBezTo>
                  <a:pt x="110420" y="130443"/>
                  <a:pt x="112800" y="134147"/>
                  <a:pt x="92163" y="150816"/>
                </a:cubicBezTo>
                <a:cubicBezTo>
                  <a:pt x="71526" y="167485"/>
                  <a:pt x="-12876" y="230984"/>
                  <a:pt x="1676" y="222253"/>
                </a:cubicBezTo>
                <a:cubicBezTo>
                  <a:pt x="16228" y="213522"/>
                  <a:pt x="144022" y="134411"/>
                  <a:pt x="179476" y="98428"/>
                </a:cubicBezTo>
                <a:cubicBezTo>
                  <a:pt x="214930" y="62445"/>
                  <a:pt x="209109" y="-526"/>
                  <a:pt x="209638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688971F1-3F6B-4D8E-9630-2067C8490458}"/>
              </a:ext>
            </a:extLst>
          </p:cNvPr>
          <p:cNvSpPr/>
          <p:nvPr/>
        </p:nvSpPr>
        <p:spPr>
          <a:xfrm>
            <a:off x="6434068" y="9787482"/>
            <a:ext cx="49898" cy="168004"/>
          </a:xfrm>
          <a:custGeom>
            <a:avLst/>
            <a:gdLst>
              <a:gd name="connsiteX0" fmla="*/ 70 w 49898"/>
              <a:gd name="connsiteY0" fmla="*/ 1043 h 168004"/>
              <a:gd name="connsiteX1" fmla="*/ 38170 w 49898"/>
              <a:gd name="connsiteY1" fmla="*/ 78831 h 168004"/>
              <a:gd name="connsiteX2" fmla="*/ 27057 w 49898"/>
              <a:gd name="connsiteY2" fmla="*/ 167731 h 168004"/>
              <a:gd name="connsiteX3" fmla="*/ 42932 w 49898"/>
              <a:gd name="connsiteY3" fmla="*/ 104231 h 168004"/>
              <a:gd name="connsiteX4" fmla="*/ 49282 w 49898"/>
              <a:gd name="connsiteY4" fmla="*/ 37556 h 168004"/>
              <a:gd name="connsiteX5" fmla="*/ 70 w 49898"/>
              <a:gd name="connsiteY5" fmla="*/ 1043 h 16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98" h="168004">
                <a:moveTo>
                  <a:pt x="70" y="1043"/>
                </a:moveTo>
                <a:cubicBezTo>
                  <a:pt x="-1782" y="7922"/>
                  <a:pt x="33672" y="51050"/>
                  <a:pt x="38170" y="78831"/>
                </a:cubicBezTo>
                <a:cubicBezTo>
                  <a:pt x="42668" y="106612"/>
                  <a:pt x="26263" y="163498"/>
                  <a:pt x="27057" y="167731"/>
                </a:cubicBezTo>
                <a:cubicBezTo>
                  <a:pt x="27851" y="171964"/>
                  <a:pt x="39228" y="125927"/>
                  <a:pt x="42932" y="104231"/>
                </a:cubicBezTo>
                <a:cubicBezTo>
                  <a:pt x="46636" y="82535"/>
                  <a:pt x="51663" y="52108"/>
                  <a:pt x="49282" y="37556"/>
                </a:cubicBezTo>
                <a:cubicBezTo>
                  <a:pt x="46901" y="23004"/>
                  <a:pt x="1922" y="-5836"/>
                  <a:pt x="70" y="10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64E98627-FFE2-4870-93CC-C30B6537C1BA}"/>
              </a:ext>
            </a:extLst>
          </p:cNvPr>
          <p:cNvSpPr/>
          <p:nvPr/>
        </p:nvSpPr>
        <p:spPr>
          <a:xfrm>
            <a:off x="6309840" y="9929519"/>
            <a:ext cx="263426" cy="270192"/>
          </a:xfrm>
          <a:custGeom>
            <a:avLst/>
            <a:gdLst>
              <a:gd name="connsiteX0" fmla="*/ 473 w 263426"/>
              <a:gd name="connsiteY0" fmla="*/ 270169 h 270192"/>
              <a:gd name="connsiteX1" fmla="*/ 195735 w 263426"/>
              <a:gd name="connsiteY1" fmla="*/ 152694 h 270192"/>
              <a:gd name="connsiteX2" fmla="*/ 254473 w 263426"/>
              <a:gd name="connsiteY2" fmla="*/ 33631 h 270192"/>
              <a:gd name="connsiteX3" fmla="*/ 260823 w 263426"/>
              <a:gd name="connsiteY3" fmla="*/ 1881 h 270192"/>
              <a:gd name="connsiteX4" fmla="*/ 230660 w 263426"/>
              <a:gd name="connsiteY4" fmla="*/ 76494 h 270192"/>
              <a:gd name="connsiteX5" fmla="*/ 143348 w 263426"/>
              <a:gd name="connsiteY5" fmla="*/ 162219 h 270192"/>
              <a:gd name="connsiteX6" fmla="*/ 473 w 263426"/>
              <a:gd name="connsiteY6" fmla="*/ 270169 h 27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426" h="270192">
                <a:moveTo>
                  <a:pt x="473" y="270169"/>
                </a:moveTo>
                <a:cubicBezTo>
                  <a:pt x="9204" y="268581"/>
                  <a:pt x="153402" y="192117"/>
                  <a:pt x="195735" y="152694"/>
                </a:cubicBezTo>
                <a:cubicBezTo>
                  <a:pt x="238068" y="113271"/>
                  <a:pt x="243625" y="58766"/>
                  <a:pt x="254473" y="33631"/>
                </a:cubicBezTo>
                <a:cubicBezTo>
                  <a:pt x="265321" y="8496"/>
                  <a:pt x="264792" y="-5263"/>
                  <a:pt x="260823" y="1881"/>
                </a:cubicBezTo>
                <a:cubicBezTo>
                  <a:pt x="256854" y="9025"/>
                  <a:pt x="250239" y="49771"/>
                  <a:pt x="230660" y="76494"/>
                </a:cubicBezTo>
                <a:cubicBezTo>
                  <a:pt x="211081" y="103217"/>
                  <a:pt x="180390" y="133115"/>
                  <a:pt x="143348" y="162219"/>
                </a:cubicBezTo>
                <a:cubicBezTo>
                  <a:pt x="106306" y="191323"/>
                  <a:pt x="-8258" y="271757"/>
                  <a:pt x="473" y="270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18B0C20A-ECEB-4B14-A168-16FF37142B27}"/>
              </a:ext>
            </a:extLst>
          </p:cNvPr>
          <p:cNvSpPr/>
          <p:nvPr/>
        </p:nvSpPr>
        <p:spPr>
          <a:xfrm>
            <a:off x="5273504" y="10289245"/>
            <a:ext cx="344783" cy="107688"/>
          </a:xfrm>
          <a:custGeom>
            <a:avLst/>
            <a:gdLst>
              <a:gd name="connsiteX0" fmla="*/ 171 w 344783"/>
              <a:gd name="connsiteY0" fmla="*/ 107293 h 107688"/>
              <a:gd name="connsiteX1" fmla="*/ 252584 w 344783"/>
              <a:gd name="connsiteY1" fmla="*/ 54905 h 107688"/>
              <a:gd name="connsiteX2" fmla="*/ 341484 w 344783"/>
              <a:gd name="connsiteY2" fmla="*/ 930 h 107688"/>
              <a:gd name="connsiteX3" fmla="*/ 293859 w 344783"/>
              <a:gd name="connsiteY3" fmla="*/ 26330 h 107688"/>
              <a:gd name="connsiteX4" fmla="*/ 171 w 344783"/>
              <a:gd name="connsiteY4" fmla="*/ 107293 h 10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783" h="107688">
                <a:moveTo>
                  <a:pt x="171" y="107293"/>
                </a:moveTo>
                <a:cubicBezTo>
                  <a:pt x="-6708" y="112055"/>
                  <a:pt x="195699" y="72632"/>
                  <a:pt x="252584" y="54905"/>
                </a:cubicBezTo>
                <a:cubicBezTo>
                  <a:pt x="309469" y="37178"/>
                  <a:pt x="341484" y="930"/>
                  <a:pt x="341484" y="930"/>
                </a:cubicBezTo>
                <a:cubicBezTo>
                  <a:pt x="348363" y="-3832"/>
                  <a:pt x="349421" y="10455"/>
                  <a:pt x="293859" y="26330"/>
                </a:cubicBezTo>
                <a:cubicBezTo>
                  <a:pt x="238297" y="42205"/>
                  <a:pt x="7050" y="102531"/>
                  <a:pt x="171" y="1072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291B23AD-CB7B-48B6-9045-BE6E4B3F41F8}"/>
              </a:ext>
            </a:extLst>
          </p:cNvPr>
          <p:cNvSpPr/>
          <p:nvPr/>
        </p:nvSpPr>
        <p:spPr>
          <a:xfrm>
            <a:off x="5307526" y="9924095"/>
            <a:ext cx="654014" cy="449556"/>
          </a:xfrm>
          <a:custGeom>
            <a:avLst/>
            <a:gdLst>
              <a:gd name="connsiteX0" fmla="*/ 4249 w 654014"/>
              <a:gd name="connsiteY0" fmla="*/ 70805 h 449556"/>
              <a:gd name="connsiteX1" fmla="*/ 228087 w 654014"/>
              <a:gd name="connsiteY1" fmla="*/ 77155 h 449556"/>
              <a:gd name="connsiteX2" fmla="*/ 361437 w 654014"/>
              <a:gd name="connsiteY2" fmla="*/ 955 h 449556"/>
              <a:gd name="connsiteX3" fmla="*/ 432874 w 654014"/>
              <a:gd name="connsiteY3" fmla="*/ 39055 h 449556"/>
              <a:gd name="connsiteX4" fmla="*/ 605912 w 654014"/>
              <a:gd name="connsiteY4" fmla="*/ 107318 h 449556"/>
              <a:gd name="connsiteX5" fmla="*/ 651949 w 654014"/>
              <a:gd name="connsiteY5" fmla="*/ 248605 h 449556"/>
              <a:gd name="connsiteX6" fmla="*/ 555112 w 654014"/>
              <a:gd name="connsiteY6" fmla="*/ 313693 h 449556"/>
              <a:gd name="connsiteX7" fmla="*/ 439224 w 654014"/>
              <a:gd name="connsiteY7" fmla="*/ 418468 h 449556"/>
              <a:gd name="connsiteX8" fmla="*/ 270949 w 654014"/>
              <a:gd name="connsiteY8" fmla="*/ 448630 h 449556"/>
              <a:gd name="connsiteX9" fmla="*/ 450337 w 654014"/>
              <a:gd name="connsiteY9" fmla="*/ 391480 h 449556"/>
              <a:gd name="connsiteX10" fmla="*/ 404299 w 654014"/>
              <a:gd name="connsiteY10" fmla="*/ 321630 h 449556"/>
              <a:gd name="connsiteX11" fmla="*/ 240787 w 654014"/>
              <a:gd name="connsiteY11" fmla="*/ 285118 h 449556"/>
              <a:gd name="connsiteX12" fmla="*/ 91562 w 654014"/>
              <a:gd name="connsiteY12" fmla="*/ 135893 h 449556"/>
              <a:gd name="connsiteX13" fmla="*/ 4249 w 654014"/>
              <a:gd name="connsiteY13" fmla="*/ 70805 h 44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014" h="449556">
                <a:moveTo>
                  <a:pt x="4249" y="70805"/>
                </a:moveTo>
                <a:cubicBezTo>
                  <a:pt x="27003" y="61015"/>
                  <a:pt x="168556" y="88797"/>
                  <a:pt x="228087" y="77155"/>
                </a:cubicBezTo>
                <a:cubicBezTo>
                  <a:pt x="287618" y="65513"/>
                  <a:pt x="327306" y="7305"/>
                  <a:pt x="361437" y="955"/>
                </a:cubicBezTo>
                <a:cubicBezTo>
                  <a:pt x="395568" y="-5395"/>
                  <a:pt x="392128" y="21328"/>
                  <a:pt x="432874" y="39055"/>
                </a:cubicBezTo>
                <a:cubicBezTo>
                  <a:pt x="473620" y="56782"/>
                  <a:pt x="569400" y="72393"/>
                  <a:pt x="605912" y="107318"/>
                </a:cubicBezTo>
                <a:cubicBezTo>
                  <a:pt x="642424" y="142243"/>
                  <a:pt x="660416" y="214209"/>
                  <a:pt x="651949" y="248605"/>
                </a:cubicBezTo>
                <a:cubicBezTo>
                  <a:pt x="643482" y="283001"/>
                  <a:pt x="590566" y="285383"/>
                  <a:pt x="555112" y="313693"/>
                </a:cubicBezTo>
                <a:cubicBezTo>
                  <a:pt x="519658" y="342004"/>
                  <a:pt x="486585" y="395978"/>
                  <a:pt x="439224" y="418468"/>
                </a:cubicBezTo>
                <a:cubicBezTo>
                  <a:pt x="391863" y="440958"/>
                  <a:pt x="269097" y="453128"/>
                  <a:pt x="270949" y="448630"/>
                </a:cubicBezTo>
                <a:cubicBezTo>
                  <a:pt x="272801" y="444132"/>
                  <a:pt x="428112" y="412647"/>
                  <a:pt x="450337" y="391480"/>
                </a:cubicBezTo>
                <a:cubicBezTo>
                  <a:pt x="472562" y="370313"/>
                  <a:pt x="439224" y="339357"/>
                  <a:pt x="404299" y="321630"/>
                </a:cubicBezTo>
                <a:cubicBezTo>
                  <a:pt x="369374" y="303903"/>
                  <a:pt x="292910" y="316074"/>
                  <a:pt x="240787" y="285118"/>
                </a:cubicBezTo>
                <a:cubicBezTo>
                  <a:pt x="188664" y="254162"/>
                  <a:pt x="127281" y="168701"/>
                  <a:pt x="91562" y="135893"/>
                </a:cubicBezTo>
                <a:cubicBezTo>
                  <a:pt x="55843" y="103085"/>
                  <a:pt x="-18505" y="80595"/>
                  <a:pt x="4249" y="70805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EE2662D8-ED74-46FD-9085-3F55737D15D0}"/>
              </a:ext>
            </a:extLst>
          </p:cNvPr>
          <p:cNvSpPr/>
          <p:nvPr/>
        </p:nvSpPr>
        <p:spPr>
          <a:xfrm>
            <a:off x="6713151" y="9337662"/>
            <a:ext cx="132899" cy="211483"/>
          </a:xfrm>
          <a:custGeom>
            <a:avLst/>
            <a:gdLst>
              <a:gd name="connsiteX0" fmla="*/ 387 w 132899"/>
              <a:gd name="connsiteY0" fmla="*/ 13 h 211483"/>
              <a:gd name="connsiteX1" fmla="*/ 106749 w 132899"/>
              <a:gd name="connsiteY1" fmla="*/ 171463 h 211483"/>
              <a:gd name="connsiteX2" fmla="*/ 127387 w 132899"/>
              <a:gd name="connsiteY2" fmla="*/ 211151 h 211483"/>
              <a:gd name="connsiteX3" fmla="*/ 25787 w 132899"/>
              <a:gd name="connsiteY3" fmla="*/ 188926 h 211483"/>
              <a:gd name="connsiteX4" fmla="*/ 68649 w 132899"/>
              <a:gd name="connsiteY4" fmla="*/ 161938 h 211483"/>
              <a:gd name="connsiteX5" fmla="*/ 387 w 132899"/>
              <a:gd name="connsiteY5" fmla="*/ 13 h 21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99" h="211483">
                <a:moveTo>
                  <a:pt x="387" y="13"/>
                </a:moveTo>
                <a:cubicBezTo>
                  <a:pt x="6737" y="1601"/>
                  <a:pt x="85582" y="136273"/>
                  <a:pt x="106749" y="171463"/>
                </a:cubicBezTo>
                <a:cubicBezTo>
                  <a:pt x="127916" y="206653"/>
                  <a:pt x="140881" y="208241"/>
                  <a:pt x="127387" y="211151"/>
                </a:cubicBezTo>
                <a:cubicBezTo>
                  <a:pt x="113893" y="214061"/>
                  <a:pt x="35577" y="197128"/>
                  <a:pt x="25787" y="188926"/>
                </a:cubicBezTo>
                <a:cubicBezTo>
                  <a:pt x="15997" y="180724"/>
                  <a:pt x="69443" y="189984"/>
                  <a:pt x="68649" y="161938"/>
                </a:cubicBezTo>
                <a:cubicBezTo>
                  <a:pt x="67855" y="133892"/>
                  <a:pt x="-5963" y="-1575"/>
                  <a:pt x="387" y="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F12748FC-5DCE-41A7-8E8E-9D420184C495}"/>
              </a:ext>
            </a:extLst>
          </p:cNvPr>
          <p:cNvSpPr/>
          <p:nvPr/>
        </p:nvSpPr>
        <p:spPr>
          <a:xfrm>
            <a:off x="6501610" y="9367835"/>
            <a:ext cx="220209" cy="107392"/>
          </a:xfrm>
          <a:custGeom>
            <a:avLst/>
            <a:gdLst>
              <a:gd name="connsiteX0" fmla="*/ 218278 w 220209"/>
              <a:gd name="connsiteY0" fmla="*/ 3 h 107392"/>
              <a:gd name="connsiteX1" fmla="*/ 118265 w 220209"/>
              <a:gd name="connsiteY1" fmla="*/ 73028 h 107392"/>
              <a:gd name="connsiteX2" fmla="*/ 790 w 220209"/>
              <a:gd name="connsiteY2" fmla="*/ 106365 h 107392"/>
              <a:gd name="connsiteX3" fmla="*/ 72228 w 220209"/>
              <a:gd name="connsiteY3" fmla="*/ 96840 h 107392"/>
              <a:gd name="connsiteX4" fmla="*/ 175415 w 220209"/>
              <a:gd name="connsiteY4" fmla="*/ 76203 h 107392"/>
              <a:gd name="connsiteX5" fmla="*/ 218278 w 220209"/>
              <a:gd name="connsiteY5" fmla="*/ 3 h 10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09" h="107392">
                <a:moveTo>
                  <a:pt x="218278" y="3"/>
                </a:moveTo>
                <a:cubicBezTo>
                  <a:pt x="208753" y="-526"/>
                  <a:pt x="154513" y="55301"/>
                  <a:pt x="118265" y="73028"/>
                </a:cubicBezTo>
                <a:cubicBezTo>
                  <a:pt x="82017" y="90755"/>
                  <a:pt x="8463" y="102396"/>
                  <a:pt x="790" y="106365"/>
                </a:cubicBezTo>
                <a:cubicBezTo>
                  <a:pt x="-6883" y="110334"/>
                  <a:pt x="43124" y="101867"/>
                  <a:pt x="72228" y="96840"/>
                </a:cubicBezTo>
                <a:cubicBezTo>
                  <a:pt x="101332" y="91813"/>
                  <a:pt x="150544" y="92078"/>
                  <a:pt x="175415" y="76203"/>
                </a:cubicBezTo>
                <a:cubicBezTo>
                  <a:pt x="200286" y="60328"/>
                  <a:pt x="227803" y="532"/>
                  <a:pt x="218278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081E874C-2CEB-4F2D-A309-F534C1CAC12C}"/>
              </a:ext>
            </a:extLst>
          </p:cNvPr>
          <p:cNvSpPr/>
          <p:nvPr/>
        </p:nvSpPr>
        <p:spPr>
          <a:xfrm>
            <a:off x="5202084" y="10243668"/>
            <a:ext cx="865409" cy="243423"/>
          </a:xfrm>
          <a:custGeom>
            <a:avLst/>
            <a:gdLst>
              <a:gd name="connsiteX0" fmla="*/ 154 w 865409"/>
              <a:gd name="connsiteY0" fmla="*/ 176682 h 243423"/>
              <a:gd name="connsiteX1" fmla="*/ 387504 w 865409"/>
              <a:gd name="connsiteY1" fmla="*/ 159220 h 243423"/>
              <a:gd name="connsiteX2" fmla="*/ 571654 w 865409"/>
              <a:gd name="connsiteY2" fmla="*/ 89370 h 243423"/>
              <a:gd name="connsiteX3" fmla="*/ 792316 w 865409"/>
              <a:gd name="connsiteY3" fmla="*/ 2057 h 243423"/>
              <a:gd name="connsiteX4" fmla="*/ 717704 w 865409"/>
              <a:gd name="connsiteY4" fmla="*/ 35395 h 243423"/>
              <a:gd name="connsiteX5" fmla="*/ 641504 w 865409"/>
              <a:gd name="connsiteY5" fmla="*/ 122707 h 243423"/>
              <a:gd name="connsiteX6" fmla="*/ 862166 w 865409"/>
              <a:gd name="connsiteY6" fmla="*/ 221132 h 243423"/>
              <a:gd name="connsiteX7" fmla="*/ 749454 w 865409"/>
              <a:gd name="connsiteY7" fmla="*/ 192557 h 243423"/>
              <a:gd name="connsiteX8" fmla="*/ 435129 w 865409"/>
              <a:gd name="connsiteY8" fmla="*/ 243357 h 243423"/>
              <a:gd name="connsiteX9" fmla="*/ 154 w 865409"/>
              <a:gd name="connsiteY9" fmla="*/ 176682 h 24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5409" h="243423">
                <a:moveTo>
                  <a:pt x="154" y="176682"/>
                </a:moveTo>
                <a:cubicBezTo>
                  <a:pt x="-7784" y="162659"/>
                  <a:pt x="292254" y="173772"/>
                  <a:pt x="387504" y="159220"/>
                </a:cubicBezTo>
                <a:cubicBezTo>
                  <a:pt x="482754" y="144668"/>
                  <a:pt x="571654" y="89370"/>
                  <a:pt x="571654" y="89370"/>
                </a:cubicBezTo>
                <a:lnTo>
                  <a:pt x="792316" y="2057"/>
                </a:lnTo>
                <a:cubicBezTo>
                  <a:pt x="816658" y="-6939"/>
                  <a:pt x="742839" y="15287"/>
                  <a:pt x="717704" y="35395"/>
                </a:cubicBezTo>
                <a:cubicBezTo>
                  <a:pt x="692569" y="55503"/>
                  <a:pt x="617427" y="91751"/>
                  <a:pt x="641504" y="122707"/>
                </a:cubicBezTo>
                <a:cubicBezTo>
                  <a:pt x="665581" y="153663"/>
                  <a:pt x="844174" y="209490"/>
                  <a:pt x="862166" y="221132"/>
                </a:cubicBezTo>
                <a:cubicBezTo>
                  <a:pt x="880158" y="232774"/>
                  <a:pt x="820627" y="188853"/>
                  <a:pt x="749454" y="192557"/>
                </a:cubicBezTo>
                <a:cubicBezTo>
                  <a:pt x="678281" y="196261"/>
                  <a:pt x="559219" y="245474"/>
                  <a:pt x="435129" y="243357"/>
                </a:cubicBezTo>
                <a:cubicBezTo>
                  <a:pt x="311039" y="241240"/>
                  <a:pt x="8092" y="190705"/>
                  <a:pt x="154" y="17668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5EFE7E35-988B-4662-8FDE-B0AF28BF2338}"/>
              </a:ext>
            </a:extLst>
          </p:cNvPr>
          <p:cNvSpPr/>
          <p:nvPr/>
        </p:nvSpPr>
        <p:spPr>
          <a:xfrm>
            <a:off x="5873128" y="10071695"/>
            <a:ext cx="726256" cy="331217"/>
          </a:xfrm>
          <a:custGeom>
            <a:avLst/>
            <a:gdLst>
              <a:gd name="connsiteX0" fmla="*/ 726110 w 726256"/>
              <a:gd name="connsiteY0" fmla="*/ 4168 h 331217"/>
              <a:gd name="connsiteX1" fmla="*/ 430835 w 726256"/>
              <a:gd name="connsiteY1" fmla="*/ 53380 h 331217"/>
              <a:gd name="connsiteX2" fmla="*/ 230810 w 726256"/>
              <a:gd name="connsiteY2" fmla="*/ 139105 h 331217"/>
              <a:gd name="connsiteX3" fmla="*/ 143497 w 726256"/>
              <a:gd name="connsiteY3" fmla="*/ 247055 h 331217"/>
              <a:gd name="connsiteX4" fmla="*/ 622 w 726256"/>
              <a:gd name="connsiteY4" fmla="*/ 331193 h 331217"/>
              <a:gd name="connsiteX5" fmla="*/ 203822 w 726256"/>
              <a:gd name="connsiteY5" fmla="*/ 239118 h 331217"/>
              <a:gd name="connsiteX6" fmla="*/ 391147 w 726256"/>
              <a:gd name="connsiteY6" fmla="*/ 161330 h 331217"/>
              <a:gd name="connsiteX7" fmla="*/ 726110 w 726256"/>
              <a:gd name="connsiteY7" fmla="*/ 4168 h 3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256" h="331217">
                <a:moveTo>
                  <a:pt x="726110" y="4168"/>
                </a:moveTo>
                <a:cubicBezTo>
                  <a:pt x="732725" y="-13824"/>
                  <a:pt x="513385" y="30891"/>
                  <a:pt x="430835" y="53380"/>
                </a:cubicBezTo>
                <a:cubicBezTo>
                  <a:pt x="348285" y="75869"/>
                  <a:pt x="278700" y="106826"/>
                  <a:pt x="230810" y="139105"/>
                </a:cubicBezTo>
                <a:cubicBezTo>
                  <a:pt x="182920" y="171384"/>
                  <a:pt x="181862" y="215040"/>
                  <a:pt x="143497" y="247055"/>
                </a:cubicBezTo>
                <a:cubicBezTo>
                  <a:pt x="105132" y="279070"/>
                  <a:pt x="-9432" y="332516"/>
                  <a:pt x="622" y="331193"/>
                </a:cubicBezTo>
                <a:cubicBezTo>
                  <a:pt x="10676" y="329870"/>
                  <a:pt x="138734" y="267429"/>
                  <a:pt x="203822" y="239118"/>
                </a:cubicBezTo>
                <a:cubicBezTo>
                  <a:pt x="268909" y="210808"/>
                  <a:pt x="303305" y="200224"/>
                  <a:pt x="391147" y="161330"/>
                </a:cubicBezTo>
                <a:cubicBezTo>
                  <a:pt x="478989" y="122436"/>
                  <a:pt x="719495" y="22160"/>
                  <a:pt x="726110" y="416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3B13B56B-29EF-456E-8169-57B5B1BF59A2}"/>
              </a:ext>
            </a:extLst>
          </p:cNvPr>
          <p:cNvSpPr/>
          <p:nvPr/>
        </p:nvSpPr>
        <p:spPr>
          <a:xfrm>
            <a:off x="5184582" y="10434993"/>
            <a:ext cx="846160" cy="155069"/>
          </a:xfrm>
          <a:custGeom>
            <a:avLst/>
            <a:gdLst>
              <a:gd name="connsiteX0" fmla="*/ 1251 w 846160"/>
              <a:gd name="connsiteY0" fmla="*/ 174 h 155069"/>
              <a:gd name="connsiteX1" fmla="*/ 354735 w 846160"/>
              <a:gd name="connsiteY1" fmla="*/ 118707 h 155069"/>
              <a:gd name="connsiteX2" fmla="*/ 629901 w 846160"/>
              <a:gd name="connsiteY2" fmla="*/ 131407 h 155069"/>
              <a:gd name="connsiteX3" fmla="*/ 843685 w 846160"/>
              <a:gd name="connsiteY3" fmla="*/ 133524 h 155069"/>
              <a:gd name="connsiteX4" fmla="*/ 485968 w 846160"/>
              <a:gd name="connsiteY4" fmla="*/ 148340 h 155069"/>
              <a:gd name="connsiteX5" fmla="*/ 1251 w 846160"/>
              <a:gd name="connsiteY5" fmla="*/ 174 h 15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160" h="155069">
                <a:moveTo>
                  <a:pt x="1251" y="174"/>
                </a:moveTo>
                <a:cubicBezTo>
                  <a:pt x="-20621" y="-4765"/>
                  <a:pt x="249960" y="96835"/>
                  <a:pt x="354735" y="118707"/>
                </a:cubicBezTo>
                <a:cubicBezTo>
                  <a:pt x="459510" y="140579"/>
                  <a:pt x="548409" y="128938"/>
                  <a:pt x="629901" y="131407"/>
                </a:cubicBezTo>
                <a:cubicBezTo>
                  <a:pt x="711393" y="133877"/>
                  <a:pt x="867674" y="130702"/>
                  <a:pt x="843685" y="133524"/>
                </a:cubicBezTo>
                <a:cubicBezTo>
                  <a:pt x="819696" y="136346"/>
                  <a:pt x="630254" y="168801"/>
                  <a:pt x="485968" y="148340"/>
                </a:cubicBezTo>
                <a:cubicBezTo>
                  <a:pt x="341682" y="127879"/>
                  <a:pt x="23123" y="5113"/>
                  <a:pt x="1251" y="1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61A5D29C-5C75-468F-BD02-5814A2D68BBC}"/>
              </a:ext>
            </a:extLst>
          </p:cNvPr>
          <p:cNvSpPr/>
          <p:nvPr/>
        </p:nvSpPr>
        <p:spPr>
          <a:xfrm>
            <a:off x="5192179" y="10477161"/>
            <a:ext cx="1170944" cy="170396"/>
          </a:xfrm>
          <a:custGeom>
            <a:avLst/>
            <a:gdLst>
              <a:gd name="connsiteX0" fmla="*/ 4 w 1170944"/>
              <a:gd name="connsiteY0" fmla="*/ 23622 h 170396"/>
              <a:gd name="connsiteX1" fmla="*/ 368304 w 1170944"/>
              <a:gd name="connsiteY1" fmla="*/ 150622 h 170396"/>
              <a:gd name="connsiteX2" fmla="*/ 730254 w 1170944"/>
              <a:gd name="connsiteY2" fmla="*/ 150622 h 170396"/>
              <a:gd name="connsiteX3" fmla="*/ 929221 w 1170944"/>
              <a:gd name="connsiteY3" fmla="*/ 133689 h 170396"/>
              <a:gd name="connsiteX4" fmla="*/ 1168404 w 1170944"/>
              <a:gd name="connsiteY4" fmla="*/ 339 h 170396"/>
              <a:gd name="connsiteX5" fmla="*/ 1009654 w 1170944"/>
              <a:gd name="connsiteY5" fmla="*/ 97706 h 170396"/>
              <a:gd name="connsiteX6" fmla="*/ 361954 w 1170944"/>
              <a:gd name="connsiteY6" fmla="*/ 169672 h 170396"/>
              <a:gd name="connsiteX7" fmla="*/ 4 w 1170944"/>
              <a:gd name="connsiteY7" fmla="*/ 23622 h 17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944" h="170396">
                <a:moveTo>
                  <a:pt x="4" y="23622"/>
                </a:moveTo>
                <a:cubicBezTo>
                  <a:pt x="1062" y="20447"/>
                  <a:pt x="246596" y="129455"/>
                  <a:pt x="368304" y="150622"/>
                </a:cubicBezTo>
                <a:cubicBezTo>
                  <a:pt x="490012" y="171789"/>
                  <a:pt x="636768" y="153444"/>
                  <a:pt x="730254" y="150622"/>
                </a:cubicBezTo>
                <a:cubicBezTo>
                  <a:pt x="823740" y="147800"/>
                  <a:pt x="856196" y="158736"/>
                  <a:pt x="929221" y="133689"/>
                </a:cubicBezTo>
                <a:cubicBezTo>
                  <a:pt x="1002246" y="108642"/>
                  <a:pt x="1154999" y="6336"/>
                  <a:pt x="1168404" y="339"/>
                </a:cubicBezTo>
                <a:cubicBezTo>
                  <a:pt x="1181809" y="-5658"/>
                  <a:pt x="1144062" y="69484"/>
                  <a:pt x="1009654" y="97706"/>
                </a:cubicBezTo>
                <a:cubicBezTo>
                  <a:pt x="875246" y="125928"/>
                  <a:pt x="531993" y="177080"/>
                  <a:pt x="361954" y="169672"/>
                </a:cubicBezTo>
                <a:cubicBezTo>
                  <a:pt x="191915" y="162264"/>
                  <a:pt x="-1054" y="26797"/>
                  <a:pt x="4" y="236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90E11AA2-C18B-4F0C-A68D-9094A229638C}"/>
              </a:ext>
            </a:extLst>
          </p:cNvPr>
          <p:cNvSpPr/>
          <p:nvPr/>
        </p:nvSpPr>
        <p:spPr>
          <a:xfrm>
            <a:off x="5579312" y="10600199"/>
            <a:ext cx="864836" cy="118601"/>
          </a:xfrm>
          <a:custGeom>
            <a:avLst/>
            <a:gdLst>
              <a:gd name="connsiteX0" fmla="*/ 221 w 864836"/>
              <a:gd name="connsiteY0" fmla="*/ 82618 h 118601"/>
              <a:gd name="connsiteX1" fmla="*/ 423555 w 864836"/>
              <a:gd name="connsiteY1" fmla="*/ 118601 h 118601"/>
              <a:gd name="connsiteX2" fmla="*/ 618288 w 864836"/>
              <a:gd name="connsiteY2" fmla="*/ 82618 h 118601"/>
              <a:gd name="connsiteX3" fmla="*/ 859588 w 864836"/>
              <a:gd name="connsiteY3" fmla="*/ 68 h 118601"/>
              <a:gd name="connsiteX4" fmla="*/ 372755 w 864836"/>
              <a:gd name="connsiteY4" fmla="*/ 97434 h 118601"/>
              <a:gd name="connsiteX5" fmla="*/ 221 w 864836"/>
              <a:gd name="connsiteY5" fmla="*/ 82618 h 11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836" h="118601">
                <a:moveTo>
                  <a:pt x="221" y="82618"/>
                </a:moveTo>
                <a:cubicBezTo>
                  <a:pt x="8688" y="86146"/>
                  <a:pt x="320544" y="118601"/>
                  <a:pt x="423555" y="118601"/>
                </a:cubicBezTo>
                <a:cubicBezTo>
                  <a:pt x="526566" y="118601"/>
                  <a:pt x="545616" y="102373"/>
                  <a:pt x="618288" y="82618"/>
                </a:cubicBezTo>
                <a:cubicBezTo>
                  <a:pt x="690960" y="62863"/>
                  <a:pt x="900510" y="-2401"/>
                  <a:pt x="859588" y="68"/>
                </a:cubicBezTo>
                <a:cubicBezTo>
                  <a:pt x="818666" y="2537"/>
                  <a:pt x="517747" y="82970"/>
                  <a:pt x="372755" y="97434"/>
                </a:cubicBezTo>
                <a:cubicBezTo>
                  <a:pt x="227763" y="111898"/>
                  <a:pt x="-8246" y="79090"/>
                  <a:pt x="221" y="826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DF770A6D-FF81-49A2-A80B-F23A8EF72344}"/>
              </a:ext>
            </a:extLst>
          </p:cNvPr>
          <p:cNvSpPr/>
          <p:nvPr/>
        </p:nvSpPr>
        <p:spPr>
          <a:xfrm>
            <a:off x="5359073" y="10737834"/>
            <a:ext cx="614690" cy="144381"/>
          </a:xfrm>
          <a:custGeom>
            <a:avLst/>
            <a:gdLst>
              <a:gd name="connsiteX0" fmla="*/ 327 w 614690"/>
              <a:gd name="connsiteY0" fmla="*/ 16 h 144381"/>
              <a:gd name="connsiteX1" fmla="*/ 324177 w 614690"/>
              <a:gd name="connsiteY1" fmla="*/ 120666 h 144381"/>
              <a:gd name="connsiteX2" fmla="*/ 614160 w 614690"/>
              <a:gd name="connsiteY2" fmla="*/ 143949 h 144381"/>
              <a:gd name="connsiteX3" fmla="*/ 385560 w 614690"/>
              <a:gd name="connsiteY3" fmla="*/ 112199 h 144381"/>
              <a:gd name="connsiteX4" fmla="*/ 327 w 614690"/>
              <a:gd name="connsiteY4" fmla="*/ 16 h 1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690" h="144381">
                <a:moveTo>
                  <a:pt x="327" y="16"/>
                </a:moveTo>
                <a:cubicBezTo>
                  <a:pt x="-9903" y="1427"/>
                  <a:pt x="221872" y="96677"/>
                  <a:pt x="324177" y="120666"/>
                </a:cubicBezTo>
                <a:cubicBezTo>
                  <a:pt x="426482" y="144655"/>
                  <a:pt x="603930" y="145360"/>
                  <a:pt x="614160" y="143949"/>
                </a:cubicBezTo>
                <a:cubicBezTo>
                  <a:pt x="624390" y="142538"/>
                  <a:pt x="484338" y="137599"/>
                  <a:pt x="385560" y="112199"/>
                </a:cubicBezTo>
                <a:cubicBezTo>
                  <a:pt x="286782" y="86799"/>
                  <a:pt x="10557" y="-1395"/>
                  <a:pt x="327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1660ECB8-22FD-4033-8B67-7B9A4826CB4E}"/>
              </a:ext>
            </a:extLst>
          </p:cNvPr>
          <p:cNvSpPr/>
          <p:nvPr/>
        </p:nvSpPr>
        <p:spPr>
          <a:xfrm>
            <a:off x="5162666" y="10398555"/>
            <a:ext cx="377818" cy="1457036"/>
          </a:xfrm>
          <a:custGeom>
            <a:avLst/>
            <a:gdLst>
              <a:gd name="connsiteX0" fmla="*/ 9409 w 377818"/>
              <a:gd name="connsiteY0" fmla="*/ 34495 h 1457036"/>
              <a:gd name="connsiteX1" fmla="*/ 209434 w 377818"/>
              <a:gd name="connsiteY1" fmla="*/ 371045 h 1457036"/>
              <a:gd name="connsiteX2" fmla="*/ 291984 w 377818"/>
              <a:gd name="connsiteY2" fmla="*/ 882220 h 1457036"/>
              <a:gd name="connsiteX3" fmla="*/ 361834 w 377818"/>
              <a:gd name="connsiteY3" fmla="*/ 1428320 h 1457036"/>
              <a:gd name="connsiteX4" fmla="*/ 349134 w 377818"/>
              <a:gd name="connsiteY4" fmla="*/ 1364820 h 1457036"/>
              <a:gd name="connsiteX5" fmla="*/ 66559 w 377818"/>
              <a:gd name="connsiteY5" fmla="*/ 1228295 h 1457036"/>
              <a:gd name="connsiteX6" fmla="*/ 9409 w 377818"/>
              <a:gd name="connsiteY6" fmla="*/ 34495 h 145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818" h="1457036">
                <a:moveTo>
                  <a:pt x="9409" y="34495"/>
                </a:moveTo>
                <a:cubicBezTo>
                  <a:pt x="33221" y="-108380"/>
                  <a:pt x="162338" y="229758"/>
                  <a:pt x="209434" y="371045"/>
                </a:cubicBezTo>
                <a:cubicBezTo>
                  <a:pt x="256530" y="512333"/>
                  <a:pt x="266584" y="706007"/>
                  <a:pt x="291984" y="882220"/>
                </a:cubicBezTo>
                <a:cubicBezTo>
                  <a:pt x="317384" y="1058433"/>
                  <a:pt x="352309" y="1347887"/>
                  <a:pt x="361834" y="1428320"/>
                </a:cubicBezTo>
                <a:cubicBezTo>
                  <a:pt x="371359" y="1508753"/>
                  <a:pt x="398347" y="1398158"/>
                  <a:pt x="349134" y="1364820"/>
                </a:cubicBezTo>
                <a:cubicBezTo>
                  <a:pt x="299921" y="1331482"/>
                  <a:pt x="125297" y="1446312"/>
                  <a:pt x="66559" y="1228295"/>
                </a:cubicBezTo>
                <a:cubicBezTo>
                  <a:pt x="7821" y="1010278"/>
                  <a:pt x="-14403" y="177370"/>
                  <a:pt x="9409" y="34495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55555DFB-7AD3-4A76-91FF-37A72C101D25}"/>
              </a:ext>
            </a:extLst>
          </p:cNvPr>
          <p:cNvSpPr/>
          <p:nvPr/>
        </p:nvSpPr>
        <p:spPr>
          <a:xfrm>
            <a:off x="6001170" y="8013215"/>
            <a:ext cx="129385" cy="524832"/>
          </a:xfrm>
          <a:custGeom>
            <a:avLst/>
            <a:gdLst>
              <a:gd name="connsiteX0" fmla="*/ 128697 w 129385"/>
              <a:gd name="connsiteY0" fmla="*/ 485 h 524832"/>
              <a:gd name="connsiteX1" fmla="*/ 56730 w 129385"/>
              <a:gd name="connsiteY1" fmla="*/ 449218 h 524832"/>
              <a:gd name="connsiteX2" fmla="*/ 10163 w 129385"/>
              <a:gd name="connsiteY2" fmla="*/ 516952 h 524832"/>
              <a:gd name="connsiteX3" fmla="*/ 10163 w 129385"/>
              <a:gd name="connsiteY3" fmla="*/ 364552 h 524832"/>
              <a:gd name="connsiteX4" fmla="*/ 128697 w 129385"/>
              <a:gd name="connsiteY4" fmla="*/ 485 h 52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85" h="524832">
                <a:moveTo>
                  <a:pt x="128697" y="485"/>
                </a:moveTo>
                <a:cubicBezTo>
                  <a:pt x="136458" y="14596"/>
                  <a:pt x="76486" y="363140"/>
                  <a:pt x="56730" y="449218"/>
                </a:cubicBezTo>
                <a:cubicBezTo>
                  <a:pt x="36974" y="535296"/>
                  <a:pt x="17924" y="531063"/>
                  <a:pt x="10163" y="516952"/>
                </a:cubicBezTo>
                <a:cubicBezTo>
                  <a:pt x="2402" y="502841"/>
                  <a:pt x="-8181" y="444985"/>
                  <a:pt x="10163" y="364552"/>
                </a:cubicBezTo>
                <a:cubicBezTo>
                  <a:pt x="28507" y="284119"/>
                  <a:pt x="120936" y="-13626"/>
                  <a:pt x="128697" y="4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FE781539-4EA4-45E8-BA87-9D284309CBF0}"/>
              </a:ext>
            </a:extLst>
          </p:cNvPr>
          <p:cNvSpPr/>
          <p:nvPr/>
        </p:nvSpPr>
        <p:spPr>
          <a:xfrm>
            <a:off x="2698811" y="9067110"/>
            <a:ext cx="480422" cy="607315"/>
          </a:xfrm>
          <a:custGeom>
            <a:avLst/>
            <a:gdLst>
              <a:gd name="connsiteX0" fmla="*/ 6289 w 480422"/>
              <a:gd name="connsiteY0" fmla="*/ 690 h 607315"/>
              <a:gd name="connsiteX1" fmla="*/ 395756 w 480422"/>
              <a:gd name="connsiteY1" fmla="*/ 144623 h 607315"/>
              <a:gd name="connsiteX2" fmla="*/ 480422 w 480422"/>
              <a:gd name="connsiteY2" fmla="*/ 148857 h 607315"/>
              <a:gd name="connsiteX3" fmla="*/ 395756 w 480422"/>
              <a:gd name="connsiteY3" fmla="*/ 161557 h 607315"/>
              <a:gd name="connsiteX4" fmla="*/ 323789 w 480422"/>
              <a:gd name="connsiteY4" fmla="*/ 411323 h 607315"/>
              <a:gd name="connsiteX5" fmla="*/ 332256 w 480422"/>
              <a:gd name="connsiteY5" fmla="*/ 508690 h 607315"/>
              <a:gd name="connsiteX6" fmla="*/ 340722 w 480422"/>
              <a:gd name="connsiteY6" fmla="*/ 606057 h 607315"/>
              <a:gd name="connsiteX7" fmla="*/ 272989 w 480422"/>
              <a:gd name="connsiteY7" fmla="*/ 436723 h 607315"/>
              <a:gd name="connsiteX8" fmla="*/ 162922 w 480422"/>
              <a:gd name="connsiteY8" fmla="*/ 212357 h 607315"/>
              <a:gd name="connsiteX9" fmla="*/ 6289 w 480422"/>
              <a:gd name="connsiteY9" fmla="*/ 690 h 60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422" h="607315">
                <a:moveTo>
                  <a:pt x="6289" y="690"/>
                </a:moveTo>
                <a:cubicBezTo>
                  <a:pt x="45095" y="-10599"/>
                  <a:pt x="316734" y="119929"/>
                  <a:pt x="395756" y="144623"/>
                </a:cubicBezTo>
                <a:cubicBezTo>
                  <a:pt x="474778" y="169317"/>
                  <a:pt x="480422" y="146035"/>
                  <a:pt x="480422" y="148857"/>
                </a:cubicBezTo>
                <a:cubicBezTo>
                  <a:pt x="480422" y="151679"/>
                  <a:pt x="421861" y="117813"/>
                  <a:pt x="395756" y="161557"/>
                </a:cubicBezTo>
                <a:cubicBezTo>
                  <a:pt x="369651" y="205301"/>
                  <a:pt x="334372" y="353467"/>
                  <a:pt x="323789" y="411323"/>
                </a:cubicBezTo>
                <a:cubicBezTo>
                  <a:pt x="313206" y="469179"/>
                  <a:pt x="332256" y="508690"/>
                  <a:pt x="332256" y="508690"/>
                </a:cubicBezTo>
                <a:cubicBezTo>
                  <a:pt x="335078" y="541146"/>
                  <a:pt x="350600" y="618051"/>
                  <a:pt x="340722" y="606057"/>
                </a:cubicBezTo>
                <a:cubicBezTo>
                  <a:pt x="330844" y="594063"/>
                  <a:pt x="302622" y="502340"/>
                  <a:pt x="272989" y="436723"/>
                </a:cubicBezTo>
                <a:cubicBezTo>
                  <a:pt x="243356" y="371106"/>
                  <a:pt x="206666" y="284324"/>
                  <a:pt x="162922" y="212357"/>
                </a:cubicBezTo>
                <a:cubicBezTo>
                  <a:pt x="119178" y="140390"/>
                  <a:pt x="-32517" y="11979"/>
                  <a:pt x="6289" y="690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0" name="フリーフォーム: 図形 2209">
            <a:extLst>
              <a:ext uri="{FF2B5EF4-FFF2-40B4-BE49-F238E27FC236}">
                <a16:creationId xmlns:a16="http://schemas.microsoft.com/office/drawing/2014/main" id="{F4812F86-C947-4418-97C7-5122894724D7}"/>
              </a:ext>
            </a:extLst>
          </p:cNvPr>
          <p:cNvSpPr/>
          <p:nvPr/>
        </p:nvSpPr>
        <p:spPr>
          <a:xfrm>
            <a:off x="1933228" y="9069468"/>
            <a:ext cx="811753" cy="2560280"/>
          </a:xfrm>
          <a:custGeom>
            <a:avLst/>
            <a:gdLst>
              <a:gd name="connsiteX0" fmla="*/ 18339 w 811753"/>
              <a:gd name="connsiteY0" fmla="*/ 44899 h 2560280"/>
              <a:gd name="connsiteX1" fmla="*/ 196139 w 811753"/>
              <a:gd name="connsiteY1" fmla="*/ 44899 h 2560280"/>
              <a:gd name="connsiteX2" fmla="*/ 475539 w 811753"/>
              <a:gd name="connsiteY2" fmla="*/ 61832 h 2560280"/>
              <a:gd name="connsiteX3" fmla="*/ 674505 w 811753"/>
              <a:gd name="connsiteY3" fmla="*/ 112632 h 2560280"/>
              <a:gd name="connsiteX4" fmla="*/ 733772 w 811753"/>
              <a:gd name="connsiteY4" fmla="*/ 552899 h 2560280"/>
              <a:gd name="connsiteX5" fmla="*/ 805739 w 811753"/>
              <a:gd name="connsiteY5" fmla="*/ 1187899 h 2560280"/>
              <a:gd name="connsiteX6" fmla="*/ 805739 w 811753"/>
              <a:gd name="connsiteY6" fmla="*/ 1763632 h 2560280"/>
              <a:gd name="connsiteX7" fmla="*/ 788805 w 811753"/>
              <a:gd name="connsiteY7" fmla="*/ 2394399 h 2560280"/>
              <a:gd name="connsiteX8" fmla="*/ 784572 w 811753"/>
              <a:gd name="connsiteY8" fmla="*/ 2521399 h 2560280"/>
              <a:gd name="connsiteX9" fmla="*/ 780339 w 811753"/>
              <a:gd name="connsiteY9" fmla="*/ 1818665 h 2560280"/>
              <a:gd name="connsiteX10" fmla="*/ 649105 w 811753"/>
              <a:gd name="connsiteY10" fmla="*/ 163432 h 2560280"/>
              <a:gd name="connsiteX11" fmla="*/ 18339 w 811753"/>
              <a:gd name="connsiteY11" fmla="*/ 44899 h 256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753" h="2560280">
                <a:moveTo>
                  <a:pt x="18339" y="44899"/>
                </a:moveTo>
                <a:cubicBezTo>
                  <a:pt x="-57155" y="25144"/>
                  <a:pt x="119939" y="42077"/>
                  <a:pt x="196139" y="44899"/>
                </a:cubicBezTo>
                <a:cubicBezTo>
                  <a:pt x="272339" y="47721"/>
                  <a:pt x="395811" y="50543"/>
                  <a:pt x="475539" y="61832"/>
                </a:cubicBezTo>
                <a:cubicBezTo>
                  <a:pt x="555267" y="73121"/>
                  <a:pt x="631466" y="30788"/>
                  <a:pt x="674505" y="112632"/>
                </a:cubicBezTo>
                <a:cubicBezTo>
                  <a:pt x="717544" y="194476"/>
                  <a:pt x="711900" y="373688"/>
                  <a:pt x="733772" y="552899"/>
                </a:cubicBezTo>
                <a:cubicBezTo>
                  <a:pt x="755644" y="732110"/>
                  <a:pt x="793745" y="986110"/>
                  <a:pt x="805739" y="1187899"/>
                </a:cubicBezTo>
                <a:cubicBezTo>
                  <a:pt x="817733" y="1389688"/>
                  <a:pt x="808561" y="1562549"/>
                  <a:pt x="805739" y="1763632"/>
                </a:cubicBezTo>
                <a:cubicBezTo>
                  <a:pt x="802917" y="1964715"/>
                  <a:pt x="792333" y="2268105"/>
                  <a:pt x="788805" y="2394399"/>
                </a:cubicBezTo>
                <a:cubicBezTo>
                  <a:pt x="785277" y="2520693"/>
                  <a:pt x="785983" y="2617355"/>
                  <a:pt x="784572" y="2521399"/>
                </a:cubicBezTo>
                <a:cubicBezTo>
                  <a:pt x="783161" y="2425443"/>
                  <a:pt x="802917" y="2211659"/>
                  <a:pt x="780339" y="1818665"/>
                </a:cubicBezTo>
                <a:cubicBezTo>
                  <a:pt x="757761" y="1425671"/>
                  <a:pt x="773988" y="456238"/>
                  <a:pt x="649105" y="163432"/>
                </a:cubicBezTo>
                <a:cubicBezTo>
                  <a:pt x="524222" y="-129374"/>
                  <a:pt x="93833" y="64654"/>
                  <a:pt x="18339" y="448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EA11443F-B63A-406F-A815-F3F38D914A71}"/>
              </a:ext>
            </a:extLst>
          </p:cNvPr>
          <p:cNvSpPr/>
          <p:nvPr/>
        </p:nvSpPr>
        <p:spPr>
          <a:xfrm>
            <a:off x="1917371" y="9143753"/>
            <a:ext cx="761871" cy="2652241"/>
          </a:xfrm>
          <a:custGeom>
            <a:avLst/>
            <a:gdLst>
              <a:gd name="connsiteX0" fmla="*/ 329 w 761871"/>
              <a:gd name="connsiteY0" fmla="*/ 247 h 2652241"/>
              <a:gd name="connsiteX1" fmla="*/ 419429 w 761871"/>
              <a:gd name="connsiteY1" fmla="*/ 275414 h 2652241"/>
              <a:gd name="connsiteX2" fmla="*/ 673429 w 761871"/>
              <a:gd name="connsiteY2" fmla="*/ 990847 h 2652241"/>
              <a:gd name="connsiteX3" fmla="*/ 736929 w 761871"/>
              <a:gd name="connsiteY3" fmla="*/ 2108447 h 2652241"/>
              <a:gd name="connsiteX4" fmla="*/ 758096 w 761871"/>
              <a:gd name="connsiteY4" fmla="*/ 2633380 h 2652241"/>
              <a:gd name="connsiteX5" fmla="*/ 732696 w 761871"/>
              <a:gd name="connsiteY5" fmla="*/ 1477680 h 2652241"/>
              <a:gd name="connsiteX6" fmla="*/ 491396 w 761871"/>
              <a:gd name="connsiteY6" fmla="*/ 313514 h 2652241"/>
              <a:gd name="connsiteX7" fmla="*/ 329 w 761871"/>
              <a:gd name="connsiteY7" fmla="*/ 247 h 265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871" h="2652241">
                <a:moveTo>
                  <a:pt x="329" y="247"/>
                </a:moveTo>
                <a:cubicBezTo>
                  <a:pt x="-11666" y="-6103"/>
                  <a:pt x="307246" y="110314"/>
                  <a:pt x="419429" y="275414"/>
                </a:cubicBezTo>
                <a:cubicBezTo>
                  <a:pt x="531612" y="440514"/>
                  <a:pt x="620512" y="685342"/>
                  <a:pt x="673429" y="990847"/>
                </a:cubicBezTo>
                <a:cubicBezTo>
                  <a:pt x="726346" y="1296352"/>
                  <a:pt x="722818" y="1834692"/>
                  <a:pt x="736929" y="2108447"/>
                </a:cubicBezTo>
                <a:cubicBezTo>
                  <a:pt x="751040" y="2382202"/>
                  <a:pt x="758801" y="2738508"/>
                  <a:pt x="758096" y="2633380"/>
                </a:cubicBezTo>
                <a:cubicBezTo>
                  <a:pt x="757391" y="2528252"/>
                  <a:pt x="777146" y="1864324"/>
                  <a:pt x="732696" y="1477680"/>
                </a:cubicBezTo>
                <a:cubicBezTo>
                  <a:pt x="688246" y="1091036"/>
                  <a:pt x="613457" y="560458"/>
                  <a:pt x="491396" y="313514"/>
                </a:cubicBezTo>
                <a:cubicBezTo>
                  <a:pt x="369335" y="66570"/>
                  <a:pt x="12324" y="6597"/>
                  <a:pt x="329" y="2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BF9A41BD-CECC-41A7-9AC7-7D3D001777DC}"/>
              </a:ext>
            </a:extLst>
          </p:cNvPr>
          <p:cNvSpPr/>
          <p:nvPr/>
        </p:nvSpPr>
        <p:spPr>
          <a:xfrm>
            <a:off x="2687748" y="9247520"/>
            <a:ext cx="152026" cy="2386300"/>
          </a:xfrm>
          <a:custGeom>
            <a:avLst/>
            <a:gdLst>
              <a:gd name="connsiteX0" fmla="*/ 419 w 152026"/>
              <a:gd name="connsiteY0" fmla="*/ 15013 h 2386300"/>
              <a:gd name="connsiteX1" fmla="*/ 102019 w 152026"/>
              <a:gd name="connsiteY1" fmla="*/ 992913 h 2386300"/>
              <a:gd name="connsiteX2" fmla="*/ 42752 w 152026"/>
              <a:gd name="connsiteY2" fmla="*/ 1890380 h 2386300"/>
              <a:gd name="connsiteX3" fmla="*/ 93552 w 152026"/>
              <a:gd name="connsiteY3" fmla="*/ 2385680 h 2386300"/>
              <a:gd name="connsiteX4" fmla="*/ 148585 w 152026"/>
              <a:gd name="connsiteY4" fmla="*/ 1797247 h 2386300"/>
              <a:gd name="connsiteX5" fmla="*/ 419 w 152026"/>
              <a:gd name="connsiteY5" fmla="*/ 15013 h 23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26" h="2386300">
                <a:moveTo>
                  <a:pt x="419" y="15013"/>
                </a:moveTo>
                <a:cubicBezTo>
                  <a:pt x="-7342" y="-119043"/>
                  <a:pt x="94964" y="680352"/>
                  <a:pt x="102019" y="992913"/>
                </a:cubicBezTo>
                <a:cubicBezTo>
                  <a:pt x="109075" y="1305474"/>
                  <a:pt x="44163" y="1658252"/>
                  <a:pt x="42752" y="1890380"/>
                </a:cubicBezTo>
                <a:cubicBezTo>
                  <a:pt x="41341" y="2122508"/>
                  <a:pt x="75913" y="2401202"/>
                  <a:pt x="93552" y="2385680"/>
                </a:cubicBezTo>
                <a:cubicBezTo>
                  <a:pt x="111191" y="2370158"/>
                  <a:pt x="166224" y="2192358"/>
                  <a:pt x="148585" y="1797247"/>
                </a:cubicBezTo>
                <a:cubicBezTo>
                  <a:pt x="130946" y="1402136"/>
                  <a:pt x="8180" y="149069"/>
                  <a:pt x="419" y="150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C5C9D2A2-66C5-4B40-860D-AA3599A6EA75}"/>
              </a:ext>
            </a:extLst>
          </p:cNvPr>
          <p:cNvSpPr/>
          <p:nvPr/>
        </p:nvSpPr>
        <p:spPr>
          <a:xfrm>
            <a:off x="617896" y="9162559"/>
            <a:ext cx="1486128" cy="555926"/>
          </a:xfrm>
          <a:custGeom>
            <a:avLst/>
            <a:gdLst>
              <a:gd name="connsiteX0" fmla="*/ 1452204 w 1486128"/>
              <a:gd name="connsiteY0" fmla="*/ 44941 h 555926"/>
              <a:gd name="connsiteX1" fmla="*/ 1316737 w 1486128"/>
              <a:gd name="connsiteY1" fmla="*/ 23774 h 555926"/>
              <a:gd name="connsiteX2" fmla="*/ 766404 w 1486128"/>
              <a:gd name="connsiteY2" fmla="*/ 44941 h 555926"/>
              <a:gd name="connsiteX3" fmla="*/ 34037 w 1486128"/>
              <a:gd name="connsiteY3" fmla="*/ 544474 h 555926"/>
              <a:gd name="connsiteX4" fmla="*/ 186437 w 1486128"/>
              <a:gd name="connsiteY4" fmla="*/ 366674 h 555926"/>
              <a:gd name="connsiteX5" fmla="*/ 762171 w 1486128"/>
              <a:gd name="connsiteY5" fmla="*/ 40708 h 555926"/>
              <a:gd name="connsiteX6" fmla="*/ 1452204 w 1486128"/>
              <a:gd name="connsiteY6" fmla="*/ 44941 h 55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6128" h="555926">
                <a:moveTo>
                  <a:pt x="1452204" y="44941"/>
                </a:moveTo>
                <a:cubicBezTo>
                  <a:pt x="1544632" y="42119"/>
                  <a:pt x="1431037" y="23774"/>
                  <a:pt x="1316737" y="23774"/>
                </a:cubicBezTo>
                <a:cubicBezTo>
                  <a:pt x="1202437" y="23774"/>
                  <a:pt x="980187" y="-41842"/>
                  <a:pt x="766404" y="44941"/>
                </a:cubicBezTo>
                <a:cubicBezTo>
                  <a:pt x="552621" y="131724"/>
                  <a:pt x="130698" y="490852"/>
                  <a:pt x="34037" y="544474"/>
                </a:cubicBezTo>
                <a:cubicBezTo>
                  <a:pt x="-62624" y="598096"/>
                  <a:pt x="65081" y="450635"/>
                  <a:pt x="186437" y="366674"/>
                </a:cubicBezTo>
                <a:cubicBezTo>
                  <a:pt x="307793" y="282713"/>
                  <a:pt x="546977" y="95741"/>
                  <a:pt x="762171" y="40708"/>
                </a:cubicBezTo>
                <a:cubicBezTo>
                  <a:pt x="977365" y="-14325"/>
                  <a:pt x="1359776" y="47763"/>
                  <a:pt x="1452204" y="449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FF7FC5A9-5EAA-4BD0-B828-FB67CFD0EE5D}"/>
              </a:ext>
            </a:extLst>
          </p:cNvPr>
          <p:cNvSpPr/>
          <p:nvPr/>
        </p:nvSpPr>
        <p:spPr>
          <a:xfrm>
            <a:off x="483649" y="9698147"/>
            <a:ext cx="301046" cy="2224442"/>
          </a:xfrm>
          <a:custGeom>
            <a:avLst/>
            <a:gdLst>
              <a:gd name="connsiteX0" fmla="*/ 176751 w 301046"/>
              <a:gd name="connsiteY0" fmla="*/ 420 h 2224442"/>
              <a:gd name="connsiteX1" fmla="*/ 15884 w 301046"/>
              <a:gd name="connsiteY1" fmla="*/ 800520 h 2224442"/>
              <a:gd name="connsiteX2" fmla="*/ 37051 w 301046"/>
              <a:gd name="connsiteY2" fmla="*/ 1388953 h 2224442"/>
              <a:gd name="connsiteX3" fmla="*/ 291051 w 301046"/>
              <a:gd name="connsiteY3" fmla="*/ 2189053 h 2224442"/>
              <a:gd name="connsiteX4" fmla="*/ 227551 w 301046"/>
              <a:gd name="connsiteY4" fmla="*/ 1964686 h 2224442"/>
              <a:gd name="connsiteX5" fmla="*/ 20118 w 301046"/>
              <a:gd name="connsiteY5" fmla="*/ 910586 h 2224442"/>
              <a:gd name="connsiteX6" fmla="*/ 176751 w 301046"/>
              <a:gd name="connsiteY6" fmla="*/ 420 h 222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046" h="2224442">
                <a:moveTo>
                  <a:pt x="176751" y="420"/>
                </a:moveTo>
                <a:cubicBezTo>
                  <a:pt x="176045" y="-17924"/>
                  <a:pt x="39167" y="569098"/>
                  <a:pt x="15884" y="800520"/>
                </a:cubicBezTo>
                <a:cubicBezTo>
                  <a:pt x="-7399" y="1031942"/>
                  <a:pt x="-8810" y="1157531"/>
                  <a:pt x="37051" y="1388953"/>
                </a:cubicBezTo>
                <a:cubicBezTo>
                  <a:pt x="82912" y="1620375"/>
                  <a:pt x="259301" y="2093097"/>
                  <a:pt x="291051" y="2189053"/>
                </a:cubicBezTo>
                <a:cubicBezTo>
                  <a:pt x="322801" y="2285009"/>
                  <a:pt x="272706" y="2177764"/>
                  <a:pt x="227551" y="1964686"/>
                </a:cubicBezTo>
                <a:cubicBezTo>
                  <a:pt x="182396" y="1751608"/>
                  <a:pt x="23646" y="1237964"/>
                  <a:pt x="20118" y="910586"/>
                </a:cubicBezTo>
                <a:cubicBezTo>
                  <a:pt x="16590" y="583208"/>
                  <a:pt x="177457" y="18764"/>
                  <a:pt x="176751" y="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DD028C88-58A8-4C8D-89F8-D2A694F5217A}"/>
              </a:ext>
            </a:extLst>
          </p:cNvPr>
          <p:cNvSpPr/>
          <p:nvPr/>
        </p:nvSpPr>
        <p:spPr>
          <a:xfrm>
            <a:off x="479616" y="9664246"/>
            <a:ext cx="232531" cy="883141"/>
          </a:xfrm>
          <a:custGeom>
            <a:avLst/>
            <a:gdLst>
              <a:gd name="connsiteX0" fmla="*/ 231584 w 232531"/>
              <a:gd name="connsiteY0" fmla="*/ 454 h 883141"/>
              <a:gd name="connsiteX1" fmla="*/ 91884 w 232531"/>
              <a:gd name="connsiteY1" fmla="*/ 394154 h 883141"/>
              <a:gd name="connsiteX2" fmla="*/ 28384 w 232531"/>
              <a:gd name="connsiteY2" fmla="*/ 876754 h 883141"/>
              <a:gd name="connsiteX3" fmla="*/ 24151 w 232531"/>
              <a:gd name="connsiteY3" fmla="*/ 648154 h 883141"/>
              <a:gd name="connsiteX4" fmla="*/ 15684 w 232531"/>
              <a:gd name="connsiteY4" fmla="*/ 322187 h 883141"/>
              <a:gd name="connsiteX5" fmla="*/ 231584 w 232531"/>
              <a:gd name="connsiteY5" fmla="*/ 454 h 8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531" h="883141">
                <a:moveTo>
                  <a:pt x="231584" y="454"/>
                </a:moveTo>
                <a:cubicBezTo>
                  <a:pt x="244284" y="12449"/>
                  <a:pt x="125751" y="248104"/>
                  <a:pt x="91884" y="394154"/>
                </a:cubicBezTo>
                <a:cubicBezTo>
                  <a:pt x="58017" y="540204"/>
                  <a:pt x="39673" y="834421"/>
                  <a:pt x="28384" y="876754"/>
                </a:cubicBezTo>
                <a:cubicBezTo>
                  <a:pt x="17095" y="919087"/>
                  <a:pt x="26268" y="740582"/>
                  <a:pt x="24151" y="648154"/>
                </a:cubicBezTo>
                <a:cubicBezTo>
                  <a:pt x="22034" y="555726"/>
                  <a:pt x="-23121" y="427315"/>
                  <a:pt x="15684" y="322187"/>
                </a:cubicBezTo>
                <a:cubicBezTo>
                  <a:pt x="54489" y="217059"/>
                  <a:pt x="218884" y="-11541"/>
                  <a:pt x="231584" y="4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6AF47562-EE3E-40DE-8DAF-B8A51F627B6A}"/>
              </a:ext>
            </a:extLst>
          </p:cNvPr>
          <p:cNvSpPr/>
          <p:nvPr/>
        </p:nvSpPr>
        <p:spPr>
          <a:xfrm>
            <a:off x="2254029" y="10811386"/>
            <a:ext cx="684025" cy="1067371"/>
          </a:xfrm>
          <a:custGeom>
            <a:avLst/>
            <a:gdLst>
              <a:gd name="connsiteX0" fmla="*/ 2338 w 684025"/>
              <a:gd name="connsiteY0" fmla="*/ 547 h 1067371"/>
              <a:gd name="connsiteX1" fmla="*/ 235171 w 684025"/>
              <a:gd name="connsiteY1" fmla="*/ 614381 h 1067371"/>
              <a:gd name="connsiteX2" fmla="*/ 421438 w 684025"/>
              <a:gd name="connsiteY2" fmla="*/ 898014 h 1067371"/>
              <a:gd name="connsiteX3" fmla="*/ 683904 w 684025"/>
              <a:gd name="connsiteY3" fmla="*/ 1063114 h 1067371"/>
              <a:gd name="connsiteX4" fmla="*/ 387571 w 684025"/>
              <a:gd name="connsiteY4" fmla="*/ 728681 h 1067371"/>
              <a:gd name="connsiteX5" fmla="*/ 2338 w 684025"/>
              <a:gd name="connsiteY5" fmla="*/ 547 h 106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025" h="1067371">
                <a:moveTo>
                  <a:pt x="2338" y="547"/>
                </a:moveTo>
                <a:cubicBezTo>
                  <a:pt x="-23062" y="-18503"/>
                  <a:pt x="165321" y="464803"/>
                  <a:pt x="235171" y="614381"/>
                </a:cubicBezTo>
                <a:cubicBezTo>
                  <a:pt x="305021" y="763959"/>
                  <a:pt x="346649" y="823225"/>
                  <a:pt x="421438" y="898014"/>
                </a:cubicBezTo>
                <a:cubicBezTo>
                  <a:pt x="496227" y="972803"/>
                  <a:pt x="689549" y="1091336"/>
                  <a:pt x="683904" y="1063114"/>
                </a:cubicBezTo>
                <a:cubicBezTo>
                  <a:pt x="678260" y="1034892"/>
                  <a:pt x="501165" y="900836"/>
                  <a:pt x="387571" y="728681"/>
                </a:cubicBezTo>
                <a:cubicBezTo>
                  <a:pt x="273977" y="556526"/>
                  <a:pt x="27738" y="19597"/>
                  <a:pt x="2338" y="5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75064F1C-B0D0-41DA-AAF8-0E8D07D6A01A}"/>
              </a:ext>
            </a:extLst>
          </p:cNvPr>
          <p:cNvSpPr/>
          <p:nvPr/>
        </p:nvSpPr>
        <p:spPr>
          <a:xfrm>
            <a:off x="6801752" y="8987502"/>
            <a:ext cx="1160710" cy="2597263"/>
          </a:xfrm>
          <a:custGeom>
            <a:avLst/>
            <a:gdLst>
              <a:gd name="connsiteX0" fmla="*/ 1152681 w 1160710"/>
              <a:gd name="connsiteY0" fmla="*/ 139565 h 2597263"/>
              <a:gd name="connsiteX1" fmla="*/ 924081 w 1160710"/>
              <a:gd name="connsiteY1" fmla="*/ 21031 h 2597263"/>
              <a:gd name="connsiteX2" fmla="*/ 699715 w 1160710"/>
              <a:gd name="connsiteY2" fmla="*/ 12565 h 2597263"/>
              <a:gd name="connsiteX3" fmla="*/ 390681 w 1160710"/>
              <a:gd name="connsiteY3" fmla="*/ 152265 h 2597263"/>
              <a:gd name="connsiteX4" fmla="*/ 68948 w 1160710"/>
              <a:gd name="connsiteY4" fmla="*/ 871931 h 2597263"/>
              <a:gd name="connsiteX5" fmla="*/ 1215 w 1160710"/>
              <a:gd name="connsiteY5" fmla="*/ 1439198 h 2597263"/>
              <a:gd name="connsiteX6" fmla="*/ 98581 w 1160710"/>
              <a:gd name="connsiteY6" fmla="*/ 2590665 h 2597263"/>
              <a:gd name="connsiteX7" fmla="*/ 52015 w 1160710"/>
              <a:gd name="connsiteY7" fmla="*/ 1866765 h 2597263"/>
              <a:gd name="connsiteX8" fmla="*/ 85881 w 1160710"/>
              <a:gd name="connsiteY8" fmla="*/ 960831 h 2597263"/>
              <a:gd name="connsiteX9" fmla="*/ 619281 w 1160710"/>
              <a:gd name="connsiteY9" fmla="*/ 101465 h 2597263"/>
              <a:gd name="connsiteX10" fmla="*/ 1152681 w 1160710"/>
              <a:gd name="connsiteY10" fmla="*/ 139565 h 259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710" h="2597263">
                <a:moveTo>
                  <a:pt x="1152681" y="139565"/>
                </a:moveTo>
                <a:cubicBezTo>
                  <a:pt x="1203481" y="126159"/>
                  <a:pt x="999575" y="42198"/>
                  <a:pt x="924081" y="21031"/>
                </a:cubicBezTo>
                <a:cubicBezTo>
                  <a:pt x="848587" y="-136"/>
                  <a:pt x="788615" y="-9307"/>
                  <a:pt x="699715" y="12565"/>
                </a:cubicBezTo>
                <a:cubicBezTo>
                  <a:pt x="610815" y="34437"/>
                  <a:pt x="495809" y="9037"/>
                  <a:pt x="390681" y="152265"/>
                </a:cubicBezTo>
                <a:cubicBezTo>
                  <a:pt x="285553" y="295493"/>
                  <a:pt x="133859" y="657442"/>
                  <a:pt x="68948" y="871931"/>
                </a:cubicBezTo>
                <a:cubicBezTo>
                  <a:pt x="4037" y="1086420"/>
                  <a:pt x="-3724" y="1152742"/>
                  <a:pt x="1215" y="1439198"/>
                </a:cubicBezTo>
                <a:cubicBezTo>
                  <a:pt x="6154" y="1725654"/>
                  <a:pt x="90114" y="2519404"/>
                  <a:pt x="98581" y="2590665"/>
                </a:cubicBezTo>
                <a:cubicBezTo>
                  <a:pt x="107048" y="2661926"/>
                  <a:pt x="54132" y="2138404"/>
                  <a:pt x="52015" y="1866765"/>
                </a:cubicBezTo>
                <a:cubicBezTo>
                  <a:pt x="49898" y="1595126"/>
                  <a:pt x="-8663" y="1255048"/>
                  <a:pt x="85881" y="960831"/>
                </a:cubicBezTo>
                <a:cubicBezTo>
                  <a:pt x="180425" y="666614"/>
                  <a:pt x="437953" y="239048"/>
                  <a:pt x="619281" y="101465"/>
                </a:cubicBezTo>
                <a:cubicBezTo>
                  <a:pt x="800609" y="-36118"/>
                  <a:pt x="1101881" y="152971"/>
                  <a:pt x="1152681" y="1395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BAAFCFCE-A87A-4552-A4E4-CE86FABEA8CE}"/>
              </a:ext>
            </a:extLst>
          </p:cNvPr>
          <p:cNvSpPr/>
          <p:nvPr/>
        </p:nvSpPr>
        <p:spPr>
          <a:xfrm>
            <a:off x="6911486" y="9084193"/>
            <a:ext cx="1186750" cy="2533545"/>
          </a:xfrm>
          <a:custGeom>
            <a:avLst/>
            <a:gdLst>
              <a:gd name="connsiteX0" fmla="*/ 1114914 w 1186750"/>
              <a:gd name="connsiteY0" fmla="*/ 38640 h 2533545"/>
              <a:gd name="connsiteX1" fmla="*/ 1051414 w 1186750"/>
              <a:gd name="connsiteY1" fmla="*/ 51340 h 2533545"/>
              <a:gd name="connsiteX2" fmla="*/ 661947 w 1186750"/>
              <a:gd name="connsiteY2" fmla="*/ 161407 h 2533545"/>
              <a:gd name="connsiteX3" fmla="*/ 310581 w 1186750"/>
              <a:gd name="connsiteY3" fmla="*/ 593207 h 2533545"/>
              <a:gd name="connsiteX4" fmla="*/ 60814 w 1186750"/>
              <a:gd name="connsiteY4" fmla="*/ 1842040 h 2533545"/>
              <a:gd name="connsiteX5" fmla="*/ 60814 w 1186750"/>
              <a:gd name="connsiteY5" fmla="*/ 2523607 h 2533545"/>
              <a:gd name="connsiteX6" fmla="*/ 1547 w 1186750"/>
              <a:gd name="connsiteY6" fmla="*/ 2172240 h 2533545"/>
              <a:gd name="connsiteX7" fmla="*/ 132781 w 1186750"/>
              <a:gd name="connsiteY7" fmla="*/ 1173174 h 2533545"/>
              <a:gd name="connsiteX8" fmla="*/ 564581 w 1186750"/>
              <a:gd name="connsiteY8" fmla="*/ 102140 h 2533545"/>
              <a:gd name="connsiteX9" fmla="*/ 1165714 w 1186750"/>
              <a:gd name="connsiteY9" fmla="*/ 34407 h 2533545"/>
              <a:gd name="connsiteX10" fmla="*/ 1055647 w 1186750"/>
              <a:gd name="connsiteY10" fmla="*/ 21707 h 2533545"/>
              <a:gd name="connsiteX11" fmla="*/ 1114914 w 1186750"/>
              <a:gd name="connsiteY11" fmla="*/ 38640 h 25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6750" h="2533545">
                <a:moveTo>
                  <a:pt x="1114914" y="38640"/>
                </a:moveTo>
                <a:cubicBezTo>
                  <a:pt x="1114209" y="43579"/>
                  <a:pt x="1051414" y="51340"/>
                  <a:pt x="1051414" y="51340"/>
                </a:cubicBezTo>
                <a:cubicBezTo>
                  <a:pt x="975920" y="71801"/>
                  <a:pt x="785419" y="71096"/>
                  <a:pt x="661947" y="161407"/>
                </a:cubicBezTo>
                <a:cubicBezTo>
                  <a:pt x="538475" y="251718"/>
                  <a:pt x="410770" y="313102"/>
                  <a:pt x="310581" y="593207"/>
                </a:cubicBezTo>
                <a:cubicBezTo>
                  <a:pt x="210392" y="873313"/>
                  <a:pt x="102442" y="1520307"/>
                  <a:pt x="60814" y="1842040"/>
                </a:cubicBezTo>
                <a:cubicBezTo>
                  <a:pt x="19186" y="2163773"/>
                  <a:pt x="70692" y="2468574"/>
                  <a:pt x="60814" y="2523607"/>
                </a:cubicBezTo>
                <a:cubicBezTo>
                  <a:pt x="50936" y="2578640"/>
                  <a:pt x="-10448" y="2397312"/>
                  <a:pt x="1547" y="2172240"/>
                </a:cubicBezTo>
                <a:cubicBezTo>
                  <a:pt x="13541" y="1947168"/>
                  <a:pt x="38942" y="1518191"/>
                  <a:pt x="132781" y="1173174"/>
                </a:cubicBezTo>
                <a:cubicBezTo>
                  <a:pt x="226620" y="828157"/>
                  <a:pt x="392426" y="291934"/>
                  <a:pt x="564581" y="102140"/>
                </a:cubicBezTo>
                <a:cubicBezTo>
                  <a:pt x="736736" y="-87654"/>
                  <a:pt x="1083870" y="47812"/>
                  <a:pt x="1165714" y="34407"/>
                </a:cubicBezTo>
                <a:cubicBezTo>
                  <a:pt x="1247558" y="21002"/>
                  <a:pt x="1064819" y="22412"/>
                  <a:pt x="1055647" y="21707"/>
                </a:cubicBezTo>
                <a:cubicBezTo>
                  <a:pt x="1046475" y="21002"/>
                  <a:pt x="1115619" y="33701"/>
                  <a:pt x="1114914" y="386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281D9F0A-58A1-4346-BF5C-765E9F7C9207}"/>
              </a:ext>
            </a:extLst>
          </p:cNvPr>
          <p:cNvSpPr/>
          <p:nvPr/>
        </p:nvSpPr>
        <p:spPr>
          <a:xfrm>
            <a:off x="6869865" y="10695486"/>
            <a:ext cx="748105" cy="1104482"/>
          </a:xfrm>
          <a:custGeom>
            <a:avLst/>
            <a:gdLst>
              <a:gd name="connsiteX0" fmla="*/ 737435 w 748105"/>
              <a:gd name="connsiteY0" fmla="*/ 6381 h 1104482"/>
              <a:gd name="connsiteX1" fmla="*/ 81268 w 748105"/>
              <a:gd name="connsiteY1" fmla="*/ 793781 h 1104482"/>
              <a:gd name="connsiteX2" fmla="*/ 13535 w 748105"/>
              <a:gd name="connsiteY2" fmla="*/ 1102814 h 1104482"/>
              <a:gd name="connsiteX3" fmla="*/ 110902 w 748105"/>
              <a:gd name="connsiteY3" fmla="*/ 895381 h 1104482"/>
              <a:gd name="connsiteX4" fmla="*/ 462268 w 748105"/>
              <a:gd name="connsiteY4" fmla="*/ 446647 h 1104482"/>
              <a:gd name="connsiteX5" fmla="*/ 737435 w 748105"/>
              <a:gd name="connsiteY5" fmla="*/ 6381 h 110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105" h="1104482">
                <a:moveTo>
                  <a:pt x="737435" y="6381"/>
                </a:moveTo>
                <a:cubicBezTo>
                  <a:pt x="673935" y="64237"/>
                  <a:pt x="201918" y="611042"/>
                  <a:pt x="81268" y="793781"/>
                </a:cubicBezTo>
                <a:cubicBezTo>
                  <a:pt x="-39382" y="976520"/>
                  <a:pt x="8596" y="1085881"/>
                  <a:pt x="13535" y="1102814"/>
                </a:cubicBezTo>
                <a:cubicBezTo>
                  <a:pt x="18474" y="1119747"/>
                  <a:pt x="36113" y="1004742"/>
                  <a:pt x="110902" y="895381"/>
                </a:cubicBezTo>
                <a:cubicBezTo>
                  <a:pt x="185691" y="786020"/>
                  <a:pt x="359962" y="594108"/>
                  <a:pt x="462268" y="446647"/>
                </a:cubicBezTo>
                <a:cubicBezTo>
                  <a:pt x="564574" y="299186"/>
                  <a:pt x="800935" y="-51475"/>
                  <a:pt x="737435" y="63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8CA5564C-2537-4ECB-B516-7D9C6756D4E8}"/>
              </a:ext>
            </a:extLst>
          </p:cNvPr>
          <p:cNvSpPr/>
          <p:nvPr/>
        </p:nvSpPr>
        <p:spPr>
          <a:xfrm>
            <a:off x="7919803" y="9088917"/>
            <a:ext cx="1275164" cy="2752569"/>
          </a:xfrm>
          <a:custGeom>
            <a:avLst/>
            <a:gdLst>
              <a:gd name="connsiteX0" fmla="*/ 35477 w 1275164"/>
              <a:gd name="connsiteY0" fmla="*/ 9363 h 2752569"/>
              <a:gd name="connsiteX1" fmla="*/ 106597 w 1275164"/>
              <a:gd name="connsiteY1" fmla="*/ 14443 h 2752569"/>
              <a:gd name="connsiteX2" fmla="*/ 690797 w 1275164"/>
              <a:gd name="connsiteY2" fmla="*/ 116043 h 2752569"/>
              <a:gd name="connsiteX3" fmla="*/ 1031157 w 1275164"/>
              <a:gd name="connsiteY3" fmla="*/ 446243 h 2752569"/>
              <a:gd name="connsiteX4" fmla="*/ 1269917 w 1275164"/>
              <a:gd name="connsiteY4" fmla="*/ 1294603 h 2752569"/>
              <a:gd name="connsiteX5" fmla="*/ 1178477 w 1275164"/>
              <a:gd name="connsiteY5" fmla="*/ 2051523 h 2752569"/>
              <a:gd name="connsiteX6" fmla="*/ 975277 w 1275164"/>
              <a:gd name="connsiteY6" fmla="*/ 2752563 h 2752569"/>
              <a:gd name="connsiteX7" fmla="*/ 1163237 w 1275164"/>
              <a:gd name="connsiteY7" fmla="*/ 2061683 h 2752569"/>
              <a:gd name="connsiteX8" fmla="*/ 1137837 w 1275164"/>
              <a:gd name="connsiteY8" fmla="*/ 486883 h 2752569"/>
              <a:gd name="connsiteX9" fmla="*/ 766997 w 1275164"/>
              <a:gd name="connsiteY9" fmla="*/ 156683 h 2752569"/>
              <a:gd name="connsiteX10" fmla="*/ 35477 w 1275164"/>
              <a:gd name="connsiteY10" fmla="*/ 9363 h 275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164" h="2752569">
                <a:moveTo>
                  <a:pt x="35477" y="9363"/>
                </a:moveTo>
                <a:cubicBezTo>
                  <a:pt x="-74590" y="-14344"/>
                  <a:pt x="106597" y="14443"/>
                  <a:pt x="106597" y="14443"/>
                </a:cubicBezTo>
                <a:cubicBezTo>
                  <a:pt x="215817" y="32223"/>
                  <a:pt x="536704" y="44076"/>
                  <a:pt x="690797" y="116043"/>
                </a:cubicBezTo>
                <a:cubicBezTo>
                  <a:pt x="844890" y="188010"/>
                  <a:pt x="934637" y="249816"/>
                  <a:pt x="1031157" y="446243"/>
                </a:cubicBezTo>
                <a:cubicBezTo>
                  <a:pt x="1127677" y="642670"/>
                  <a:pt x="1245364" y="1027056"/>
                  <a:pt x="1269917" y="1294603"/>
                </a:cubicBezTo>
                <a:cubicBezTo>
                  <a:pt x="1294470" y="1562150"/>
                  <a:pt x="1227584" y="1808530"/>
                  <a:pt x="1178477" y="2051523"/>
                </a:cubicBezTo>
                <a:cubicBezTo>
                  <a:pt x="1129370" y="2294516"/>
                  <a:pt x="977817" y="2750870"/>
                  <a:pt x="975277" y="2752563"/>
                </a:cubicBezTo>
                <a:cubicBezTo>
                  <a:pt x="972737" y="2754256"/>
                  <a:pt x="1136144" y="2439296"/>
                  <a:pt x="1163237" y="2061683"/>
                </a:cubicBezTo>
                <a:cubicBezTo>
                  <a:pt x="1190330" y="1684070"/>
                  <a:pt x="1203877" y="804383"/>
                  <a:pt x="1137837" y="486883"/>
                </a:cubicBezTo>
                <a:cubicBezTo>
                  <a:pt x="1071797" y="169383"/>
                  <a:pt x="945644" y="240503"/>
                  <a:pt x="766997" y="156683"/>
                </a:cubicBezTo>
                <a:cubicBezTo>
                  <a:pt x="588350" y="72863"/>
                  <a:pt x="145544" y="33070"/>
                  <a:pt x="35477" y="93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05D3DABB-7783-41A5-A326-51356C07CFB9}"/>
              </a:ext>
            </a:extLst>
          </p:cNvPr>
          <p:cNvSpPr/>
          <p:nvPr/>
        </p:nvSpPr>
        <p:spPr>
          <a:xfrm>
            <a:off x="6524016" y="9918137"/>
            <a:ext cx="389376" cy="2006313"/>
          </a:xfrm>
          <a:custGeom>
            <a:avLst/>
            <a:gdLst>
              <a:gd name="connsiteX0" fmla="*/ 355151 w 389376"/>
              <a:gd name="connsiteY0" fmla="*/ 25963 h 2006313"/>
              <a:gd name="connsiteX1" fmla="*/ 249317 w 389376"/>
              <a:gd name="connsiteY1" fmla="*/ 127563 h 2006313"/>
              <a:gd name="connsiteX2" fmla="*/ 291651 w 389376"/>
              <a:gd name="connsiteY2" fmla="*/ 1050430 h 2006313"/>
              <a:gd name="connsiteX3" fmla="*/ 338217 w 389376"/>
              <a:gd name="connsiteY3" fmla="*/ 1676963 h 2006313"/>
              <a:gd name="connsiteX4" fmla="*/ 376317 w 389376"/>
              <a:gd name="connsiteY4" fmla="*/ 2002930 h 2006313"/>
              <a:gd name="connsiteX5" fmla="*/ 96917 w 389376"/>
              <a:gd name="connsiteY5" fmla="*/ 1736230 h 2006313"/>
              <a:gd name="connsiteX6" fmla="*/ 12251 w 389376"/>
              <a:gd name="connsiteY6" fmla="*/ 301130 h 2006313"/>
              <a:gd name="connsiteX7" fmla="*/ 355151 w 389376"/>
              <a:gd name="connsiteY7" fmla="*/ 25963 h 200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376" h="2006313">
                <a:moveTo>
                  <a:pt x="355151" y="25963"/>
                </a:moveTo>
                <a:cubicBezTo>
                  <a:pt x="394662" y="-2965"/>
                  <a:pt x="259900" y="-43182"/>
                  <a:pt x="249317" y="127563"/>
                </a:cubicBezTo>
                <a:cubicBezTo>
                  <a:pt x="238734" y="298308"/>
                  <a:pt x="276834" y="792197"/>
                  <a:pt x="291651" y="1050430"/>
                </a:cubicBezTo>
                <a:cubicBezTo>
                  <a:pt x="306468" y="1308663"/>
                  <a:pt x="324106" y="1518213"/>
                  <a:pt x="338217" y="1676963"/>
                </a:cubicBezTo>
                <a:cubicBezTo>
                  <a:pt x="352328" y="1835713"/>
                  <a:pt x="416534" y="1993052"/>
                  <a:pt x="376317" y="2002930"/>
                </a:cubicBezTo>
                <a:cubicBezTo>
                  <a:pt x="336100" y="2012808"/>
                  <a:pt x="157595" y="2019863"/>
                  <a:pt x="96917" y="1736230"/>
                </a:cubicBezTo>
                <a:cubicBezTo>
                  <a:pt x="36239" y="1452597"/>
                  <a:pt x="-27260" y="586880"/>
                  <a:pt x="12251" y="301130"/>
                </a:cubicBezTo>
                <a:cubicBezTo>
                  <a:pt x="51762" y="15380"/>
                  <a:pt x="315640" y="54891"/>
                  <a:pt x="355151" y="25963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04B2AED0-D72A-4BA8-BBED-5114D52E64AA}"/>
              </a:ext>
            </a:extLst>
          </p:cNvPr>
          <p:cNvSpPr/>
          <p:nvPr/>
        </p:nvSpPr>
        <p:spPr>
          <a:xfrm>
            <a:off x="2685878" y="9243546"/>
            <a:ext cx="818228" cy="2559988"/>
          </a:xfrm>
          <a:custGeom>
            <a:avLst/>
            <a:gdLst>
              <a:gd name="connsiteX0" fmla="*/ 1442 w 818228"/>
              <a:gd name="connsiteY0" fmla="*/ 52854 h 2559988"/>
              <a:gd name="connsiteX1" fmla="*/ 148762 w 818228"/>
              <a:gd name="connsiteY1" fmla="*/ 449094 h 2559988"/>
              <a:gd name="connsiteX2" fmla="*/ 778682 w 818228"/>
              <a:gd name="connsiteY2" fmla="*/ 982494 h 2559988"/>
              <a:gd name="connsiteX3" fmla="*/ 743122 w 818228"/>
              <a:gd name="connsiteY3" fmla="*/ 1637814 h 2559988"/>
              <a:gd name="connsiteX4" fmla="*/ 666922 w 818228"/>
              <a:gd name="connsiteY4" fmla="*/ 2349014 h 2559988"/>
              <a:gd name="connsiteX5" fmla="*/ 585642 w 818228"/>
              <a:gd name="connsiteY5" fmla="*/ 2536974 h 2559988"/>
              <a:gd name="connsiteX6" fmla="*/ 118282 w 818228"/>
              <a:gd name="connsiteY6" fmla="*/ 2460774 h 2559988"/>
              <a:gd name="connsiteX7" fmla="*/ 199562 w 818228"/>
              <a:gd name="connsiteY7" fmla="*/ 1678454 h 2559988"/>
              <a:gd name="connsiteX8" fmla="*/ 1442 w 818228"/>
              <a:gd name="connsiteY8" fmla="*/ 52854 h 255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228" h="2559988">
                <a:moveTo>
                  <a:pt x="1442" y="52854"/>
                </a:moveTo>
                <a:cubicBezTo>
                  <a:pt x="-7025" y="-152039"/>
                  <a:pt x="19222" y="294154"/>
                  <a:pt x="148762" y="449094"/>
                </a:cubicBezTo>
                <a:cubicBezTo>
                  <a:pt x="278302" y="604034"/>
                  <a:pt x="679622" y="784374"/>
                  <a:pt x="778682" y="982494"/>
                </a:cubicBezTo>
                <a:cubicBezTo>
                  <a:pt x="877742" y="1180614"/>
                  <a:pt x="761749" y="1410061"/>
                  <a:pt x="743122" y="1637814"/>
                </a:cubicBezTo>
                <a:cubicBezTo>
                  <a:pt x="724495" y="1865567"/>
                  <a:pt x="693169" y="2199154"/>
                  <a:pt x="666922" y="2349014"/>
                </a:cubicBezTo>
                <a:cubicBezTo>
                  <a:pt x="640675" y="2498874"/>
                  <a:pt x="677082" y="2518347"/>
                  <a:pt x="585642" y="2536974"/>
                </a:cubicBezTo>
                <a:cubicBezTo>
                  <a:pt x="494202" y="2555601"/>
                  <a:pt x="182629" y="2603861"/>
                  <a:pt x="118282" y="2460774"/>
                </a:cubicBezTo>
                <a:cubicBezTo>
                  <a:pt x="53935" y="2317687"/>
                  <a:pt x="221575" y="2083161"/>
                  <a:pt x="199562" y="1678454"/>
                </a:cubicBezTo>
                <a:cubicBezTo>
                  <a:pt x="177549" y="1273747"/>
                  <a:pt x="9909" y="257747"/>
                  <a:pt x="1442" y="52854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A065F5E2-1451-4201-A137-817392880F1E}"/>
              </a:ext>
            </a:extLst>
          </p:cNvPr>
          <p:cNvSpPr/>
          <p:nvPr/>
        </p:nvSpPr>
        <p:spPr>
          <a:xfrm>
            <a:off x="1872941" y="9078339"/>
            <a:ext cx="992680" cy="2797671"/>
          </a:xfrm>
          <a:custGeom>
            <a:avLst/>
            <a:gdLst>
              <a:gd name="connsiteX0" fmla="*/ 1579 w 992680"/>
              <a:gd name="connsiteY0" fmla="*/ 35181 h 2797671"/>
              <a:gd name="connsiteX1" fmla="*/ 651819 w 992680"/>
              <a:gd name="connsiteY1" fmla="*/ 80901 h 2797671"/>
              <a:gd name="connsiteX2" fmla="*/ 860099 w 992680"/>
              <a:gd name="connsiteY2" fmla="*/ 710821 h 2797671"/>
              <a:gd name="connsiteX3" fmla="*/ 992179 w 992680"/>
              <a:gd name="connsiteY3" fmla="*/ 1554101 h 2797671"/>
              <a:gd name="connsiteX4" fmla="*/ 900739 w 992680"/>
              <a:gd name="connsiteY4" fmla="*/ 2509141 h 2797671"/>
              <a:gd name="connsiteX5" fmla="*/ 783899 w 992680"/>
              <a:gd name="connsiteY5" fmla="*/ 2773301 h 2797671"/>
              <a:gd name="connsiteX6" fmla="*/ 809299 w 992680"/>
              <a:gd name="connsiteY6" fmla="*/ 2509141 h 2797671"/>
              <a:gd name="connsiteX7" fmla="*/ 479099 w 992680"/>
              <a:gd name="connsiteY7" fmla="*/ 329821 h 2797671"/>
              <a:gd name="connsiteX8" fmla="*/ 1579 w 992680"/>
              <a:gd name="connsiteY8" fmla="*/ 35181 h 279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680" h="2797671">
                <a:moveTo>
                  <a:pt x="1579" y="35181"/>
                </a:moveTo>
                <a:cubicBezTo>
                  <a:pt x="30366" y="-6306"/>
                  <a:pt x="508732" y="-31706"/>
                  <a:pt x="651819" y="80901"/>
                </a:cubicBezTo>
                <a:cubicBezTo>
                  <a:pt x="794906" y="193508"/>
                  <a:pt x="803372" y="465288"/>
                  <a:pt x="860099" y="710821"/>
                </a:cubicBezTo>
                <a:cubicBezTo>
                  <a:pt x="916826" y="956354"/>
                  <a:pt x="985406" y="1254381"/>
                  <a:pt x="992179" y="1554101"/>
                </a:cubicBezTo>
                <a:cubicBezTo>
                  <a:pt x="998952" y="1853821"/>
                  <a:pt x="935452" y="2305941"/>
                  <a:pt x="900739" y="2509141"/>
                </a:cubicBezTo>
                <a:cubicBezTo>
                  <a:pt x="866026" y="2712341"/>
                  <a:pt x="799139" y="2773301"/>
                  <a:pt x="783899" y="2773301"/>
                </a:cubicBezTo>
                <a:cubicBezTo>
                  <a:pt x="768659" y="2773301"/>
                  <a:pt x="860099" y="2916388"/>
                  <a:pt x="809299" y="2509141"/>
                </a:cubicBezTo>
                <a:cubicBezTo>
                  <a:pt x="758499" y="2101894"/>
                  <a:pt x="612872" y="740454"/>
                  <a:pt x="479099" y="329821"/>
                </a:cubicBezTo>
                <a:cubicBezTo>
                  <a:pt x="345326" y="-80812"/>
                  <a:pt x="-27208" y="76668"/>
                  <a:pt x="1579" y="35181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9611A310-F050-4B99-AF89-482065AF2EBC}"/>
              </a:ext>
            </a:extLst>
          </p:cNvPr>
          <p:cNvSpPr/>
          <p:nvPr/>
        </p:nvSpPr>
        <p:spPr>
          <a:xfrm>
            <a:off x="6730532" y="9063458"/>
            <a:ext cx="1342206" cy="2926115"/>
          </a:xfrm>
          <a:custGeom>
            <a:avLst/>
            <a:gdLst>
              <a:gd name="connsiteX0" fmla="*/ 1336508 w 1342206"/>
              <a:gd name="connsiteY0" fmla="*/ 44982 h 2926115"/>
              <a:gd name="connsiteX1" fmla="*/ 889468 w 1342206"/>
              <a:gd name="connsiteY1" fmla="*/ 100862 h 2926115"/>
              <a:gd name="connsiteX2" fmla="*/ 472908 w 1342206"/>
              <a:gd name="connsiteY2" fmla="*/ 746022 h 2926115"/>
              <a:gd name="connsiteX3" fmla="*/ 239228 w 1342206"/>
              <a:gd name="connsiteY3" fmla="*/ 2879622 h 2926115"/>
              <a:gd name="connsiteX4" fmla="*/ 10628 w 1342206"/>
              <a:gd name="connsiteY4" fmla="*/ 2107462 h 2926115"/>
              <a:gd name="connsiteX5" fmla="*/ 91908 w 1342206"/>
              <a:gd name="connsiteY5" fmla="*/ 842542 h 2926115"/>
              <a:gd name="connsiteX6" fmla="*/ 559268 w 1342206"/>
              <a:gd name="connsiteY6" fmla="*/ 65302 h 2926115"/>
              <a:gd name="connsiteX7" fmla="*/ 1336508 w 1342206"/>
              <a:gd name="connsiteY7" fmla="*/ 44982 h 292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206" h="2926115">
                <a:moveTo>
                  <a:pt x="1336508" y="44982"/>
                </a:moveTo>
                <a:cubicBezTo>
                  <a:pt x="1391541" y="50909"/>
                  <a:pt x="1033401" y="-15978"/>
                  <a:pt x="889468" y="100862"/>
                </a:cubicBezTo>
                <a:cubicBezTo>
                  <a:pt x="745535" y="217702"/>
                  <a:pt x="581281" y="282895"/>
                  <a:pt x="472908" y="746022"/>
                </a:cubicBezTo>
                <a:cubicBezTo>
                  <a:pt x="364535" y="1209149"/>
                  <a:pt x="316275" y="2652715"/>
                  <a:pt x="239228" y="2879622"/>
                </a:cubicBezTo>
                <a:cubicBezTo>
                  <a:pt x="162181" y="3106529"/>
                  <a:pt x="35181" y="2446975"/>
                  <a:pt x="10628" y="2107462"/>
                </a:cubicBezTo>
                <a:cubicBezTo>
                  <a:pt x="-13925" y="1767949"/>
                  <a:pt x="468" y="1182902"/>
                  <a:pt x="91908" y="842542"/>
                </a:cubicBezTo>
                <a:cubicBezTo>
                  <a:pt x="183348" y="502182"/>
                  <a:pt x="354375" y="195689"/>
                  <a:pt x="559268" y="65302"/>
                </a:cubicBezTo>
                <a:cubicBezTo>
                  <a:pt x="764161" y="-65085"/>
                  <a:pt x="1281475" y="39055"/>
                  <a:pt x="1336508" y="44982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9D88C70F-9D84-4ECC-BB53-6D270FA640FB}"/>
              </a:ext>
            </a:extLst>
          </p:cNvPr>
          <p:cNvSpPr/>
          <p:nvPr/>
        </p:nvSpPr>
        <p:spPr>
          <a:xfrm>
            <a:off x="2583365" y="8733121"/>
            <a:ext cx="175562" cy="354287"/>
          </a:xfrm>
          <a:custGeom>
            <a:avLst/>
            <a:gdLst>
              <a:gd name="connsiteX0" fmla="*/ 89985 w 175562"/>
              <a:gd name="connsiteY0" fmla="*/ 7654 h 354287"/>
              <a:gd name="connsiteX1" fmla="*/ 36010 w 175562"/>
              <a:gd name="connsiteY1" fmla="*/ 29879 h 354287"/>
              <a:gd name="connsiteX2" fmla="*/ 153485 w 175562"/>
              <a:gd name="connsiteY2" fmla="*/ 239429 h 354287"/>
              <a:gd name="connsiteX3" fmla="*/ 166185 w 175562"/>
              <a:gd name="connsiteY3" fmla="*/ 353729 h 354287"/>
              <a:gd name="connsiteX4" fmla="*/ 48710 w 175562"/>
              <a:gd name="connsiteY4" fmla="*/ 194979 h 354287"/>
              <a:gd name="connsiteX5" fmla="*/ 1085 w 175562"/>
              <a:gd name="connsiteY5" fmla="*/ 90204 h 354287"/>
              <a:gd name="connsiteX6" fmla="*/ 89985 w 175562"/>
              <a:gd name="connsiteY6" fmla="*/ 7654 h 35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62" h="354287">
                <a:moveTo>
                  <a:pt x="89985" y="7654"/>
                </a:moveTo>
                <a:cubicBezTo>
                  <a:pt x="95806" y="-2400"/>
                  <a:pt x="25427" y="-8750"/>
                  <a:pt x="36010" y="29879"/>
                </a:cubicBezTo>
                <a:cubicBezTo>
                  <a:pt x="46593" y="68508"/>
                  <a:pt x="131789" y="185454"/>
                  <a:pt x="153485" y="239429"/>
                </a:cubicBezTo>
                <a:cubicBezTo>
                  <a:pt x="175181" y="293404"/>
                  <a:pt x="183647" y="361137"/>
                  <a:pt x="166185" y="353729"/>
                </a:cubicBezTo>
                <a:cubicBezTo>
                  <a:pt x="148723" y="346321"/>
                  <a:pt x="76227" y="238900"/>
                  <a:pt x="48710" y="194979"/>
                </a:cubicBezTo>
                <a:cubicBezTo>
                  <a:pt x="21193" y="151058"/>
                  <a:pt x="-5794" y="123542"/>
                  <a:pt x="1085" y="90204"/>
                </a:cubicBezTo>
                <a:cubicBezTo>
                  <a:pt x="7964" y="56866"/>
                  <a:pt x="84164" y="17708"/>
                  <a:pt x="89985" y="7654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0EBC69EB-20EB-4DC3-B90C-281E094D42AB}"/>
              </a:ext>
            </a:extLst>
          </p:cNvPr>
          <p:cNvSpPr/>
          <p:nvPr/>
        </p:nvSpPr>
        <p:spPr>
          <a:xfrm>
            <a:off x="3619500" y="8864597"/>
            <a:ext cx="287360" cy="156165"/>
          </a:xfrm>
          <a:custGeom>
            <a:avLst/>
            <a:gdLst>
              <a:gd name="connsiteX0" fmla="*/ 38100 w 287360"/>
              <a:gd name="connsiteY0" fmla="*/ 12703 h 156165"/>
              <a:gd name="connsiteX1" fmla="*/ 149225 w 287360"/>
              <a:gd name="connsiteY1" fmla="*/ 66678 h 156165"/>
              <a:gd name="connsiteX2" fmla="*/ 285750 w 287360"/>
              <a:gd name="connsiteY2" fmla="*/ 3 h 156165"/>
              <a:gd name="connsiteX3" fmla="*/ 222250 w 287360"/>
              <a:gd name="connsiteY3" fmla="*/ 69853 h 156165"/>
              <a:gd name="connsiteX4" fmla="*/ 193675 w 287360"/>
              <a:gd name="connsiteY4" fmla="*/ 149228 h 156165"/>
              <a:gd name="connsiteX5" fmla="*/ 44450 w 287360"/>
              <a:gd name="connsiteY5" fmla="*/ 149228 h 156165"/>
              <a:gd name="connsiteX6" fmla="*/ 0 w 287360"/>
              <a:gd name="connsiteY6" fmla="*/ 123828 h 156165"/>
              <a:gd name="connsiteX7" fmla="*/ 38100 w 287360"/>
              <a:gd name="connsiteY7" fmla="*/ 12703 h 15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360" h="156165">
                <a:moveTo>
                  <a:pt x="38100" y="12703"/>
                </a:moveTo>
                <a:cubicBezTo>
                  <a:pt x="62971" y="3178"/>
                  <a:pt x="107950" y="68795"/>
                  <a:pt x="149225" y="66678"/>
                </a:cubicBezTo>
                <a:cubicBezTo>
                  <a:pt x="190500" y="64561"/>
                  <a:pt x="273579" y="-526"/>
                  <a:pt x="285750" y="3"/>
                </a:cubicBezTo>
                <a:cubicBezTo>
                  <a:pt x="297921" y="532"/>
                  <a:pt x="237596" y="44982"/>
                  <a:pt x="222250" y="69853"/>
                </a:cubicBezTo>
                <a:cubicBezTo>
                  <a:pt x="206904" y="94724"/>
                  <a:pt x="223308" y="135999"/>
                  <a:pt x="193675" y="149228"/>
                </a:cubicBezTo>
                <a:cubicBezTo>
                  <a:pt x="164042" y="162457"/>
                  <a:pt x="76729" y="153461"/>
                  <a:pt x="44450" y="149228"/>
                </a:cubicBezTo>
                <a:cubicBezTo>
                  <a:pt x="12171" y="144995"/>
                  <a:pt x="0" y="143936"/>
                  <a:pt x="0" y="123828"/>
                </a:cubicBezTo>
                <a:cubicBezTo>
                  <a:pt x="0" y="103720"/>
                  <a:pt x="13229" y="22228"/>
                  <a:pt x="38100" y="12703"/>
                </a:cubicBezTo>
                <a:close/>
              </a:path>
            </a:pathLst>
          </a:custGeom>
          <a:solidFill>
            <a:srgbClr val="FF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7" name="フリーフォーム: 図形 2226">
            <a:extLst>
              <a:ext uri="{FF2B5EF4-FFF2-40B4-BE49-F238E27FC236}">
                <a16:creationId xmlns:a16="http://schemas.microsoft.com/office/drawing/2014/main" id="{3B3288AE-5683-46D7-B60B-6D8336470A92}"/>
              </a:ext>
            </a:extLst>
          </p:cNvPr>
          <p:cNvSpPr/>
          <p:nvPr/>
        </p:nvSpPr>
        <p:spPr>
          <a:xfrm>
            <a:off x="4087434" y="8706744"/>
            <a:ext cx="310479" cy="250974"/>
          </a:xfrm>
          <a:custGeom>
            <a:avLst/>
            <a:gdLst>
              <a:gd name="connsiteX0" fmla="*/ 8316 w 310479"/>
              <a:gd name="connsiteY0" fmla="*/ 8631 h 250974"/>
              <a:gd name="connsiteX1" fmla="*/ 52766 w 310479"/>
              <a:gd name="connsiteY1" fmla="*/ 230881 h 250974"/>
              <a:gd name="connsiteX2" fmla="*/ 230566 w 310479"/>
              <a:gd name="connsiteY2" fmla="*/ 215006 h 250974"/>
              <a:gd name="connsiteX3" fmla="*/ 309941 w 310479"/>
              <a:gd name="connsiteY3" fmla="*/ 5456 h 250974"/>
              <a:gd name="connsiteX4" fmla="*/ 195641 w 310479"/>
              <a:gd name="connsiteY4" fmla="*/ 59431 h 250974"/>
              <a:gd name="connsiteX5" fmla="*/ 8316 w 310479"/>
              <a:gd name="connsiteY5" fmla="*/ 8631 h 25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479" h="250974">
                <a:moveTo>
                  <a:pt x="8316" y="8631"/>
                </a:moveTo>
                <a:cubicBezTo>
                  <a:pt x="-15496" y="37206"/>
                  <a:pt x="15724" y="196485"/>
                  <a:pt x="52766" y="230881"/>
                </a:cubicBezTo>
                <a:cubicBezTo>
                  <a:pt x="89808" y="265277"/>
                  <a:pt x="187704" y="252577"/>
                  <a:pt x="230566" y="215006"/>
                </a:cubicBezTo>
                <a:cubicBezTo>
                  <a:pt x="273428" y="177435"/>
                  <a:pt x="315762" y="31385"/>
                  <a:pt x="309941" y="5456"/>
                </a:cubicBezTo>
                <a:cubicBezTo>
                  <a:pt x="304120" y="-20473"/>
                  <a:pt x="244324" y="54139"/>
                  <a:pt x="195641" y="59431"/>
                </a:cubicBezTo>
                <a:cubicBezTo>
                  <a:pt x="146958" y="64723"/>
                  <a:pt x="32128" y="-19944"/>
                  <a:pt x="8316" y="8631"/>
                </a:cubicBezTo>
                <a:close/>
              </a:path>
            </a:pathLst>
          </a:custGeom>
          <a:solidFill>
            <a:srgbClr val="BFEBD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8" name="フリーフォーム: 図形 2227">
            <a:extLst>
              <a:ext uri="{FF2B5EF4-FFF2-40B4-BE49-F238E27FC236}">
                <a16:creationId xmlns:a16="http://schemas.microsoft.com/office/drawing/2014/main" id="{22C36997-2829-4E9C-91DF-41483B17EF2B}"/>
              </a:ext>
            </a:extLst>
          </p:cNvPr>
          <p:cNvSpPr/>
          <p:nvPr/>
        </p:nvSpPr>
        <p:spPr>
          <a:xfrm>
            <a:off x="4453860" y="8892032"/>
            <a:ext cx="331370" cy="161915"/>
          </a:xfrm>
          <a:custGeom>
            <a:avLst/>
            <a:gdLst>
              <a:gd name="connsiteX0" fmla="*/ 7015 w 331370"/>
              <a:gd name="connsiteY0" fmla="*/ 1143 h 161915"/>
              <a:gd name="connsiteX1" fmla="*/ 226090 w 331370"/>
              <a:gd name="connsiteY1" fmla="*/ 80518 h 161915"/>
              <a:gd name="connsiteX2" fmla="*/ 327690 w 331370"/>
              <a:gd name="connsiteY2" fmla="*/ 17018 h 161915"/>
              <a:gd name="connsiteX3" fmla="*/ 286415 w 331370"/>
              <a:gd name="connsiteY3" fmla="*/ 131318 h 161915"/>
              <a:gd name="connsiteX4" fmla="*/ 76865 w 331370"/>
              <a:gd name="connsiteY4" fmla="*/ 153543 h 161915"/>
              <a:gd name="connsiteX5" fmla="*/ 7015 w 331370"/>
              <a:gd name="connsiteY5" fmla="*/ 1143 h 16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370" h="161915">
                <a:moveTo>
                  <a:pt x="7015" y="1143"/>
                </a:moveTo>
                <a:cubicBezTo>
                  <a:pt x="31886" y="-11028"/>
                  <a:pt x="172644" y="77872"/>
                  <a:pt x="226090" y="80518"/>
                </a:cubicBezTo>
                <a:cubicBezTo>
                  <a:pt x="279536" y="83164"/>
                  <a:pt x="317636" y="8551"/>
                  <a:pt x="327690" y="17018"/>
                </a:cubicBezTo>
                <a:cubicBezTo>
                  <a:pt x="337744" y="25485"/>
                  <a:pt x="328219" y="108564"/>
                  <a:pt x="286415" y="131318"/>
                </a:cubicBezTo>
                <a:cubicBezTo>
                  <a:pt x="244611" y="154072"/>
                  <a:pt x="126078" y="173651"/>
                  <a:pt x="76865" y="153543"/>
                </a:cubicBezTo>
                <a:cubicBezTo>
                  <a:pt x="27653" y="133435"/>
                  <a:pt x="-17856" y="13314"/>
                  <a:pt x="7015" y="1143"/>
                </a:cubicBezTo>
                <a:close/>
              </a:path>
            </a:pathLst>
          </a:custGeom>
          <a:solidFill>
            <a:srgbClr val="FF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A8369C3C-7895-43D7-8F4A-624FE646EC01}"/>
              </a:ext>
            </a:extLst>
          </p:cNvPr>
          <p:cNvSpPr/>
          <p:nvPr/>
        </p:nvSpPr>
        <p:spPr>
          <a:xfrm>
            <a:off x="4938857" y="9127081"/>
            <a:ext cx="120161" cy="129716"/>
          </a:xfrm>
          <a:custGeom>
            <a:avLst/>
            <a:gdLst>
              <a:gd name="connsiteX0" fmla="*/ 1443 w 120161"/>
              <a:gd name="connsiteY0" fmla="*/ 1044 h 129716"/>
              <a:gd name="connsiteX1" fmla="*/ 118918 w 120161"/>
              <a:gd name="connsiteY1" fmla="*/ 70894 h 129716"/>
              <a:gd name="connsiteX2" fmla="*/ 58593 w 120161"/>
              <a:gd name="connsiteY2" fmla="*/ 128044 h 129716"/>
              <a:gd name="connsiteX3" fmla="*/ 1443 w 120161"/>
              <a:gd name="connsiteY3" fmla="*/ 1044 h 12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61" h="129716">
                <a:moveTo>
                  <a:pt x="1443" y="1044"/>
                </a:moveTo>
                <a:cubicBezTo>
                  <a:pt x="11497" y="-8481"/>
                  <a:pt x="109393" y="49727"/>
                  <a:pt x="118918" y="70894"/>
                </a:cubicBezTo>
                <a:cubicBezTo>
                  <a:pt x="128443" y="92061"/>
                  <a:pt x="80818" y="139156"/>
                  <a:pt x="58593" y="128044"/>
                </a:cubicBezTo>
                <a:cubicBezTo>
                  <a:pt x="36368" y="116932"/>
                  <a:pt x="-8611" y="10569"/>
                  <a:pt x="1443" y="1044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214B158B-7A58-4DAD-B2D4-F8803DBBCD1F}"/>
              </a:ext>
            </a:extLst>
          </p:cNvPr>
          <p:cNvSpPr/>
          <p:nvPr/>
        </p:nvSpPr>
        <p:spPr>
          <a:xfrm>
            <a:off x="4842813" y="9743931"/>
            <a:ext cx="257527" cy="70408"/>
          </a:xfrm>
          <a:custGeom>
            <a:avLst/>
            <a:gdLst>
              <a:gd name="connsiteX0" fmla="*/ 11762 w 257527"/>
              <a:gd name="connsiteY0" fmla="*/ 144 h 70408"/>
              <a:gd name="connsiteX1" fmla="*/ 180037 w 257527"/>
              <a:gd name="connsiteY1" fmla="*/ 38244 h 70408"/>
              <a:gd name="connsiteX2" fmla="*/ 256237 w 257527"/>
              <a:gd name="connsiteY2" fmla="*/ 38244 h 70408"/>
              <a:gd name="connsiteX3" fmla="*/ 122887 w 257527"/>
              <a:gd name="connsiteY3" fmla="*/ 69994 h 70408"/>
              <a:gd name="connsiteX4" fmla="*/ 24462 w 257527"/>
              <a:gd name="connsiteY4" fmla="*/ 54119 h 70408"/>
              <a:gd name="connsiteX5" fmla="*/ 11762 w 257527"/>
              <a:gd name="connsiteY5" fmla="*/ 144 h 7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27" h="70408">
                <a:moveTo>
                  <a:pt x="11762" y="144"/>
                </a:moveTo>
                <a:cubicBezTo>
                  <a:pt x="37691" y="-2502"/>
                  <a:pt x="139291" y="31894"/>
                  <a:pt x="180037" y="38244"/>
                </a:cubicBezTo>
                <a:cubicBezTo>
                  <a:pt x="220783" y="44594"/>
                  <a:pt x="265762" y="32952"/>
                  <a:pt x="256237" y="38244"/>
                </a:cubicBezTo>
                <a:cubicBezTo>
                  <a:pt x="246712" y="43536"/>
                  <a:pt x="161516" y="67348"/>
                  <a:pt x="122887" y="69994"/>
                </a:cubicBezTo>
                <a:cubicBezTo>
                  <a:pt x="84258" y="72640"/>
                  <a:pt x="40337" y="62056"/>
                  <a:pt x="24462" y="54119"/>
                </a:cubicBezTo>
                <a:cubicBezTo>
                  <a:pt x="8587" y="46182"/>
                  <a:pt x="-14167" y="2790"/>
                  <a:pt x="11762" y="144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: 図形 2230">
            <a:extLst>
              <a:ext uri="{FF2B5EF4-FFF2-40B4-BE49-F238E27FC236}">
                <a16:creationId xmlns:a16="http://schemas.microsoft.com/office/drawing/2014/main" id="{324C990A-8637-4570-B9C5-1AF4DB83078C}"/>
              </a:ext>
            </a:extLst>
          </p:cNvPr>
          <p:cNvSpPr/>
          <p:nvPr/>
        </p:nvSpPr>
        <p:spPr>
          <a:xfrm>
            <a:off x="5096238" y="9330972"/>
            <a:ext cx="251588" cy="145014"/>
          </a:xfrm>
          <a:custGeom>
            <a:avLst/>
            <a:gdLst>
              <a:gd name="connsiteX0" fmla="*/ 245700 w 251588"/>
              <a:gd name="connsiteY0" fmla="*/ 353 h 145014"/>
              <a:gd name="connsiteX1" fmla="*/ 234587 w 251588"/>
              <a:gd name="connsiteY1" fmla="*/ 109891 h 145014"/>
              <a:gd name="connsiteX2" fmla="*/ 164737 w 251588"/>
              <a:gd name="connsiteY2" fmla="*/ 144816 h 145014"/>
              <a:gd name="connsiteX3" fmla="*/ 52025 w 251588"/>
              <a:gd name="connsiteY3" fmla="*/ 121003 h 145014"/>
              <a:gd name="connsiteX4" fmla="*/ 4400 w 251588"/>
              <a:gd name="connsiteY4" fmla="*/ 59091 h 145014"/>
              <a:gd name="connsiteX5" fmla="*/ 156800 w 251588"/>
              <a:gd name="connsiteY5" fmla="*/ 73378 h 145014"/>
              <a:gd name="connsiteX6" fmla="*/ 245700 w 251588"/>
              <a:gd name="connsiteY6" fmla="*/ 353 h 14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588" h="145014">
                <a:moveTo>
                  <a:pt x="245700" y="353"/>
                </a:moveTo>
                <a:cubicBezTo>
                  <a:pt x="258664" y="6438"/>
                  <a:pt x="248081" y="85814"/>
                  <a:pt x="234587" y="109891"/>
                </a:cubicBezTo>
                <a:cubicBezTo>
                  <a:pt x="221093" y="133968"/>
                  <a:pt x="195164" y="142964"/>
                  <a:pt x="164737" y="144816"/>
                </a:cubicBezTo>
                <a:cubicBezTo>
                  <a:pt x="134310" y="146668"/>
                  <a:pt x="78748" y="135291"/>
                  <a:pt x="52025" y="121003"/>
                </a:cubicBezTo>
                <a:cubicBezTo>
                  <a:pt x="25302" y="106716"/>
                  <a:pt x="-13062" y="67028"/>
                  <a:pt x="4400" y="59091"/>
                </a:cubicBezTo>
                <a:cubicBezTo>
                  <a:pt x="21862" y="51154"/>
                  <a:pt x="118965" y="78141"/>
                  <a:pt x="156800" y="73378"/>
                </a:cubicBezTo>
                <a:cubicBezTo>
                  <a:pt x="194635" y="68615"/>
                  <a:pt x="232736" y="-5732"/>
                  <a:pt x="245700" y="353"/>
                </a:cubicBezTo>
                <a:close/>
              </a:path>
            </a:pathLst>
          </a:custGeom>
          <a:solidFill>
            <a:srgbClr val="FFF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E17F10AE-04BE-4297-BF6B-7C11D812717A}"/>
              </a:ext>
            </a:extLst>
          </p:cNvPr>
          <p:cNvSpPr/>
          <p:nvPr/>
        </p:nvSpPr>
        <p:spPr>
          <a:xfrm>
            <a:off x="5395267" y="9126103"/>
            <a:ext cx="296455" cy="132272"/>
          </a:xfrm>
          <a:custGeom>
            <a:avLst/>
            <a:gdLst>
              <a:gd name="connsiteX0" fmla="*/ 2233 w 296455"/>
              <a:gd name="connsiteY0" fmla="*/ 5197 h 132272"/>
              <a:gd name="connsiteX1" fmla="*/ 53033 w 296455"/>
              <a:gd name="connsiteY1" fmla="*/ 17897 h 132272"/>
              <a:gd name="connsiteX2" fmla="*/ 234008 w 296455"/>
              <a:gd name="connsiteY2" fmla="*/ 44885 h 132272"/>
              <a:gd name="connsiteX3" fmla="*/ 294333 w 296455"/>
              <a:gd name="connsiteY3" fmla="*/ 17897 h 132272"/>
              <a:gd name="connsiteX4" fmla="*/ 280046 w 296455"/>
              <a:gd name="connsiteY4" fmla="*/ 102035 h 132272"/>
              <a:gd name="connsiteX5" fmla="*/ 253058 w 296455"/>
              <a:gd name="connsiteY5" fmla="*/ 132197 h 132272"/>
              <a:gd name="connsiteX6" fmla="*/ 110183 w 296455"/>
              <a:gd name="connsiteY6" fmla="*/ 106797 h 132272"/>
              <a:gd name="connsiteX7" fmla="*/ 2233 w 296455"/>
              <a:gd name="connsiteY7" fmla="*/ 5197 h 13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455" h="132272">
                <a:moveTo>
                  <a:pt x="2233" y="5197"/>
                </a:moveTo>
                <a:cubicBezTo>
                  <a:pt x="-7292" y="-9620"/>
                  <a:pt x="14404" y="11282"/>
                  <a:pt x="53033" y="17897"/>
                </a:cubicBezTo>
                <a:cubicBezTo>
                  <a:pt x="91662" y="24512"/>
                  <a:pt x="193791" y="44885"/>
                  <a:pt x="234008" y="44885"/>
                </a:cubicBezTo>
                <a:cubicBezTo>
                  <a:pt x="274225" y="44885"/>
                  <a:pt x="286660" y="8372"/>
                  <a:pt x="294333" y="17897"/>
                </a:cubicBezTo>
                <a:cubicBezTo>
                  <a:pt x="302006" y="27422"/>
                  <a:pt x="286925" y="82985"/>
                  <a:pt x="280046" y="102035"/>
                </a:cubicBezTo>
                <a:cubicBezTo>
                  <a:pt x="273167" y="121085"/>
                  <a:pt x="281368" y="131403"/>
                  <a:pt x="253058" y="132197"/>
                </a:cubicBezTo>
                <a:cubicBezTo>
                  <a:pt x="224748" y="132991"/>
                  <a:pt x="151193" y="127699"/>
                  <a:pt x="110183" y="106797"/>
                </a:cubicBezTo>
                <a:cubicBezTo>
                  <a:pt x="69173" y="85895"/>
                  <a:pt x="11758" y="20014"/>
                  <a:pt x="2233" y="5197"/>
                </a:cubicBezTo>
                <a:close/>
              </a:path>
            </a:pathLst>
          </a:custGeom>
          <a:solidFill>
            <a:srgbClr val="BFEBD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CA016F92-2247-4186-8734-CD783C69E71A}"/>
              </a:ext>
            </a:extLst>
          </p:cNvPr>
          <p:cNvSpPr/>
          <p:nvPr/>
        </p:nvSpPr>
        <p:spPr>
          <a:xfrm>
            <a:off x="5955300" y="8658557"/>
            <a:ext cx="329557" cy="231539"/>
          </a:xfrm>
          <a:custGeom>
            <a:avLst/>
            <a:gdLst>
              <a:gd name="connsiteX0" fmla="*/ 12113 w 329557"/>
              <a:gd name="connsiteY0" fmla="*/ 2843 h 231539"/>
              <a:gd name="connsiteX1" fmla="*/ 235950 w 329557"/>
              <a:gd name="connsiteY1" fmla="*/ 29831 h 231539"/>
              <a:gd name="connsiteX2" fmla="*/ 285163 w 329557"/>
              <a:gd name="connsiteY2" fmla="*/ 21893 h 231539"/>
              <a:gd name="connsiteX3" fmla="*/ 328025 w 329557"/>
              <a:gd name="connsiteY3" fmla="*/ 144131 h 231539"/>
              <a:gd name="connsiteX4" fmla="*/ 299450 w 329557"/>
              <a:gd name="connsiteY4" fmla="*/ 177468 h 231539"/>
              <a:gd name="connsiteX5" fmla="*/ 116888 w 329557"/>
              <a:gd name="connsiteY5" fmla="*/ 229856 h 231539"/>
              <a:gd name="connsiteX6" fmla="*/ 39100 w 329557"/>
              <a:gd name="connsiteY6" fmla="*/ 109206 h 231539"/>
              <a:gd name="connsiteX7" fmla="*/ 12113 w 329557"/>
              <a:gd name="connsiteY7" fmla="*/ 2843 h 23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557" h="231539">
                <a:moveTo>
                  <a:pt x="12113" y="2843"/>
                </a:moveTo>
                <a:cubicBezTo>
                  <a:pt x="44921" y="-10386"/>
                  <a:pt x="190442" y="26656"/>
                  <a:pt x="235950" y="29831"/>
                </a:cubicBezTo>
                <a:cubicBezTo>
                  <a:pt x="281458" y="33006"/>
                  <a:pt x="269817" y="2843"/>
                  <a:pt x="285163" y="21893"/>
                </a:cubicBezTo>
                <a:cubicBezTo>
                  <a:pt x="300509" y="40943"/>
                  <a:pt x="325644" y="118202"/>
                  <a:pt x="328025" y="144131"/>
                </a:cubicBezTo>
                <a:cubicBezTo>
                  <a:pt x="330406" y="170060"/>
                  <a:pt x="334639" y="163181"/>
                  <a:pt x="299450" y="177468"/>
                </a:cubicBezTo>
                <a:cubicBezTo>
                  <a:pt x="264261" y="191755"/>
                  <a:pt x="160280" y="241233"/>
                  <a:pt x="116888" y="229856"/>
                </a:cubicBezTo>
                <a:cubicBezTo>
                  <a:pt x="73496" y="218479"/>
                  <a:pt x="56562" y="145189"/>
                  <a:pt x="39100" y="109206"/>
                </a:cubicBezTo>
                <a:cubicBezTo>
                  <a:pt x="21638" y="73223"/>
                  <a:pt x="-20695" y="16072"/>
                  <a:pt x="12113" y="2843"/>
                </a:cubicBezTo>
                <a:close/>
              </a:path>
            </a:pathLst>
          </a:custGeom>
          <a:solidFill>
            <a:srgbClr val="FFF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31799B66-01D4-439F-8541-9B36F62C409E}"/>
              </a:ext>
            </a:extLst>
          </p:cNvPr>
          <p:cNvSpPr/>
          <p:nvPr/>
        </p:nvSpPr>
        <p:spPr>
          <a:xfrm>
            <a:off x="6784801" y="8913758"/>
            <a:ext cx="230362" cy="331721"/>
          </a:xfrm>
          <a:custGeom>
            <a:avLst/>
            <a:gdLst>
              <a:gd name="connsiteX0" fmla="*/ 177974 w 230362"/>
              <a:gd name="connsiteY0" fmla="*/ 55 h 331721"/>
              <a:gd name="connsiteX1" fmla="*/ 230362 w 230362"/>
              <a:gd name="connsiteY1" fmla="*/ 112767 h 331721"/>
              <a:gd name="connsiteX2" fmla="*/ 177974 w 230362"/>
              <a:gd name="connsiteY2" fmla="*/ 209605 h 331721"/>
              <a:gd name="connsiteX3" fmla="*/ 4937 w 230362"/>
              <a:gd name="connsiteY3" fmla="*/ 328667 h 331721"/>
              <a:gd name="connsiteX4" fmla="*/ 58912 w 230362"/>
              <a:gd name="connsiteY4" fmla="*/ 279455 h 331721"/>
              <a:gd name="connsiteX5" fmla="*/ 181149 w 230362"/>
              <a:gd name="connsiteY5" fmla="*/ 100067 h 331721"/>
              <a:gd name="connsiteX6" fmla="*/ 177974 w 230362"/>
              <a:gd name="connsiteY6" fmla="*/ 55 h 33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362" h="331721">
                <a:moveTo>
                  <a:pt x="177974" y="55"/>
                </a:moveTo>
                <a:cubicBezTo>
                  <a:pt x="186176" y="2172"/>
                  <a:pt x="230362" y="77842"/>
                  <a:pt x="230362" y="112767"/>
                </a:cubicBezTo>
                <a:cubicBezTo>
                  <a:pt x="230362" y="147692"/>
                  <a:pt x="215545" y="173622"/>
                  <a:pt x="177974" y="209605"/>
                </a:cubicBezTo>
                <a:cubicBezTo>
                  <a:pt x="140403" y="245588"/>
                  <a:pt x="24781" y="317025"/>
                  <a:pt x="4937" y="328667"/>
                </a:cubicBezTo>
                <a:cubicBezTo>
                  <a:pt x="-14907" y="340309"/>
                  <a:pt x="29543" y="317555"/>
                  <a:pt x="58912" y="279455"/>
                </a:cubicBezTo>
                <a:cubicBezTo>
                  <a:pt x="88281" y="241355"/>
                  <a:pt x="158395" y="143723"/>
                  <a:pt x="181149" y="100067"/>
                </a:cubicBezTo>
                <a:cubicBezTo>
                  <a:pt x="203903" y="56411"/>
                  <a:pt x="169772" y="-2062"/>
                  <a:pt x="177974" y="55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C6AEBDA8-DD5D-4A04-8FDE-C6A9A940BE51}"/>
              </a:ext>
            </a:extLst>
          </p:cNvPr>
          <p:cNvSpPr/>
          <p:nvPr/>
        </p:nvSpPr>
        <p:spPr>
          <a:xfrm>
            <a:off x="1614705" y="10295001"/>
            <a:ext cx="1062873" cy="1715710"/>
          </a:xfrm>
          <a:custGeom>
            <a:avLst/>
            <a:gdLst>
              <a:gd name="connsiteX0" fmla="*/ 1052295 w 1062873"/>
              <a:gd name="connsiteY0" fmla="*/ 1063879 h 1715710"/>
              <a:gd name="connsiteX1" fmla="*/ 808455 w 1062873"/>
              <a:gd name="connsiteY1" fmla="*/ 103759 h 1715710"/>
              <a:gd name="connsiteX2" fmla="*/ 21055 w 1062873"/>
              <a:gd name="connsiteY2" fmla="*/ 88519 h 1715710"/>
              <a:gd name="connsiteX3" fmla="*/ 264895 w 1062873"/>
              <a:gd name="connsiteY3" fmla="*/ 657479 h 1715710"/>
              <a:gd name="connsiteX4" fmla="*/ 681455 w 1062873"/>
              <a:gd name="connsiteY4" fmla="*/ 1231519 h 1715710"/>
              <a:gd name="connsiteX5" fmla="*/ 955775 w 1062873"/>
              <a:gd name="connsiteY5" fmla="*/ 1627759 h 1715710"/>
              <a:gd name="connsiteX6" fmla="*/ 1011655 w 1062873"/>
              <a:gd name="connsiteY6" fmla="*/ 1668399 h 1715710"/>
              <a:gd name="connsiteX7" fmla="*/ 1052295 w 1062873"/>
              <a:gd name="connsiteY7" fmla="*/ 1063879 h 171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873" h="1715710">
                <a:moveTo>
                  <a:pt x="1052295" y="1063879"/>
                </a:moveTo>
                <a:cubicBezTo>
                  <a:pt x="1018428" y="803106"/>
                  <a:pt x="980328" y="266319"/>
                  <a:pt x="808455" y="103759"/>
                </a:cubicBezTo>
                <a:cubicBezTo>
                  <a:pt x="636582" y="-58801"/>
                  <a:pt x="111648" y="-3768"/>
                  <a:pt x="21055" y="88519"/>
                </a:cubicBezTo>
                <a:cubicBezTo>
                  <a:pt x="-69538" y="180806"/>
                  <a:pt x="154828" y="466979"/>
                  <a:pt x="264895" y="657479"/>
                </a:cubicBezTo>
                <a:cubicBezTo>
                  <a:pt x="374962" y="847979"/>
                  <a:pt x="566308" y="1069806"/>
                  <a:pt x="681455" y="1231519"/>
                </a:cubicBezTo>
                <a:cubicBezTo>
                  <a:pt x="796602" y="1393232"/>
                  <a:pt x="900742" y="1554946"/>
                  <a:pt x="955775" y="1627759"/>
                </a:cubicBezTo>
                <a:cubicBezTo>
                  <a:pt x="1010808" y="1700572"/>
                  <a:pt x="993875" y="1761532"/>
                  <a:pt x="1011655" y="1668399"/>
                </a:cubicBezTo>
                <a:cubicBezTo>
                  <a:pt x="1029435" y="1575266"/>
                  <a:pt x="1086162" y="1324652"/>
                  <a:pt x="1052295" y="1063879"/>
                </a:cubicBezTo>
                <a:close/>
              </a:path>
            </a:pathLst>
          </a:custGeom>
          <a:solidFill>
            <a:srgbClr val="FF006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BDC14E88-86F9-499E-BE58-3F4E55E3C926}"/>
              </a:ext>
            </a:extLst>
          </p:cNvPr>
          <p:cNvSpPr/>
          <p:nvPr/>
        </p:nvSpPr>
        <p:spPr>
          <a:xfrm flipH="1">
            <a:off x="6914839" y="10320401"/>
            <a:ext cx="1062873" cy="1715710"/>
          </a:xfrm>
          <a:custGeom>
            <a:avLst/>
            <a:gdLst>
              <a:gd name="connsiteX0" fmla="*/ 1052295 w 1062873"/>
              <a:gd name="connsiteY0" fmla="*/ 1063879 h 1715710"/>
              <a:gd name="connsiteX1" fmla="*/ 808455 w 1062873"/>
              <a:gd name="connsiteY1" fmla="*/ 103759 h 1715710"/>
              <a:gd name="connsiteX2" fmla="*/ 21055 w 1062873"/>
              <a:gd name="connsiteY2" fmla="*/ 88519 h 1715710"/>
              <a:gd name="connsiteX3" fmla="*/ 264895 w 1062873"/>
              <a:gd name="connsiteY3" fmla="*/ 657479 h 1715710"/>
              <a:gd name="connsiteX4" fmla="*/ 681455 w 1062873"/>
              <a:gd name="connsiteY4" fmla="*/ 1231519 h 1715710"/>
              <a:gd name="connsiteX5" fmla="*/ 955775 w 1062873"/>
              <a:gd name="connsiteY5" fmla="*/ 1627759 h 1715710"/>
              <a:gd name="connsiteX6" fmla="*/ 1011655 w 1062873"/>
              <a:gd name="connsiteY6" fmla="*/ 1668399 h 1715710"/>
              <a:gd name="connsiteX7" fmla="*/ 1052295 w 1062873"/>
              <a:gd name="connsiteY7" fmla="*/ 1063879 h 171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873" h="1715710">
                <a:moveTo>
                  <a:pt x="1052295" y="1063879"/>
                </a:moveTo>
                <a:cubicBezTo>
                  <a:pt x="1018428" y="803106"/>
                  <a:pt x="980328" y="266319"/>
                  <a:pt x="808455" y="103759"/>
                </a:cubicBezTo>
                <a:cubicBezTo>
                  <a:pt x="636582" y="-58801"/>
                  <a:pt x="111648" y="-3768"/>
                  <a:pt x="21055" y="88519"/>
                </a:cubicBezTo>
                <a:cubicBezTo>
                  <a:pt x="-69538" y="180806"/>
                  <a:pt x="154828" y="466979"/>
                  <a:pt x="264895" y="657479"/>
                </a:cubicBezTo>
                <a:cubicBezTo>
                  <a:pt x="374962" y="847979"/>
                  <a:pt x="566308" y="1069806"/>
                  <a:pt x="681455" y="1231519"/>
                </a:cubicBezTo>
                <a:cubicBezTo>
                  <a:pt x="796602" y="1393232"/>
                  <a:pt x="900742" y="1554946"/>
                  <a:pt x="955775" y="1627759"/>
                </a:cubicBezTo>
                <a:cubicBezTo>
                  <a:pt x="1010808" y="1700572"/>
                  <a:pt x="993875" y="1761532"/>
                  <a:pt x="1011655" y="1668399"/>
                </a:cubicBezTo>
                <a:cubicBezTo>
                  <a:pt x="1029435" y="1575266"/>
                  <a:pt x="1086162" y="1324652"/>
                  <a:pt x="1052295" y="1063879"/>
                </a:cubicBezTo>
                <a:close/>
              </a:path>
            </a:pathLst>
          </a:custGeom>
          <a:solidFill>
            <a:srgbClr val="FF006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6" name="Picture 2" descr="映画『ハーレイ・クインの華麗なる覚醒 Birds of prey』観た | おしゃべり with 異文化">
            <a:extLst>
              <a:ext uri="{FF2B5EF4-FFF2-40B4-BE49-F238E27FC236}">
                <a16:creationId xmlns:a16="http://schemas.microsoft.com/office/drawing/2014/main" id="{DE6B090A-C563-44BE-9C2C-3249FF5D9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4" r="76228" b="1912"/>
          <a:stretch/>
        </p:blipFill>
        <p:spPr bwMode="auto">
          <a:xfrm>
            <a:off x="3785354" y="868881"/>
            <a:ext cx="2030492" cy="23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6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楽天市場】DC ハーレイ・クインの華麗なる覚醒 BIRDS OF PREY パタパタメモ IG-3312：Dtimes Store" hidden="1">
            <a:extLst>
              <a:ext uri="{FF2B5EF4-FFF2-40B4-BE49-F238E27FC236}">
                <a16:creationId xmlns:a16="http://schemas.microsoft.com/office/drawing/2014/main" id="{23ABE3F3-008E-47C9-B6A9-4D616826C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7"/>
          <a:stretch/>
        </p:blipFill>
        <p:spPr bwMode="auto">
          <a:xfrm>
            <a:off x="1" y="1761423"/>
            <a:ext cx="9601200" cy="86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F6F03F2-3D33-4FAC-B99A-9A1C738032F4}"/>
              </a:ext>
            </a:extLst>
          </p:cNvPr>
          <p:cNvSpPr/>
          <p:nvPr/>
        </p:nvSpPr>
        <p:spPr>
          <a:xfrm>
            <a:off x="5233919" y="4475392"/>
            <a:ext cx="628093" cy="193595"/>
          </a:xfrm>
          <a:custGeom>
            <a:avLst/>
            <a:gdLst>
              <a:gd name="connsiteX0" fmla="*/ 69 w 628093"/>
              <a:gd name="connsiteY0" fmla="*/ 193446 h 193595"/>
              <a:gd name="connsiteX1" fmla="*/ 250894 w 628093"/>
              <a:gd name="connsiteY1" fmla="*/ 129946 h 193595"/>
              <a:gd name="connsiteX2" fmla="*/ 492194 w 628093"/>
              <a:gd name="connsiteY2" fmla="*/ 36283 h 193595"/>
              <a:gd name="connsiteX3" fmla="*/ 627131 w 628093"/>
              <a:gd name="connsiteY3" fmla="*/ 2946 h 193595"/>
              <a:gd name="connsiteX4" fmla="*/ 535056 w 628093"/>
              <a:gd name="connsiteY4" fmla="*/ 14058 h 193595"/>
              <a:gd name="connsiteX5" fmla="*/ 228669 w 628093"/>
              <a:gd name="connsiteY5" fmla="*/ 112483 h 193595"/>
              <a:gd name="connsiteX6" fmla="*/ 69 w 628093"/>
              <a:gd name="connsiteY6" fmla="*/ 193446 h 19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093" h="193595">
                <a:moveTo>
                  <a:pt x="69" y="193446"/>
                </a:moveTo>
                <a:cubicBezTo>
                  <a:pt x="3773" y="196357"/>
                  <a:pt x="168873" y="156140"/>
                  <a:pt x="250894" y="129946"/>
                </a:cubicBezTo>
                <a:cubicBezTo>
                  <a:pt x="332915" y="103752"/>
                  <a:pt x="429488" y="57450"/>
                  <a:pt x="492194" y="36283"/>
                </a:cubicBezTo>
                <a:cubicBezTo>
                  <a:pt x="554900" y="15116"/>
                  <a:pt x="619987" y="6650"/>
                  <a:pt x="627131" y="2946"/>
                </a:cubicBezTo>
                <a:cubicBezTo>
                  <a:pt x="634275" y="-758"/>
                  <a:pt x="601466" y="-4198"/>
                  <a:pt x="535056" y="14058"/>
                </a:cubicBezTo>
                <a:cubicBezTo>
                  <a:pt x="468646" y="32314"/>
                  <a:pt x="315188" y="86289"/>
                  <a:pt x="228669" y="112483"/>
                </a:cubicBezTo>
                <a:cubicBezTo>
                  <a:pt x="142150" y="138677"/>
                  <a:pt x="-3635" y="190535"/>
                  <a:pt x="69" y="193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177CDD00-11B6-4C1C-97B0-4064B2401DC1}"/>
              </a:ext>
            </a:extLst>
          </p:cNvPr>
          <p:cNvSpPr/>
          <p:nvPr/>
        </p:nvSpPr>
        <p:spPr>
          <a:xfrm>
            <a:off x="5832390" y="4470213"/>
            <a:ext cx="377932" cy="173226"/>
          </a:xfrm>
          <a:custGeom>
            <a:avLst/>
            <a:gdLst>
              <a:gd name="connsiteX0" fmla="*/ 85 w 377932"/>
              <a:gd name="connsiteY0" fmla="*/ 4950 h 173226"/>
              <a:gd name="connsiteX1" fmla="*/ 220748 w 377932"/>
              <a:gd name="connsiteY1" fmla="*/ 9712 h 173226"/>
              <a:gd name="connsiteX2" fmla="*/ 306473 w 377932"/>
              <a:gd name="connsiteY2" fmla="*/ 58925 h 173226"/>
              <a:gd name="connsiteX3" fmla="*/ 357273 w 377932"/>
              <a:gd name="connsiteY3" fmla="*/ 124012 h 173226"/>
              <a:gd name="connsiteX4" fmla="*/ 377910 w 377932"/>
              <a:gd name="connsiteY4" fmla="*/ 173225 h 173226"/>
              <a:gd name="connsiteX5" fmla="*/ 360448 w 377932"/>
              <a:gd name="connsiteY5" fmla="*/ 122425 h 173226"/>
              <a:gd name="connsiteX6" fmla="*/ 322348 w 377932"/>
              <a:gd name="connsiteY6" fmla="*/ 46225 h 173226"/>
              <a:gd name="connsiteX7" fmla="*/ 247735 w 377932"/>
              <a:gd name="connsiteY7" fmla="*/ 3362 h 173226"/>
              <a:gd name="connsiteX8" fmla="*/ 85 w 377932"/>
              <a:gd name="connsiteY8" fmla="*/ 4950 h 17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932" h="173226">
                <a:moveTo>
                  <a:pt x="85" y="4950"/>
                </a:moveTo>
                <a:cubicBezTo>
                  <a:pt x="-4413" y="6008"/>
                  <a:pt x="169683" y="716"/>
                  <a:pt x="220748" y="9712"/>
                </a:cubicBezTo>
                <a:cubicBezTo>
                  <a:pt x="271813" y="18708"/>
                  <a:pt x="283719" y="39875"/>
                  <a:pt x="306473" y="58925"/>
                </a:cubicBezTo>
                <a:cubicBezTo>
                  <a:pt x="329227" y="77975"/>
                  <a:pt x="345367" y="104962"/>
                  <a:pt x="357273" y="124012"/>
                </a:cubicBezTo>
                <a:cubicBezTo>
                  <a:pt x="369179" y="143062"/>
                  <a:pt x="377381" y="173490"/>
                  <a:pt x="377910" y="173225"/>
                </a:cubicBezTo>
                <a:cubicBezTo>
                  <a:pt x="378439" y="172961"/>
                  <a:pt x="369708" y="143592"/>
                  <a:pt x="360448" y="122425"/>
                </a:cubicBezTo>
                <a:cubicBezTo>
                  <a:pt x="351188" y="101258"/>
                  <a:pt x="341133" y="66069"/>
                  <a:pt x="322348" y="46225"/>
                </a:cubicBezTo>
                <a:cubicBezTo>
                  <a:pt x="303563" y="26381"/>
                  <a:pt x="300652" y="11300"/>
                  <a:pt x="247735" y="3362"/>
                </a:cubicBezTo>
                <a:cubicBezTo>
                  <a:pt x="194818" y="-4576"/>
                  <a:pt x="4583" y="3892"/>
                  <a:pt x="85" y="4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BB94E6-6C14-46FE-8F7F-DF5163796DDD}"/>
              </a:ext>
            </a:extLst>
          </p:cNvPr>
          <p:cNvSpPr/>
          <p:nvPr/>
        </p:nvSpPr>
        <p:spPr>
          <a:xfrm>
            <a:off x="5114185" y="4454893"/>
            <a:ext cx="104821" cy="179995"/>
          </a:xfrm>
          <a:custGeom>
            <a:avLst/>
            <a:gdLst>
              <a:gd name="connsiteX0" fmla="*/ 740 w 104821"/>
              <a:gd name="connsiteY0" fmla="*/ 175845 h 179995"/>
              <a:gd name="connsiteX1" fmla="*/ 102340 w 104821"/>
              <a:gd name="connsiteY1" fmla="*/ 4395 h 179995"/>
              <a:gd name="connsiteX2" fmla="*/ 72178 w 104821"/>
              <a:gd name="connsiteY2" fmla="*/ 56782 h 179995"/>
              <a:gd name="connsiteX3" fmla="*/ 56303 w 104821"/>
              <a:gd name="connsiteY3" fmla="*/ 121870 h 179995"/>
              <a:gd name="connsiteX4" fmla="*/ 740 w 104821"/>
              <a:gd name="connsiteY4" fmla="*/ 175845 h 17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21" h="179995">
                <a:moveTo>
                  <a:pt x="740" y="175845"/>
                </a:moveTo>
                <a:cubicBezTo>
                  <a:pt x="8413" y="156266"/>
                  <a:pt x="90434" y="24239"/>
                  <a:pt x="102340" y="4395"/>
                </a:cubicBezTo>
                <a:cubicBezTo>
                  <a:pt x="114246" y="-15449"/>
                  <a:pt x="79851" y="37203"/>
                  <a:pt x="72178" y="56782"/>
                </a:cubicBezTo>
                <a:cubicBezTo>
                  <a:pt x="64505" y="76361"/>
                  <a:pt x="65299" y="103349"/>
                  <a:pt x="56303" y="121870"/>
                </a:cubicBezTo>
                <a:cubicBezTo>
                  <a:pt x="47307" y="140391"/>
                  <a:pt x="-6933" y="195424"/>
                  <a:pt x="740" y="175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4CDA5496-27B2-4533-AB2C-CDCE7ACC8817}"/>
              </a:ext>
            </a:extLst>
          </p:cNvPr>
          <p:cNvSpPr/>
          <p:nvPr/>
        </p:nvSpPr>
        <p:spPr>
          <a:xfrm>
            <a:off x="5239719" y="4420424"/>
            <a:ext cx="342464" cy="67778"/>
          </a:xfrm>
          <a:custGeom>
            <a:avLst/>
            <a:gdLst>
              <a:gd name="connsiteX0" fmla="*/ 619 w 342464"/>
              <a:gd name="connsiteY0" fmla="*/ 64264 h 67778"/>
              <a:gd name="connsiteX1" fmla="*/ 86344 w 342464"/>
              <a:gd name="connsiteY1" fmla="*/ 59501 h 67778"/>
              <a:gd name="connsiteX2" fmla="*/ 245094 w 342464"/>
              <a:gd name="connsiteY2" fmla="*/ 3939 h 67778"/>
              <a:gd name="connsiteX3" fmla="*/ 341931 w 342464"/>
              <a:gd name="connsiteY3" fmla="*/ 7114 h 67778"/>
              <a:gd name="connsiteX4" fmla="*/ 203819 w 342464"/>
              <a:gd name="connsiteY4" fmla="*/ 764 h 67778"/>
              <a:gd name="connsiteX5" fmla="*/ 127619 w 342464"/>
              <a:gd name="connsiteY5" fmla="*/ 27751 h 67778"/>
              <a:gd name="connsiteX6" fmla="*/ 619 w 342464"/>
              <a:gd name="connsiteY6" fmla="*/ 64264 h 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464" h="67778">
                <a:moveTo>
                  <a:pt x="619" y="64264"/>
                </a:moveTo>
                <a:cubicBezTo>
                  <a:pt x="-6260" y="69556"/>
                  <a:pt x="45598" y="69555"/>
                  <a:pt x="86344" y="59501"/>
                </a:cubicBezTo>
                <a:cubicBezTo>
                  <a:pt x="127090" y="49447"/>
                  <a:pt x="202496" y="12670"/>
                  <a:pt x="245094" y="3939"/>
                </a:cubicBezTo>
                <a:cubicBezTo>
                  <a:pt x="287692" y="-4792"/>
                  <a:pt x="348810" y="7643"/>
                  <a:pt x="341931" y="7114"/>
                </a:cubicBezTo>
                <a:cubicBezTo>
                  <a:pt x="335052" y="6585"/>
                  <a:pt x="239538" y="-2676"/>
                  <a:pt x="203819" y="764"/>
                </a:cubicBezTo>
                <a:cubicBezTo>
                  <a:pt x="168100" y="4203"/>
                  <a:pt x="159898" y="19284"/>
                  <a:pt x="127619" y="27751"/>
                </a:cubicBezTo>
                <a:cubicBezTo>
                  <a:pt x="95340" y="36218"/>
                  <a:pt x="7498" y="58972"/>
                  <a:pt x="619" y="64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9FF0AD0-20A8-4ADF-96C4-6F1087BCC95C}"/>
              </a:ext>
            </a:extLst>
          </p:cNvPr>
          <p:cNvSpPr/>
          <p:nvPr/>
        </p:nvSpPr>
        <p:spPr>
          <a:xfrm>
            <a:off x="5549394" y="4322442"/>
            <a:ext cx="397003" cy="86087"/>
          </a:xfrm>
          <a:custGeom>
            <a:avLst/>
            <a:gdLst>
              <a:gd name="connsiteX0" fmla="*/ 506 w 397003"/>
              <a:gd name="connsiteY0" fmla="*/ 86046 h 86087"/>
              <a:gd name="connsiteX1" fmla="*/ 262444 w 397003"/>
              <a:gd name="connsiteY1" fmla="*/ 16196 h 86087"/>
              <a:gd name="connsiteX2" fmla="*/ 395794 w 397003"/>
              <a:gd name="connsiteY2" fmla="*/ 24133 h 86087"/>
              <a:gd name="connsiteX3" fmla="*/ 321181 w 397003"/>
              <a:gd name="connsiteY3" fmla="*/ 11433 h 86087"/>
              <a:gd name="connsiteX4" fmla="*/ 200531 w 397003"/>
              <a:gd name="connsiteY4" fmla="*/ 5083 h 86087"/>
              <a:gd name="connsiteX5" fmla="*/ 506 w 397003"/>
              <a:gd name="connsiteY5" fmla="*/ 86046 h 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03" h="86087">
                <a:moveTo>
                  <a:pt x="506" y="86046"/>
                </a:moveTo>
                <a:cubicBezTo>
                  <a:pt x="10825" y="87898"/>
                  <a:pt x="196563" y="26515"/>
                  <a:pt x="262444" y="16196"/>
                </a:cubicBezTo>
                <a:cubicBezTo>
                  <a:pt x="328325" y="5877"/>
                  <a:pt x="386005" y="24927"/>
                  <a:pt x="395794" y="24133"/>
                </a:cubicBezTo>
                <a:cubicBezTo>
                  <a:pt x="405583" y="23339"/>
                  <a:pt x="353725" y="14608"/>
                  <a:pt x="321181" y="11433"/>
                </a:cubicBezTo>
                <a:cubicBezTo>
                  <a:pt x="288637" y="8258"/>
                  <a:pt x="260856" y="-8146"/>
                  <a:pt x="200531" y="5083"/>
                </a:cubicBezTo>
                <a:cubicBezTo>
                  <a:pt x="140206" y="18312"/>
                  <a:pt x="-9813" y="84194"/>
                  <a:pt x="506" y="86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F139393-24B6-464D-ACD6-3CE5090BFB61}"/>
              </a:ext>
            </a:extLst>
          </p:cNvPr>
          <p:cNvSpPr/>
          <p:nvPr/>
        </p:nvSpPr>
        <p:spPr>
          <a:xfrm>
            <a:off x="5902127" y="4327471"/>
            <a:ext cx="335105" cy="316388"/>
          </a:xfrm>
          <a:custGeom>
            <a:avLst/>
            <a:gdLst>
              <a:gd name="connsiteX0" fmla="*/ 198 w 335105"/>
              <a:gd name="connsiteY0" fmla="*/ 54 h 316388"/>
              <a:gd name="connsiteX1" fmla="*/ 197048 w 335105"/>
              <a:gd name="connsiteY1" fmla="*/ 60379 h 316388"/>
              <a:gd name="connsiteX2" fmla="*/ 273248 w 335105"/>
              <a:gd name="connsiteY2" fmla="*/ 136579 h 316388"/>
              <a:gd name="connsiteX3" fmla="*/ 333573 w 335105"/>
              <a:gd name="connsiteY3" fmla="*/ 312792 h 316388"/>
              <a:gd name="connsiteX4" fmla="*/ 311348 w 335105"/>
              <a:gd name="connsiteY4" fmla="*/ 244529 h 316388"/>
              <a:gd name="connsiteX5" fmla="*/ 249436 w 335105"/>
              <a:gd name="connsiteY5" fmla="*/ 117529 h 316388"/>
              <a:gd name="connsiteX6" fmla="*/ 162123 w 335105"/>
              <a:gd name="connsiteY6" fmla="*/ 50854 h 316388"/>
              <a:gd name="connsiteX7" fmla="*/ 198 w 335105"/>
              <a:gd name="connsiteY7" fmla="*/ 54 h 3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105" h="316388">
                <a:moveTo>
                  <a:pt x="198" y="54"/>
                </a:moveTo>
                <a:cubicBezTo>
                  <a:pt x="6019" y="1642"/>
                  <a:pt x="151540" y="37625"/>
                  <a:pt x="197048" y="60379"/>
                </a:cubicBezTo>
                <a:cubicBezTo>
                  <a:pt x="242556" y="83133"/>
                  <a:pt x="250494" y="94510"/>
                  <a:pt x="273248" y="136579"/>
                </a:cubicBezTo>
                <a:cubicBezTo>
                  <a:pt x="296002" y="178648"/>
                  <a:pt x="327223" y="294800"/>
                  <a:pt x="333573" y="312792"/>
                </a:cubicBezTo>
                <a:cubicBezTo>
                  <a:pt x="339923" y="330784"/>
                  <a:pt x="325371" y="277073"/>
                  <a:pt x="311348" y="244529"/>
                </a:cubicBezTo>
                <a:cubicBezTo>
                  <a:pt x="297325" y="211985"/>
                  <a:pt x="274307" y="149808"/>
                  <a:pt x="249436" y="117529"/>
                </a:cubicBezTo>
                <a:cubicBezTo>
                  <a:pt x="224565" y="85250"/>
                  <a:pt x="206309" y="69639"/>
                  <a:pt x="162123" y="50854"/>
                </a:cubicBezTo>
                <a:cubicBezTo>
                  <a:pt x="117938" y="32069"/>
                  <a:pt x="-5623" y="-1534"/>
                  <a:pt x="198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BF756D5-9663-4E12-AE9E-B39CE60B742D}"/>
              </a:ext>
            </a:extLst>
          </p:cNvPr>
          <p:cNvSpPr/>
          <p:nvPr/>
        </p:nvSpPr>
        <p:spPr>
          <a:xfrm>
            <a:off x="5173453" y="4716562"/>
            <a:ext cx="873472" cy="282477"/>
          </a:xfrm>
          <a:custGeom>
            <a:avLst/>
            <a:gdLst>
              <a:gd name="connsiteX0" fmla="*/ 210 w 873472"/>
              <a:gd name="connsiteY0" fmla="*/ 282476 h 282477"/>
              <a:gd name="connsiteX1" fmla="*/ 227222 w 873472"/>
              <a:gd name="connsiteY1" fmla="*/ 107851 h 282477"/>
              <a:gd name="connsiteX2" fmla="*/ 530435 w 873472"/>
              <a:gd name="connsiteY2" fmla="*/ 30063 h 282477"/>
              <a:gd name="connsiteX3" fmla="*/ 698710 w 873472"/>
              <a:gd name="connsiteY3" fmla="*/ 74513 h 282477"/>
              <a:gd name="connsiteX4" fmla="*/ 849522 w 873472"/>
              <a:gd name="connsiteY4" fmla="*/ 191988 h 282477"/>
              <a:gd name="connsiteX5" fmla="*/ 873335 w 873472"/>
              <a:gd name="connsiteY5" fmla="*/ 207863 h 282477"/>
              <a:gd name="connsiteX6" fmla="*/ 857460 w 873472"/>
              <a:gd name="connsiteY6" fmla="*/ 196751 h 282477"/>
              <a:gd name="connsiteX7" fmla="*/ 820947 w 873472"/>
              <a:gd name="connsiteY7" fmla="*/ 144363 h 282477"/>
              <a:gd name="connsiteX8" fmla="*/ 719347 w 873472"/>
              <a:gd name="connsiteY8" fmla="*/ 57051 h 282477"/>
              <a:gd name="connsiteX9" fmla="*/ 497097 w 873472"/>
              <a:gd name="connsiteY9" fmla="*/ 6251 h 282477"/>
              <a:gd name="connsiteX10" fmla="*/ 401847 w 873472"/>
              <a:gd name="connsiteY10" fmla="*/ 4663 h 282477"/>
              <a:gd name="connsiteX11" fmla="*/ 281197 w 873472"/>
              <a:gd name="connsiteY11" fmla="*/ 41176 h 282477"/>
              <a:gd name="connsiteX12" fmla="*/ 187535 w 873472"/>
              <a:gd name="connsiteY12" fmla="*/ 104676 h 282477"/>
              <a:gd name="connsiteX13" fmla="*/ 210 w 873472"/>
              <a:gd name="connsiteY13" fmla="*/ 282476 h 28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3472" h="282477">
                <a:moveTo>
                  <a:pt x="210" y="282476"/>
                </a:moveTo>
                <a:cubicBezTo>
                  <a:pt x="6824" y="283005"/>
                  <a:pt x="138851" y="149920"/>
                  <a:pt x="227222" y="107851"/>
                </a:cubicBezTo>
                <a:cubicBezTo>
                  <a:pt x="315593" y="65782"/>
                  <a:pt x="451854" y="35619"/>
                  <a:pt x="530435" y="30063"/>
                </a:cubicBezTo>
                <a:cubicBezTo>
                  <a:pt x="609016" y="24507"/>
                  <a:pt x="645529" y="47526"/>
                  <a:pt x="698710" y="74513"/>
                </a:cubicBezTo>
                <a:cubicBezTo>
                  <a:pt x="751891" y="101500"/>
                  <a:pt x="820418" y="169763"/>
                  <a:pt x="849522" y="191988"/>
                </a:cubicBezTo>
                <a:cubicBezTo>
                  <a:pt x="878626" y="214213"/>
                  <a:pt x="872012" y="207069"/>
                  <a:pt x="873335" y="207863"/>
                </a:cubicBezTo>
                <a:cubicBezTo>
                  <a:pt x="874658" y="208657"/>
                  <a:pt x="866191" y="207334"/>
                  <a:pt x="857460" y="196751"/>
                </a:cubicBezTo>
                <a:cubicBezTo>
                  <a:pt x="848729" y="186168"/>
                  <a:pt x="843966" y="167646"/>
                  <a:pt x="820947" y="144363"/>
                </a:cubicBezTo>
                <a:cubicBezTo>
                  <a:pt x="797928" y="121080"/>
                  <a:pt x="773322" y="80070"/>
                  <a:pt x="719347" y="57051"/>
                </a:cubicBezTo>
                <a:cubicBezTo>
                  <a:pt x="665372" y="34032"/>
                  <a:pt x="550014" y="14982"/>
                  <a:pt x="497097" y="6251"/>
                </a:cubicBezTo>
                <a:cubicBezTo>
                  <a:pt x="444180" y="-2480"/>
                  <a:pt x="437830" y="-1158"/>
                  <a:pt x="401847" y="4663"/>
                </a:cubicBezTo>
                <a:cubicBezTo>
                  <a:pt x="365864" y="10484"/>
                  <a:pt x="316916" y="24507"/>
                  <a:pt x="281197" y="41176"/>
                </a:cubicBezTo>
                <a:cubicBezTo>
                  <a:pt x="245478" y="57845"/>
                  <a:pt x="230133" y="68428"/>
                  <a:pt x="187535" y="104676"/>
                </a:cubicBezTo>
                <a:cubicBezTo>
                  <a:pt x="144937" y="140924"/>
                  <a:pt x="-6404" y="281947"/>
                  <a:pt x="210" y="28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A231E1A-53E7-411C-95FB-2E9EB2F2D9DD}"/>
              </a:ext>
            </a:extLst>
          </p:cNvPr>
          <p:cNvSpPr/>
          <p:nvPr/>
        </p:nvSpPr>
        <p:spPr>
          <a:xfrm>
            <a:off x="5191789" y="4767759"/>
            <a:ext cx="830818" cy="259378"/>
          </a:xfrm>
          <a:custGeom>
            <a:avLst/>
            <a:gdLst>
              <a:gd name="connsiteX0" fmla="*/ 2511 w 830818"/>
              <a:gd name="connsiteY0" fmla="*/ 258266 h 259378"/>
              <a:gd name="connsiteX1" fmla="*/ 105699 w 830818"/>
              <a:gd name="connsiteY1" fmla="*/ 161429 h 259378"/>
              <a:gd name="connsiteX2" fmla="*/ 288261 w 830818"/>
              <a:gd name="connsiteY2" fmla="*/ 39191 h 259378"/>
              <a:gd name="connsiteX3" fmla="*/ 478761 w 830818"/>
              <a:gd name="connsiteY3" fmla="*/ 4266 h 259378"/>
              <a:gd name="connsiteX4" fmla="*/ 627986 w 830818"/>
              <a:gd name="connsiteY4" fmla="*/ 24904 h 259378"/>
              <a:gd name="connsiteX5" fmla="*/ 751811 w 830818"/>
              <a:gd name="connsiteY5" fmla="*/ 82054 h 259378"/>
              <a:gd name="connsiteX6" fmla="*/ 828011 w 830818"/>
              <a:gd name="connsiteY6" fmla="*/ 186829 h 259378"/>
              <a:gd name="connsiteX7" fmla="*/ 805786 w 830818"/>
              <a:gd name="connsiteY7" fmla="*/ 159841 h 259378"/>
              <a:gd name="connsiteX8" fmla="*/ 724824 w 830818"/>
              <a:gd name="connsiteY8" fmla="*/ 82054 h 259378"/>
              <a:gd name="connsiteX9" fmla="*/ 512099 w 830818"/>
              <a:gd name="connsiteY9" fmla="*/ 5854 h 259378"/>
              <a:gd name="connsiteX10" fmla="*/ 407324 w 830818"/>
              <a:gd name="connsiteY10" fmla="*/ 15379 h 259378"/>
              <a:gd name="connsiteX11" fmla="*/ 207299 w 830818"/>
              <a:gd name="connsiteY11" fmla="*/ 96341 h 259378"/>
              <a:gd name="connsiteX12" fmla="*/ 2511 w 830818"/>
              <a:gd name="connsiteY12" fmla="*/ 258266 h 25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0818" h="259378">
                <a:moveTo>
                  <a:pt x="2511" y="258266"/>
                </a:moveTo>
                <a:cubicBezTo>
                  <a:pt x="-14422" y="269114"/>
                  <a:pt x="58074" y="197941"/>
                  <a:pt x="105699" y="161429"/>
                </a:cubicBezTo>
                <a:cubicBezTo>
                  <a:pt x="153324" y="124916"/>
                  <a:pt x="226084" y="65385"/>
                  <a:pt x="288261" y="39191"/>
                </a:cubicBezTo>
                <a:cubicBezTo>
                  <a:pt x="350438" y="12997"/>
                  <a:pt x="422140" y="6647"/>
                  <a:pt x="478761" y="4266"/>
                </a:cubicBezTo>
                <a:cubicBezTo>
                  <a:pt x="535382" y="1885"/>
                  <a:pt x="582478" y="11939"/>
                  <a:pt x="627986" y="24904"/>
                </a:cubicBezTo>
                <a:cubicBezTo>
                  <a:pt x="673494" y="37869"/>
                  <a:pt x="718474" y="55066"/>
                  <a:pt x="751811" y="82054"/>
                </a:cubicBezTo>
                <a:cubicBezTo>
                  <a:pt x="785149" y="109041"/>
                  <a:pt x="819015" y="173864"/>
                  <a:pt x="828011" y="186829"/>
                </a:cubicBezTo>
                <a:cubicBezTo>
                  <a:pt x="837007" y="199793"/>
                  <a:pt x="822984" y="177303"/>
                  <a:pt x="805786" y="159841"/>
                </a:cubicBezTo>
                <a:cubicBezTo>
                  <a:pt x="788588" y="142378"/>
                  <a:pt x="773772" y="107718"/>
                  <a:pt x="724824" y="82054"/>
                </a:cubicBezTo>
                <a:cubicBezTo>
                  <a:pt x="675876" y="56390"/>
                  <a:pt x="565016" y="16966"/>
                  <a:pt x="512099" y="5854"/>
                </a:cubicBezTo>
                <a:cubicBezTo>
                  <a:pt x="459182" y="-5259"/>
                  <a:pt x="458124" y="298"/>
                  <a:pt x="407324" y="15379"/>
                </a:cubicBezTo>
                <a:cubicBezTo>
                  <a:pt x="356524" y="30460"/>
                  <a:pt x="275297" y="56918"/>
                  <a:pt x="207299" y="96341"/>
                </a:cubicBezTo>
                <a:cubicBezTo>
                  <a:pt x="139301" y="135764"/>
                  <a:pt x="19444" y="247418"/>
                  <a:pt x="2511" y="25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2E44A999-3948-45F3-8EA9-35A9DC9E49C5}"/>
              </a:ext>
            </a:extLst>
          </p:cNvPr>
          <p:cNvSpPr/>
          <p:nvPr/>
        </p:nvSpPr>
        <p:spPr>
          <a:xfrm>
            <a:off x="5351437" y="4850320"/>
            <a:ext cx="598210" cy="125076"/>
          </a:xfrm>
          <a:custGeom>
            <a:avLst/>
            <a:gdLst>
              <a:gd name="connsiteX0" fmla="*/ 26 w 598210"/>
              <a:gd name="connsiteY0" fmla="*/ 120143 h 125076"/>
              <a:gd name="connsiteX1" fmla="*/ 141313 w 598210"/>
              <a:gd name="connsiteY1" fmla="*/ 31243 h 125076"/>
              <a:gd name="connsiteX2" fmla="*/ 341338 w 598210"/>
              <a:gd name="connsiteY2" fmla="*/ 13780 h 125076"/>
              <a:gd name="connsiteX3" fmla="*/ 442938 w 598210"/>
              <a:gd name="connsiteY3" fmla="*/ 34418 h 125076"/>
              <a:gd name="connsiteX4" fmla="*/ 546126 w 598210"/>
              <a:gd name="connsiteY4" fmla="*/ 89980 h 125076"/>
              <a:gd name="connsiteX5" fmla="*/ 596926 w 598210"/>
              <a:gd name="connsiteY5" fmla="*/ 124905 h 125076"/>
              <a:gd name="connsiteX6" fmla="*/ 576288 w 598210"/>
              <a:gd name="connsiteY6" fmla="*/ 101093 h 125076"/>
              <a:gd name="connsiteX7" fmla="*/ 504851 w 598210"/>
              <a:gd name="connsiteY7" fmla="*/ 51880 h 125076"/>
              <a:gd name="connsiteX8" fmla="*/ 392138 w 598210"/>
              <a:gd name="connsiteY8" fmla="*/ 13780 h 125076"/>
              <a:gd name="connsiteX9" fmla="*/ 341338 w 598210"/>
              <a:gd name="connsiteY9" fmla="*/ 1080 h 125076"/>
              <a:gd name="connsiteX10" fmla="*/ 236563 w 598210"/>
              <a:gd name="connsiteY10" fmla="*/ 2668 h 125076"/>
              <a:gd name="connsiteX11" fmla="*/ 130201 w 598210"/>
              <a:gd name="connsiteY11" fmla="*/ 18543 h 125076"/>
              <a:gd name="connsiteX12" fmla="*/ 26 w 598210"/>
              <a:gd name="connsiteY12" fmla="*/ 120143 h 12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210" h="125076">
                <a:moveTo>
                  <a:pt x="26" y="120143"/>
                </a:moveTo>
                <a:cubicBezTo>
                  <a:pt x="1878" y="122260"/>
                  <a:pt x="84428" y="48970"/>
                  <a:pt x="141313" y="31243"/>
                </a:cubicBezTo>
                <a:cubicBezTo>
                  <a:pt x="198198" y="13516"/>
                  <a:pt x="291067" y="13251"/>
                  <a:pt x="341338" y="13780"/>
                </a:cubicBezTo>
                <a:cubicBezTo>
                  <a:pt x="391609" y="14309"/>
                  <a:pt x="408807" y="21718"/>
                  <a:pt x="442938" y="34418"/>
                </a:cubicBezTo>
                <a:cubicBezTo>
                  <a:pt x="477069" y="47118"/>
                  <a:pt x="520461" y="74899"/>
                  <a:pt x="546126" y="89980"/>
                </a:cubicBezTo>
                <a:cubicBezTo>
                  <a:pt x="571791" y="105061"/>
                  <a:pt x="591899" y="123053"/>
                  <a:pt x="596926" y="124905"/>
                </a:cubicBezTo>
                <a:cubicBezTo>
                  <a:pt x="601953" y="126757"/>
                  <a:pt x="591634" y="113264"/>
                  <a:pt x="576288" y="101093"/>
                </a:cubicBezTo>
                <a:cubicBezTo>
                  <a:pt x="560942" y="88922"/>
                  <a:pt x="535543" y="66432"/>
                  <a:pt x="504851" y="51880"/>
                </a:cubicBezTo>
                <a:cubicBezTo>
                  <a:pt x="474159" y="37328"/>
                  <a:pt x="419390" y="22247"/>
                  <a:pt x="392138" y="13780"/>
                </a:cubicBezTo>
                <a:cubicBezTo>
                  <a:pt x="364886" y="5313"/>
                  <a:pt x="367267" y="2932"/>
                  <a:pt x="341338" y="1080"/>
                </a:cubicBezTo>
                <a:cubicBezTo>
                  <a:pt x="315409" y="-772"/>
                  <a:pt x="271752" y="-242"/>
                  <a:pt x="236563" y="2668"/>
                </a:cubicBezTo>
                <a:cubicBezTo>
                  <a:pt x="201374" y="5578"/>
                  <a:pt x="168036" y="1874"/>
                  <a:pt x="130201" y="18543"/>
                </a:cubicBezTo>
                <a:cubicBezTo>
                  <a:pt x="92366" y="35212"/>
                  <a:pt x="-1826" y="118026"/>
                  <a:pt x="26" y="120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A3022E7-7B7E-46DE-B261-7174E564E0E1}"/>
              </a:ext>
            </a:extLst>
          </p:cNvPr>
          <p:cNvSpPr/>
          <p:nvPr/>
        </p:nvSpPr>
        <p:spPr>
          <a:xfrm>
            <a:off x="5764124" y="4887683"/>
            <a:ext cx="174323" cy="166978"/>
          </a:xfrm>
          <a:custGeom>
            <a:avLst/>
            <a:gdLst>
              <a:gd name="connsiteX0" fmla="*/ 89 w 174323"/>
              <a:gd name="connsiteY0" fmla="*/ 166917 h 166978"/>
              <a:gd name="connsiteX1" fmla="*/ 125501 w 174323"/>
              <a:gd name="connsiteY1" fmla="*/ 105005 h 166978"/>
              <a:gd name="connsiteX2" fmla="*/ 100101 w 174323"/>
              <a:gd name="connsiteY2" fmla="*/ 65317 h 166978"/>
              <a:gd name="connsiteX3" fmla="*/ 36601 w 174323"/>
              <a:gd name="connsiteY3" fmla="*/ 230 h 166978"/>
              <a:gd name="connsiteX4" fmla="*/ 135026 w 174323"/>
              <a:gd name="connsiteY4" fmla="*/ 44680 h 166978"/>
              <a:gd name="connsiteX5" fmla="*/ 169951 w 174323"/>
              <a:gd name="connsiteY5" fmla="*/ 71667 h 166978"/>
              <a:gd name="connsiteX6" fmla="*/ 166776 w 174323"/>
              <a:gd name="connsiteY6" fmla="*/ 87542 h 166978"/>
              <a:gd name="connsiteX7" fmla="*/ 106451 w 174323"/>
              <a:gd name="connsiteY7" fmla="*/ 116117 h 166978"/>
              <a:gd name="connsiteX8" fmla="*/ 89 w 174323"/>
              <a:gd name="connsiteY8" fmla="*/ 166917 h 16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323" h="166978">
                <a:moveTo>
                  <a:pt x="89" y="166917"/>
                </a:moveTo>
                <a:cubicBezTo>
                  <a:pt x="3264" y="165065"/>
                  <a:pt x="108832" y="121938"/>
                  <a:pt x="125501" y="105005"/>
                </a:cubicBezTo>
                <a:cubicBezTo>
                  <a:pt x="142170" y="88072"/>
                  <a:pt x="114918" y="82779"/>
                  <a:pt x="100101" y="65317"/>
                </a:cubicBezTo>
                <a:cubicBezTo>
                  <a:pt x="85284" y="47855"/>
                  <a:pt x="30780" y="3669"/>
                  <a:pt x="36601" y="230"/>
                </a:cubicBezTo>
                <a:cubicBezTo>
                  <a:pt x="42422" y="-3209"/>
                  <a:pt x="112801" y="32774"/>
                  <a:pt x="135026" y="44680"/>
                </a:cubicBezTo>
                <a:cubicBezTo>
                  <a:pt x="157251" y="56586"/>
                  <a:pt x="164659" y="64523"/>
                  <a:pt x="169951" y="71667"/>
                </a:cubicBezTo>
                <a:cubicBezTo>
                  <a:pt x="175243" y="78811"/>
                  <a:pt x="177359" y="80134"/>
                  <a:pt x="166776" y="87542"/>
                </a:cubicBezTo>
                <a:cubicBezTo>
                  <a:pt x="156193" y="94950"/>
                  <a:pt x="133438" y="104211"/>
                  <a:pt x="106451" y="116117"/>
                </a:cubicBezTo>
                <a:cubicBezTo>
                  <a:pt x="79464" y="128023"/>
                  <a:pt x="-3086" y="168769"/>
                  <a:pt x="89" y="166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EE5FEE42-3584-4C86-83FF-D9EF1B9219FC}"/>
              </a:ext>
            </a:extLst>
          </p:cNvPr>
          <p:cNvSpPr/>
          <p:nvPr/>
        </p:nvSpPr>
        <p:spPr>
          <a:xfrm>
            <a:off x="5354130" y="4968872"/>
            <a:ext cx="551553" cy="117402"/>
          </a:xfrm>
          <a:custGeom>
            <a:avLst/>
            <a:gdLst>
              <a:gd name="connsiteX0" fmla="*/ 508 w 551553"/>
              <a:gd name="connsiteY0" fmla="*/ 3 h 117402"/>
              <a:gd name="connsiteX1" fmla="*/ 89408 w 551553"/>
              <a:gd name="connsiteY1" fmla="*/ 84141 h 117402"/>
              <a:gd name="connsiteX2" fmla="*/ 244983 w 551553"/>
              <a:gd name="connsiteY2" fmla="*/ 109541 h 117402"/>
              <a:gd name="connsiteX3" fmla="*/ 348170 w 551553"/>
              <a:gd name="connsiteY3" fmla="*/ 109541 h 117402"/>
              <a:gd name="connsiteX4" fmla="*/ 546608 w 551553"/>
              <a:gd name="connsiteY4" fmla="*/ 17466 h 117402"/>
              <a:gd name="connsiteX5" fmla="*/ 481520 w 551553"/>
              <a:gd name="connsiteY5" fmla="*/ 39691 h 117402"/>
              <a:gd name="connsiteX6" fmla="*/ 371983 w 551553"/>
              <a:gd name="connsiteY6" fmla="*/ 85728 h 117402"/>
              <a:gd name="connsiteX7" fmla="*/ 273558 w 551553"/>
              <a:gd name="connsiteY7" fmla="*/ 112716 h 117402"/>
              <a:gd name="connsiteX8" fmla="*/ 181483 w 551553"/>
              <a:gd name="connsiteY8" fmla="*/ 107953 h 117402"/>
              <a:gd name="connsiteX9" fmla="*/ 127508 w 551553"/>
              <a:gd name="connsiteY9" fmla="*/ 80966 h 117402"/>
              <a:gd name="connsiteX10" fmla="*/ 508 w 551553"/>
              <a:gd name="connsiteY10" fmla="*/ 3 h 11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553" h="117402">
                <a:moveTo>
                  <a:pt x="508" y="3"/>
                </a:moveTo>
                <a:cubicBezTo>
                  <a:pt x="-5842" y="532"/>
                  <a:pt x="48662" y="65885"/>
                  <a:pt x="89408" y="84141"/>
                </a:cubicBezTo>
                <a:cubicBezTo>
                  <a:pt x="130154" y="102397"/>
                  <a:pt x="201856" y="105308"/>
                  <a:pt x="244983" y="109541"/>
                </a:cubicBezTo>
                <a:cubicBezTo>
                  <a:pt x="288110" y="113774"/>
                  <a:pt x="297899" y="124887"/>
                  <a:pt x="348170" y="109541"/>
                </a:cubicBezTo>
                <a:cubicBezTo>
                  <a:pt x="398441" y="94195"/>
                  <a:pt x="524383" y="29108"/>
                  <a:pt x="546608" y="17466"/>
                </a:cubicBezTo>
                <a:cubicBezTo>
                  <a:pt x="568833" y="5824"/>
                  <a:pt x="510624" y="28314"/>
                  <a:pt x="481520" y="39691"/>
                </a:cubicBezTo>
                <a:cubicBezTo>
                  <a:pt x="452416" y="51068"/>
                  <a:pt x="406643" y="73557"/>
                  <a:pt x="371983" y="85728"/>
                </a:cubicBezTo>
                <a:cubicBezTo>
                  <a:pt x="337323" y="97899"/>
                  <a:pt x="305308" y="109012"/>
                  <a:pt x="273558" y="112716"/>
                </a:cubicBezTo>
                <a:cubicBezTo>
                  <a:pt x="241808" y="116420"/>
                  <a:pt x="205825" y="113245"/>
                  <a:pt x="181483" y="107953"/>
                </a:cubicBezTo>
                <a:cubicBezTo>
                  <a:pt x="157141" y="102661"/>
                  <a:pt x="156612" y="97106"/>
                  <a:pt x="127508" y="80966"/>
                </a:cubicBezTo>
                <a:cubicBezTo>
                  <a:pt x="98404" y="64827"/>
                  <a:pt x="6858" y="-526"/>
                  <a:pt x="50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019E9674-CD5A-476D-AAF3-1E5B223D4474}"/>
              </a:ext>
            </a:extLst>
          </p:cNvPr>
          <p:cNvSpPr/>
          <p:nvPr/>
        </p:nvSpPr>
        <p:spPr>
          <a:xfrm>
            <a:off x="5407864" y="4993662"/>
            <a:ext cx="549963" cy="127383"/>
          </a:xfrm>
          <a:custGeom>
            <a:avLst/>
            <a:gdLst>
              <a:gd name="connsiteX0" fmla="*/ 749 w 549963"/>
              <a:gd name="connsiteY0" fmla="*/ 103801 h 127383"/>
              <a:gd name="connsiteX1" fmla="*/ 102349 w 549963"/>
              <a:gd name="connsiteY1" fmla="*/ 97451 h 127383"/>
              <a:gd name="connsiteX2" fmla="*/ 270624 w 549963"/>
              <a:gd name="connsiteY2" fmla="*/ 113326 h 127383"/>
              <a:gd name="connsiteX3" fmla="*/ 445249 w 549963"/>
              <a:gd name="connsiteY3" fmla="*/ 62526 h 127383"/>
              <a:gd name="connsiteX4" fmla="*/ 546849 w 549963"/>
              <a:gd name="connsiteY4" fmla="*/ 613 h 127383"/>
              <a:gd name="connsiteX5" fmla="*/ 516686 w 549963"/>
              <a:gd name="connsiteY5" fmla="*/ 33951 h 127383"/>
              <a:gd name="connsiteX6" fmla="*/ 443661 w 549963"/>
              <a:gd name="connsiteY6" fmla="*/ 84751 h 127383"/>
              <a:gd name="connsiteX7" fmla="*/ 338886 w 549963"/>
              <a:gd name="connsiteY7" fmla="*/ 121263 h 127383"/>
              <a:gd name="connsiteX8" fmla="*/ 153149 w 549963"/>
              <a:gd name="connsiteY8" fmla="*/ 126026 h 127383"/>
              <a:gd name="connsiteX9" fmla="*/ 749 w 549963"/>
              <a:gd name="connsiteY9" fmla="*/ 103801 h 12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963" h="127383">
                <a:moveTo>
                  <a:pt x="749" y="103801"/>
                </a:moveTo>
                <a:cubicBezTo>
                  <a:pt x="-7718" y="99038"/>
                  <a:pt x="57370" y="95864"/>
                  <a:pt x="102349" y="97451"/>
                </a:cubicBezTo>
                <a:cubicBezTo>
                  <a:pt x="147328" y="99038"/>
                  <a:pt x="213474" y="119147"/>
                  <a:pt x="270624" y="113326"/>
                </a:cubicBezTo>
                <a:cubicBezTo>
                  <a:pt x="327774" y="107505"/>
                  <a:pt x="399212" y="81311"/>
                  <a:pt x="445249" y="62526"/>
                </a:cubicBezTo>
                <a:cubicBezTo>
                  <a:pt x="491287" y="43740"/>
                  <a:pt x="534943" y="5375"/>
                  <a:pt x="546849" y="613"/>
                </a:cubicBezTo>
                <a:cubicBezTo>
                  <a:pt x="558755" y="-4150"/>
                  <a:pt x="533884" y="19928"/>
                  <a:pt x="516686" y="33951"/>
                </a:cubicBezTo>
                <a:cubicBezTo>
                  <a:pt x="499488" y="47974"/>
                  <a:pt x="473294" y="70199"/>
                  <a:pt x="443661" y="84751"/>
                </a:cubicBezTo>
                <a:cubicBezTo>
                  <a:pt x="414028" y="99303"/>
                  <a:pt x="387305" y="114384"/>
                  <a:pt x="338886" y="121263"/>
                </a:cubicBezTo>
                <a:cubicBezTo>
                  <a:pt x="290467" y="128142"/>
                  <a:pt x="206595" y="128407"/>
                  <a:pt x="153149" y="126026"/>
                </a:cubicBezTo>
                <a:cubicBezTo>
                  <a:pt x="99703" y="123645"/>
                  <a:pt x="9216" y="108564"/>
                  <a:pt x="749" y="103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8EFB3C6-1709-4C09-AC5A-8F13112737FD}"/>
              </a:ext>
            </a:extLst>
          </p:cNvPr>
          <p:cNvSpPr/>
          <p:nvPr/>
        </p:nvSpPr>
        <p:spPr>
          <a:xfrm>
            <a:off x="5187858" y="5055476"/>
            <a:ext cx="232012" cy="51874"/>
          </a:xfrm>
          <a:custGeom>
            <a:avLst/>
            <a:gdLst>
              <a:gd name="connsiteX0" fmla="*/ 92 w 232012"/>
              <a:gd name="connsiteY0" fmla="*/ 14999 h 51874"/>
              <a:gd name="connsiteX1" fmla="*/ 114392 w 232012"/>
              <a:gd name="connsiteY1" fmla="*/ 3887 h 51874"/>
              <a:gd name="connsiteX2" fmla="*/ 228692 w 232012"/>
              <a:gd name="connsiteY2" fmla="*/ 51512 h 51874"/>
              <a:gd name="connsiteX3" fmla="*/ 195355 w 232012"/>
              <a:gd name="connsiteY3" fmla="*/ 24524 h 51874"/>
              <a:gd name="connsiteX4" fmla="*/ 133442 w 232012"/>
              <a:gd name="connsiteY4" fmla="*/ 712 h 51874"/>
              <a:gd name="connsiteX5" fmla="*/ 92 w 232012"/>
              <a:gd name="connsiteY5" fmla="*/ 14999 h 5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12" h="51874">
                <a:moveTo>
                  <a:pt x="92" y="14999"/>
                </a:moveTo>
                <a:cubicBezTo>
                  <a:pt x="-3083" y="15528"/>
                  <a:pt x="76292" y="-2199"/>
                  <a:pt x="114392" y="3887"/>
                </a:cubicBezTo>
                <a:cubicBezTo>
                  <a:pt x="152492" y="9972"/>
                  <a:pt x="215198" y="48073"/>
                  <a:pt x="228692" y="51512"/>
                </a:cubicBezTo>
                <a:cubicBezTo>
                  <a:pt x="242186" y="54951"/>
                  <a:pt x="211230" y="32991"/>
                  <a:pt x="195355" y="24524"/>
                </a:cubicBezTo>
                <a:cubicBezTo>
                  <a:pt x="179480" y="16057"/>
                  <a:pt x="164398" y="5210"/>
                  <a:pt x="133442" y="712"/>
                </a:cubicBezTo>
                <a:cubicBezTo>
                  <a:pt x="102486" y="-3786"/>
                  <a:pt x="3267" y="14470"/>
                  <a:pt x="92" y="14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E24009B-DC3D-43F6-9570-4F6EB072B604}"/>
              </a:ext>
            </a:extLst>
          </p:cNvPr>
          <p:cNvSpPr/>
          <p:nvPr/>
        </p:nvSpPr>
        <p:spPr>
          <a:xfrm>
            <a:off x="5338763" y="5060341"/>
            <a:ext cx="180976" cy="16627"/>
          </a:xfrm>
          <a:custGeom>
            <a:avLst/>
            <a:gdLst>
              <a:gd name="connsiteX0" fmla="*/ 0 w 180976"/>
              <a:gd name="connsiteY0" fmla="*/ 3784 h 16627"/>
              <a:gd name="connsiteX1" fmla="*/ 120650 w 180976"/>
              <a:gd name="connsiteY1" fmla="*/ 609 h 16627"/>
              <a:gd name="connsiteX2" fmla="*/ 180975 w 180976"/>
              <a:gd name="connsiteY2" fmla="*/ 16484 h 16627"/>
              <a:gd name="connsiteX3" fmla="*/ 119062 w 180976"/>
              <a:gd name="connsiteY3" fmla="*/ 8547 h 16627"/>
              <a:gd name="connsiteX4" fmla="*/ 0 w 180976"/>
              <a:gd name="connsiteY4" fmla="*/ 3784 h 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76" h="16627">
                <a:moveTo>
                  <a:pt x="0" y="3784"/>
                </a:moveTo>
                <a:cubicBezTo>
                  <a:pt x="265" y="2461"/>
                  <a:pt x="90488" y="-1508"/>
                  <a:pt x="120650" y="609"/>
                </a:cubicBezTo>
                <a:cubicBezTo>
                  <a:pt x="150812" y="2726"/>
                  <a:pt x="181240" y="15161"/>
                  <a:pt x="180975" y="16484"/>
                </a:cubicBezTo>
                <a:cubicBezTo>
                  <a:pt x="180710" y="17807"/>
                  <a:pt x="145785" y="9605"/>
                  <a:pt x="119062" y="8547"/>
                </a:cubicBezTo>
                <a:cubicBezTo>
                  <a:pt x="92339" y="7489"/>
                  <a:pt x="-265" y="5107"/>
                  <a:pt x="0" y="3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84C9203B-277E-4B14-9542-BEE8B77B0152}"/>
              </a:ext>
            </a:extLst>
          </p:cNvPr>
          <p:cNvSpPr/>
          <p:nvPr/>
        </p:nvSpPr>
        <p:spPr>
          <a:xfrm>
            <a:off x="5245715" y="4954141"/>
            <a:ext cx="116807" cy="48077"/>
          </a:xfrm>
          <a:custGeom>
            <a:avLst/>
            <a:gdLst>
              <a:gd name="connsiteX0" fmla="*/ 973 w 116807"/>
              <a:gd name="connsiteY0" fmla="*/ 48072 h 48077"/>
              <a:gd name="connsiteX1" fmla="*/ 115273 w 116807"/>
              <a:gd name="connsiteY1" fmla="*/ 3622 h 48077"/>
              <a:gd name="connsiteX2" fmla="*/ 62885 w 116807"/>
              <a:gd name="connsiteY2" fmla="*/ 6797 h 48077"/>
              <a:gd name="connsiteX3" fmla="*/ 973 w 116807"/>
              <a:gd name="connsiteY3" fmla="*/ 48072 h 4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07" h="48077">
                <a:moveTo>
                  <a:pt x="973" y="48072"/>
                </a:moveTo>
                <a:cubicBezTo>
                  <a:pt x="9704" y="47543"/>
                  <a:pt x="104954" y="10501"/>
                  <a:pt x="115273" y="3622"/>
                </a:cubicBezTo>
                <a:cubicBezTo>
                  <a:pt x="125592" y="-3257"/>
                  <a:pt x="81141" y="712"/>
                  <a:pt x="62885" y="6797"/>
                </a:cubicBezTo>
                <a:cubicBezTo>
                  <a:pt x="44629" y="12882"/>
                  <a:pt x="-7758" y="48601"/>
                  <a:pt x="973" y="48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02ADDF4C-25BE-4BE3-B6A7-526671A918F8}"/>
              </a:ext>
            </a:extLst>
          </p:cNvPr>
          <p:cNvSpPr/>
          <p:nvPr/>
        </p:nvSpPr>
        <p:spPr>
          <a:xfrm>
            <a:off x="5360023" y="4987667"/>
            <a:ext cx="76257" cy="81546"/>
          </a:xfrm>
          <a:custGeom>
            <a:avLst/>
            <a:gdLst>
              <a:gd name="connsiteX0" fmla="*/ 965 w 76257"/>
              <a:gd name="connsiteY0" fmla="*/ 258 h 81546"/>
              <a:gd name="connsiteX1" fmla="*/ 75577 w 76257"/>
              <a:gd name="connsiteY1" fmla="*/ 79633 h 81546"/>
              <a:gd name="connsiteX2" fmla="*/ 35890 w 76257"/>
              <a:gd name="connsiteY2" fmla="*/ 54233 h 81546"/>
              <a:gd name="connsiteX3" fmla="*/ 965 w 76257"/>
              <a:gd name="connsiteY3" fmla="*/ 258 h 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57" h="81546">
                <a:moveTo>
                  <a:pt x="965" y="258"/>
                </a:moveTo>
                <a:cubicBezTo>
                  <a:pt x="7579" y="4491"/>
                  <a:pt x="69756" y="70637"/>
                  <a:pt x="75577" y="79633"/>
                </a:cubicBezTo>
                <a:cubicBezTo>
                  <a:pt x="81398" y="88629"/>
                  <a:pt x="48325" y="63493"/>
                  <a:pt x="35890" y="54233"/>
                </a:cubicBezTo>
                <a:cubicBezTo>
                  <a:pt x="23455" y="44973"/>
                  <a:pt x="-5649" y="-3975"/>
                  <a:pt x="965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8A9F7C1-ECE0-406C-B389-106FB1BC3449}"/>
              </a:ext>
            </a:extLst>
          </p:cNvPr>
          <p:cNvSpPr/>
          <p:nvPr/>
        </p:nvSpPr>
        <p:spPr>
          <a:xfrm>
            <a:off x="5901409" y="4773457"/>
            <a:ext cx="59782" cy="152618"/>
          </a:xfrm>
          <a:custGeom>
            <a:avLst/>
            <a:gdLst>
              <a:gd name="connsiteX0" fmla="*/ 916 w 59782"/>
              <a:gd name="connsiteY0" fmla="*/ 152556 h 152618"/>
              <a:gd name="connsiteX1" fmla="*/ 45366 w 59782"/>
              <a:gd name="connsiteY1" fmla="*/ 39843 h 152618"/>
              <a:gd name="connsiteX2" fmla="*/ 59654 w 59782"/>
              <a:gd name="connsiteY2" fmla="*/ 156 h 152618"/>
              <a:gd name="connsiteX3" fmla="*/ 39016 w 59782"/>
              <a:gd name="connsiteY3" fmla="*/ 27143 h 152618"/>
              <a:gd name="connsiteX4" fmla="*/ 16791 w 59782"/>
              <a:gd name="connsiteY4" fmla="*/ 55718 h 152618"/>
              <a:gd name="connsiteX5" fmla="*/ 916 w 59782"/>
              <a:gd name="connsiteY5" fmla="*/ 152556 h 15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82" h="152618">
                <a:moveTo>
                  <a:pt x="916" y="152556"/>
                </a:moveTo>
                <a:cubicBezTo>
                  <a:pt x="5678" y="149910"/>
                  <a:pt x="35576" y="65243"/>
                  <a:pt x="45366" y="39843"/>
                </a:cubicBezTo>
                <a:cubicBezTo>
                  <a:pt x="55156" y="14443"/>
                  <a:pt x="60712" y="2273"/>
                  <a:pt x="59654" y="156"/>
                </a:cubicBezTo>
                <a:cubicBezTo>
                  <a:pt x="58596" y="-1961"/>
                  <a:pt x="46160" y="17883"/>
                  <a:pt x="39016" y="27143"/>
                </a:cubicBezTo>
                <a:cubicBezTo>
                  <a:pt x="31872" y="36403"/>
                  <a:pt x="22347" y="38256"/>
                  <a:pt x="16791" y="55718"/>
                </a:cubicBezTo>
                <a:cubicBezTo>
                  <a:pt x="11235" y="73180"/>
                  <a:pt x="-3846" y="155202"/>
                  <a:pt x="916" y="152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4C2D910-78F0-4A93-B883-0619EDB98F98}"/>
              </a:ext>
            </a:extLst>
          </p:cNvPr>
          <p:cNvSpPr/>
          <p:nvPr/>
        </p:nvSpPr>
        <p:spPr>
          <a:xfrm>
            <a:off x="5951407" y="4859029"/>
            <a:ext cx="136227" cy="111514"/>
          </a:xfrm>
          <a:custGeom>
            <a:avLst/>
            <a:gdLst>
              <a:gd name="connsiteX0" fmla="*/ 131 w 136227"/>
              <a:gd name="connsiteY0" fmla="*/ 111434 h 111514"/>
              <a:gd name="connsiteX1" fmla="*/ 68393 w 136227"/>
              <a:gd name="connsiteY1" fmla="*/ 44759 h 111514"/>
              <a:gd name="connsiteX2" fmla="*/ 135068 w 136227"/>
              <a:gd name="connsiteY2" fmla="*/ 1896 h 111514"/>
              <a:gd name="connsiteX3" fmla="*/ 106493 w 136227"/>
              <a:gd name="connsiteY3" fmla="*/ 9834 h 111514"/>
              <a:gd name="connsiteX4" fmla="*/ 52518 w 136227"/>
              <a:gd name="connsiteY4" fmla="*/ 30471 h 111514"/>
              <a:gd name="connsiteX5" fmla="*/ 131 w 136227"/>
              <a:gd name="connsiteY5" fmla="*/ 111434 h 11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27" h="111514">
                <a:moveTo>
                  <a:pt x="131" y="111434"/>
                </a:moveTo>
                <a:cubicBezTo>
                  <a:pt x="2777" y="113815"/>
                  <a:pt x="45904" y="63015"/>
                  <a:pt x="68393" y="44759"/>
                </a:cubicBezTo>
                <a:cubicBezTo>
                  <a:pt x="90882" y="26503"/>
                  <a:pt x="128718" y="7717"/>
                  <a:pt x="135068" y="1896"/>
                </a:cubicBezTo>
                <a:cubicBezTo>
                  <a:pt x="141418" y="-3925"/>
                  <a:pt x="120251" y="5072"/>
                  <a:pt x="106493" y="9834"/>
                </a:cubicBezTo>
                <a:cubicBezTo>
                  <a:pt x="92735" y="14596"/>
                  <a:pt x="69451" y="17771"/>
                  <a:pt x="52518" y="30471"/>
                </a:cubicBezTo>
                <a:cubicBezTo>
                  <a:pt x="35585" y="43171"/>
                  <a:pt x="-2515" y="109053"/>
                  <a:pt x="131" y="111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6C9EEE90-FAF7-49D1-95FC-8DF31C4D7C88}"/>
              </a:ext>
            </a:extLst>
          </p:cNvPr>
          <p:cNvSpPr/>
          <p:nvPr/>
        </p:nvSpPr>
        <p:spPr>
          <a:xfrm>
            <a:off x="5867071" y="4752818"/>
            <a:ext cx="67848" cy="161047"/>
          </a:xfrm>
          <a:custGeom>
            <a:avLst/>
            <a:gdLst>
              <a:gd name="connsiteX0" fmla="*/ 11442 w 67848"/>
              <a:gd name="connsiteY0" fmla="*/ 160495 h 161047"/>
              <a:gd name="connsiteX1" fmla="*/ 5092 w 67848"/>
              <a:gd name="connsiteY1" fmla="*/ 98582 h 161047"/>
              <a:gd name="connsiteX2" fmla="*/ 67004 w 67848"/>
              <a:gd name="connsiteY2" fmla="*/ 3332 h 161047"/>
              <a:gd name="connsiteX3" fmla="*/ 38429 w 67848"/>
              <a:gd name="connsiteY3" fmla="*/ 25557 h 161047"/>
              <a:gd name="connsiteX4" fmla="*/ 1917 w 67848"/>
              <a:gd name="connsiteY4" fmla="*/ 63657 h 161047"/>
              <a:gd name="connsiteX5" fmla="*/ 11442 w 67848"/>
              <a:gd name="connsiteY5" fmla="*/ 160495 h 16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8" h="161047">
                <a:moveTo>
                  <a:pt x="11442" y="160495"/>
                </a:moveTo>
                <a:cubicBezTo>
                  <a:pt x="11971" y="166316"/>
                  <a:pt x="-4168" y="124776"/>
                  <a:pt x="5092" y="98582"/>
                </a:cubicBezTo>
                <a:cubicBezTo>
                  <a:pt x="14352" y="72388"/>
                  <a:pt x="61448" y="15503"/>
                  <a:pt x="67004" y="3332"/>
                </a:cubicBezTo>
                <a:cubicBezTo>
                  <a:pt x="72560" y="-8839"/>
                  <a:pt x="49277" y="15503"/>
                  <a:pt x="38429" y="25557"/>
                </a:cubicBezTo>
                <a:cubicBezTo>
                  <a:pt x="27581" y="35611"/>
                  <a:pt x="9325" y="43549"/>
                  <a:pt x="1917" y="63657"/>
                </a:cubicBezTo>
                <a:cubicBezTo>
                  <a:pt x="-5491" y="83765"/>
                  <a:pt x="10913" y="154674"/>
                  <a:pt x="11442" y="160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9FA5E325-2C70-4C7D-BA50-342CAF41328D}"/>
              </a:ext>
            </a:extLst>
          </p:cNvPr>
          <p:cNvSpPr/>
          <p:nvPr/>
        </p:nvSpPr>
        <p:spPr>
          <a:xfrm>
            <a:off x="5630550" y="4680595"/>
            <a:ext cx="68590" cy="166201"/>
          </a:xfrm>
          <a:custGeom>
            <a:avLst/>
            <a:gdLst>
              <a:gd name="connsiteX0" fmla="*/ 1900 w 68590"/>
              <a:gd name="connsiteY0" fmla="*/ 166043 h 166201"/>
              <a:gd name="connsiteX1" fmla="*/ 44763 w 68590"/>
              <a:gd name="connsiteY1" fmla="*/ 15230 h 166201"/>
              <a:gd name="connsiteX2" fmla="*/ 68575 w 68590"/>
              <a:gd name="connsiteY2" fmla="*/ 5705 h 166201"/>
              <a:gd name="connsiteX3" fmla="*/ 41588 w 68590"/>
              <a:gd name="connsiteY3" fmla="*/ 19993 h 166201"/>
              <a:gd name="connsiteX4" fmla="*/ 11425 w 68590"/>
              <a:gd name="connsiteY4" fmla="*/ 43805 h 166201"/>
              <a:gd name="connsiteX5" fmla="*/ 1900 w 68590"/>
              <a:gd name="connsiteY5" fmla="*/ 166043 h 16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90" h="166201">
                <a:moveTo>
                  <a:pt x="1900" y="166043"/>
                </a:moveTo>
                <a:cubicBezTo>
                  <a:pt x="7456" y="161280"/>
                  <a:pt x="33651" y="41953"/>
                  <a:pt x="44763" y="15230"/>
                </a:cubicBezTo>
                <a:cubicBezTo>
                  <a:pt x="55876" y="-11493"/>
                  <a:pt x="69104" y="4911"/>
                  <a:pt x="68575" y="5705"/>
                </a:cubicBezTo>
                <a:cubicBezTo>
                  <a:pt x="68046" y="6499"/>
                  <a:pt x="51113" y="13643"/>
                  <a:pt x="41588" y="19993"/>
                </a:cubicBezTo>
                <a:cubicBezTo>
                  <a:pt x="32063" y="26343"/>
                  <a:pt x="18833" y="21051"/>
                  <a:pt x="11425" y="43805"/>
                </a:cubicBezTo>
                <a:cubicBezTo>
                  <a:pt x="4017" y="66559"/>
                  <a:pt x="-3656" y="170806"/>
                  <a:pt x="1900" y="166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1C382349-A238-4458-9229-C1A2B9BC6156}"/>
              </a:ext>
            </a:extLst>
          </p:cNvPr>
          <p:cNvSpPr/>
          <p:nvPr/>
        </p:nvSpPr>
        <p:spPr>
          <a:xfrm>
            <a:off x="5472172" y="4754279"/>
            <a:ext cx="69859" cy="105059"/>
          </a:xfrm>
          <a:custGeom>
            <a:avLst/>
            <a:gdLst>
              <a:gd name="connsiteX0" fmla="*/ 69791 w 69859"/>
              <a:gd name="connsiteY0" fmla="*/ 101884 h 105059"/>
              <a:gd name="connsiteX1" fmla="*/ 4703 w 69859"/>
              <a:gd name="connsiteY1" fmla="*/ 3459 h 105059"/>
              <a:gd name="connsiteX2" fmla="*/ 6291 w 69859"/>
              <a:gd name="connsiteY2" fmla="*/ 25684 h 105059"/>
              <a:gd name="connsiteX3" fmla="*/ 15816 w 69859"/>
              <a:gd name="connsiteY3" fmla="*/ 59021 h 105059"/>
              <a:gd name="connsiteX4" fmla="*/ 17403 w 69859"/>
              <a:gd name="connsiteY4" fmla="*/ 79659 h 105059"/>
              <a:gd name="connsiteX5" fmla="*/ 69791 w 69859"/>
              <a:gd name="connsiteY5" fmla="*/ 101884 h 10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59" h="105059">
                <a:moveTo>
                  <a:pt x="69791" y="101884"/>
                </a:moveTo>
                <a:cubicBezTo>
                  <a:pt x="67674" y="89184"/>
                  <a:pt x="15286" y="16159"/>
                  <a:pt x="4703" y="3459"/>
                </a:cubicBezTo>
                <a:cubicBezTo>
                  <a:pt x="-5880" y="-9241"/>
                  <a:pt x="4439" y="16424"/>
                  <a:pt x="6291" y="25684"/>
                </a:cubicBezTo>
                <a:cubicBezTo>
                  <a:pt x="8143" y="34944"/>
                  <a:pt x="13964" y="50025"/>
                  <a:pt x="15816" y="59021"/>
                </a:cubicBezTo>
                <a:cubicBezTo>
                  <a:pt x="17668" y="68017"/>
                  <a:pt x="10259" y="73838"/>
                  <a:pt x="17403" y="79659"/>
                </a:cubicBezTo>
                <a:cubicBezTo>
                  <a:pt x="24547" y="85480"/>
                  <a:pt x="71908" y="114584"/>
                  <a:pt x="69791" y="10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9FDE2CC2-F737-41A7-8A52-64D7EB08C1AA}"/>
              </a:ext>
            </a:extLst>
          </p:cNvPr>
          <p:cNvSpPr/>
          <p:nvPr/>
        </p:nvSpPr>
        <p:spPr>
          <a:xfrm>
            <a:off x="5665680" y="4743450"/>
            <a:ext cx="146158" cy="108039"/>
          </a:xfrm>
          <a:custGeom>
            <a:avLst/>
            <a:gdLst>
              <a:gd name="connsiteX0" fmla="*/ 108 w 146158"/>
              <a:gd name="connsiteY0" fmla="*/ 107950 h 108039"/>
              <a:gd name="connsiteX1" fmla="*/ 77895 w 146158"/>
              <a:gd name="connsiteY1" fmla="*/ 88900 h 108039"/>
              <a:gd name="connsiteX2" fmla="*/ 146158 w 146158"/>
              <a:gd name="connsiteY2" fmla="*/ 0 h 108039"/>
              <a:gd name="connsiteX3" fmla="*/ 146158 w 146158"/>
              <a:gd name="connsiteY3" fmla="*/ 0 h 108039"/>
              <a:gd name="connsiteX4" fmla="*/ 119170 w 146158"/>
              <a:gd name="connsiteY4" fmla="*/ 47625 h 108039"/>
              <a:gd name="connsiteX5" fmla="*/ 95358 w 146158"/>
              <a:gd name="connsiteY5" fmla="*/ 93663 h 108039"/>
              <a:gd name="connsiteX6" fmla="*/ 108 w 146158"/>
              <a:gd name="connsiteY6" fmla="*/ 107950 h 1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158" h="108039">
                <a:moveTo>
                  <a:pt x="108" y="107950"/>
                </a:moveTo>
                <a:cubicBezTo>
                  <a:pt x="-2802" y="107156"/>
                  <a:pt x="53553" y="106892"/>
                  <a:pt x="77895" y="88900"/>
                </a:cubicBezTo>
                <a:cubicBezTo>
                  <a:pt x="102237" y="70908"/>
                  <a:pt x="146158" y="0"/>
                  <a:pt x="146158" y="0"/>
                </a:cubicBezTo>
                <a:lnTo>
                  <a:pt x="146158" y="0"/>
                </a:lnTo>
                <a:cubicBezTo>
                  <a:pt x="141660" y="7937"/>
                  <a:pt x="127637" y="32014"/>
                  <a:pt x="119170" y="47625"/>
                </a:cubicBezTo>
                <a:cubicBezTo>
                  <a:pt x="110703" y="63236"/>
                  <a:pt x="113085" y="83080"/>
                  <a:pt x="95358" y="93663"/>
                </a:cubicBezTo>
                <a:cubicBezTo>
                  <a:pt x="77631" y="104246"/>
                  <a:pt x="3018" y="108744"/>
                  <a:pt x="108" y="107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hidarikurome">
            <a:extLst>
              <a:ext uri="{FF2B5EF4-FFF2-40B4-BE49-F238E27FC236}">
                <a16:creationId xmlns:a16="http://schemas.microsoft.com/office/drawing/2014/main" id="{A29152B9-4C74-4603-8A79-111C23E4E5C1}"/>
              </a:ext>
            </a:extLst>
          </p:cNvPr>
          <p:cNvSpPr/>
          <p:nvPr/>
        </p:nvSpPr>
        <p:spPr>
          <a:xfrm>
            <a:off x="5475727" y="4858954"/>
            <a:ext cx="303127" cy="216461"/>
          </a:xfrm>
          <a:custGeom>
            <a:avLst/>
            <a:gdLst>
              <a:gd name="connsiteX0" fmla="*/ 272611 w 303127"/>
              <a:gd name="connsiteY0" fmla="*/ 8321 h 216461"/>
              <a:gd name="connsiteX1" fmla="*/ 301186 w 303127"/>
              <a:gd name="connsiteY1" fmla="*/ 70234 h 216461"/>
              <a:gd name="connsiteX2" fmla="*/ 294836 w 303127"/>
              <a:gd name="connsiteY2" fmla="*/ 138496 h 216461"/>
              <a:gd name="connsiteX3" fmla="*/ 248798 w 303127"/>
              <a:gd name="connsiteY3" fmla="*/ 189296 h 216461"/>
              <a:gd name="connsiteX4" fmla="*/ 190061 w 303127"/>
              <a:gd name="connsiteY4" fmla="*/ 214696 h 216461"/>
              <a:gd name="connsiteX5" fmla="*/ 82111 w 303127"/>
              <a:gd name="connsiteY5" fmla="*/ 209934 h 216461"/>
              <a:gd name="connsiteX6" fmla="*/ 32898 w 303127"/>
              <a:gd name="connsiteY6" fmla="*/ 175009 h 216461"/>
              <a:gd name="connsiteX7" fmla="*/ 4323 w 303127"/>
              <a:gd name="connsiteY7" fmla="*/ 121034 h 216461"/>
              <a:gd name="connsiteX8" fmla="*/ 2736 w 303127"/>
              <a:gd name="connsiteY8" fmla="*/ 41659 h 216461"/>
              <a:gd name="connsiteX9" fmla="*/ 29723 w 303127"/>
              <a:gd name="connsiteY9" fmla="*/ 11496 h 216461"/>
              <a:gd name="connsiteX10" fmla="*/ 105923 w 303127"/>
              <a:gd name="connsiteY10" fmla="*/ 1971 h 216461"/>
              <a:gd name="connsiteX11" fmla="*/ 272611 w 303127"/>
              <a:gd name="connsiteY11" fmla="*/ 8321 h 21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127" h="216461">
                <a:moveTo>
                  <a:pt x="272611" y="8321"/>
                </a:moveTo>
                <a:cubicBezTo>
                  <a:pt x="305155" y="19698"/>
                  <a:pt x="297482" y="48538"/>
                  <a:pt x="301186" y="70234"/>
                </a:cubicBezTo>
                <a:cubicBezTo>
                  <a:pt x="304890" y="91930"/>
                  <a:pt x="303567" y="118652"/>
                  <a:pt x="294836" y="138496"/>
                </a:cubicBezTo>
                <a:cubicBezTo>
                  <a:pt x="286105" y="158340"/>
                  <a:pt x="266260" y="176596"/>
                  <a:pt x="248798" y="189296"/>
                </a:cubicBezTo>
                <a:cubicBezTo>
                  <a:pt x="231335" y="201996"/>
                  <a:pt x="217842" y="211256"/>
                  <a:pt x="190061" y="214696"/>
                </a:cubicBezTo>
                <a:cubicBezTo>
                  <a:pt x="162280" y="218136"/>
                  <a:pt x="108305" y="216548"/>
                  <a:pt x="82111" y="209934"/>
                </a:cubicBezTo>
                <a:cubicBezTo>
                  <a:pt x="55917" y="203320"/>
                  <a:pt x="45863" y="189826"/>
                  <a:pt x="32898" y="175009"/>
                </a:cubicBezTo>
                <a:cubicBezTo>
                  <a:pt x="19933" y="160192"/>
                  <a:pt x="9350" y="143259"/>
                  <a:pt x="4323" y="121034"/>
                </a:cubicBezTo>
                <a:cubicBezTo>
                  <a:pt x="-704" y="98809"/>
                  <a:pt x="-1497" y="59915"/>
                  <a:pt x="2736" y="41659"/>
                </a:cubicBezTo>
                <a:cubicBezTo>
                  <a:pt x="6969" y="23403"/>
                  <a:pt x="12525" y="18111"/>
                  <a:pt x="29723" y="11496"/>
                </a:cubicBezTo>
                <a:cubicBezTo>
                  <a:pt x="46921" y="4881"/>
                  <a:pt x="68617" y="4088"/>
                  <a:pt x="105923" y="1971"/>
                </a:cubicBezTo>
                <a:cubicBezTo>
                  <a:pt x="143229" y="-146"/>
                  <a:pt x="240067" y="-3056"/>
                  <a:pt x="272611" y="8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8EA7AC6-3C13-40BD-98C6-B94B12A0EBDC}"/>
              </a:ext>
            </a:extLst>
          </p:cNvPr>
          <p:cNvSpPr/>
          <p:nvPr/>
        </p:nvSpPr>
        <p:spPr>
          <a:xfrm>
            <a:off x="5514716" y="4873609"/>
            <a:ext cx="225287" cy="190789"/>
          </a:xfrm>
          <a:custGeom>
            <a:avLst/>
            <a:gdLst>
              <a:gd name="connsiteX0" fmla="*/ 28834 w 225287"/>
              <a:gd name="connsiteY0" fmla="*/ 15891 h 190789"/>
              <a:gd name="connsiteX1" fmla="*/ 114559 w 225287"/>
              <a:gd name="connsiteY1" fmla="*/ 16 h 190789"/>
              <a:gd name="connsiteX2" fmla="*/ 181234 w 225287"/>
              <a:gd name="connsiteY2" fmla="*/ 14304 h 190789"/>
              <a:gd name="connsiteX3" fmla="*/ 219334 w 225287"/>
              <a:gd name="connsiteY3" fmla="*/ 69866 h 190789"/>
              <a:gd name="connsiteX4" fmla="*/ 224097 w 225287"/>
              <a:gd name="connsiteY4" fmla="*/ 103204 h 190789"/>
              <a:gd name="connsiteX5" fmla="*/ 208222 w 225287"/>
              <a:gd name="connsiteY5" fmla="*/ 136541 h 190789"/>
              <a:gd name="connsiteX6" fmla="*/ 168534 w 225287"/>
              <a:gd name="connsiteY6" fmla="*/ 179404 h 190789"/>
              <a:gd name="connsiteX7" fmla="*/ 133609 w 225287"/>
              <a:gd name="connsiteY7" fmla="*/ 190516 h 190789"/>
              <a:gd name="connsiteX8" fmla="*/ 65347 w 225287"/>
              <a:gd name="connsiteY8" fmla="*/ 171466 h 190789"/>
              <a:gd name="connsiteX9" fmla="*/ 25659 w 225287"/>
              <a:gd name="connsiteY9" fmla="*/ 142891 h 190789"/>
              <a:gd name="connsiteX10" fmla="*/ 3434 w 225287"/>
              <a:gd name="connsiteY10" fmla="*/ 112729 h 190789"/>
              <a:gd name="connsiteX11" fmla="*/ 1847 w 225287"/>
              <a:gd name="connsiteY11" fmla="*/ 88916 h 190789"/>
              <a:gd name="connsiteX12" fmla="*/ 28834 w 225287"/>
              <a:gd name="connsiteY12" fmla="*/ 15891 h 1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287" h="190789">
                <a:moveTo>
                  <a:pt x="28834" y="15891"/>
                </a:moveTo>
                <a:cubicBezTo>
                  <a:pt x="47619" y="1074"/>
                  <a:pt x="89159" y="280"/>
                  <a:pt x="114559" y="16"/>
                </a:cubicBezTo>
                <a:cubicBezTo>
                  <a:pt x="139959" y="-249"/>
                  <a:pt x="163772" y="2662"/>
                  <a:pt x="181234" y="14304"/>
                </a:cubicBezTo>
                <a:cubicBezTo>
                  <a:pt x="198696" y="25946"/>
                  <a:pt x="212190" y="55049"/>
                  <a:pt x="219334" y="69866"/>
                </a:cubicBezTo>
                <a:cubicBezTo>
                  <a:pt x="226478" y="84683"/>
                  <a:pt x="225949" y="92092"/>
                  <a:pt x="224097" y="103204"/>
                </a:cubicBezTo>
                <a:cubicBezTo>
                  <a:pt x="222245" y="114317"/>
                  <a:pt x="217482" y="123841"/>
                  <a:pt x="208222" y="136541"/>
                </a:cubicBezTo>
                <a:cubicBezTo>
                  <a:pt x="198962" y="149241"/>
                  <a:pt x="180970" y="170408"/>
                  <a:pt x="168534" y="179404"/>
                </a:cubicBezTo>
                <a:cubicBezTo>
                  <a:pt x="156099" y="188400"/>
                  <a:pt x="150807" y="191839"/>
                  <a:pt x="133609" y="190516"/>
                </a:cubicBezTo>
                <a:cubicBezTo>
                  <a:pt x="116411" y="189193"/>
                  <a:pt x="83339" y="179404"/>
                  <a:pt x="65347" y="171466"/>
                </a:cubicBezTo>
                <a:cubicBezTo>
                  <a:pt x="47355" y="163529"/>
                  <a:pt x="35978" y="152680"/>
                  <a:pt x="25659" y="142891"/>
                </a:cubicBezTo>
                <a:cubicBezTo>
                  <a:pt x="15340" y="133102"/>
                  <a:pt x="7403" y="121725"/>
                  <a:pt x="3434" y="112729"/>
                </a:cubicBezTo>
                <a:cubicBezTo>
                  <a:pt x="-535" y="103733"/>
                  <a:pt x="-1064" y="102939"/>
                  <a:pt x="1847" y="88916"/>
                </a:cubicBezTo>
                <a:cubicBezTo>
                  <a:pt x="4757" y="74893"/>
                  <a:pt x="10049" y="30708"/>
                  <a:pt x="28834" y="158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月 27">
            <a:extLst>
              <a:ext uri="{FF2B5EF4-FFF2-40B4-BE49-F238E27FC236}">
                <a16:creationId xmlns:a16="http://schemas.microsoft.com/office/drawing/2014/main" id="{D89869EA-5B92-41BB-9551-F8F76F355C62}"/>
              </a:ext>
            </a:extLst>
          </p:cNvPr>
          <p:cNvSpPr/>
          <p:nvPr/>
        </p:nvSpPr>
        <p:spPr>
          <a:xfrm rot="5400000">
            <a:off x="5583716" y="4848705"/>
            <a:ext cx="65717" cy="12700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5DD2F78B-0FEA-424D-B78C-B0FC1B2A39C7}"/>
              </a:ext>
            </a:extLst>
          </p:cNvPr>
          <p:cNvSpPr/>
          <p:nvPr/>
        </p:nvSpPr>
        <p:spPr>
          <a:xfrm>
            <a:off x="5938303" y="5013182"/>
            <a:ext cx="41896" cy="134326"/>
          </a:xfrm>
          <a:custGeom>
            <a:avLst/>
            <a:gdLst>
              <a:gd name="connsiteX0" fmla="*/ 535 w 41896"/>
              <a:gd name="connsiteY0" fmla="*/ 143 h 134326"/>
              <a:gd name="connsiteX1" fmla="*/ 41810 w 41896"/>
              <a:gd name="connsiteY1" fmla="*/ 81106 h 134326"/>
              <a:gd name="connsiteX2" fmla="*/ 11647 w 41896"/>
              <a:gd name="connsiteY2" fmla="*/ 133493 h 134326"/>
              <a:gd name="connsiteX3" fmla="*/ 21172 w 41896"/>
              <a:gd name="connsiteY3" fmla="*/ 109681 h 134326"/>
              <a:gd name="connsiteX4" fmla="*/ 17997 w 41896"/>
              <a:gd name="connsiteY4" fmla="*/ 62056 h 134326"/>
              <a:gd name="connsiteX5" fmla="*/ 535 w 41896"/>
              <a:gd name="connsiteY5" fmla="*/ 143 h 13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96" h="134326">
                <a:moveTo>
                  <a:pt x="535" y="143"/>
                </a:moveTo>
                <a:cubicBezTo>
                  <a:pt x="4504" y="3318"/>
                  <a:pt x="39958" y="58881"/>
                  <a:pt x="41810" y="81106"/>
                </a:cubicBezTo>
                <a:cubicBezTo>
                  <a:pt x="43662" y="103331"/>
                  <a:pt x="15087" y="128731"/>
                  <a:pt x="11647" y="133493"/>
                </a:cubicBezTo>
                <a:cubicBezTo>
                  <a:pt x="8207" y="138255"/>
                  <a:pt x="20114" y="121587"/>
                  <a:pt x="21172" y="109681"/>
                </a:cubicBezTo>
                <a:cubicBezTo>
                  <a:pt x="22230" y="97775"/>
                  <a:pt x="20114" y="76608"/>
                  <a:pt x="17997" y="62056"/>
                </a:cubicBezTo>
                <a:cubicBezTo>
                  <a:pt x="15880" y="47504"/>
                  <a:pt x="-3434" y="-3032"/>
                  <a:pt x="535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C3F38B24-0AF6-4916-9252-2908F3B1CA30}"/>
              </a:ext>
            </a:extLst>
          </p:cNvPr>
          <p:cNvSpPr/>
          <p:nvPr/>
        </p:nvSpPr>
        <p:spPr>
          <a:xfrm>
            <a:off x="5887818" y="5027522"/>
            <a:ext cx="52724" cy="158264"/>
          </a:xfrm>
          <a:custGeom>
            <a:avLst/>
            <a:gdLst>
              <a:gd name="connsiteX0" fmla="*/ 52607 w 52724"/>
              <a:gd name="connsiteY0" fmla="*/ 91 h 158264"/>
              <a:gd name="connsiteX1" fmla="*/ 14507 w 52724"/>
              <a:gd name="connsiteY1" fmla="*/ 68353 h 158264"/>
              <a:gd name="connsiteX2" fmla="*/ 16095 w 52724"/>
              <a:gd name="connsiteY2" fmla="*/ 157253 h 158264"/>
              <a:gd name="connsiteX3" fmla="*/ 14507 w 52724"/>
              <a:gd name="connsiteY3" fmla="*/ 114391 h 158264"/>
              <a:gd name="connsiteX4" fmla="*/ 220 w 52724"/>
              <a:gd name="connsiteY4" fmla="*/ 82641 h 158264"/>
              <a:gd name="connsiteX5" fmla="*/ 52607 w 52724"/>
              <a:gd name="connsiteY5" fmla="*/ 91 h 15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4" h="158264">
                <a:moveTo>
                  <a:pt x="52607" y="91"/>
                </a:moveTo>
                <a:cubicBezTo>
                  <a:pt x="54988" y="-2290"/>
                  <a:pt x="20592" y="42159"/>
                  <a:pt x="14507" y="68353"/>
                </a:cubicBezTo>
                <a:cubicBezTo>
                  <a:pt x="8422" y="94547"/>
                  <a:pt x="16095" y="149580"/>
                  <a:pt x="16095" y="157253"/>
                </a:cubicBezTo>
                <a:cubicBezTo>
                  <a:pt x="16095" y="164926"/>
                  <a:pt x="17153" y="126826"/>
                  <a:pt x="14507" y="114391"/>
                </a:cubicBezTo>
                <a:cubicBezTo>
                  <a:pt x="11861" y="101956"/>
                  <a:pt x="-1897" y="101162"/>
                  <a:pt x="220" y="82641"/>
                </a:cubicBezTo>
                <a:cubicBezTo>
                  <a:pt x="2337" y="64120"/>
                  <a:pt x="50226" y="2472"/>
                  <a:pt x="52607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3C51060C-F400-4B14-846C-C8312728211A}"/>
              </a:ext>
            </a:extLst>
          </p:cNvPr>
          <p:cNvSpPr/>
          <p:nvPr/>
        </p:nvSpPr>
        <p:spPr>
          <a:xfrm>
            <a:off x="5806857" y="5078345"/>
            <a:ext cx="51052" cy="110636"/>
          </a:xfrm>
          <a:custGeom>
            <a:avLst/>
            <a:gdLst>
              <a:gd name="connsiteX0" fmla="*/ 24031 w 51052"/>
              <a:gd name="connsiteY0" fmla="*/ 68 h 110636"/>
              <a:gd name="connsiteX1" fmla="*/ 25618 w 51052"/>
              <a:gd name="connsiteY1" fmla="*/ 52455 h 110636"/>
              <a:gd name="connsiteX2" fmla="*/ 51018 w 51052"/>
              <a:gd name="connsiteY2" fmla="*/ 109605 h 110636"/>
              <a:gd name="connsiteX3" fmla="*/ 30381 w 51052"/>
              <a:gd name="connsiteY3" fmla="*/ 87380 h 110636"/>
              <a:gd name="connsiteX4" fmla="*/ 218 w 51052"/>
              <a:gd name="connsiteY4" fmla="*/ 63568 h 110636"/>
              <a:gd name="connsiteX5" fmla="*/ 24031 w 51052"/>
              <a:gd name="connsiteY5" fmla="*/ 68 h 11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52" h="110636">
                <a:moveTo>
                  <a:pt x="24031" y="68"/>
                </a:moveTo>
                <a:cubicBezTo>
                  <a:pt x="28264" y="-1784"/>
                  <a:pt x="21120" y="34199"/>
                  <a:pt x="25618" y="52455"/>
                </a:cubicBezTo>
                <a:cubicBezTo>
                  <a:pt x="30116" y="70711"/>
                  <a:pt x="50224" y="103784"/>
                  <a:pt x="51018" y="109605"/>
                </a:cubicBezTo>
                <a:cubicBezTo>
                  <a:pt x="51812" y="115426"/>
                  <a:pt x="38848" y="95053"/>
                  <a:pt x="30381" y="87380"/>
                </a:cubicBezTo>
                <a:cubicBezTo>
                  <a:pt x="21914" y="79707"/>
                  <a:pt x="2864" y="76797"/>
                  <a:pt x="218" y="63568"/>
                </a:cubicBezTo>
                <a:cubicBezTo>
                  <a:pt x="-2428" y="50339"/>
                  <a:pt x="19798" y="1920"/>
                  <a:pt x="2403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A3B91BF-A680-4A14-982A-55C612ED7D39}"/>
              </a:ext>
            </a:extLst>
          </p:cNvPr>
          <p:cNvSpPr/>
          <p:nvPr/>
        </p:nvSpPr>
        <p:spPr>
          <a:xfrm>
            <a:off x="5714967" y="5105358"/>
            <a:ext cx="62009" cy="122777"/>
          </a:xfrm>
          <a:custGeom>
            <a:avLst/>
            <a:gdLst>
              <a:gd name="connsiteX0" fmla="*/ 38133 w 62009"/>
              <a:gd name="connsiteY0" fmla="*/ 42 h 122777"/>
              <a:gd name="connsiteX1" fmla="*/ 25433 w 62009"/>
              <a:gd name="connsiteY1" fmla="*/ 49255 h 122777"/>
              <a:gd name="connsiteX2" fmla="*/ 61946 w 62009"/>
              <a:gd name="connsiteY2" fmla="*/ 122280 h 122777"/>
              <a:gd name="connsiteX3" fmla="*/ 33371 w 62009"/>
              <a:gd name="connsiteY3" fmla="*/ 79417 h 122777"/>
              <a:gd name="connsiteX4" fmla="*/ 33 w 62009"/>
              <a:gd name="connsiteY4" fmla="*/ 41317 h 122777"/>
              <a:gd name="connsiteX5" fmla="*/ 38133 w 62009"/>
              <a:gd name="connsiteY5" fmla="*/ 42 h 12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09" h="122777">
                <a:moveTo>
                  <a:pt x="38133" y="42"/>
                </a:moveTo>
                <a:cubicBezTo>
                  <a:pt x="42366" y="1365"/>
                  <a:pt x="21464" y="28882"/>
                  <a:pt x="25433" y="49255"/>
                </a:cubicBezTo>
                <a:cubicBezTo>
                  <a:pt x="29402" y="69628"/>
                  <a:pt x="60623" y="117253"/>
                  <a:pt x="61946" y="122280"/>
                </a:cubicBezTo>
                <a:cubicBezTo>
                  <a:pt x="63269" y="127307"/>
                  <a:pt x="43690" y="92911"/>
                  <a:pt x="33371" y="79417"/>
                </a:cubicBezTo>
                <a:cubicBezTo>
                  <a:pt x="23052" y="65923"/>
                  <a:pt x="-1025" y="54281"/>
                  <a:pt x="33" y="41317"/>
                </a:cubicBezTo>
                <a:cubicBezTo>
                  <a:pt x="1091" y="28353"/>
                  <a:pt x="33900" y="-1281"/>
                  <a:pt x="38133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EEDA175B-6021-4191-86DB-2C3A8E83F0D8}"/>
              </a:ext>
            </a:extLst>
          </p:cNvPr>
          <p:cNvSpPr/>
          <p:nvPr/>
        </p:nvSpPr>
        <p:spPr>
          <a:xfrm>
            <a:off x="5644261" y="5121274"/>
            <a:ext cx="33569" cy="115029"/>
          </a:xfrm>
          <a:custGeom>
            <a:avLst/>
            <a:gdLst>
              <a:gd name="connsiteX0" fmla="*/ 31052 w 33569"/>
              <a:gd name="connsiteY0" fmla="*/ 1 h 115029"/>
              <a:gd name="connsiteX1" fmla="*/ 29464 w 33569"/>
              <a:gd name="connsiteY1" fmla="*/ 57151 h 115029"/>
              <a:gd name="connsiteX2" fmla="*/ 889 w 33569"/>
              <a:gd name="connsiteY2" fmla="*/ 112714 h 115029"/>
              <a:gd name="connsiteX3" fmla="*/ 7239 w 33569"/>
              <a:gd name="connsiteY3" fmla="*/ 100014 h 115029"/>
              <a:gd name="connsiteX4" fmla="*/ 7239 w 33569"/>
              <a:gd name="connsiteY4" fmla="*/ 58739 h 115029"/>
              <a:gd name="connsiteX5" fmla="*/ 31052 w 33569"/>
              <a:gd name="connsiteY5" fmla="*/ 1 h 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69" h="115029">
                <a:moveTo>
                  <a:pt x="31052" y="1"/>
                </a:moveTo>
                <a:cubicBezTo>
                  <a:pt x="34756" y="-264"/>
                  <a:pt x="34491" y="38366"/>
                  <a:pt x="29464" y="57151"/>
                </a:cubicBezTo>
                <a:cubicBezTo>
                  <a:pt x="24437" y="75936"/>
                  <a:pt x="4593" y="105570"/>
                  <a:pt x="889" y="112714"/>
                </a:cubicBezTo>
                <a:cubicBezTo>
                  <a:pt x="-2815" y="119858"/>
                  <a:pt x="6181" y="109010"/>
                  <a:pt x="7239" y="100014"/>
                </a:cubicBezTo>
                <a:cubicBezTo>
                  <a:pt x="8297" y="91018"/>
                  <a:pt x="5652" y="72762"/>
                  <a:pt x="7239" y="58739"/>
                </a:cubicBezTo>
                <a:cubicBezTo>
                  <a:pt x="8826" y="44716"/>
                  <a:pt x="27348" y="266"/>
                  <a:pt x="3105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BFCF605-F4A4-4D14-81C7-4C3137407EFE}"/>
              </a:ext>
            </a:extLst>
          </p:cNvPr>
          <p:cNvSpPr/>
          <p:nvPr/>
        </p:nvSpPr>
        <p:spPr>
          <a:xfrm>
            <a:off x="5579571" y="5116374"/>
            <a:ext cx="18181" cy="135185"/>
          </a:xfrm>
          <a:custGeom>
            <a:avLst/>
            <a:gdLst>
              <a:gd name="connsiteX0" fmla="*/ 17954 w 18181"/>
              <a:gd name="connsiteY0" fmla="*/ 139 h 135185"/>
              <a:gd name="connsiteX1" fmla="*/ 492 w 18181"/>
              <a:gd name="connsiteY1" fmla="*/ 55701 h 135185"/>
              <a:gd name="connsiteX2" fmla="*/ 5254 w 18181"/>
              <a:gd name="connsiteY2" fmla="*/ 135076 h 135185"/>
              <a:gd name="connsiteX3" fmla="*/ 10017 w 18181"/>
              <a:gd name="connsiteY3" fmla="*/ 71576 h 135185"/>
              <a:gd name="connsiteX4" fmla="*/ 17954 w 18181"/>
              <a:gd name="connsiteY4" fmla="*/ 139 h 13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1" h="135185">
                <a:moveTo>
                  <a:pt x="17954" y="139"/>
                </a:moveTo>
                <a:cubicBezTo>
                  <a:pt x="16366" y="-2507"/>
                  <a:pt x="2609" y="33212"/>
                  <a:pt x="492" y="55701"/>
                </a:cubicBezTo>
                <a:cubicBezTo>
                  <a:pt x="-1625" y="78191"/>
                  <a:pt x="3666" y="132430"/>
                  <a:pt x="5254" y="135076"/>
                </a:cubicBezTo>
                <a:cubicBezTo>
                  <a:pt x="6841" y="137722"/>
                  <a:pt x="7636" y="91684"/>
                  <a:pt x="10017" y="71576"/>
                </a:cubicBezTo>
                <a:cubicBezTo>
                  <a:pt x="12398" y="51468"/>
                  <a:pt x="19542" y="2785"/>
                  <a:pt x="17954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1889EE67-8288-4AE7-BAA6-E79D0B887B70}"/>
              </a:ext>
            </a:extLst>
          </p:cNvPr>
          <p:cNvSpPr/>
          <p:nvPr/>
        </p:nvSpPr>
        <p:spPr>
          <a:xfrm>
            <a:off x="5499091" y="5111138"/>
            <a:ext cx="49411" cy="128550"/>
          </a:xfrm>
          <a:custGeom>
            <a:avLst/>
            <a:gdLst>
              <a:gd name="connsiteX0" fmla="*/ 49222 w 49411"/>
              <a:gd name="connsiteY0" fmla="*/ 612 h 128550"/>
              <a:gd name="connsiteX1" fmla="*/ 17472 w 49411"/>
              <a:gd name="connsiteY1" fmla="*/ 56175 h 128550"/>
              <a:gd name="connsiteX2" fmla="*/ 30172 w 49411"/>
              <a:gd name="connsiteY2" fmla="*/ 127612 h 128550"/>
              <a:gd name="connsiteX3" fmla="*/ 26997 w 49411"/>
              <a:gd name="connsiteY3" fmla="*/ 92687 h 128550"/>
              <a:gd name="connsiteX4" fmla="*/ 9 w 49411"/>
              <a:gd name="connsiteY4" fmla="*/ 30775 h 128550"/>
              <a:gd name="connsiteX5" fmla="*/ 49222 w 49411"/>
              <a:gd name="connsiteY5" fmla="*/ 612 h 12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11" h="128550">
                <a:moveTo>
                  <a:pt x="49222" y="612"/>
                </a:moveTo>
                <a:cubicBezTo>
                  <a:pt x="52132" y="4845"/>
                  <a:pt x="20647" y="35008"/>
                  <a:pt x="17472" y="56175"/>
                </a:cubicBezTo>
                <a:cubicBezTo>
                  <a:pt x="14297" y="77342"/>
                  <a:pt x="28585" y="121527"/>
                  <a:pt x="30172" y="127612"/>
                </a:cubicBezTo>
                <a:cubicBezTo>
                  <a:pt x="31759" y="133697"/>
                  <a:pt x="32024" y="108826"/>
                  <a:pt x="26997" y="92687"/>
                </a:cubicBezTo>
                <a:cubicBezTo>
                  <a:pt x="21970" y="76548"/>
                  <a:pt x="-520" y="46650"/>
                  <a:pt x="9" y="30775"/>
                </a:cubicBezTo>
                <a:cubicBezTo>
                  <a:pt x="538" y="14900"/>
                  <a:pt x="46312" y="-3621"/>
                  <a:pt x="49222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33C64F4-38A8-4C74-AC6B-6561063EB2C9}"/>
              </a:ext>
            </a:extLst>
          </p:cNvPr>
          <p:cNvSpPr/>
          <p:nvPr/>
        </p:nvSpPr>
        <p:spPr>
          <a:xfrm>
            <a:off x="5530537" y="5012637"/>
            <a:ext cx="426363" cy="133832"/>
          </a:xfrm>
          <a:custGeom>
            <a:avLst/>
            <a:gdLst>
              <a:gd name="connsiteX0" fmla="*/ 313 w 426363"/>
              <a:gd name="connsiteY0" fmla="*/ 122926 h 133832"/>
              <a:gd name="connsiteX1" fmla="*/ 225738 w 426363"/>
              <a:gd name="connsiteY1" fmla="*/ 132451 h 133832"/>
              <a:gd name="connsiteX2" fmla="*/ 346388 w 426363"/>
              <a:gd name="connsiteY2" fmla="*/ 91176 h 133832"/>
              <a:gd name="connsiteX3" fmla="*/ 425763 w 426363"/>
              <a:gd name="connsiteY3" fmla="*/ 688 h 133832"/>
              <a:gd name="connsiteX4" fmla="*/ 379726 w 426363"/>
              <a:gd name="connsiteY4" fmla="*/ 51488 h 133832"/>
              <a:gd name="connsiteX5" fmla="*/ 322576 w 426363"/>
              <a:gd name="connsiteY5" fmla="*/ 88001 h 133832"/>
              <a:gd name="connsiteX6" fmla="*/ 179701 w 426363"/>
              <a:gd name="connsiteY6" fmla="*/ 111813 h 133832"/>
              <a:gd name="connsiteX7" fmla="*/ 313 w 426363"/>
              <a:gd name="connsiteY7" fmla="*/ 122926 h 13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363" h="133832">
                <a:moveTo>
                  <a:pt x="313" y="122926"/>
                </a:moveTo>
                <a:cubicBezTo>
                  <a:pt x="7986" y="126366"/>
                  <a:pt x="168059" y="137743"/>
                  <a:pt x="225738" y="132451"/>
                </a:cubicBezTo>
                <a:cubicBezTo>
                  <a:pt x="283417" y="127159"/>
                  <a:pt x="313051" y="113136"/>
                  <a:pt x="346388" y="91176"/>
                </a:cubicBezTo>
                <a:cubicBezTo>
                  <a:pt x="379725" y="69216"/>
                  <a:pt x="420207" y="7303"/>
                  <a:pt x="425763" y="688"/>
                </a:cubicBezTo>
                <a:cubicBezTo>
                  <a:pt x="431319" y="-5927"/>
                  <a:pt x="396924" y="36936"/>
                  <a:pt x="379726" y="51488"/>
                </a:cubicBezTo>
                <a:cubicBezTo>
                  <a:pt x="362528" y="66040"/>
                  <a:pt x="355914" y="77947"/>
                  <a:pt x="322576" y="88001"/>
                </a:cubicBezTo>
                <a:cubicBezTo>
                  <a:pt x="289238" y="98055"/>
                  <a:pt x="231559" y="107580"/>
                  <a:pt x="179701" y="111813"/>
                </a:cubicBezTo>
                <a:cubicBezTo>
                  <a:pt x="127843" y="116046"/>
                  <a:pt x="-7360" y="119486"/>
                  <a:pt x="313" y="122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EE38910-2DE8-4C92-8AE3-C6FA18A96BE3}"/>
              </a:ext>
            </a:extLst>
          </p:cNvPr>
          <p:cNvSpPr/>
          <p:nvPr/>
        </p:nvSpPr>
        <p:spPr>
          <a:xfrm>
            <a:off x="5404554" y="5130363"/>
            <a:ext cx="499649" cy="80316"/>
          </a:xfrm>
          <a:custGeom>
            <a:avLst/>
            <a:gdLst>
              <a:gd name="connsiteX0" fmla="*/ 884 w 499649"/>
              <a:gd name="connsiteY0" fmla="*/ 437 h 80316"/>
              <a:gd name="connsiteX1" fmla="*/ 202496 w 499649"/>
              <a:gd name="connsiteY1" fmla="*/ 70287 h 80316"/>
              <a:gd name="connsiteX2" fmla="*/ 359659 w 499649"/>
              <a:gd name="connsiteY2" fmla="*/ 75050 h 80316"/>
              <a:gd name="connsiteX3" fmla="*/ 494596 w 499649"/>
              <a:gd name="connsiteY3" fmla="*/ 24250 h 80316"/>
              <a:gd name="connsiteX4" fmla="*/ 454909 w 499649"/>
              <a:gd name="connsiteY4" fmla="*/ 38537 h 80316"/>
              <a:gd name="connsiteX5" fmla="*/ 304096 w 499649"/>
              <a:gd name="connsiteY5" fmla="*/ 62350 h 80316"/>
              <a:gd name="connsiteX6" fmla="*/ 135821 w 499649"/>
              <a:gd name="connsiteY6" fmla="*/ 41712 h 80316"/>
              <a:gd name="connsiteX7" fmla="*/ 884 w 499649"/>
              <a:gd name="connsiteY7" fmla="*/ 437 h 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649" h="80316">
                <a:moveTo>
                  <a:pt x="884" y="437"/>
                </a:moveTo>
                <a:cubicBezTo>
                  <a:pt x="11996" y="5199"/>
                  <a:pt x="142700" y="57851"/>
                  <a:pt x="202496" y="70287"/>
                </a:cubicBezTo>
                <a:cubicBezTo>
                  <a:pt x="262292" y="82723"/>
                  <a:pt x="310976" y="82723"/>
                  <a:pt x="359659" y="75050"/>
                </a:cubicBezTo>
                <a:cubicBezTo>
                  <a:pt x="408342" y="67377"/>
                  <a:pt x="478721" y="30335"/>
                  <a:pt x="494596" y="24250"/>
                </a:cubicBezTo>
                <a:cubicBezTo>
                  <a:pt x="510471" y="18165"/>
                  <a:pt x="486659" y="32187"/>
                  <a:pt x="454909" y="38537"/>
                </a:cubicBezTo>
                <a:cubicBezTo>
                  <a:pt x="423159" y="44887"/>
                  <a:pt x="357277" y="61821"/>
                  <a:pt x="304096" y="62350"/>
                </a:cubicBezTo>
                <a:cubicBezTo>
                  <a:pt x="250915" y="62879"/>
                  <a:pt x="185563" y="52295"/>
                  <a:pt x="135821" y="41712"/>
                </a:cubicBezTo>
                <a:cubicBezTo>
                  <a:pt x="86079" y="31129"/>
                  <a:pt x="-10228" y="-4325"/>
                  <a:pt x="884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4E22F048-AF99-4355-960E-8131D21486C2}"/>
              </a:ext>
            </a:extLst>
          </p:cNvPr>
          <p:cNvSpPr/>
          <p:nvPr/>
        </p:nvSpPr>
        <p:spPr>
          <a:xfrm>
            <a:off x="5466528" y="5192709"/>
            <a:ext cx="448497" cy="56238"/>
          </a:xfrm>
          <a:custGeom>
            <a:avLst/>
            <a:gdLst>
              <a:gd name="connsiteX0" fmla="*/ 822 w 448497"/>
              <a:gd name="connsiteY0" fmla="*/ 4 h 56238"/>
              <a:gd name="connsiteX1" fmla="*/ 272285 w 448497"/>
              <a:gd name="connsiteY1" fmla="*/ 50804 h 56238"/>
              <a:gd name="connsiteX2" fmla="*/ 448497 w 448497"/>
              <a:gd name="connsiteY2" fmla="*/ 50804 h 56238"/>
              <a:gd name="connsiteX3" fmla="*/ 350072 w 448497"/>
              <a:gd name="connsiteY3" fmla="*/ 50804 h 56238"/>
              <a:gd name="connsiteX4" fmla="*/ 192910 w 448497"/>
              <a:gd name="connsiteY4" fmla="*/ 53979 h 56238"/>
              <a:gd name="connsiteX5" fmla="*/ 822 w 448497"/>
              <a:gd name="connsiteY5" fmla="*/ 4 h 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7" h="56238">
                <a:moveTo>
                  <a:pt x="822" y="4"/>
                </a:moveTo>
                <a:cubicBezTo>
                  <a:pt x="14051" y="-525"/>
                  <a:pt x="197672" y="42337"/>
                  <a:pt x="272285" y="50804"/>
                </a:cubicBezTo>
                <a:cubicBezTo>
                  <a:pt x="346898" y="59271"/>
                  <a:pt x="448497" y="50804"/>
                  <a:pt x="448497" y="50804"/>
                </a:cubicBezTo>
                <a:lnTo>
                  <a:pt x="350072" y="50804"/>
                </a:lnTo>
                <a:cubicBezTo>
                  <a:pt x="307474" y="51333"/>
                  <a:pt x="248208" y="60329"/>
                  <a:pt x="192910" y="53979"/>
                </a:cubicBezTo>
                <a:cubicBezTo>
                  <a:pt x="137612" y="47629"/>
                  <a:pt x="-12407" y="533"/>
                  <a:pt x="82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BF411554-C358-4A6E-B623-D8E7EF5F97B7}"/>
              </a:ext>
            </a:extLst>
          </p:cNvPr>
          <p:cNvSpPr/>
          <p:nvPr/>
        </p:nvSpPr>
        <p:spPr>
          <a:xfrm>
            <a:off x="5308509" y="4616243"/>
            <a:ext cx="824973" cy="188701"/>
          </a:xfrm>
          <a:custGeom>
            <a:avLst/>
            <a:gdLst>
              <a:gd name="connsiteX0" fmla="*/ 11204 w 824973"/>
              <a:gd name="connsiteY0" fmla="*/ 187532 h 188701"/>
              <a:gd name="connsiteX1" fmla="*/ 65179 w 824973"/>
              <a:gd name="connsiteY1" fmla="*/ 65295 h 188701"/>
              <a:gd name="connsiteX2" fmla="*/ 323941 w 824973"/>
              <a:gd name="connsiteY2" fmla="*/ 12907 h 188701"/>
              <a:gd name="connsiteX3" fmla="*/ 792254 w 824973"/>
              <a:gd name="connsiteY3" fmla="*/ 114507 h 188701"/>
              <a:gd name="connsiteX4" fmla="*/ 770029 w 824973"/>
              <a:gd name="connsiteY4" fmla="*/ 109745 h 188701"/>
              <a:gd name="connsiteX5" fmla="*/ 646204 w 824973"/>
              <a:gd name="connsiteY5" fmla="*/ 63707 h 188701"/>
              <a:gd name="connsiteX6" fmla="*/ 396966 w 824973"/>
              <a:gd name="connsiteY6" fmla="*/ 14495 h 188701"/>
              <a:gd name="connsiteX7" fmla="*/ 236629 w 824973"/>
              <a:gd name="connsiteY7" fmla="*/ 207 h 188701"/>
              <a:gd name="connsiteX8" fmla="*/ 96929 w 824973"/>
              <a:gd name="connsiteY8" fmla="*/ 22432 h 188701"/>
              <a:gd name="connsiteX9" fmla="*/ 8029 w 824973"/>
              <a:gd name="connsiteY9" fmla="*/ 122445 h 188701"/>
              <a:gd name="connsiteX10" fmla="*/ 11204 w 824973"/>
              <a:gd name="connsiteY10" fmla="*/ 187532 h 18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4973" h="188701">
                <a:moveTo>
                  <a:pt x="11204" y="187532"/>
                </a:moveTo>
                <a:cubicBezTo>
                  <a:pt x="20729" y="178007"/>
                  <a:pt x="13056" y="94399"/>
                  <a:pt x="65179" y="65295"/>
                </a:cubicBezTo>
                <a:cubicBezTo>
                  <a:pt x="117302" y="36191"/>
                  <a:pt x="202762" y="4705"/>
                  <a:pt x="323941" y="12907"/>
                </a:cubicBezTo>
                <a:cubicBezTo>
                  <a:pt x="445120" y="21109"/>
                  <a:pt x="717906" y="98367"/>
                  <a:pt x="792254" y="114507"/>
                </a:cubicBezTo>
                <a:cubicBezTo>
                  <a:pt x="866602" y="130647"/>
                  <a:pt x="794371" y="118212"/>
                  <a:pt x="770029" y="109745"/>
                </a:cubicBezTo>
                <a:cubicBezTo>
                  <a:pt x="745687" y="101278"/>
                  <a:pt x="708381" y="79582"/>
                  <a:pt x="646204" y="63707"/>
                </a:cubicBezTo>
                <a:cubicBezTo>
                  <a:pt x="584027" y="47832"/>
                  <a:pt x="465229" y="25078"/>
                  <a:pt x="396966" y="14495"/>
                </a:cubicBezTo>
                <a:cubicBezTo>
                  <a:pt x="328704" y="3912"/>
                  <a:pt x="286635" y="-1116"/>
                  <a:pt x="236629" y="207"/>
                </a:cubicBezTo>
                <a:cubicBezTo>
                  <a:pt x="186623" y="1530"/>
                  <a:pt x="135029" y="2059"/>
                  <a:pt x="96929" y="22432"/>
                </a:cubicBezTo>
                <a:cubicBezTo>
                  <a:pt x="58829" y="42805"/>
                  <a:pt x="22846" y="98897"/>
                  <a:pt x="8029" y="122445"/>
                </a:cubicBezTo>
                <a:cubicBezTo>
                  <a:pt x="-6788" y="145993"/>
                  <a:pt x="1679" y="197057"/>
                  <a:pt x="11204" y="187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E7C6C4DC-67FA-4D25-AA17-5352BE8546FB}"/>
              </a:ext>
            </a:extLst>
          </p:cNvPr>
          <p:cNvSpPr/>
          <p:nvPr/>
        </p:nvSpPr>
        <p:spPr>
          <a:xfrm>
            <a:off x="5043786" y="4651352"/>
            <a:ext cx="57078" cy="174670"/>
          </a:xfrm>
          <a:custGeom>
            <a:avLst/>
            <a:gdLst>
              <a:gd name="connsiteX0" fmla="*/ 56852 w 57078"/>
              <a:gd name="connsiteY0" fmla="*/ 23 h 174670"/>
              <a:gd name="connsiteX1" fmla="*/ 6052 w 57078"/>
              <a:gd name="connsiteY1" fmla="*/ 88923 h 174670"/>
              <a:gd name="connsiteX2" fmla="*/ 2877 w 57078"/>
              <a:gd name="connsiteY2" fmla="*/ 174648 h 174670"/>
              <a:gd name="connsiteX3" fmla="*/ 23514 w 57078"/>
              <a:gd name="connsiteY3" fmla="*/ 80986 h 174670"/>
              <a:gd name="connsiteX4" fmla="*/ 56852 w 57078"/>
              <a:gd name="connsiteY4" fmla="*/ 23 h 17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78" h="174670">
                <a:moveTo>
                  <a:pt x="56852" y="23"/>
                </a:moveTo>
                <a:cubicBezTo>
                  <a:pt x="53942" y="1346"/>
                  <a:pt x="15048" y="59819"/>
                  <a:pt x="6052" y="88923"/>
                </a:cubicBezTo>
                <a:cubicBezTo>
                  <a:pt x="-2944" y="118027"/>
                  <a:pt x="-33" y="175971"/>
                  <a:pt x="2877" y="174648"/>
                </a:cubicBezTo>
                <a:cubicBezTo>
                  <a:pt x="5787" y="173325"/>
                  <a:pt x="13195" y="107444"/>
                  <a:pt x="23514" y="80986"/>
                </a:cubicBezTo>
                <a:cubicBezTo>
                  <a:pt x="33833" y="54528"/>
                  <a:pt x="59762" y="-1300"/>
                  <a:pt x="5685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0533A6A5-5592-4FA3-8EEA-6108BF5CB7F0}"/>
              </a:ext>
            </a:extLst>
          </p:cNvPr>
          <p:cNvSpPr/>
          <p:nvPr/>
        </p:nvSpPr>
        <p:spPr>
          <a:xfrm>
            <a:off x="5006748" y="4877339"/>
            <a:ext cx="65416" cy="271085"/>
          </a:xfrm>
          <a:custGeom>
            <a:avLst/>
            <a:gdLst>
              <a:gd name="connsiteX0" fmla="*/ 65315 w 65416"/>
              <a:gd name="connsiteY0" fmla="*/ 1049 h 271085"/>
              <a:gd name="connsiteX1" fmla="*/ 16102 w 65416"/>
              <a:gd name="connsiteY1" fmla="*/ 86774 h 271085"/>
              <a:gd name="connsiteX2" fmla="*/ 52615 w 65416"/>
              <a:gd name="connsiteY2" fmla="*/ 266161 h 271085"/>
              <a:gd name="connsiteX3" fmla="*/ 36740 w 65416"/>
              <a:gd name="connsiteY3" fmla="*/ 213774 h 271085"/>
              <a:gd name="connsiteX4" fmla="*/ 227 w 65416"/>
              <a:gd name="connsiteY4" fmla="*/ 140749 h 271085"/>
              <a:gd name="connsiteX5" fmla="*/ 65315 w 65416"/>
              <a:gd name="connsiteY5" fmla="*/ 1049 h 27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16" h="271085">
                <a:moveTo>
                  <a:pt x="65315" y="1049"/>
                </a:moveTo>
                <a:cubicBezTo>
                  <a:pt x="67961" y="-7947"/>
                  <a:pt x="18219" y="42589"/>
                  <a:pt x="16102" y="86774"/>
                </a:cubicBezTo>
                <a:cubicBezTo>
                  <a:pt x="13985" y="130959"/>
                  <a:pt x="49175" y="244994"/>
                  <a:pt x="52615" y="266161"/>
                </a:cubicBezTo>
                <a:cubicBezTo>
                  <a:pt x="56055" y="287328"/>
                  <a:pt x="45471" y="234676"/>
                  <a:pt x="36740" y="213774"/>
                </a:cubicBezTo>
                <a:cubicBezTo>
                  <a:pt x="28009" y="192872"/>
                  <a:pt x="-2948" y="173557"/>
                  <a:pt x="227" y="140749"/>
                </a:cubicBezTo>
                <a:cubicBezTo>
                  <a:pt x="3402" y="107941"/>
                  <a:pt x="62669" y="10045"/>
                  <a:pt x="65315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9CFB6CE3-D555-4855-90A1-6F00A0A86B6C}"/>
              </a:ext>
            </a:extLst>
          </p:cNvPr>
          <p:cNvSpPr/>
          <p:nvPr/>
        </p:nvSpPr>
        <p:spPr>
          <a:xfrm>
            <a:off x="5139925" y="5011674"/>
            <a:ext cx="256799" cy="145493"/>
          </a:xfrm>
          <a:custGeom>
            <a:avLst/>
            <a:gdLst>
              <a:gd name="connsiteX0" fmla="*/ 400 w 256799"/>
              <a:gd name="connsiteY0" fmla="*/ 64 h 145493"/>
              <a:gd name="connsiteX1" fmla="*/ 78188 w 256799"/>
              <a:gd name="connsiteY1" fmla="*/ 74676 h 145493"/>
              <a:gd name="connsiteX2" fmla="*/ 138513 w 256799"/>
              <a:gd name="connsiteY2" fmla="*/ 82614 h 145493"/>
              <a:gd name="connsiteX3" fmla="*/ 254400 w 256799"/>
              <a:gd name="connsiteY3" fmla="*/ 144526 h 145493"/>
              <a:gd name="connsiteX4" fmla="*/ 209950 w 256799"/>
              <a:gd name="connsiteY4" fmla="*/ 119126 h 145493"/>
              <a:gd name="connsiteX5" fmla="*/ 127400 w 256799"/>
              <a:gd name="connsiteY5" fmla="*/ 101664 h 145493"/>
              <a:gd name="connsiteX6" fmla="*/ 51200 w 256799"/>
              <a:gd name="connsiteY6" fmla="*/ 61976 h 145493"/>
              <a:gd name="connsiteX7" fmla="*/ 400 w 256799"/>
              <a:gd name="connsiteY7" fmla="*/ 64 h 14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799" h="145493">
                <a:moveTo>
                  <a:pt x="400" y="64"/>
                </a:moveTo>
                <a:cubicBezTo>
                  <a:pt x="4898" y="2181"/>
                  <a:pt x="55169" y="60918"/>
                  <a:pt x="78188" y="74676"/>
                </a:cubicBezTo>
                <a:cubicBezTo>
                  <a:pt x="101207" y="88434"/>
                  <a:pt x="109144" y="70972"/>
                  <a:pt x="138513" y="82614"/>
                </a:cubicBezTo>
                <a:cubicBezTo>
                  <a:pt x="167882" y="94256"/>
                  <a:pt x="242494" y="138441"/>
                  <a:pt x="254400" y="144526"/>
                </a:cubicBezTo>
                <a:cubicBezTo>
                  <a:pt x="266306" y="150611"/>
                  <a:pt x="231117" y="126270"/>
                  <a:pt x="209950" y="119126"/>
                </a:cubicBezTo>
                <a:cubicBezTo>
                  <a:pt x="188783" y="111982"/>
                  <a:pt x="153858" y="111189"/>
                  <a:pt x="127400" y="101664"/>
                </a:cubicBezTo>
                <a:cubicBezTo>
                  <a:pt x="100942" y="92139"/>
                  <a:pt x="72102" y="75205"/>
                  <a:pt x="51200" y="61976"/>
                </a:cubicBezTo>
                <a:cubicBezTo>
                  <a:pt x="30298" y="48747"/>
                  <a:pt x="-4098" y="-2053"/>
                  <a:pt x="40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67232094-7352-40D5-B6AC-5F94B20C6AA6}"/>
              </a:ext>
            </a:extLst>
          </p:cNvPr>
          <p:cNvSpPr/>
          <p:nvPr/>
        </p:nvSpPr>
        <p:spPr>
          <a:xfrm>
            <a:off x="5198411" y="4732017"/>
            <a:ext cx="39192" cy="169923"/>
          </a:xfrm>
          <a:custGeom>
            <a:avLst/>
            <a:gdLst>
              <a:gd name="connsiteX0" fmla="*/ 19702 w 39192"/>
              <a:gd name="connsiteY0" fmla="*/ 321 h 169923"/>
              <a:gd name="connsiteX1" fmla="*/ 21289 w 39192"/>
              <a:gd name="connsiteY1" fmla="*/ 143196 h 169923"/>
              <a:gd name="connsiteX2" fmla="*/ 38752 w 39192"/>
              <a:gd name="connsiteY2" fmla="*/ 167008 h 169923"/>
              <a:gd name="connsiteX3" fmla="*/ 652 w 39192"/>
              <a:gd name="connsiteY3" fmla="*/ 105096 h 169923"/>
              <a:gd name="connsiteX4" fmla="*/ 19702 w 39192"/>
              <a:gd name="connsiteY4" fmla="*/ 321 h 16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92" h="169923">
                <a:moveTo>
                  <a:pt x="19702" y="321"/>
                </a:moveTo>
                <a:cubicBezTo>
                  <a:pt x="23141" y="6671"/>
                  <a:pt x="18114" y="115415"/>
                  <a:pt x="21289" y="143196"/>
                </a:cubicBezTo>
                <a:cubicBezTo>
                  <a:pt x="24464" y="170977"/>
                  <a:pt x="42191" y="173358"/>
                  <a:pt x="38752" y="167008"/>
                </a:cubicBezTo>
                <a:cubicBezTo>
                  <a:pt x="35313" y="160658"/>
                  <a:pt x="5150" y="126527"/>
                  <a:pt x="652" y="105096"/>
                </a:cubicBezTo>
                <a:cubicBezTo>
                  <a:pt x="-3846" y="83665"/>
                  <a:pt x="16263" y="-6029"/>
                  <a:pt x="19702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1AB5B50B-8060-4D52-90A7-8E9C24361E91}"/>
              </a:ext>
            </a:extLst>
          </p:cNvPr>
          <p:cNvSpPr/>
          <p:nvPr/>
        </p:nvSpPr>
        <p:spPr>
          <a:xfrm>
            <a:off x="5686261" y="4729121"/>
            <a:ext cx="389687" cy="112693"/>
          </a:xfrm>
          <a:custGeom>
            <a:avLst/>
            <a:gdLst>
              <a:gd name="connsiteX0" fmla="*/ 164 w 389687"/>
              <a:gd name="connsiteY0" fmla="*/ 42 h 112693"/>
              <a:gd name="connsiteX1" fmla="*/ 235114 w 389687"/>
              <a:gd name="connsiteY1" fmla="*/ 22267 h 112693"/>
              <a:gd name="connsiteX2" fmla="*/ 385927 w 389687"/>
              <a:gd name="connsiteY2" fmla="*/ 111167 h 112693"/>
              <a:gd name="connsiteX3" fmla="*/ 331952 w 389687"/>
              <a:gd name="connsiteY3" fmla="*/ 74654 h 112693"/>
              <a:gd name="connsiteX4" fmla="*/ 200189 w 389687"/>
              <a:gd name="connsiteY4" fmla="*/ 25442 h 112693"/>
              <a:gd name="connsiteX5" fmla="*/ 164 w 389687"/>
              <a:gd name="connsiteY5" fmla="*/ 42 h 11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687" h="112693">
                <a:moveTo>
                  <a:pt x="164" y="42"/>
                </a:moveTo>
                <a:cubicBezTo>
                  <a:pt x="5985" y="-487"/>
                  <a:pt x="170820" y="3746"/>
                  <a:pt x="235114" y="22267"/>
                </a:cubicBezTo>
                <a:cubicBezTo>
                  <a:pt x="299408" y="40788"/>
                  <a:pt x="369787" y="102436"/>
                  <a:pt x="385927" y="111167"/>
                </a:cubicBezTo>
                <a:cubicBezTo>
                  <a:pt x="402067" y="119898"/>
                  <a:pt x="362908" y="88942"/>
                  <a:pt x="331952" y="74654"/>
                </a:cubicBezTo>
                <a:cubicBezTo>
                  <a:pt x="300996" y="60367"/>
                  <a:pt x="256016" y="38142"/>
                  <a:pt x="200189" y="25442"/>
                </a:cubicBezTo>
                <a:cubicBezTo>
                  <a:pt x="144362" y="12742"/>
                  <a:pt x="-5657" y="571"/>
                  <a:pt x="16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90D02995-B881-44A1-A8C5-51AD1944D499}"/>
              </a:ext>
            </a:extLst>
          </p:cNvPr>
          <p:cNvSpPr/>
          <p:nvPr/>
        </p:nvSpPr>
        <p:spPr>
          <a:xfrm>
            <a:off x="5926138" y="4960717"/>
            <a:ext cx="141287" cy="22744"/>
          </a:xfrm>
          <a:custGeom>
            <a:avLst/>
            <a:gdLst>
              <a:gd name="connsiteX0" fmla="*/ 0 w 141287"/>
              <a:gd name="connsiteY0" fmla="*/ 12921 h 22744"/>
              <a:gd name="connsiteX1" fmla="*/ 107950 w 141287"/>
              <a:gd name="connsiteY1" fmla="*/ 22446 h 22744"/>
              <a:gd name="connsiteX2" fmla="*/ 141287 w 141287"/>
              <a:gd name="connsiteY2" fmla="*/ 221 h 22744"/>
              <a:gd name="connsiteX3" fmla="*/ 107950 w 141287"/>
              <a:gd name="connsiteY3" fmla="*/ 11333 h 22744"/>
              <a:gd name="connsiteX4" fmla="*/ 0 w 141287"/>
              <a:gd name="connsiteY4" fmla="*/ 12921 h 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87" h="22744">
                <a:moveTo>
                  <a:pt x="0" y="12921"/>
                </a:moveTo>
                <a:cubicBezTo>
                  <a:pt x="0" y="14773"/>
                  <a:pt x="84402" y="24563"/>
                  <a:pt x="107950" y="22446"/>
                </a:cubicBezTo>
                <a:cubicBezTo>
                  <a:pt x="131498" y="20329"/>
                  <a:pt x="141287" y="2073"/>
                  <a:pt x="141287" y="221"/>
                </a:cubicBezTo>
                <a:cubicBezTo>
                  <a:pt x="141287" y="-1631"/>
                  <a:pt x="129117" y="8687"/>
                  <a:pt x="107950" y="11333"/>
                </a:cubicBezTo>
                <a:cubicBezTo>
                  <a:pt x="86783" y="13979"/>
                  <a:pt x="0" y="11069"/>
                  <a:pt x="0" y="12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15A478D3-81C6-4CE4-85C9-E2A6E70C7931}"/>
              </a:ext>
            </a:extLst>
          </p:cNvPr>
          <p:cNvSpPr/>
          <p:nvPr/>
        </p:nvSpPr>
        <p:spPr>
          <a:xfrm>
            <a:off x="5954710" y="5011218"/>
            <a:ext cx="85376" cy="72227"/>
          </a:xfrm>
          <a:custGeom>
            <a:avLst/>
            <a:gdLst>
              <a:gd name="connsiteX0" fmla="*/ 3 w 85376"/>
              <a:gd name="connsiteY0" fmla="*/ 520 h 72227"/>
              <a:gd name="connsiteX1" fmla="*/ 79378 w 85376"/>
              <a:gd name="connsiteY1" fmla="*/ 21157 h 72227"/>
              <a:gd name="connsiteX2" fmla="*/ 79378 w 85376"/>
              <a:gd name="connsiteY2" fmla="*/ 71957 h 72227"/>
              <a:gd name="connsiteX3" fmla="*/ 76203 w 85376"/>
              <a:gd name="connsiteY3" fmla="*/ 40207 h 72227"/>
              <a:gd name="connsiteX4" fmla="*/ 3 w 85376"/>
              <a:gd name="connsiteY4" fmla="*/ 520 h 7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76" h="72227">
                <a:moveTo>
                  <a:pt x="3" y="520"/>
                </a:moveTo>
                <a:cubicBezTo>
                  <a:pt x="532" y="-2655"/>
                  <a:pt x="66149" y="9251"/>
                  <a:pt x="79378" y="21157"/>
                </a:cubicBezTo>
                <a:cubicBezTo>
                  <a:pt x="92607" y="33063"/>
                  <a:pt x="79907" y="68782"/>
                  <a:pt x="79378" y="71957"/>
                </a:cubicBezTo>
                <a:cubicBezTo>
                  <a:pt x="78849" y="75132"/>
                  <a:pt x="85728" y="49467"/>
                  <a:pt x="76203" y="40207"/>
                </a:cubicBezTo>
                <a:cubicBezTo>
                  <a:pt x="66678" y="30947"/>
                  <a:pt x="-526" y="3695"/>
                  <a:pt x="3" y="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286FF665-C115-455F-B073-44D6F3D064F1}"/>
              </a:ext>
            </a:extLst>
          </p:cNvPr>
          <p:cNvSpPr/>
          <p:nvPr/>
        </p:nvSpPr>
        <p:spPr>
          <a:xfrm>
            <a:off x="5281316" y="4973617"/>
            <a:ext cx="57828" cy="82611"/>
          </a:xfrm>
          <a:custGeom>
            <a:avLst/>
            <a:gdLst>
              <a:gd name="connsiteX0" fmla="*/ 25697 w 57828"/>
              <a:gd name="connsiteY0" fmla="*/ 21 h 82611"/>
              <a:gd name="connsiteX1" fmla="*/ 57447 w 57828"/>
              <a:gd name="connsiteY1" fmla="*/ 50821 h 82611"/>
              <a:gd name="connsiteX2" fmla="*/ 297 w 57828"/>
              <a:gd name="connsiteY2" fmla="*/ 82571 h 82611"/>
              <a:gd name="connsiteX3" fmla="*/ 35222 w 57828"/>
              <a:gd name="connsiteY3" fmla="*/ 57171 h 82611"/>
              <a:gd name="connsiteX4" fmla="*/ 25697 w 57828"/>
              <a:gd name="connsiteY4" fmla="*/ 21 h 8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28" h="82611">
                <a:moveTo>
                  <a:pt x="25697" y="21"/>
                </a:moveTo>
                <a:cubicBezTo>
                  <a:pt x="29401" y="-1037"/>
                  <a:pt x="61680" y="37063"/>
                  <a:pt x="57447" y="50821"/>
                </a:cubicBezTo>
                <a:cubicBezTo>
                  <a:pt x="53214" y="64579"/>
                  <a:pt x="4001" y="81513"/>
                  <a:pt x="297" y="82571"/>
                </a:cubicBezTo>
                <a:cubicBezTo>
                  <a:pt x="-3407" y="83629"/>
                  <a:pt x="28608" y="63786"/>
                  <a:pt x="35222" y="57171"/>
                </a:cubicBezTo>
                <a:cubicBezTo>
                  <a:pt x="41836" y="50556"/>
                  <a:pt x="21993" y="1079"/>
                  <a:pt x="2569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B24C4D5-ED1E-48A7-AF98-9E16F14D66F6}"/>
              </a:ext>
            </a:extLst>
          </p:cNvPr>
          <p:cNvSpPr/>
          <p:nvPr/>
        </p:nvSpPr>
        <p:spPr>
          <a:xfrm>
            <a:off x="5378399" y="4685433"/>
            <a:ext cx="221011" cy="112045"/>
          </a:xfrm>
          <a:custGeom>
            <a:avLst/>
            <a:gdLst>
              <a:gd name="connsiteX0" fmla="*/ 51 w 221011"/>
              <a:gd name="connsiteY0" fmla="*/ 111992 h 112045"/>
              <a:gd name="connsiteX1" fmla="*/ 168326 w 221011"/>
              <a:gd name="connsiteY1" fmla="*/ 8805 h 112045"/>
              <a:gd name="connsiteX2" fmla="*/ 220714 w 221011"/>
              <a:gd name="connsiteY2" fmla="*/ 7217 h 112045"/>
              <a:gd name="connsiteX3" fmla="*/ 150864 w 221011"/>
              <a:gd name="connsiteY3" fmla="*/ 23092 h 112045"/>
              <a:gd name="connsiteX4" fmla="*/ 51 w 221011"/>
              <a:gd name="connsiteY4" fmla="*/ 111992 h 11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11" h="112045">
                <a:moveTo>
                  <a:pt x="51" y="111992"/>
                </a:moveTo>
                <a:cubicBezTo>
                  <a:pt x="2961" y="109611"/>
                  <a:pt x="131549" y="26268"/>
                  <a:pt x="168326" y="8805"/>
                </a:cubicBezTo>
                <a:cubicBezTo>
                  <a:pt x="205103" y="-8658"/>
                  <a:pt x="223624" y="4836"/>
                  <a:pt x="220714" y="7217"/>
                </a:cubicBezTo>
                <a:cubicBezTo>
                  <a:pt x="217804" y="9598"/>
                  <a:pt x="184466" y="9334"/>
                  <a:pt x="150864" y="23092"/>
                </a:cubicBezTo>
                <a:cubicBezTo>
                  <a:pt x="117262" y="36850"/>
                  <a:pt x="-2859" y="114373"/>
                  <a:pt x="51" y="111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D68A01E4-1743-4FA7-B93A-8D620BCE5ADB}"/>
              </a:ext>
            </a:extLst>
          </p:cNvPr>
          <p:cNvSpPr/>
          <p:nvPr/>
        </p:nvSpPr>
        <p:spPr>
          <a:xfrm>
            <a:off x="3496929" y="4447526"/>
            <a:ext cx="321666" cy="157828"/>
          </a:xfrm>
          <a:custGeom>
            <a:avLst/>
            <a:gdLst>
              <a:gd name="connsiteX0" fmla="*/ 334 w 321666"/>
              <a:gd name="connsiteY0" fmla="*/ 157812 h 157828"/>
              <a:gd name="connsiteX1" fmla="*/ 86059 w 321666"/>
              <a:gd name="connsiteY1" fmla="*/ 54624 h 157828"/>
              <a:gd name="connsiteX2" fmla="*/ 311484 w 321666"/>
              <a:gd name="connsiteY2" fmla="*/ 3824 h 157828"/>
              <a:gd name="connsiteX3" fmla="*/ 270209 w 321666"/>
              <a:gd name="connsiteY3" fmla="*/ 5412 h 157828"/>
              <a:gd name="connsiteX4" fmla="*/ 155909 w 321666"/>
              <a:gd name="connsiteY4" fmla="*/ 19699 h 157828"/>
              <a:gd name="connsiteX5" fmla="*/ 60659 w 321666"/>
              <a:gd name="connsiteY5" fmla="*/ 46687 h 157828"/>
              <a:gd name="connsiteX6" fmla="*/ 334 w 321666"/>
              <a:gd name="connsiteY6" fmla="*/ 157812 h 15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666" h="157828">
                <a:moveTo>
                  <a:pt x="334" y="157812"/>
                </a:moveTo>
                <a:cubicBezTo>
                  <a:pt x="4567" y="159135"/>
                  <a:pt x="34201" y="80289"/>
                  <a:pt x="86059" y="54624"/>
                </a:cubicBezTo>
                <a:cubicBezTo>
                  <a:pt x="137917" y="28959"/>
                  <a:pt x="280792" y="12026"/>
                  <a:pt x="311484" y="3824"/>
                </a:cubicBezTo>
                <a:cubicBezTo>
                  <a:pt x="342176" y="-4378"/>
                  <a:pt x="296138" y="2766"/>
                  <a:pt x="270209" y="5412"/>
                </a:cubicBezTo>
                <a:cubicBezTo>
                  <a:pt x="244280" y="8058"/>
                  <a:pt x="190834" y="12820"/>
                  <a:pt x="155909" y="19699"/>
                </a:cubicBezTo>
                <a:cubicBezTo>
                  <a:pt x="120984" y="26578"/>
                  <a:pt x="88440" y="26049"/>
                  <a:pt x="60659" y="46687"/>
                </a:cubicBezTo>
                <a:cubicBezTo>
                  <a:pt x="32878" y="67324"/>
                  <a:pt x="-3899" y="156489"/>
                  <a:pt x="334" y="157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E0100352-875A-497E-B094-AC357A9CF99C}"/>
              </a:ext>
            </a:extLst>
          </p:cNvPr>
          <p:cNvSpPr/>
          <p:nvPr/>
        </p:nvSpPr>
        <p:spPr>
          <a:xfrm>
            <a:off x="3822700" y="4451350"/>
            <a:ext cx="658820" cy="173311"/>
          </a:xfrm>
          <a:custGeom>
            <a:avLst/>
            <a:gdLst>
              <a:gd name="connsiteX0" fmla="*/ 0 w 658820"/>
              <a:gd name="connsiteY0" fmla="*/ 0 h 173311"/>
              <a:gd name="connsiteX1" fmla="*/ 57150 w 658820"/>
              <a:gd name="connsiteY1" fmla="*/ 11113 h 173311"/>
              <a:gd name="connsiteX2" fmla="*/ 231775 w 658820"/>
              <a:gd name="connsiteY2" fmla="*/ 63500 h 173311"/>
              <a:gd name="connsiteX3" fmla="*/ 266700 w 658820"/>
              <a:gd name="connsiteY3" fmla="*/ 79375 h 173311"/>
              <a:gd name="connsiteX4" fmla="*/ 349250 w 658820"/>
              <a:gd name="connsiteY4" fmla="*/ 90488 h 173311"/>
              <a:gd name="connsiteX5" fmla="*/ 515938 w 658820"/>
              <a:gd name="connsiteY5" fmla="*/ 149225 h 173311"/>
              <a:gd name="connsiteX6" fmla="*/ 568325 w 658820"/>
              <a:gd name="connsiteY6" fmla="*/ 166688 h 173311"/>
              <a:gd name="connsiteX7" fmla="*/ 658813 w 658820"/>
              <a:gd name="connsiteY7" fmla="*/ 173038 h 173311"/>
              <a:gd name="connsiteX8" fmla="*/ 573088 w 658820"/>
              <a:gd name="connsiteY8" fmla="*/ 158750 h 173311"/>
              <a:gd name="connsiteX9" fmla="*/ 496888 w 658820"/>
              <a:gd name="connsiteY9" fmla="*/ 133350 h 173311"/>
              <a:gd name="connsiteX10" fmla="*/ 376238 w 658820"/>
              <a:gd name="connsiteY10" fmla="*/ 90488 h 173311"/>
              <a:gd name="connsiteX11" fmla="*/ 234950 w 658820"/>
              <a:gd name="connsiteY11" fmla="*/ 55563 h 173311"/>
              <a:gd name="connsiteX12" fmla="*/ 0 w 658820"/>
              <a:gd name="connsiteY12" fmla="*/ 0 h 17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820" h="173311">
                <a:moveTo>
                  <a:pt x="0" y="0"/>
                </a:moveTo>
                <a:cubicBezTo>
                  <a:pt x="9260" y="265"/>
                  <a:pt x="18521" y="530"/>
                  <a:pt x="57150" y="11113"/>
                </a:cubicBezTo>
                <a:cubicBezTo>
                  <a:pt x="95779" y="21696"/>
                  <a:pt x="196850" y="52123"/>
                  <a:pt x="231775" y="63500"/>
                </a:cubicBezTo>
                <a:cubicBezTo>
                  <a:pt x="266700" y="74877"/>
                  <a:pt x="247121" y="74877"/>
                  <a:pt x="266700" y="79375"/>
                </a:cubicBezTo>
                <a:cubicBezTo>
                  <a:pt x="286279" y="83873"/>
                  <a:pt x="307710" y="78846"/>
                  <a:pt x="349250" y="90488"/>
                </a:cubicBezTo>
                <a:cubicBezTo>
                  <a:pt x="390790" y="102130"/>
                  <a:pt x="515938" y="149225"/>
                  <a:pt x="515938" y="149225"/>
                </a:cubicBezTo>
                <a:cubicBezTo>
                  <a:pt x="552451" y="161925"/>
                  <a:pt x="544513" y="162719"/>
                  <a:pt x="568325" y="166688"/>
                </a:cubicBezTo>
                <a:cubicBezTo>
                  <a:pt x="592138" y="170657"/>
                  <a:pt x="658019" y="174361"/>
                  <a:pt x="658813" y="173038"/>
                </a:cubicBezTo>
                <a:cubicBezTo>
                  <a:pt x="659607" y="171715"/>
                  <a:pt x="600076" y="165365"/>
                  <a:pt x="573088" y="158750"/>
                </a:cubicBezTo>
                <a:cubicBezTo>
                  <a:pt x="546100" y="152135"/>
                  <a:pt x="496888" y="133350"/>
                  <a:pt x="496888" y="133350"/>
                </a:cubicBezTo>
                <a:cubicBezTo>
                  <a:pt x="464080" y="121973"/>
                  <a:pt x="419894" y="103453"/>
                  <a:pt x="376238" y="90488"/>
                </a:cubicBezTo>
                <a:cubicBezTo>
                  <a:pt x="332582" y="77524"/>
                  <a:pt x="234950" y="55563"/>
                  <a:pt x="234950" y="555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3F3AE63D-BE8D-4B08-B4FE-6AE0FEEC7D31}"/>
              </a:ext>
            </a:extLst>
          </p:cNvPr>
          <p:cNvSpPr/>
          <p:nvPr/>
        </p:nvSpPr>
        <p:spPr>
          <a:xfrm>
            <a:off x="3493329" y="4363006"/>
            <a:ext cx="97138" cy="240758"/>
          </a:xfrm>
          <a:custGeom>
            <a:avLst/>
            <a:gdLst>
              <a:gd name="connsiteX0" fmla="*/ 759 w 97138"/>
              <a:gd name="connsiteY0" fmla="*/ 240744 h 240758"/>
              <a:gd name="connsiteX1" fmla="*/ 18221 w 97138"/>
              <a:gd name="connsiteY1" fmla="*/ 81994 h 240758"/>
              <a:gd name="connsiteX2" fmla="*/ 54734 w 97138"/>
              <a:gd name="connsiteY2" fmla="*/ 40719 h 240758"/>
              <a:gd name="connsiteX3" fmla="*/ 96009 w 97138"/>
              <a:gd name="connsiteY3" fmla="*/ 1032 h 240758"/>
              <a:gd name="connsiteX4" fmla="*/ 81721 w 97138"/>
              <a:gd name="connsiteY4" fmla="*/ 16907 h 240758"/>
              <a:gd name="connsiteX5" fmla="*/ 42034 w 97138"/>
              <a:gd name="connsiteY5" fmla="*/ 72469 h 240758"/>
              <a:gd name="connsiteX6" fmla="*/ 759 w 97138"/>
              <a:gd name="connsiteY6" fmla="*/ 240744 h 24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38" h="240758">
                <a:moveTo>
                  <a:pt x="759" y="240744"/>
                </a:moveTo>
                <a:cubicBezTo>
                  <a:pt x="-3210" y="242332"/>
                  <a:pt x="9225" y="115331"/>
                  <a:pt x="18221" y="81994"/>
                </a:cubicBezTo>
                <a:cubicBezTo>
                  <a:pt x="27217" y="48657"/>
                  <a:pt x="41769" y="54213"/>
                  <a:pt x="54734" y="40719"/>
                </a:cubicBezTo>
                <a:cubicBezTo>
                  <a:pt x="67699" y="27225"/>
                  <a:pt x="91511" y="5001"/>
                  <a:pt x="96009" y="1032"/>
                </a:cubicBezTo>
                <a:cubicBezTo>
                  <a:pt x="100507" y="-2937"/>
                  <a:pt x="90717" y="5001"/>
                  <a:pt x="81721" y="16907"/>
                </a:cubicBezTo>
                <a:cubicBezTo>
                  <a:pt x="72725" y="28813"/>
                  <a:pt x="57380" y="35957"/>
                  <a:pt x="42034" y="72469"/>
                </a:cubicBezTo>
                <a:cubicBezTo>
                  <a:pt x="26688" y="108981"/>
                  <a:pt x="4728" y="239156"/>
                  <a:pt x="759" y="240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27072290-4951-4D81-9611-6C04AFB9EC9D}"/>
              </a:ext>
            </a:extLst>
          </p:cNvPr>
          <p:cNvSpPr/>
          <p:nvPr/>
        </p:nvSpPr>
        <p:spPr>
          <a:xfrm>
            <a:off x="3571762" y="4254428"/>
            <a:ext cx="297107" cy="119451"/>
          </a:xfrm>
          <a:custGeom>
            <a:avLst/>
            <a:gdLst>
              <a:gd name="connsiteX0" fmla="*/ 1701 w 297107"/>
              <a:gd name="connsiteY0" fmla="*/ 119135 h 119451"/>
              <a:gd name="connsiteX1" fmla="*/ 96951 w 297107"/>
              <a:gd name="connsiteY1" fmla="*/ 69922 h 119451"/>
              <a:gd name="connsiteX2" fmla="*/ 163626 w 297107"/>
              <a:gd name="connsiteY2" fmla="*/ 34997 h 119451"/>
              <a:gd name="connsiteX3" fmla="*/ 296976 w 297107"/>
              <a:gd name="connsiteY3" fmla="*/ 72 h 119451"/>
              <a:gd name="connsiteX4" fmla="*/ 184263 w 297107"/>
              <a:gd name="connsiteY4" fmla="*/ 44522 h 119451"/>
              <a:gd name="connsiteX5" fmla="*/ 1701 w 297107"/>
              <a:gd name="connsiteY5" fmla="*/ 119135 h 11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07" h="119451">
                <a:moveTo>
                  <a:pt x="1701" y="119135"/>
                </a:moveTo>
                <a:cubicBezTo>
                  <a:pt x="-12851" y="123368"/>
                  <a:pt x="69964" y="83945"/>
                  <a:pt x="96951" y="69922"/>
                </a:cubicBezTo>
                <a:cubicBezTo>
                  <a:pt x="123938" y="55899"/>
                  <a:pt x="130289" y="46639"/>
                  <a:pt x="163626" y="34997"/>
                </a:cubicBezTo>
                <a:cubicBezTo>
                  <a:pt x="196963" y="23355"/>
                  <a:pt x="293537" y="-1515"/>
                  <a:pt x="296976" y="72"/>
                </a:cubicBezTo>
                <a:cubicBezTo>
                  <a:pt x="300415" y="1659"/>
                  <a:pt x="235592" y="22826"/>
                  <a:pt x="184263" y="44522"/>
                </a:cubicBezTo>
                <a:cubicBezTo>
                  <a:pt x="132934" y="66218"/>
                  <a:pt x="16253" y="114902"/>
                  <a:pt x="1701" y="119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E60CF153-A684-428F-BCF7-353F203F3861}"/>
              </a:ext>
            </a:extLst>
          </p:cNvPr>
          <p:cNvSpPr/>
          <p:nvPr/>
        </p:nvSpPr>
        <p:spPr>
          <a:xfrm>
            <a:off x="3739370" y="4279780"/>
            <a:ext cx="227116" cy="27733"/>
          </a:xfrm>
          <a:custGeom>
            <a:avLst/>
            <a:gdLst>
              <a:gd name="connsiteX0" fmla="*/ 780 w 227116"/>
              <a:gd name="connsiteY0" fmla="*/ 27108 h 27733"/>
              <a:gd name="connsiteX1" fmla="*/ 221443 w 227116"/>
              <a:gd name="connsiteY1" fmla="*/ 120 h 27733"/>
              <a:gd name="connsiteX2" fmla="*/ 150005 w 227116"/>
              <a:gd name="connsiteY2" fmla="*/ 17583 h 27733"/>
              <a:gd name="connsiteX3" fmla="*/ 780 w 227116"/>
              <a:gd name="connsiteY3" fmla="*/ 27108 h 2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116" h="27733">
                <a:moveTo>
                  <a:pt x="780" y="27108"/>
                </a:moveTo>
                <a:cubicBezTo>
                  <a:pt x="12686" y="24197"/>
                  <a:pt x="196572" y="1707"/>
                  <a:pt x="221443" y="120"/>
                </a:cubicBezTo>
                <a:cubicBezTo>
                  <a:pt x="246314" y="-1468"/>
                  <a:pt x="183343" y="13085"/>
                  <a:pt x="150005" y="17583"/>
                </a:cubicBezTo>
                <a:cubicBezTo>
                  <a:pt x="116668" y="22081"/>
                  <a:pt x="-11126" y="30019"/>
                  <a:pt x="780" y="27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3E1F4F8C-4FEC-4689-AD24-333F53253C75}"/>
              </a:ext>
            </a:extLst>
          </p:cNvPr>
          <p:cNvSpPr/>
          <p:nvPr/>
        </p:nvSpPr>
        <p:spPr>
          <a:xfrm>
            <a:off x="3955617" y="4333737"/>
            <a:ext cx="387140" cy="140304"/>
          </a:xfrm>
          <a:custGeom>
            <a:avLst/>
            <a:gdLst>
              <a:gd name="connsiteX0" fmla="*/ 2021 w 387140"/>
              <a:gd name="connsiteY0" fmla="*/ 138 h 140304"/>
              <a:gd name="connsiteX1" fmla="*/ 189346 w 387140"/>
              <a:gd name="connsiteY1" fmla="*/ 44588 h 140304"/>
              <a:gd name="connsiteX2" fmla="*/ 383021 w 387140"/>
              <a:gd name="connsiteY2" fmla="*/ 136663 h 140304"/>
              <a:gd name="connsiteX3" fmla="*/ 313171 w 387140"/>
              <a:gd name="connsiteY3" fmla="*/ 117613 h 140304"/>
              <a:gd name="connsiteX4" fmla="*/ 213158 w 387140"/>
              <a:gd name="connsiteY4" fmla="*/ 77926 h 140304"/>
              <a:gd name="connsiteX5" fmla="*/ 97271 w 387140"/>
              <a:gd name="connsiteY5" fmla="*/ 31888 h 140304"/>
              <a:gd name="connsiteX6" fmla="*/ 2021 w 387140"/>
              <a:gd name="connsiteY6" fmla="*/ 138 h 14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140" h="140304">
                <a:moveTo>
                  <a:pt x="2021" y="138"/>
                </a:moveTo>
                <a:cubicBezTo>
                  <a:pt x="17367" y="2255"/>
                  <a:pt x="125846" y="21834"/>
                  <a:pt x="189346" y="44588"/>
                </a:cubicBezTo>
                <a:cubicBezTo>
                  <a:pt x="252846" y="67342"/>
                  <a:pt x="362384" y="124492"/>
                  <a:pt x="383021" y="136663"/>
                </a:cubicBezTo>
                <a:cubicBezTo>
                  <a:pt x="403658" y="148834"/>
                  <a:pt x="341481" y="127402"/>
                  <a:pt x="313171" y="117613"/>
                </a:cubicBezTo>
                <a:cubicBezTo>
                  <a:pt x="284861" y="107824"/>
                  <a:pt x="213158" y="77926"/>
                  <a:pt x="213158" y="77926"/>
                </a:cubicBezTo>
                <a:cubicBezTo>
                  <a:pt x="177175" y="63639"/>
                  <a:pt x="131931" y="43001"/>
                  <a:pt x="97271" y="31888"/>
                </a:cubicBezTo>
                <a:cubicBezTo>
                  <a:pt x="62611" y="20776"/>
                  <a:pt x="-13325" y="-1979"/>
                  <a:pt x="2021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3121899C-612D-4B93-9536-1777BC20D62A}"/>
              </a:ext>
            </a:extLst>
          </p:cNvPr>
          <p:cNvSpPr/>
          <p:nvPr/>
        </p:nvSpPr>
        <p:spPr>
          <a:xfrm>
            <a:off x="4331452" y="4470308"/>
            <a:ext cx="182930" cy="100905"/>
          </a:xfrm>
          <a:custGeom>
            <a:avLst/>
            <a:gdLst>
              <a:gd name="connsiteX0" fmla="*/ 836 w 182930"/>
              <a:gd name="connsiteY0" fmla="*/ 92 h 100905"/>
              <a:gd name="connsiteX1" fmla="*/ 162761 w 182930"/>
              <a:gd name="connsiteY1" fmla="*/ 82642 h 100905"/>
              <a:gd name="connsiteX2" fmla="*/ 173873 w 182930"/>
              <a:gd name="connsiteY2" fmla="*/ 100105 h 100905"/>
              <a:gd name="connsiteX3" fmla="*/ 102436 w 182930"/>
              <a:gd name="connsiteY3" fmla="*/ 66767 h 100905"/>
              <a:gd name="connsiteX4" fmla="*/ 836 w 182930"/>
              <a:gd name="connsiteY4" fmla="*/ 92 h 10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30" h="100905">
                <a:moveTo>
                  <a:pt x="836" y="92"/>
                </a:moveTo>
                <a:cubicBezTo>
                  <a:pt x="10890" y="2738"/>
                  <a:pt x="133922" y="65973"/>
                  <a:pt x="162761" y="82642"/>
                </a:cubicBezTo>
                <a:cubicBezTo>
                  <a:pt x="191600" y="99311"/>
                  <a:pt x="183927" y="102751"/>
                  <a:pt x="173873" y="100105"/>
                </a:cubicBezTo>
                <a:cubicBezTo>
                  <a:pt x="163819" y="97459"/>
                  <a:pt x="130746" y="81054"/>
                  <a:pt x="102436" y="66767"/>
                </a:cubicBezTo>
                <a:cubicBezTo>
                  <a:pt x="74126" y="52480"/>
                  <a:pt x="-9218" y="-2554"/>
                  <a:pt x="836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61233F3B-2E6B-4914-BBD8-18ED253463C6}"/>
              </a:ext>
            </a:extLst>
          </p:cNvPr>
          <p:cNvSpPr/>
          <p:nvPr/>
        </p:nvSpPr>
        <p:spPr>
          <a:xfrm>
            <a:off x="4517989" y="4560888"/>
            <a:ext cx="164818" cy="311122"/>
          </a:xfrm>
          <a:custGeom>
            <a:avLst/>
            <a:gdLst>
              <a:gd name="connsiteX0" fmla="*/ 36 w 164818"/>
              <a:gd name="connsiteY0" fmla="*/ 0 h 311122"/>
              <a:gd name="connsiteX1" fmla="*/ 88936 w 164818"/>
              <a:gd name="connsiteY1" fmla="*/ 57150 h 311122"/>
              <a:gd name="connsiteX2" fmla="*/ 163549 w 164818"/>
              <a:gd name="connsiteY2" fmla="*/ 304800 h 311122"/>
              <a:gd name="connsiteX3" fmla="*/ 133386 w 164818"/>
              <a:gd name="connsiteY3" fmla="*/ 227012 h 311122"/>
              <a:gd name="connsiteX4" fmla="*/ 100049 w 164818"/>
              <a:gd name="connsiteY4" fmla="*/ 112712 h 311122"/>
              <a:gd name="connsiteX5" fmla="*/ 77824 w 164818"/>
              <a:gd name="connsiteY5" fmla="*/ 57150 h 311122"/>
              <a:gd name="connsiteX6" fmla="*/ 36 w 164818"/>
              <a:gd name="connsiteY6" fmla="*/ 0 h 31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818" h="311122">
                <a:moveTo>
                  <a:pt x="36" y="0"/>
                </a:moveTo>
                <a:cubicBezTo>
                  <a:pt x="1888" y="0"/>
                  <a:pt x="61684" y="6350"/>
                  <a:pt x="88936" y="57150"/>
                </a:cubicBezTo>
                <a:cubicBezTo>
                  <a:pt x="116188" y="107950"/>
                  <a:pt x="156141" y="276490"/>
                  <a:pt x="163549" y="304800"/>
                </a:cubicBezTo>
                <a:cubicBezTo>
                  <a:pt x="170957" y="333110"/>
                  <a:pt x="143969" y="259027"/>
                  <a:pt x="133386" y="227012"/>
                </a:cubicBezTo>
                <a:cubicBezTo>
                  <a:pt x="122803" y="194997"/>
                  <a:pt x="109309" y="141022"/>
                  <a:pt x="100049" y="112712"/>
                </a:cubicBezTo>
                <a:cubicBezTo>
                  <a:pt x="90789" y="84402"/>
                  <a:pt x="88672" y="73554"/>
                  <a:pt x="77824" y="57150"/>
                </a:cubicBezTo>
                <a:cubicBezTo>
                  <a:pt x="66976" y="40746"/>
                  <a:pt x="-1816" y="0"/>
                  <a:pt x="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90697789-F709-4928-A039-141D9CF1D1BB}"/>
              </a:ext>
            </a:extLst>
          </p:cNvPr>
          <p:cNvSpPr/>
          <p:nvPr/>
        </p:nvSpPr>
        <p:spPr>
          <a:xfrm>
            <a:off x="3667467" y="4666627"/>
            <a:ext cx="844295" cy="281553"/>
          </a:xfrm>
          <a:custGeom>
            <a:avLst/>
            <a:gdLst>
              <a:gd name="connsiteX0" fmla="*/ 7596 w 844295"/>
              <a:gd name="connsiteY0" fmla="*/ 164136 h 281553"/>
              <a:gd name="connsiteX1" fmla="*/ 250483 w 844295"/>
              <a:gd name="connsiteY1" fmla="*/ 48248 h 281553"/>
              <a:gd name="connsiteX2" fmla="*/ 480671 w 844295"/>
              <a:gd name="connsiteY2" fmla="*/ 54598 h 281553"/>
              <a:gd name="connsiteX3" fmla="*/ 718796 w 844295"/>
              <a:gd name="connsiteY3" fmla="*/ 202236 h 281553"/>
              <a:gd name="connsiteX4" fmla="*/ 841033 w 844295"/>
              <a:gd name="connsiteY4" fmla="*/ 278436 h 281553"/>
              <a:gd name="connsiteX5" fmla="*/ 802933 w 844295"/>
              <a:gd name="connsiteY5" fmla="*/ 257798 h 281553"/>
              <a:gd name="connsiteX6" fmla="*/ 736258 w 844295"/>
              <a:gd name="connsiteY6" fmla="*/ 175248 h 281553"/>
              <a:gd name="connsiteX7" fmla="*/ 579096 w 844295"/>
              <a:gd name="connsiteY7" fmla="*/ 53011 h 281553"/>
              <a:gd name="connsiteX8" fmla="*/ 345733 w 844295"/>
              <a:gd name="connsiteY8" fmla="*/ 623 h 281553"/>
              <a:gd name="connsiteX9" fmla="*/ 207621 w 844295"/>
              <a:gd name="connsiteY9" fmla="*/ 29198 h 281553"/>
              <a:gd name="connsiteX10" fmla="*/ 74271 w 844295"/>
              <a:gd name="connsiteY10" fmla="*/ 102223 h 281553"/>
              <a:gd name="connsiteX11" fmla="*/ 7596 w 844295"/>
              <a:gd name="connsiteY11" fmla="*/ 164136 h 28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4295" h="281553">
                <a:moveTo>
                  <a:pt x="7596" y="164136"/>
                </a:moveTo>
                <a:cubicBezTo>
                  <a:pt x="36965" y="155140"/>
                  <a:pt x="171637" y="66504"/>
                  <a:pt x="250483" y="48248"/>
                </a:cubicBezTo>
                <a:cubicBezTo>
                  <a:pt x="329329" y="29992"/>
                  <a:pt x="402619" y="28933"/>
                  <a:pt x="480671" y="54598"/>
                </a:cubicBezTo>
                <a:cubicBezTo>
                  <a:pt x="558723" y="80263"/>
                  <a:pt x="658736" y="164930"/>
                  <a:pt x="718796" y="202236"/>
                </a:cubicBezTo>
                <a:lnTo>
                  <a:pt x="841033" y="278436"/>
                </a:lnTo>
                <a:cubicBezTo>
                  <a:pt x="855056" y="287696"/>
                  <a:pt x="820396" y="274996"/>
                  <a:pt x="802933" y="257798"/>
                </a:cubicBezTo>
                <a:cubicBezTo>
                  <a:pt x="785471" y="240600"/>
                  <a:pt x="773564" y="209379"/>
                  <a:pt x="736258" y="175248"/>
                </a:cubicBezTo>
                <a:cubicBezTo>
                  <a:pt x="698952" y="141117"/>
                  <a:pt x="644184" y="82115"/>
                  <a:pt x="579096" y="53011"/>
                </a:cubicBezTo>
                <a:cubicBezTo>
                  <a:pt x="514008" y="23907"/>
                  <a:pt x="407645" y="4592"/>
                  <a:pt x="345733" y="623"/>
                </a:cubicBezTo>
                <a:cubicBezTo>
                  <a:pt x="283821" y="-3346"/>
                  <a:pt x="252864" y="12265"/>
                  <a:pt x="207621" y="29198"/>
                </a:cubicBezTo>
                <a:cubicBezTo>
                  <a:pt x="162378" y="46131"/>
                  <a:pt x="107344" y="82644"/>
                  <a:pt x="74271" y="102223"/>
                </a:cubicBezTo>
                <a:cubicBezTo>
                  <a:pt x="41198" y="121802"/>
                  <a:pt x="-21773" y="173132"/>
                  <a:pt x="7596" y="164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C366E6D-ECD0-45F1-BE9D-62D10C99E7F9}"/>
              </a:ext>
            </a:extLst>
          </p:cNvPr>
          <p:cNvSpPr/>
          <p:nvPr/>
        </p:nvSpPr>
        <p:spPr>
          <a:xfrm>
            <a:off x="4510064" y="4938697"/>
            <a:ext cx="71810" cy="184782"/>
          </a:xfrm>
          <a:custGeom>
            <a:avLst/>
            <a:gdLst>
              <a:gd name="connsiteX0" fmla="*/ 24 w 71810"/>
              <a:gd name="connsiteY0" fmla="*/ 16 h 184782"/>
              <a:gd name="connsiteX1" fmla="*/ 71461 w 71810"/>
              <a:gd name="connsiteY1" fmla="*/ 80978 h 184782"/>
              <a:gd name="connsiteX2" fmla="*/ 28599 w 71810"/>
              <a:gd name="connsiteY2" fmla="*/ 184166 h 184782"/>
              <a:gd name="connsiteX3" fmla="*/ 58761 w 71810"/>
              <a:gd name="connsiteY3" fmla="*/ 122253 h 184782"/>
              <a:gd name="connsiteX4" fmla="*/ 63524 w 71810"/>
              <a:gd name="connsiteY4" fmla="*/ 87328 h 184782"/>
              <a:gd name="connsiteX5" fmla="*/ 24 w 71810"/>
              <a:gd name="connsiteY5" fmla="*/ 16 h 18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10" h="184782">
                <a:moveTo>
                  <a:pt x="24" y="16"/>
                </a:moveTo>
                <a:cubicBezTo>
                  <a:pt x="1347" y="-1042"/>
                  <a:pt x="66699" y="50287"/>
                  <a:pt x="71461" y="80978"/>
                </a:cubicBezTo>
                <a:cubicBezTo>
                  <a:pt x="76223" y="111669"/>
                  <a:pt x="30716" y="177287"/>
                  <a:pt x="28599" y="184166"/>
                </a:cubicBezTo>
                <a:cubicBezTo>
                  <a:pt x="26482" y="191045"/>
                  <a:pt x="52940" y="138393"/>
                  <a:pt x="58761" y="122253"/>
                </a:cubicBezTo>
                <a:cubicBezTo>
                  <a:pt x="64582" y="106113"/>
                  <a:pt x="74637" y="105584"/>
                  <a:pt x="63524" y="87328"/>
                </a:cubicBezTo>
                <a:cubicBezTo>
                  <a:pt x="52412" y="69072"/>
                  <a:pt x="-1299" y="1074"/>
                  <a:pt x="2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BD07EFD-1743-450C-8D90-0A911117BE3D}"/>
              </a:ext>
            </a:extLst>
          </p:cNvPr>
          <p:cNvSpPr/>
          <p:nvPr/>
        </p:nvSpPr>
        <p:spPr>
          <a:xfrm>
            <a:off x="4486158" y="4978350"/>
            <a:ext cx="52674" cy="181086"/>
          </a:xfrm>
          <a:custGeom>
            <a:avLst/>
            <a:gdLst>
              <a:gd name="connsiteX0" fmla="*/ 17580 w 52674"/>
              <a:gd name="connsiteY0" fmla="*/ 50 h 181086"/>
              <a:gd name="connsiteX1" fmla="*/ 52505 w 52674"/>
              <a:gd name="connsiteY1" fmla="*/ 93713 h 181086"/>
              <a:gd name="connsiteX2" fmla="*/ 117 w 52674"/>
              <a:gd name="connsiteY2" fmla="*/ 181025 h 181086"/>
              <a:gd name="connsiteX3" fmla="*/ 38217 w 52674"/>
              <a:gd name="connsiteY3" fmla="*/ 106413 h 181086"/>
              <a:gd name="connsiteX4" fmla="*/ 17580 w 52674"/>
              <a:gd name="connsiteY4" fmla="*/ 50 h 18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4" h="181086">
                <a:moveTo>
                  <a:pt x="17580" y="50"/>
                </a:moveTo>
                <a:cubicBezTo>
                  <a:pt x="19961" y="-2067"/>
                  <a:pt x="55416" y="63551"/>
                  <a:pt x="52505" y="93713"/>
                </a:cubicBezTo>
                <a:cubicBezTo>
                  <a:pt x="49595" y="123876"/>
                  <a:pt x="2498" y="178908"/>
                  <a:pt x="117" y="181025"/>
                </a:cubicBezTo>
                <a:cubicBezTo>
                  <a:pt x="-2264" y="183142"/>
                  <a:pt x="32132" y="129696"/>
                  <a:pt x="38217" y="106413"/>
                </a:cubicBezTo>
                <a:cubicBezTo>
                  <a:pt x="44302" y="83130"/>
                  <a:pt x="15199" y="2167"/>
                  <a:pt x="1758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50969B9F-5A0B-459D-89D5-C7841BE02051}"/>
              </a:ext>
            </a:extLst>
          </p:cNvPr>
          <p:cNvSpPr/>
          <p:nvPr/>
        </p:nvSpPr>
        <p:spPr>
          <a:xfrm>
            <a:off x="3806822" y="4891000"/>
            <a:ext cx="545346" cy="139826"/>
          </a:xfrm>
          <a:custGeom>
            <a:avLst/>
            <a:gdLst>
              <a:gd name="connsiteX0" fmla="*/ 3 w 545346"/>
              <a:gd name="connsiteY0" fmla="*/ 88 h 139826"/>
              <a:gd name="connsiteX1" fmla="*/ 106366 w 545346"/>
              <a:gd name="connsiteY1" fmla="*/ 87400 h 139826"/>
              <a:gd name="connsiteX2" fmla="*/ 293691 w 545346"/>
              <a:gd name="connsiteY2" fmla="*/ 123913 h 139826"/>
              <a:gd name="connsiteX3" fmla="*/ 403228 w 545346"/>
              <a:gd name="connsiteY3" fmla="*/ 122325 h 139826"/>
              <a:gd name="connsiteX4" fmla="*/ 503241 w 545346"/>
              <a:gd name="connsiteY4" fmla="*/ 98513 h 139826"/>
              <a:gd name="connsiteX5" fmla="*/ 544516 w 545346"/>
              <a:gd name="connsiteY5" fmla="*/ 88988 h 139826"/>
              <a:gd name="connsiteX6" fmla="*/ 469903 w 545346"/>
              <a:gd name="connsiteY6" fmla="*/ 111213 h 139826"/>
              <a:gd name="connsiteX7" fmla="*/ 331791 w 545346"/>
              <a:gd name="connsiteY7" fmla="*/ 139788 h 139826"/>
              <a:gd name="connsiteX8" fmla="*/ 109541 w 545346"/>
              <a:gd name="connsiteY8" fmla="*/ 104863 h 139826"/>
              <a:gd name="connsiteX9" fmla="*/ 3 w 545346"/>
              <a:gd name="connsiteY9" fmla="*/ 88 h 1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346" h="139826">
                <a:moveTo>
                  <a:pt x="3" y="88"/>
                </a:moveTo>
                <a:cubicBezTo>
                  <a:pt x="-526" y="-2823"/>
                  <a:pt x="57418" y="66762"/>
                  <a:pt x="106366" y="87400"/>
                </a:cubicBezTo>
                <a:cubicBezTo>
                  <a:pt x="155314" y="108038"/>
                  <a:pt x="244214" y="118092"/>
                  <a:pt x="293691" y="123913"/>
                </a:cubicBezTo>
                <a:cubicBezTo>
                  <a:pt x="343168" y="129734"/>
                  <a:pt x="368303" y="126558"/>
                  <a:pt x="403228" y="122325"/>
                </a:cubicBezTo>
                <a:cubicBezTo>
                  <a:pt x="438153" y="118092"/>
                  <a:pt x="479693" y="104069"/>
                  <a:pt x="503241" y="98513"/>
                </a:cubicBezTo>
                <a:cubicBezTo>
                  <a:pt x="526789" y="92957"/>
                  <a:pt x="550072" y="86871"/>
                  <a:pt x="544516" y="88988"/>
                </a:cubicBezTo>
                <a:cubicBezTo>
                  <a:pt x="538960" y="91105"/>
                  <a:pt x="505357" y="102746"/>
                  <a:pt x="469903" y="111213"/>
                </a:cubicBezTo>
                <a:cubicBezTo>
                  <a:pt x="434449" y="119680"/>
                  <a:pt x="391851" y="140846"/>
                  <a:pt x="331791" y="139788"/>
                </a:cubicBezTo>
                <a:cubicBezTo>
                  <a:pt x="271731" y="138730"/>
                  <a:pt x="162722" y="121267"/>
                  <a:pt x="109541" y="104863"/>
                </a:cubicBezTo>
                <a:cubicBezTo>
                  <a:pt x="56360" y="88459"/>
                  <a:pt x="532" y="2999"/>
                  <a:pt x="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25CF914-5A5D-4060-AEDB-0D1AA935F11B}"/>
              </a:ext>
            </a:extLst>
          </p:cNvPr>
          <p:cNvSpPr/>
          <p:nvPr/>
        </p:nvSpPr>
        <p:spPr>
          <a:xfrm>
            <a:off x="3697288" y="4933950"/>
            <a:ext cx="619285" cy="107493"/>
          </a:xfrm>
          <a:custGeom>
            <a:avLst/>
            <a:gdLst>
              <a:gd name="connsiteX0" fmla="*/ 0 w 619285"/>
              <a:gd name="connsiteY0" fmla="*/ 0 h 107493"/>
              <a:gd name="connsiteX1" fmla="*/ 79375 w 619285"/>
              <a:gd name="connsiteY1" fmla="*/ 15875 h 107493"/>
              <a:gd name="connsiteX2" fmla="*/ 244475 w 619285"/>
              <a:gd name="connsiteY2" fmla="*/ 87313 h 107493"/>
              <a:gd name="connsiteX3" fmla="*/ 425450 w 619285"/>
              <a:gd name="connsiteY3" fmla="*/ 104775 h 107493"/>
              <a:gd name="connsiteX4" fmla="*/ 500062 w 619285"/>
              <a:gd name="connsiteY4" fmla="*/ 96838 h 107493"/>
              <a:gd name="connsiteX5" fmla="*/ 619125 w 619285"/>
              <a:gd name="connsiteY5" fmla="*/ 76200 h 107493"/>
              <a:gd name="connsiteX6" fmla="*/ 473075 w 619285"/>
              <a:gd name="connsiteY6" fmla="*/ 106363 h 107493"/>
              <a:gd name="connsiteX7" fmla="*/ 231775 w 619285"/>
              <a:gd name="connsiteY7" fmla="*/ 96838 h 107493"/>
              <a:gd name="connsiteX8" fmla="*/ 130175 w 619285"/>
              <a:gd name="connsiteY8" fmla="*/ 57150 h 107493"/>
              <a:gd name="connsiteX9" fmla="*/ 0 w 619285"/>
              <a:gd name="connsiteY9" fmla="*/ 0 h 10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9285" h="107493">
                <a:moveTo>
                  <a:pt x="0" y="0"/>
                </a:moveTo>
                <a:cubicBezTo>
                  <a:pt x="19314" y="661"/>
                  <a:pt x="38629" y="1323"/>
                  <a:pt x="79375" y="15875"/>
                </a:cubicBezTo>
                <a:cubicBezTo>
                  <a:pt x="120121" y="30427"/>
                  <a:pt x="186796" y="72496"/>
                  <a:pt x="244475" y="87313"/>
                </a:cubicBezTo>
                <a:cubicBezTo>
                  <a:pt x="302154" y="102130"/>
                  <a:pt x="382852" y="103188"/>
                  <a:pt x="425450" y="104775"/>
                </a:cubicBezTo>
                <a:cubicBezTo>
                  <a:pt x="468048" y="106362"/>
                  <a:pt x="467783" y="101601"/>
                  <a:pt x="500062" y="96838"/>
                </a:cubicBezTo>
                <a:cubicBezTo>
                  <a:pt x="532341" y="92076"/>
                  <a:pt x="623623" y="74613"/>
                  <a:pt x="619125" y="76200"/>
                </a:cubicBezTo>
                <a:cubicBezTo>
                  <a:pt x="614627" y="77787"/>
                  <a:pt x="537633" y="102923"/>
                  <a:pt x="473075" y="106363"/>
                </a:cubicBezTo>
                <a:cubicBezTo>
                  <a:pt x="408517" y="109803"/>
                  <a:pt x="288925" y="105040"/>
                  <a:pt x="231775" y="96838"/>
                </a:cubicBezTo>
                <a:cubicBezTo>
                  <a:pt x="174625" y="88636"/>
                  <a:pt x="130175" y="57150"/>
                  <a:pt x="130175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83D6A915-FA64-4678-B5B7-F6C8C6DA8A3A}"/>
              </a:ext>
            </a:extLst>
          </p:cNvPr>
          <p:cNvSpPr/>
          <p:nvPr/>
        </p:nvSpPr>
        <p:spPr>
          <a:xfrm>
            <a:off x="4308475" y="4908488"/>
            <a:ext cx="198439" cy="66845"/>
          </a:xfrm>
          <a:custGeom>
            <a:avLst/>
            <a:gdLst>
              <a:gd name="connsiteX0" fmla="*/ 0 w 198439"/>
              <a:gd name="connsiteY0" fmla="*/ 62 h 66845"/>
              <a:gd name="connsiteX1" fmla="*/ 119063 w 198439"/>
              <a:gd name="connsiteY1" fmla="*/ 58800 h 66845"/>
              <a:gd name="connsiteX2" fmla="*/ 198438 w 198439"/>
              <a:gd name="connsiteY2" fmla="*/ 65150 h 66845"/>
              <a:gd name="connsiteX3" fmla="*/ 120650 w 198439"/>
              <a:gd name="connsiteY3" fmla="*/ 47687 h 66845"/>
              <a:gd name="connsiteX4" fmla="*/ 0 w 198439"/>
              <a:gd name="connsiteY4" fmla="*/ 62 h 6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39" h="66845">
                <a:moveTo>
                  <a:pt x="0" y="62"/>
                </a:moveTo>
                <a:cubicBezTo>
                  <a:pt x="-264" y="1914"/>
                  <a:pt x="85990" y="47952"/>
                  <a:pt x="119063" y="58800"/>
                </a:cubicBezTo>
                <a:cubicBezTo>
                  <a:pt x="152136" y="69648"/>
                  <a:pt x="198174" y="67002"/>
                  <a:pt x="198438" y="65150"/>
                </a:cubicBezTo>
                <a:cubicBezTo>
                  <a:pt x="198702" y="63298"/>
                  <a:pt x="151077" y="57477"/>
                  <a:pt x="120650" y="47687"/>
                </a:cubicBezTo>
                <a:cubicBezTo>
                  <a:pt x="90223" y="37897"/>
                  <a:pt x="264" y="-1790"/>
                  <a:pt x="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EB1F6C11-0C81-426F-A1A4-D26ABE528F5C}"/>
              </a:ext>
            </a:extLst>
          </p:cNvPr>
          <p:cNvSpPr/>
          <p:nvPr/>
        </p:nvSpPr>
        <p:spPr>
          <a:xfrm>
            <a:off x="4303123" y="4952950"/>
            <a:ext cx="219187" cy="71946"/>
          </a:xfrm>
          <a:custGeom>
            <a:avLst/>
            <a:gdLst>
              <a:gd name="connsiteX0" fmla="*/ 590 w 219187"/>
              <a:gd name="connsiteY0" fmla="*/ 50 h 71946"/>
              <a:gd name="connsiteX1" fmla="*/ 25990 w 219187"/>
              <a:gd name="connsiteY1" fmla="*/ 65138 h 71946"/>
              <a:gd name="connsiteX2" fmla="*/ 113302 w 219187"/>
              <a:gd name="connsiteY2" fmla="*/ 69900 h 71946"/>
              <a:gd name="connsiteX3" fmla="*/ 218077 w 219187"/>
              <a:gd name="connsiteY3" fmla="*/ 71488 h 71946"/>
              <a:gd name="connsiteX4" fmla="*/ 160927 w 219187"/>
              <a:gd name="connsiteY4" fmla="*/ 61963 h 71946"/>
              <a:gd name="connsiteX5" fmla="*/ 45040 w 219187"/>
              <a:gd name="connsiteY5" fmla="*/ 54025 h 71946"/>
              <a:gd name="connsiteX6" fmla="*/ 590 w 219187"/>
              <a:gd name="connsiteY6" fmla="*/ 50 h 7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187" h="71946">
                <a:moveTo>
                  <a:pt x="590" y="50"/>
                </a:moveTo>
                <a:cubicBezTo>
                  <a:pt x="-2585" y="1902"/>
                  <a:pt x="7205" y="53496"/>
                  <a:pt x="25990" y="65138"/>
                </a:cubicBezTo>
                <a:cubicBezTo>
                  <a:pt x="44775" y="76780"/>
                  <a:pt x="81288" y="68842"/>
                  <a:pt x="113302" y="69900"/>
                </a:cubicBezTo>
                <a:cubicBezTo>
                  <a:pt x="145316" y="70958"/>
                  <a:pt x="210140" y="72811"/>
                  <a:pt x="218077" y="71488"/>
                </a:cubicBezTo>
                <a:cubicBezTo>
                  <a:pt x="226015" y="70165"/>
                  <a:pt x="189766" y="64873"/>
                  <a:pt x="160927" y="61963"/>
                </a:cubicBezTo>
                <a:cubicBezTo>
                  <a:pt x="132088" y="59053"/>
                  <a:pt x="69382" y="59846"/>
                  <a:pt x="45040" y="54025"/>
                </a:cubicBezTo>
                <a:cubicBezTo>
                  <a:pt x="20698" y="48204"/>
                  <a:pt x="3765" y="-1802"/>
                  <a:pt x="59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B439A148-9258-46A3-8AD2-8E449B2D42F7}"/>
              </a:ext>
            </a:extLst>
          </p:cNvPr>
          <p:cNvSpPr/>
          <p:nvPr/>
        </p:nvSpPr>
        <p:spPr>
          <a:xfrm>
            <a:off x="3795713" y="4776098"/>
            <a:ext cx="554976" cy="151816"/>
          </a:xfrm>
          <a:custGeom>
            <a:avLst/>
            <a:gdLst>
              <a:gd name="connsiteX0" fmla="*/ 0 w 554976"/>
              <a:gd name="connsiteY0" fmla="*/ 114990 h 151816"/>
              <a:gd name="connsiteX1" fmla="*/ 119062 w 554976"/>
              <a:gd name="connsiteY1" fmla="*/ 54665 h 151816"/>
              <a:gd name="connsiteX2" fmla="*/ 322262 w 554976"/>
              <a:gd name="connsiteY2" fmla="*/ 21327 h 151816"/>
              <a:gd name="connsiteX3" fmla="*/ 541337 w 554976"/>
              <a:gd name="connsiteY3" fmla="*/ 146740 h 151816"/>
              <a:gd name="connsiteX4" fmla="*/ 522287 w 554976"/>
              <a:gd name="connsiteY4" fmla="*/ 121340 h 151816"/>
              <a:gd name="connsiteX5" fmla="*/ 444500 w 554976"/>
              <a:gd name="connsiteY5" fmla="*/ 65777 h 151816"/>
              <a:gd name="connsiteX6" fmla="*/ 355600 w 554976"/>
              <a:gd name="connsiteY6" fmla="*/ 19740 h 151816"/>
              <a:gd name="connsiteX7" fmla="*/ 261937 w 554976"/>
              <a:gd name="connsiteY7" fmla="*/ 690 h 151816"/>
              <a:gd name="connsiteX8" fmla="*/ 119062 w 554976"/>
              <a:gd name="connsiteY8" fmla="*/ 41965 h 151816"/>
              <a:gd name="connsiteX9" fmla="*/ 0 w 554976"/>
              <a:gd name="connsiteY9" fmla="*/ 114990 h 15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976" h="151816">
                <a:moveTo>
                  <a:pt x="0" y="114990"/>
                </a:moveTo>
                <a:cubicBezTo>
                  <a:pt x="0" y="117107"/>
                  <a:pt x="65352" y="70275"/>
                  <a:pt x="119062" y="54665"/>
                </a:cubicBezTo>
                <a:cubicBezTo>
                  <a:pt x="172772" y="39055"/>
                  <a:pt x="251883" y="5981"/>
                  <a:pt x="322262" y="21327"/>
                </a:cubicBezTo>
                <a:cubicBezTo>
                  <a:pt x="392641" y="36673"/>
                  <a:pt x="508000" y="130071"/>
                  <a:pt x="541337" y="146740"/>
                </a:cubicBezTo>
                <a:cubicBezTo>
                  <a:pt x="574674" y="163409"/>
                  <a:pt x="538426" y="134834"/>
                  <a:pt x="522287" y="121340"/>
                </a:cubicBezTo>
                <a:cubicBezTo>
                  <a:pt x="506148" y="107846"/>
                  <a:pt x="472281" y="82710"/>
                  <a:pt x="444500" y="65777"/>
                </a:cubicBezTo>
                <a:cubicBezTo>
                  <a:pt x="416719" y="48844"/>
                  <a:pt x="386027" y="30588"/>
                  <a:pt x="355600" y="19740"/>
                </a:cubicBezTo>
                <a:cubicBezTo>
                  <a:pt x="325173" y="8892"/>
                  <a:pt x="301360" y="-3014"/>
                  <a:pt x="261937" y="690"/>
                </a:cubicBezTo>
                <a:cubicBezTo>
                  <a:pt x="222514" y="4394"/>
                  <a:pt x="165099" y="23444"/>
                  <a:pt x="119062" y="41965"/>
                </a:cubicBezTo>
                <a:cubicBezTo>
                  <a:pt x="73025" y="60486"/>
                  <a:pt x="0" y="112873"/>
                  <a:pt x="0" y="114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71889797-AAF1-47F0-83C7-08205BB9EA9D}"/>
              </a:ext>
            </a:extLst>
          </p:cNvPr>
          <p:cNvSpPr/>
          <p:nvPr/>
        </p:nvSpPr>
        <p:spPr>
          <a:xfrm>
            <a:off x="3927969" y="4784588"/>
            <a:ext cx="305725" cy="238816"/>
          </a:xfrm>
          <a:custGeom>
            <a:avLst/>
            <a:gdLst>
              <a:gd name="connsiteX0" fmla="*/ 301131 w 305725"/>
              <a:gd name="connsiteY0" fmla="*/ 66812 h 238816"/>
              <a:gd name="connsiteX1" fmla="*/ 291606 w 305725"/>
              <a:gd name="connsiteY1" fmla="*/ 128725 h 238816"/>
              <a:gd name="connsiteX2" fmla="*/ 245569 w 305725"/>
              <a:gd name="connsiteY2" fmla="*/ 208100 h 238816"/>
              <a:gd name="connsiteX3" fmla="*/ 172544 w 305725"/>
              <a:gd name="connsiteY3" fmla="*/ 238262 h 238816"/>
              <a:gd name="connsiteX4" fmla="*/ 82056 w 305725"/>
              <a:gd name="connsiteY4" fmla="*/ 222387 h 238816"/>
              <a:gd name="connsiteX5" fmla="*/ 15381 w 305725"/>
              <a:gd name="connsiteY5" fmla="*/ 160475 h 238816"/>
              <a:gd name="connsiteX6" fmla="*/ 2681 w 305725"/>
              <a:gd name="connsiteY6" fmla="*/ 82687 h 238816"/>
              <a:gd name="connsiteX7" fmla="*/ 13794 w 305725"/>
              <a:gd name="connsiteY7" fmla="*/ 30300 h 238816"/>
              <a:gd name="connsiteX8" fmla="*/ 132856 w 305725"/>
              <a:gd name="connsiteY8" fmla="*/ 137 h 238816"/>
              <a:gd name="connsiteX9" fmla="*/ 224931 w 305725"/>
              <a:gd name="connsiteY9" fmla="*/ 20775 h 238816"/>
              <a:gd name="connsiteX10" fmla="*/ 301131 w 305725"/>
              <a:gd name="connsiteY10" fmla="*/ 66812 h 23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725" h="238816">
                <a:moveTo>
                  <a:pt x="301131" y="66812"/>
                </a:moveTo>
                <a:cubicBezTo>
                  <a:pt x="312243" y="84803"/>
                  <a:pt x="300866" y="105177"/>
                  <a:pt x="291606" y="128725"/>
                </a:cubicBezTo>
                <a:cubicBezTo>
                  <a:pt x="282346" y="152273"/>
                  <a:pt x="265413" y="189844"/>
                  <a:pt x="245569" y="208100"/>
                </a:cubicBezTo>
                <a:cubicBezTo>
                  <a:pt x="225725" y="226356"/>
                  <a:pt x="199796" y="235881"/>
                  <a:pt x="172544" y="238262"/>
                </a:cubicBezTo>
                <a:cubicBezTo>
                  <a:pt x="145292" y="240643"/>
                  <a:pt x="108250" y="235351"/>
                  <a:pt x="82056" y="222387"/>
                </a:cubicBezTo>
                <a:cubicBezTo>
                  <a:pt x="55862" y="209423"/>
                  <a:pt x="28610" y="183758"/>
                  <a:pt x="15381" y="160475"/>
                </a:cubicBezTo>
                <a:cubicBezTo>
                  <a:pt x="2152" y="137192"/>
                  <a:pt x="2945" y="104383"/>
                  <a:pt x="2681" y="82687"/>
                </a:cubicBezTo>
                <a:cubicBezTo>
                  <a:pt x="2417" y="60991"/>
                  <a:pt x="-7902" y="44058"/>
                  <a:pt x="13794" y="30300"/>
                </a:cubicBezTo>
                <a:cubicBezTo>
                  <a:pt x="35490" y="16542"/>
                  <a:pt x="97667" y="1724"/>
                  <a:pt x="132856" y="137"/>
                </a:cubicBezTo>
                <a:cubicBezTo>
                  <a:pt x="168045" y="-1450"/>
                  <a:pt x="196885" y="10985"/>
                  <a:pt x="224931" y="20775"/>
                </a:cubicBezTo>
                <a:cubicBezTo>
                  <a:pt x="252977" y="30565"/>
                  <a:pt x="290019" y="48821"/>
                  <a:pt x="301131" y="668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1053A6FD-EBE6-457F-9701-35992DA7802D}"/>
              </a:ext>
            </a:extLst>
          </p:cNvPr>
          <p:cNvSpPr/>
          <p:nvPr/>
        </p:nvSpPr>
        <p:spPr>
          <a:xfrm>
            <a:off x="3973476" y="4808065"/>
            <a:ext cx="237243" cy="188241"/>
          </a:xfrm>
          <a:custGeom>
            <a:avLst/>
            <a:gdLst>
              <a:gd name="connsiteX0" fmla="*/ 41312 w 237243"/>
              <a:gd name="connsiteY0" fmla="*/ 14760 h 188241"/>
              <a:gd name="connsiteX1" fmla="*/ 6387 w 237243"/>
              <a:gd name="connsiteY1" fmla="*/ 68735 h 188241"/>
              <a:gd name="connsiteX2" fmla="*/ 6387 w 237243"/>
              <a:gd name="connsiteY2" fmla="*/ 119535 h 188241"/>
              <a:gd name="connsiteX3" fmla="*/ 71474 w 237243"/>
              <a:gd name="connsiteY3" fmla="*/ 181448 h 188241"/>
              <a:gd name="connsiteX4" fmla="*/ 176249 w 237243"/>
              <a:gd name="connsiteY4" fmla="*/ 179860 h 188241"/>
              <a:gd name="connsiteX5" fmla="*/ 215937 w 237243"/>
              <a:gd name="connsiteY5" fmla="*/ 121123 h 188241"/>
              <a:gd name="connsiteX6" fmla="*/ 236574 w 237243"/>
              <a:gd name="connsiteY6" fmla="*/ 59210 h 188241"/>
              <a:gd name="connsiteX7" fmla="*/ 192124 w 237243"/>
              <a:gd name="connsiteY7" fmla="*/ 14760 h 188241"/>
              <a:gd name="connsiteX8" fmla="*/ 128624 w 237243"/>
              <a:gd name="connsiteY8" fmla="*/ 473 h 188241"/>
              <a:gd name="connsiteX9" fmla="*/ 41312 w 237243"/>
              <a:gd name="connsiteY9" fmla="*/ 14760 h 18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3" h="188241">
                <a:moveTo>
                  <a:pt x="41312" y="14760"/>
                </a:moveTo>
                <a:cubicBezTo>
                  <a:pt x="20939" y="26137"/>
                  <a:pt x="12208" y="51273"/>
                  <a:pt x="6387" y="68735"/>
                </a:cubicBezTo>
                <a:cubicBezTo>
                  <a:pt x="566" y="86197"/>
                  <a:pt x="-4461" y="100750"/>
                  <a:pt x="6387" y="119535"/>
                </a:cubicBezTo>
                <a:cubicBezTo>
                  <a:pt x="17235" y="138320"/>
                  <a:pt x="43164" y="171394"/>
                  <a:pt x="71474" y="181448"/>
                </a:cubicBezTo>
                <a:cubicBezTo>
                  <a:pt x="99784" y="191502"/>
                  <a:pt x="152172" y="189914"/>
                  <a:pt x="176249" y="179860"/>
                </a:cubicBezTo>
                <a:cubicBezTo>
                  <a:pt x="200326" y="169806"/>
                  <a:pt x="205883" y="141231"/>
                  <a:pt x="215937" y="121123"/>
                </a:cubicBezTo>
                <a:cubicBezTo>
                  <a:pt x="225991" y="101015"/>
                  <a:pt x="240543" y="76937"/>
                  <a:pt x="236574" y="59210"/>
                </a:cubicBezTo>
                <a:cubicBezTo>
                  <a:pt x="232605" y="41483"/>
                  <a:pt x="210116" y="24550"/>
                  <a:pt x="192124" y="14760"/>
                </a:cubicBezTo>
                <a:cubicBezTo>
                  <a:pt x="174132" y="4970"/>
                  <a:pt x="150849" y="2590"/>
                  <a:pt x="128624" y="473"/>
                </a:cubicBezTo>
                <a:cubicBezTo>
                  <a:pt x="106399" y="-1644"/>
                  <a:pt x="61685" y="3383"/>
                  <a:pt x="41312" y="147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月 74">
            <a:extLst>
              <a:ext uri="{FF2B5EF4-FFF2-40B4-BE49-F238E27FC236}">
                <a16:creationId xmlns:a16="http://schemas.microsoft.com/office/drawing/2014/main" id="{9473510A-C71E-4216-AC75-C4DC4FB4A19D}"/>
              </a:ext>
            </a:extLst>
          </p:cNvPr>
          <p:cNvSpPr/>
          <p:nvPr/>
        </p:nvSpPr>
        <p:spPr>
          <a:xfrm rot="5400000">
            <a:off x="4048604" y="4791557"/>
            <a:ext cx="65717" cy="12700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5FD03146-8181-4F16-9F6F-D18F4BCED39D}"/>
              </a:ext>
            </a:extLst>
          </p:cNvPr>
          <p:cNvSpPr/>
          <p:nvPr/>
        </p:nvSpPr>
        <p:spPr>
          <a:xfrm>
            <a:off x="3686008" y="4937748"/>
            <a:ext cx="633615" cy="115736"/>
          </a:xfrm>
          <a:custGeom>
            <a:avLst/>
            <a:gdLst>
              <a:gd name="connsiteX0" fmla="*/ 167 w 633615"/>
              <a:gd name="connsiteY0" fmla="*/ 965 h 115736"/>
              <a:gd name="connsiteX1" fmla="*/ 89067 w 633615"/>
              <a:gd name="connsiteY1" fmla="*/ 13665 h 115736"/>
              <a:gd name="connsiteX2" fmla="*/ 204955 w 633615"/>
              <a:gd name="connsiteY2" fmla="*/ 67640 h 115736"/>
              <a:gd name="connsiteX3" fmla="*/ 358942 w 633615"/>
              <a:gd name="connsiteY3" fmla="*/ 108915 h 115736"/>
              <a:gd name="connsiteX4" fmla="*/ 517692 w 633615"/>
              <a:gd name="connsiteY4" fmla="*/ 112090 h 115736"/>
              <a:gd name="connsiteX5" fmla="*/ 633580 w 633615"/>
              <a:gd name="connsiteY5" fmla="*/ 72402 h 115736"/>
              <a:gd name="connsiteX6" fmla="*/ 506580 w 633615"/>
              <a:gd name="connsiteY6" fmla="*/ 94627 h 115736"/>
              <a:gd name="connsiteX7" fmla="*/ 263692 w 633615"/>
              <a:gd name="connsiteY7" fmla="*/ 91452 h 115736"/>
              <a:gd name="connsiteX8" fmla="*/ 111292 w 633615"/>
              <a:gd name="connsiteY8" fmla="*/ 32715 h 115736"/>
              <a:gd name="connsiteX9" fmla="*/ 167 w 633615"/>
              <a:gd name="connsiteY9" fmla="*/ 965 h 11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615" h="115736">
                <a:moveTo>
                  <a:pt x="167" y="965"/>
                </a:moveTo>
                <a:cubicBezTo>
                  <a:pt x="-3537" y="-2210"/>
                  <a:pt x="54936" y="2553"/>
                  <a:pt x="89067" y="13665"/>
                </a:cubicBezTo>
                <a:cubicBezTo>
                  <a:pt x="123198" y="24777"/>
                  <a:pt x="159976" y="51765"/>
                  <a:pt x="204955" y="67640"/>
                </a:cubicBezTo>
                <a:cubicBezTo>
                  <a:pt x="249934" y="83515"/>
                  <a:pt x="306819" y="101507"/>
                  <a:pt x="358942" y="108915"/>
                </a:cubicBezTo>
                <a:cubicBezTo>
                  <a:pt x="411065" y="116323"/>
                  <a:pt x="471919" y="118175"/>
                  <a:pt x="517692" y="112090"/>
                </a:cubicBezTo>
                <a:cubicBezTo>
                  <a:pt x="563465" y="106005"/>
                  <a:pt x="635432" y="75312"/>
                  <a:pt x="633580" y="72402"/>
                </a:cubicBezTo>
                <a:cubicBezTo>
                  <a:pt x="631728" y="69492"/>
                  <a:pt x="568228" y="91452"/>
                  <a:pt x="506580" y="94627"/>
                </a:cubicBezTo>
                <a:cubicBezTo>
                  <a:pt x="444932" y="97802"/>
                  <a:pt x="329573" y="101771"/>
                  <a:pt x="263692" y="91452"/>
                </a:cubicBezTo>
                <a:cubicBezTo>
                  <a:pt x="197811" y="81133"/>
                  <a:pt x="152832" y="46738"/>
                  <a:pt x="111292" y="32715"/>
                </a:cubicBezTo>
                <a:cubicBezTo>
                  <a:pt x="69753" y="18692"/>
                  <a:pt x="3871" y="4140"/>
                  <a:pt x="167" y="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F4394E7E-1970-4A2B-8C32-ED456BB86747}"/>
              </a:ext>
            </a:extLst>
          </p:cNvPr>
          <p:cNvSpPr/>
          <p:nvPr/>
        </p:nvSpPr>
        <p:spPr>
          <a:xfrm>
            <a:off x="3719538" y="4954575"/>
            <a:ext cx="47046" cy="125032"/>
          </a:xfrm>
          <a:custGeom>
            <a:avLst/>
            <a:gdLst>
              <a:gd name="connsiteX0" fmla="*/ 12675 w 47046"/>
              <a:gd name="connsiteY0" fmla="*/ 13 h 125032"/>
              <a:gd name="connsiteX1" fmla="*/ 1562 w 47046"/>
              <a:gd name="connsiteY1" fmla="*/ 53988 h 125032"/>
              <a:gd name="connsiteX2" fmla="*/ 46012 w 47046"/>
              <a:gd name="connsiteY2" fmla="*/ 123838 h 125032"/>
              <a:gd name="connsiteX3" fmla="*/ 33312 w 47046"/>
              <a:gd name="connsiteY3" fmla="*/ 95263 h 125032"/>
              <a:gd name="connsiteX4" fmla="*/ 38075 w 47046"/>
              <a:gd name="connsiteY4" fmla="*/ 58750 h 125032"/>
              <a:gd name="connsiteX5" fmla="*/ 12675 w 47046"/>
              <a:gd name="connsiteY5" fmla="*/ 13 h 12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46" h="125032">
                <a:moveTo>
                  <a:pt x="12675" y="13"/>
                </a:moveTo>
                <a:cubicBezTo>
                  <a:pt x="6589" y="-781"/>
                  <a:pt x="-3994" y="33351"/>
                  <a:pt x="1562" y="53988"/>
                </a:cubicBezTo>
                <a:cubicBezTo>
                  <a:pt x="7118" y="74625"/>
                  <a:pt x="40720" y="116959"/>
                  <a:pt x="46012" y="123838"/>
                </a:cubicBezTo>
                <a:cubicBezTo>
                  <a:pt x="51304" y="130717"/>
                  <a:pt x="34635" y="106111"/>
                  <a:pt x="33312" y="95263"/>
                </a:cubicBezTo>
                <a:cubicBezTo>
                  <a:pt x="31989" y="84415"/>
                  <a:pt x="38604" y="70127"/>
                  <a:pt x="38075" y="58750"/>
                </a:cubicBezTo>
                <a:cubicBezTo>
                  <a:pt x="37546" y="47373"/>
                  <a:pt x="18761" y="807"/>
                  <a:pt x="1267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9A6FCE58-F073-4366-91E5-892247EB86F4}"/>
              </a:ext>
            </a:extLst>
          </p:cNvPr>
          <p:cNvSpPr/>
          <p:nvPr/>
        </p:nvSpPr>
        <p:spPr>
          <a:xfrm>
            <a:off x="3776143" y="4979708"/>
            <a:ext cx="35576" cy="114796"/>
          </a:xfrm>
          <a:custGeom>
            <a:avLst/>
            <a:gdLst>
              <a:gd name="connsiteX0" fmla="*/ 35445 w 35576"/>
              <a:gd name="connsiteY0" fmla="*/ 280 h 114796"/>
              <a:gd name="connsiteX1" fmla="*/ 13220 w 35576"/>
              <a:gd name="connsiteY1" fmla="*/ 60605 h 114796"/>
              <a:gd name="connsiteX2" fmla="*/ 520 w 35576"/>
              <a:gd name="connsiteY2" fmla="*/ 114580 h 114796"/>
              <a:gd name="connsiteX3" fmla="*/ 2107 w 35576"/>
              <a:gd name="connsiteY3" fmla="*/ 39967 h 114796"/>
              <a:gd name="connsiteX4" fmla="*/ 35445 w 35576"/>
              <a:gd name="connsiteY4" fmla="*/ 280 h 11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76" h="114796">
                <a:moveTo>
                  <a:pt x="35445" y="280"/>
                </a:moveTo>
                <a:cubicBezTo>
                  <a:pt x="37297" y="3720"/>
                  <a:pt x="19041" y="41555"/>
                  <a:pt x="13220" y="60605"/>
                </a:cubicBezTo>
                <a:cubicBezTo>
                  <a:pt x="7399" y="79655"/>
                  <a:pt x="2372" y="118020"/>
                  <a:pt x="520" y="114580"/>
                </a:cubicBezTo>
                <a:cubicBezTo>
                  <a:pt x="-1332" y="111140"/>
                  <a:pt x="2372" y="53990"/>
                  <a:pt x="2107" y="39967"/>
                </a:cubicBezTo>
                <a:cubicBezTo>
                  <a:pt x="1842" y="25944"/>
                  <a:pt x="33593" y="-3160"/>
                  <a:pt x="35445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D9F94CB7-C3A8-4F77-8CF0-5697278CDF43}"/>
              </a:ext>
            </a:extLst>
          </p:cNvPr>
          <p:cNvSpPr/>
          <p:nvPr/>
        </p:nvSpPr>
        <p:spPr>
          <a:xfrm>
            <a:off x="3814305" y="5009936"/>
            <a:ext cx="35384" cy="108436"/>
          </a:xfrm>
          <a:custGeom>
            <a:avLst/>
            <a:gdLst>
              <a:gd name="connsiteX0" fmla="*/ 35383 w 35384"/>
              <a:gd name="connsiteY0" fmla="*/ 1802 h 108436"/>
              <a:gd name="connsiteX1" fmla="*/ 2045 w 35384"/>
              <a:gd name="connsiteY1" fmla="*/ 106577 h 108436"/>
              <a:gd name="connsiteX2" fmla="*/ 3633 w 35384"/>
              <a:gd name="connsiteY2" fmla="*/ 66889 h 108436"/>
              <a:gd name="connsiteX3" fmla="*/ 3633 w 35384"/>
              <a:gd name="connsiteY3" fmla="*/ 41489 h 108436"/>
              <a:gd name="connsiteX4" fmla="*/ 35383 w 35384"/>
              <a:gd name="connsiteY4" fmla="*/ 1802 h 10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" h="108436">
                <a:moveTo>
                  <a:pt x="35383" y="1802"/>
                </a:moveTo>
                <a:cubicBezTo>
                  <a:pt x="35118" y="12650"/>
                  <a:pt x="7337" y="95729"/>
                  <a:pt x="2045" y="106577"/>
                </a:cubicBezTo>
                <a:cubicBezTo>
                  <a:pt x="-3247" y="117425"/>
                  <a:pt x="3368" y="77737"/>
                  <a:pt x="3633" y="66889"/>
                </a:cubicBezTo>
                <a:cubicBezTo>
                  <a:pt x="3898" y="56041"/>
                  <a:pt x="2839" y="50749"/>
                  <a:pt x="3633" y="41489"/>
                </a:cubicBezTo>
                <a:cubicBezTo>
                  <a:pt x="4427" y="32229"/>
                  <a:pt x="35648" y="-9046"/>
                  <a:pt x="35383" y="1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137B84BE-9A48-4B64-A81A-5E56E626B73D}"/>
              </a:ext>
            </a:extLst>
          </p:cNvPr>
          <p:cNvSpPr/>
          <p:nvPr/>
        </p:nvSpPr>
        <p:spPr>
          <a:xfrm>
            <a:off x="3856030" y="5017715"/>
            <a:ext cx="23822" cy="102570"/>
          </a:xfrm>
          <a:custGeom>
            <a:avLst/>
            <a:gdLst>
              <a:gd name="connsiteX0" fmla="*/ 23820 w 23822"/>
              <a:gd name="connsiteY0" fmla="*/ 373 h 102570"/>
              <a:gd name="connsiteX1" fmla="*/ 1595 w 23822"/>
              <a:gd name="connsiteY1" fmla="*/ 70223 h 102570"/>
              <a:gd name="connsiteX2" fmla="*/ 3183 w 23822"/>
              <a:gd name="connsiteY2" fmla="*/ 101973 h 102570"/>
              <a:gd name="connsiteX3" fmla="*/ 8 w 23822"/>
              <a:gd name="connsiteY3" fmla="*/ 44823 h 102570"/>
              <a:gd name="connsiteX4" fmla="*/ 23820 w 23822"/>
              <a:gd name="connsiteY4" fmla="*/ 373 h 10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2" h="102570">
                <a:moveTo>
                  <a:pt x="23820" y="373"/>
                </a:moveTo>
                <a:cubicBezTo>
                  <a:pt x="24084" y="4606"/>
                  <a:pt x="5034" y="53290"/>
                  <a:pt x="1595" y="70223"/>
                </a:cubicBezTo>
                <a:cubicBezTo>
                  <a:pt x="-1844" y="87156"/>
                  <a:pt x="3447" y="106206"/>
                  <a:pt x="3183" y="101973"/>
                </a:cubicBezTo>
                <a:cubicBezTo>
                  <a:pt x="2919" y="97740"/>
                  <a:pt x="537" y="60698"/>
                  <a:pt x="8" y="44823"/>
                </a:cubicBezTo>
                <a:cubicBezTo>
                  <a:pt x="-521" y="28948"/>
                  <a:pt x="23556" y="-3860"/>
                  <a:pt x="23820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BC56A9C1-D702-4294-BDE6-0903B75DC6AF}"/>
              </a:ext>
            </a:extLst>
          </p:cNvPr>
          <p:cNvSpPr/>
          <p:nvPr/>
        </p:nvSpPr>
        <p:spPr>
          <a:xfrm>
            <a:off x="3895644" y="5027608"/>
            <a:ext cx="30335" cy="111135"/>
          </a:xfrm>
          <a:custGeom>
            <a:avLst/>
            <a:gdLst>
              <a:gd name="connsiteX0" fmla="*/ 30244 w 30335"/>
              <a:gd name="connsiteY0" fmla="*/ 5 h 111135"/>
              <a:gd name="connsiteX1" fmla="*/ 9606 w 30335"/>
              <a:gd name="connsiteY1" fmla="*/ 57155 h 111135"/>
              <a:gd name="connsiteX2" fmla="*/ 14369 w 30335"/>
              <a:gd name="connsiteY2" fmla="*/ 111130 h 111135"/>
              <a:gd name="connsiteX3" fmla="*/ 81 w 30335"/>
              <a:gd name="connsiteY3" fmla="*/ 53980 h 111135"/>
              <a:gd name="connsiteX4" fmla="*/ 30244 w 30335"/>
              <a:gd name="connsiteY4" fmla="*/ 5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5" h="111135">
                <a:moveTo>
                  <a:pt x="30244" y="5"/>
                </a:moveTo>
                <a:cubicBezTo>
                  <a:pt x="31831" y="534"/>
                  <a:pt x="12252" y="38634"/>
                  <a:pt x="9606" y="57155"/>
                </a:cubicBezTo>
                <a:cubicBezTo>
                  <a:pt x="6960" y="75676"/>
                  <a:pt x="15956" y="111659"/>
                  <a:pt x="14369" y="111130"/>
                </a:cubicBezTo>
                <a:cubicBezTo>
                  <a:pt x="12782" y="110601"/>
                  <a:pt x="1933" y="69855"/>
                  <a:pt x="81" y="53980"/>
                </a:cubicBezTo>
                <a:cubicBezTo>
                  <a:pt x="-1771" y="38105"/>
                  <a:pt x="28657" y="-524"/>
                  <a:pt x="3024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0F19030E-AA0D-4F15-A5A9-B2F04BA2051A}"/>
              </a:ext>
            </a:extLst>
          </p:cNvPr>
          <p:cNvSpPr/>
          <p:nvPr/>
        </p:nvSpPr>
        <p:spPr>
          <a:xfrm>
            <a:off x="3929533" y="5034746"/>
            <a:ext cx="28113" cy="94575"/>
          </a:xfrm>
          <a:custGeom>
            <a:avLst/>
            <a:gdLst>
              <a:gd name="connsiteX0" fmla="*/ 28105 w 28113"/>
              <a:gd name="connsiteY0" fmla="*/ 804 h 94575"/>
              <a:gd name="connsiteX1" fmla="*/ 1117 w 28113"/>
              <a:gd name="connsiteY1" fmla="*/ 51604 h 94575"/>
              <a:gd name="connsiteX2" fmla="*/ 4292 w 28113"/>
              <a:gd name="connsiteY2" fmla="*/ 94467 h 94575"/>
              <a:gd name="connsiteX3" fmla="*/ 28105 w 28113"/>
              <a:gd name="connsiteY3" fmla="*/ 804 h 9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3" h="94575">
                <a:moveTo>
                  <a:pt x="28105" y="804"/>
                </a:moveTo>
                <a:cubicBezTo>
                  <a:pt x="27576" y="-6340"/>
                  <a:pt x="5086" y="35994"/>
                  <a:pt x="1117" y="51604"/>
                </a:cubicBezTo>
                <a:cubicBezTo>
                  <a:pt x="-2852" y="67214"/>
                  <a:pt x="5086" y="96584"/>
                  <a:pt x="4292" y="94467"/>
                </a:cubicBezTo>
                <a:cubicBezTo>
                  <a:pt x="3498" y="92350"/>
                  <a:pt x="28634" y="7948"/>
                  <a:pt x="28105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8E81FDDA-C452-49F8-B69D-B226E7B1CD69}"/>
              </a:ext>
            </a:extLst>
          </p:cNvPr>
          <p:cNvSpPr/>
          <p:nvPr/>
        </p:nvSpPr>
        <p:spPr>
          <a:xfrm>
            <a:off x="3962254" y="5043148"/>
            <a:ext cx="47886" cy="111472"/>
          </a:xfrm>
          <a:custGeom>
            <a:avLst/>
            <a:gdLst>
              <a:gd name="connsiteX0" fmla="*/ 39834 w 47886"/>
              <a:gd name="connsiteY0" fmla="*/ 340 h 111472"/>
              <a:gd name="connsiteX1" fmla="*/ 20784 w 47886"/>
              <a:gd name="connsiteY1" fmla="*/ 65427 h 111472"/>
              <a:gd name="connsiteX2" fmla="*/ 47771 w 47886"/>
              <a:gd name="connsiteY2" fmla="*/ 111465 h 111472"/>
              <a:gd name="connsiteX3" fmla="*/ 8084 w 47886"/>
              <a:gd name="connsiteY3" fmla="*/ 62252 h 111472"/>
              <a:gd name="connsiteX4" fmla="*/ 146 w 47886"/>
              <a:gd name="connsiteY4" fmla="*/ 40027 h 111472"/>
              <a:gd name="connsiteX5" fmla="*/ 39834 w 47886"/>
              <a:gd name="connsiteY5" fmla="*/ 340 h 11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86" h="111472">
                <a:moveTo>
                  <a:pt x="39834" y="340"/>
                </a:moveTo>
                <a:cubicBezTo>
                  <a:pt x="43274" y="4573"/>
                  <a:pt x="19461" y="46906"/>
                  <a:pt x="20784" y="65427"/>
                </a:cubicBezTo>
                <a:cubicBezTo>
                  <a:pt x="22107" y="83948"/>
                  <a:pt x="49888" y="111994"/>
                  <a:pt x="47771" y="111465"/>
                </a:cubicBezTo>
                <a:cubicBezTo>
                  <a:pt x="45654" y="110936"/>
                  <a:pt x="16021" y="74158"/>
                  <a:pt x="8084" y="62252"/>
                </a:cubicBezTo>
                <a:cubicBezTo>
                  <a:pt x="147" y="50346"/>
                  <a:pt x="-383" y="47435"/>
                  <a:pt x="146" y="40027"/>
                </a:cubicBezTo>
                <a:cubicBezTo>
                  <a:pt x="675" y="32619"/>
                  <a:pt x="36394" y="-3893"/>
                  <a:pt x="39834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BA3FF69E-B283-4C45-BBD8-9B238A0FAFC6}"/>
              </a:ext>
            </a:extLst>
          </p:cNvPr>
          <p:cNvSpPr/>
          <p:nvPr/>
        </p:nvSpPr>
        <p:spPr>
          <a:xfrm>
            <a:off x="4022681" y="5043405"/>
            <a:ext cx="22476" cy="95480"/>
          </a:xfrm>
          <a:custGeom>
            <a:avLst/>
            <a:gdLst>
              <a:gd name="connsiteX0" fmla="*/ 22269 w 22476"/>
              <a:gd name="connsiteY0" fmla="*/ 83 h 95480"/>
              <a:gd name="connsiteX1" fmla="*/ 11157 w 22476"/>
              <a:gd name="connsiteY1" fmla="*/ 60408 h 95480"/>
              <a:gd name="connsiteX2" fmla="*/ 11157 w 22476"/>
              <a:gd name="connsiteY2" fmla="*/ 95333 h 95480"/>
              <a:gd name="connsiteX3" fmla="*/ 44 w 22476"/>
              <a:gd name="connsiteY3" fmla="*/ 47708 h 95480"/>
              <a:gd name="connsiteX4" fmla="*/ 22269 w 22476"/>
              <a:gd name="connsiteY4" fmla="*/ 83 h 9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6" h="95480">
                <a:moveTo>
                  <a:pt x="22269" y="83"/>
                </a:moveTo>
                <a:cubicBezTo>
                  <a:pt x="24121" y="2200"/>
                  <a:pt x="13009" y="44533"/>
                  <a:pt x="11157" y="60408"/>
                </a:cubicBezTo>
                <a:cubicBezTo>
                  <a:pt x="9305" y="76283"/>
                  <a:pt x="13009" y="97450"/>
                  <a:pt x="11157" y="95333"/>
                </a:cubicBezTo>
                <a:cubicBezTo>
                  <a:pt x="9305" y="93216"/>
                  <a:pt x="-750" y="58820"/>
                  <a:pt x="44" y="47708"/>
                </a:cubicBezTo>
                <a:cubicBezTo>
                  <a:pt x="838" y="36596"/>
                  <a:pt x="20417" y="-2034"/>
                  <a:pt x="22269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DA553312-8ED4-48F3-B655-5CAED444A676}"/>
              </a:ext>
            </a:extLst>
          </p:cNvPr>
          <p:cNvSpPr/>
          <p:nvPr/>
        </p:nvSpPr>
        <p:spPr>
          <a:xfrm>
            <a:off x="4135288" y="5041896"/>
            <a:ext cx="33605" cy="109549"/>
          </a:xfrm>
          <a:custGeom>
            <a:avLst/>
            <a:gdLst>
              <a:gd name="connsiteX0" fmla="*/ 20787 w 33605"/>
              <a:gd name="connsiteY0" fmla="*/ 4 h 109549"/>
              <a:gd name="connsiteX1" fmla="*/ 150 w 33605"/>
              <a:gd name="connsiteY1" fmla="*/ 63504 h 109549"/>
              <a:gd name="connsiteX2" fmla="*/ 33487 w 33605"/>
              <a:gd name="connsiteY2" fmla="*/ 109542 h 109549"/>
              <a:gd name="connsiteX3" fmla="*/ 11262 w 33605"/>
              <a:gd name="connsiteY3" fmla="*/ 66679 h 109549"/>
              <a:gd name="connsiteX4" fmla="*/ 20787 w 33605"/>
              <a:gd name="connsiteY4" fmla="*/ 4 h 10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5" h="109549">
                <a:moveTo>
                  <a:pt x="20787" y="4"/>
                </a:moveTo>
                <a:cubicBezTo>
                  <a:pt x="18935" y="-525"/>
                  <a:pt x="-1967" y="45248"/>
                  <a:pt x="150" y="63504"/>
                </a:cubicBezTo>
                <a:cubicBezTo>
                  <a:pt x="2267" y="81760"/>
                  <a:pt x="31635" y="109013"/>
                  <a:pt x="33487" y="109542"/>
                </a:cubicBezTo>
                <a:cubicBezTo>
                  <a:pt x="35339" y="110071"/>
                  <a:pt x="14966" y="81231"/>
                  <a:pt x="11262" y="66679"/>
                </a:cubicBezTo>
                <a:cubicBezTo>
                  <a:pt x="7558" y="52127"/>
                  <a:pt x="22639" y="533"/>
                  <a:pt x="2078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EF51B9C9-AB70-448E-B006-804CE7302048}"/>
              </a:ext>
            </a:extLst>
          </p:cNvPr>
          <p:cNvSpPr/>
          <p:nvPr/>
        </p:nvSpPr>
        <p:spPr>
          <a:xfrm>
            <a:off x="4202113" y="5039235"/>
            <a:ext cx="11619" cy="104429"/>
          </a:xfrm>
          <a:custGeom>
            <a:avLst/>
            <a:gdLst>
              <a:gd name="connsiteX0" fmla="*/ 11112 w 11619"/>
              <a:gd name="connsiteY0" fmla="*/ 1078 h 104429"/>
              <a:gd name="connsiteX1" fmla="*/ 0 w 11619"/>
              <a:gd name="connsiteY1" fmla="*/ 53465 h 104429"/>
              <a:gd name="connsiteX2" fmla="*/ 11112 w 11619"/>
              <a:gd name="connsiteY2" fmla="*/ 104265 h 104429"/>
              <a:gd name="connsiteX3" fmla="*/ 11112 w 11619"/>
              <a:gd name="connsiteY3" fmla="*/ 1078 h 10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9" h="104429">
                <a:moveTo>
                  <a:pt x="11112" y="1078"/>
                </a:moveTo>
                <a:cubicBezTo>
                  <a:pt x="9260" y="-7389"/>
                  <a:pt x="0" y="36267"/>
                  <a:pt x="0" y="53465"/>
                </a:cubicBezTo>
                <a:cubicBezTo>
                  <a:pt x="0" y="70663"/>
                  <a:pt x="13229" y="107175"/>
                  <a:pt x="11112" y="104265"/>
                </a:cubicBezTo>
                <a:cubicBezTo>
                  <a:pt x="8995" y="101355"/>
                  <a:pt x="12964" y="9545"/>
                  <a:pt x="11112" y="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C4996C9D-BFD1-4BD3-AE0F-7B5D6903B90E}"/>
              </a:ext>
            </a:extLst>
          </p:cNvPr>
          <p:cNvSpPr/>
          <p:nvPr/>
        </p:nvSpPr>
        <p:spPr>
          <a:xfrm>
            <a:off x="4264852" y="5027469"/>
            <a:ext cx="52095" cy="65511"/>
          </a:xfrm>
          <a:custGeom>
            <a:avLst/>
            <a:gdLst>
              <a:gd name="connsiteX0" fmla="*/ 761 w 52095"/>
              <a:gd name="connsiteY0" fmla="*/ 144 h 65511"/>
              <a:gd name="connsiteX1" fmla="*/ 51561 w 52095"/>
              <a:gd name="connsiteY1" fmla="*/ 63644 h 65511"/>
              <a:gd name="connsiteX2" fmla="*/ 24573 w 52095"/>
              <a:gd name="connsiteY2" fmla="*/ 46181 h 65511"/>
              <a:gd name="connsiteX3" fmla="*/ 761 w 52095"/>
              <a:gd name="connsiteY3" fmla="*/ 144 h 6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5" h="65511">
                <a:moveTo>
                  <a:pt x="761" y="144"/>
                </a:moveTo>
                <a:cubicBezTo>
                  <a:pt x="5259" y="3055"/>
                  <a:pt x="47592" y="55971"/>
                  <a:pt x="51561" y="63644"/>
                </a:cubicBezTo>
                <a:cubicBezTo>
                  <a:pt x="55530" y="71317"/>
                  <a:pt x="36479" y="53325"/>
                  <a:pt x="24573" y="46181"/>
                </a:cubicBezTo>
                <a:cubicBezTo>
                  <a:pt x="12667" y="39037"/>
                  <a:pt x="-3737" y="-2767"/>
                  <a:pt x="761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AFAB9220-0598-4070-AD75-E403B389B95C}"/>
              </a:ext>
            </a:extLst>
          </p:cNvPr>
          <p:cNvSpPr/>
          <p:nvPr/>
        </p:nvSpPr>
        <p:spPr>
          <a:xfrm>
            <a:off x="3768647" y="4976813"/>
            <a:ext cx="509136" cy="107482"/>
          </a:xfrm>
          <a:custGeom>
            <a:avLst/>
            <a:gdLst>
              <a:gd name="connsiteX0" fmla="*/ 6428 w 509136"/>
              <a:gd name="connsiteY0" fmla="*/ 0 h 107482"/>
              <a:gd name="connsiteX1" fmla="*/ 69928 w 509136"/>
              <a:gd name="connsiteY1" fmla="*/ 58737 h 107482"/>
              <a:gd name="connsiteX2" fmla="*/ 333453 w 509136"/>
              <a:gd name="connsiteY2" fmla="*/ 92075 h 107482"/>
              <a:gd name="connsiteX3" fmla="*/ 508078 w 509136"/>
              <a:gd name="connsiteY3" fmla="*/ 49212 h 107482"/>
              <a:gd name="connsiteX4" fmla="*/ 400128 w 509136"/>
              <a:gd name="connsiteY4" fmla="*/ 88900 h 107482"/>
              <a:gd name="connsiteX5" fmla="*/ 268366 w 509136"/>
              <a:gd name="connsiteY5" fmla="*/ 106362 h 107482"/>
              <a:gd name="connsiteX6" fmla="*/ 33416 w 509136"/>
              <a:gd name="connsiteY6" fmla="*/ 58737 h 107482"/>
              <a:gd name="connsiteX7" fmla="*/ 6428 w 509136"/>
              <a:gd name="connsiteY7" fmla="*/ 0 h 1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136" h="107482">
                <a:moveTo>
                  <a:pt x="6428" y="0"/>
                </a:moveTo>
                <a:cubicBezTo>
                  <a:pt x="12513" y="0"/>
                  <a:pt x="15424" y="43391"/>
                  <a:pt x="69928" y="58737"/>
                </a:cubicBezTo>
                <a:cubicBezTo>
                  <a:pt x="124432" y="74083"/>
                  <a:pt x="260428" y="93662"/>
                  <a:pt x="333453" y="92075"/>
                </a:cubicBezTo>
                <a:cubicBezTo>
                  <a:pt x="406478" y="90488"/>
                  <a:pt x="496966" y="49741"/>
                  <a:pt x="508078" y="49212"/>
                </a:cubicBezTo>
                <a:cubicBezTo>
                  <a:pt x="519190" y="48683"/>
                  <a:pt x="440080" y="79375"/>
                  <a:pt x="400128" y="88900"/>
                </a:cubicBezTo>
                <a:cubicBezTo>
                  <a:pt x="360176" y="98425"/>
                  <a:pt x="329485" y="111389"/>
                  <a:pt x="268366" y="106362"/>
                </a:cubicBezTo>
                <a:cubicBezTo>
                  <a:pt x="207247" y="101335"/>
                  <a:pt x="79454" y="73818"/>
                  <a:pt x="33416" y="58737"/>
                </a:cubicBezTo>
                <a:cubicBezTo>
                  <a:pt x="-12622" y="43656"/>
                  <a:pt x="343" y="0"/>
                  <a:pt x="64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C94D935F-41F4-407B-8AFC-0E122B11084E}"/>
              </a:ext>
            </a:extLst>
          </p:cNvPr>
          <p:cNvSpPr/>
          <p:nvPr/>
        </p:nvSpPr>
        <p:spPr>
          <a:xfrm>
            <a:off x="4009886" y="5065484"/>
            <a:ext cx="320982" cy="71099"/>
          </a:xfrm>
          <a:custGeom>
            <a:avLst/>
            <a:gdLst>
              <a:gd name="connsiteX0" fmla="*/ 139 w 320982"/>
              <a:gd name="connsiteY0" fmla="*/ 70079 h 71099"/>
              <a:gd name="connsiteX1" fmla="*/ 154127 w 320982"/>
              <a:gd name="connsiteY1" fmla="*/ 57379 h 71099"/>
              <a:gd name="connsiteX2" fmla="*/ 320814 w 320982"/>
              <a:gd name="connsiteY2" fmla="*/ 229 h 71099"/>
              <a:gd name="connsiteX3" fmla="*/ 181114 w 320982"/>
              <a:gd name="connsiteY3" fmla="*/ 38329 h 71099"/>
              <a:gd name="connsiteX4" fmla="*/ 139 w 320982"/>
              <a:gd name="connsiteY4" fmla="*/ 70079 h 7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982" h="71099">
                <a:moveTo>
                  <a:pt x="139" y="70079"/>
                </a:moveTo>
                <a:cubicBezTo>
                  <a:pt x="-4359" y="73254"/>
                  <a:pt x="100681" y="69021"/>
                  <a:pt x="154127" y="57379"/>
                </a:cubicBezTo>
                <a:cubicBezTo>
                  <a:pt x="207573" y="45737"/>
                  <a:pt x="316316" y="3404"/>
                  <a:pt x="320814" y="229"/>
                </a:cubicBezTo>
                <a:cubicBezTo>
                  <a:pt x="325312" y="-2946"/>
                  <a:pt x="238793" y="27746"/>
                  <a:pt x="181114" y="38329"/>
                </a:cubicBezTo>
                <a:cubicBezTo>
                  <a:pt x="123435" y="48912"/>
                  <a:pt x="4637" y="66904"/>
                  <a:pt x="139" y="70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36BF2AFE-2AD8-40AF-84FD-06FBAE2F85CA}"/>
              </a:ext>
            </a:extLst>
          </p:cNvPr>
          <p:cNvSpPr/>
          <p:nvPr/>
        </p:nvSpPr>
        <p:spPr>
          <a:xfrm>
            <a:off x="3866999" y="5109480"/>
            <a:ext cx="463960" cy="79220"/>
          </a:xfrm>
          <a:custGeom>
            <a:avLst/>
            <a:gdLst>
              <a:gd name="connsiteX0" fmla="*/ 151 w 463960"/>
              <a:gd name="connsiteY0" fmla="*/ 78470 h 79220"/>
              <a:gd name="connsiteX1" fmla="*/ 244626 w 463960"/>
              <a:gd name="connsiteY1" fmla="*/ 59420 h 79220"/>
              <a:gd name="connsiteX2" fmla="*/ 431951 w 463960"/>
              <a:gd name="connsiteY2" fmla="*/ 5445 h 79220"/>
              <a:gd name="connsiteX3" fmla="*/ 449414 w 463960"/>
              <a:gd name="connsiteY3" fmla="*/ 5445 h 79220"/>
              <a:gd name="connsiteX4" fmla="*/ 281139 w 463960"/>
              <a:gd name="connsiteY4" fmla="*/ 37195 h 79220"/>
              <a:gd name="connsiteX5" fmla="*/ 151 w 463960"/>
              <a:gd name="connsiteY5" fmla="*/ 78470 h 7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960" h="79220">
                <a:moveTo>
                  <a:pt x="151" y="78470"/>
                </a:moveTo>
                <a:cubicBezTo>
                  <a:pt x="-5935" y="82174"/>
                  <a:pt x="172659" y="71591"/>
                  <a:pt x="244626" y="59420"/>
                </a:cubicBezTo>
                <a:cubicBezTo>
                  <a:pt x="316593" y="47249"/>
                  <a:pt x="397820" y="14441"/>
                  <a:pt x="431951" y="5445"/>
                </a:cubicBezTo>
                <a:cubicBezTo>
                  <a:pt x="466082" y="-3551"/>
                  <a:pt x="474549" y="153"/>
                  <a:pt x="449414" y="5445"/>
                </a:cubicBezTo>
                <a:cubicBezTo>
                  <a:pt x="424279" y="10737"/>
                  <a:pt x="363425" y="26876"/>
                  <a:pt x="281139" y="37195"/>
                </a:cubicBezTo>
                <a:cubicBezTo>
                  <a:pt x="198853" y="47514"/>
                  <a:pt x="6237" y="74766"/>
                  <a:pt x="151" y="78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99E1C5E0-3952-44BD-BDCE-FAF85D1014BA}"/>
              </a:ext>
            </a:extLst>
          </p:cNvPr>
          <p:cNvSpPr/>
          <p:nvPr/>
        </p:nvSpPr>
        <p:spPr>
          <a:xfrm>
            <a:off x="4584405" y="4849605"/>
            <a:ext cx="149574" cy="202143"/>
          </a:xfrm>
          <a:custGeom>
            <a:avLst/>
            <a:gdLst>
              <a:gd name="connsiteX0" fmla="*/ 295 w 149574"/>
              <a:gd name="connsiteY0" fmla="*/ 208 h 202143"/>
              <a:gd name="connsiteX1" fmla="*/ 41570 w 149574"/>
              <a:gd name="connsiteY1" fmla="*/ 97045 h 202143"/>
              <a:gd name="connsiteX2" fmla="*/ 128883 w 149574"/>
              <a:gd name="connsiteY2" fmla="*/ 141495 h 202143"/>
              <a:gd name="connsiteX3" fmla="*/ 149520 w 149574"/>
              <a:gd name="connsiteY3" fmla="*/ 201820 h 202143"/>
              <a:gd name="connsiteX4" fmla="*/ 132058 w 149574"/>
              <a:gd name="connsiteY4" fmla="*/ 163720 h 202143"/>
              <a:gd name="connsiteX5" fmla="*/ 60620 w 149574"/>
              <a:gd name="connsiteY5" fmla="*/ 125620 h 202143"/>
              <a:gd name="connsiteX6" fmla="*/ 295 w 149574"/>
              <a:gd name="connsiteY6" fmla="*/ 208 h 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74" h="202143">
                <a:moveTo>
                  <a:pt x="295" y="208"/>
                </a:moveTo>
                <a:cubicBezTo>
                  <a:pt x="-2880" y="-4554"/>
                  <a:pt x="20139" y="73497"/>
                  <a:pt x="41570" y="97045"/>
                </a:cubicBezTo>
                <a:cubicBezTo>
                  <a:pt x="63001" y="120593"/>
                  <a:pt x="110891" y="124033"/>
                  <a:pt x="128883" y="141495"/>
                </a:cubicBezTo>
                <a:cubicBezTo>
                  <a:pt x="146875" y="158957"/>
                  <a:pt x="148991" y="198116"/>
                  <a:pt x="149520" y="201820"/>
                </a:cubicBezTo>
                <a:cubicBezTo>
                  <a:pt x="150049" y="205524"/>
                  <a:pt x="146875" y="176420"/>
                  <a:pt x="132058" y="163720"/>
                </a:cubicBezTo>
                <a:cubicBezTo>
                  <a:pt x="117241" y="151020"/>
                  <a:pt x="80199" y="152343"/>
                  <a:pt x="60620" y="125620"/>
                </a:cubicBezTo>
                <a:cubicBezTo>
                  <a:pt x="41041" y="98897"/>
                  <a:pt x="3470" y="4970"/>
                  <a:pt x="295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1E9BAAE1-2746-443F-BA7C-89D84BA51261}"/>
              </a:ext>
            </a:extLst>
          </p:cNvPr>
          <p:cNvSpPr/>
          <p:nvPr/>
        </p:nvSpPr>
        <p:spPr>
          <a:xfrm>
            <a:off x="4711353" y="5107670"/>
            <a:ext cx="39624" cy="251436"/>
          </a:xfrm>
          <a:custGeom>
            <a:avLst/>
            <a:gdLst>
              <a:gd name="connsiteX0" fmla="*/ 19397 w 39624"/>
              <a:gd name="connsiteY0" fmla="*/ 2493 h 251436"/>
              <a:gd name="connsiteX1" fmla="*/ 347 w 39624"/>
              <a:gd name="connsiteY1" fmla="*/ 83455 h 251436"/>
              <a:gd name="connsiteX2" fmla="*/ 36860 w 39624"/>
              <a:gd name="connsiteY2" fmla="*/ 226330 h 251436"/>
              <a:gd name="connsiteX3" fmla="*/ 36860 w 39624"/>
              <a:gd name="connsiteY3" fmla="*/ 246968 h 251436"/>
              <a:gd name="connsiteX4" fmla="*/ 35272 w 39624"/>
              <a:gd name="connsiteY4" fmla="*/ 175530 h 251436"/>
              <a:gd name="connsiteX5" fmla="*/ 19397 w 39624"/>
              <a:gd name="connsiteY5" fmla="*/ 2493 h 25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4" h="251436">
                <a:moveTo>
                  <a:pt x="19397" y="2493"/>
                </a:moveTo>
                <a:cubicBezTo>
                  <a:pt x="13576" y="-12853"/>
                  <a:pt x="-2563" y="46149"/>
                  <a:pt x="347" y="83455"/>
                </a:cubicBezTo>
                <a:cubicBezTo>
                  <a:pt x="3257" y="120761"/>
                  <a:pt x="30775" y="199078"/>
                  <a:pt x="36860" y="226330"/>
                </a:cubicBezTo>
                <a:cubicBezTo>
                  <a:pt x="42945" y="253582"/>
                  <a:pt x="37125" y="255435"/>
                  <a:pt x="36860" y="246968"/>
                </a:cubicBezTo>
                <a:cubicBezTo>
                  <a:pt x="36595" y="238501"/>
                  <a:pt x="39770" y="210720"/>
                  <a:pt x="35272" y="175530"/>
                </a:cubicBezTo>
                <a:cubicBezTo>
                  <a:pt x="30774" y="140340"/>
                  <a:pt x="25218" y="17839"/>
                  <a:pt x="19397" y="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34F2CC40-B86D-4C32-B892-48DE837EE642}"/>
              </a:ext>
            </a:extLst>
          </p:cNvPr>
          <p:cNvSpPr/>
          <p:nvPr/>
        </p:nvSpPr>
        <p:spPr>
          <a:xfrm>
            <a:off x="4940045" y="5151431"/>
            <a:ext cx="74973" cy="360763"/>
          </a:xfrm>
          <a:custGeom>
            <a:avLst/>
            <a:gdLst>
              <a:gd name="connsiteX0" fmla="*/ 74868 w 74973"/>
              <a:gd name="connsiteY0" fmla="*/ 7 h 360763"/>
              <a:gd name="connsiteX1" fmla="*/ 17718 w 74973"/>
              <a:gd name="connsiteY1" fmla="*/ 165107 h 360763"/>
              <a:gd name="connsiteX2" fmla="*/ 63755 w 74973"/>
              <a:gd name="connsiteY2" fmla="*/ 354019 h 360763"/>
              <a:gd name="connsiteX3" fmla="*/ 44705 w 74973"/>
              <a:gd name="connsiteY3" fmla="*/ 304807 h 360763"/>
              <a:gd name="connsiteX4" fmla="*/ 255 w 74973"/>
              <a:gd name="connsiteY4" fmla="*/ 171457 h 360763"/>
              <a:gd name="connsiteX5" fmla="*/ 74868 w 74973"/>
              <a:gd name="connsiteY5" fmla="*/ 7 h 36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73" h="360763">
                <a:moveTo>
                  <a:pt x="74868" y="7"/>
                </a:moveTo>
                <a:cubicBezTo>
                  <a:pt x="77778" y="-1051"/>
                  <a:pt x="19570" y="106105"/>
                  <a:pt x="17718" y="165107"/>
                </a:cubicBezTo>
                <a:cubicBezTo>
                  <a:pt x="15866" y="224109"/>
                  <a:pt x="59257" y="330736"/>
                  <a:pt x="63755" y="354019"/>
                </a:cubicBezTo>
                <a:cubicBezTo>
                  <a:pt x="68253" y="377302"/>
                  <a:pt x="55288" y="335234"/>
                  <a:pt x="44705" y="304807"/>
                </a:cubicBezTo>
                <a:cubicBezTo>
                  <a:pt x="34122" y="274380"/>
                  <a:pt x="-3449" y="220405"/>
                  <a:pt x="255" y="171457"/>
                </a:cubicBezTo>
                <a:cubicBezTo>
                  <a:pt x="3959" y="122509"/>
                  <a:pt x="71958" y="1065"/>
                  <a:pt x="7486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: 図形 2058">
            <a:extLst>
              <a:ext uri="{FF2B5EF4-FFF2-40B4-BE49-F238E27FC236}">
                <a16:creationId xmlns:a16="http://schemas.microsoft.com/office/drawing/2014/main" id="{38013D14-3D1F-4C83-8FCE-D414AE80E966}"/>
              </a:ext>
            </a:extLst>
          </p:cNvPr>
          <p:cNvSpPr/>
          <p:nvPr/>
        </p:nvSpPr>
        <p:spPr>
          <a:xfrm>
            <a:off x="4454831" y="5570500"/>
            <a:ext cx="128365" cy="411116"/>
          </a:xfrm>
          <a:custGeom>
            <a:avLst/>
            <a:gdLst>
              <a:gd name="connsiteX0" fmla="*/ 128282 w 128365"/>
              <a:gd name="connsiteY0" fmla="*/ 38 h 411116"/>
              <a:gd name="connsiteX1" fmla="*/ 7632 w 128365"/>
              <a:gd name="connsiteY1" fmla="*/ 255625 h 411116"/>
              <a:gd name="connsiteX2" fmla="*/ 13982 w 128365"/>
              <a:gd name="connsiteY2" fmla="*/ 355638 h 411116"/>
              <a:gd name="connsiteX3" fmla="*/ 26682 w 128365"/>
              <a:gd name="connsiteY3" fmla="*/ 409613 h 411116"/>
              <a:gd name="connsiteX4" fmla="*/ 15569 w 128365"/>
              <a:gd name="connsiteY4" fmla="*/ 298488 h 411116"/>
              <a:gd name="connsiteX5" fmla="*/ 26682 w 128365"/>
              <a:gd name="connsiteY5" fmla="*/ 236575 h 411116"/>
              <a:gd name="connsiteX6" fmla="*/ 128282 w 128365"/>
              <a:gd name="connsiteY6" fmla="*/ 38 h 41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65" h="411116">
                <a:moveTo>
                  <a:pt x="128282" y="38"/>
                </a:moveTo>
                <a:cubicBezTo>
                  <a:pt x="125107" y="3213"/>
                  <a:pt x="26682" y="196358"/>
                  <a:pt x="7632" y="255625"/>
                </a:cubicBezTo>
                <a:cubicBezTo>
                  <a:pt x="-11418" y="314892"/>
                  <a:pt x="10807" y="329973"/>
                  <a:pt x="13982" y="355638"/>
                </a:cubicBezTo>
                <a:cubicBezTo>
                  <a:pt x="17157" y="381303"/>
                  <a:pt x="26417" y="419138"/>
                  <a:pt x="26682" y="409613"/>
                </a:cubicBezTo>
                <a:cubicBezTo>
                  <a:pt x="26946" y="400088"/>
                  <a:pt x="15569" y="327328"/>
                  <a:pt x="15569" y="298488"/>
                </a:cubicBezTo>
                <a:cubicBezTo>
                  <a:pt x="15569" y="269648"/>
                  <a:pt x="10013" y="281819"/>
                  <a:pt x="26682" y="236575"/>
                </a:cubicBezTo>
                <a:cubicBezTo>
                  <a:pt x="43351" y="191331"/>
                  <a:pt x="131457" y="-3137"/>
                  <a:pt x="128282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74D52FA4-A8CB-43E0-836F-E81BFBD96400}"/>
              </a:ext>
            </a:extLst>
          </p:cNvPr>
          <p:cNvSpPr/>
          <p:nvPr/>
        </p:nvSpPr>
        <p:spPr>
          <a:xfrm>
            <a:off x="5130782" y="5748092"/>
            <a:ext cx="75344" cy="290993"/>
          </a:xfrm>
          <a:custGeom>
            <a:avLst/>
            <a:gdLst>
              <a:gd name="connsiteX0" fmla="*/ 71456 w 75344"/>
              <a:gd name="connsiteY0" fmla="*/ 246 h 290993"/>
              <a:gd name="connsiteX1" fmla="*/ 74631 w 75344"/>
              <a:gd name="connsiteY1" fmla="*/ 179633 h 290993"/>
              <a:gd name="connsiteX2" fmla="*/ 57168 w 75344"/>
              <a:gd name="connsiteY2" fmla="*/ 222496 h 290993"/>
              <a:gd name="connsiteX3" fmla="*/ 18 w 75344"/>
              <a:gd name="connsiteY3" fmla="*/ 290758 h 290993"/>
              <a:gd name="connsiteX4" fmla="*/ 63518 w 75344"/>
              <a:gd name="connsiteY4" fmla="*/ 197096 h 290993"/>
              <a:gd name="connsiteX5" fmla="*/ 66693 w 75344"/>
              <a:gd name="connsiteY5" fmla="*/ 141533 h 290993"/>
              <a:gd name="connsiteX6" fmla="*/ 71456 w 75344"/>
              <a:gd name="connsiteY6" fmla="*/ 246 h 29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44" h="290993">
                <a:moveTo>
                  <a:pt x="71456" y="246"/>
                </a:moveTo>
                <a:cubicBezTo>
                  <a:pt x="72779" y="6596"/>
                  <a:pt x="77012" y="142591"/>
                  <a:pt x="74631" y="179633"/>
                </a:cubicBezTo>
                <a:cubicBezTo>
                  <a:pt x="72250" y="216675"/>
                  <a:pt x="69603" y="203975"/>
                  <a:pt x="57168" y="222496"/>
                </a:cubicBezTo>
                <a:cubicBezTo>
                  <a:pt x="44733" y="241017"/>
                  <a:pt x="-1040" y="294991"/>
                  <a:pt x="18" y="290758"/>
                </a:cubicBezTo>
                <a:cubicBezTo>
                  <a:pt x="1076" y="286525"/>
                  <a:pt x="52406" y="221967"/>
                  <a:pt x="63518" y="197096"/>
                </a:cubicBezTo>
                <a:cubicBezTo>
                  <a:pt x="74630" y="172225"/>
                  <a:pt x="66164" y="171166"/>
                  <a:pt x="66693" y="141533"/>
                </a:cubicBezTo>
                <a:cubicBezTo>
                  <a:pt x="67222" y="111900"/>
                  <a:pt x="70133" y="-6104"/>
                  <a:pt x="71456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226E13C6-73D0-4D76-8049-45BF4A43D844}"/>
              </a:ext>
            </a:extLst>
          </p:cNvPr>
          <p:cNvSpPr/>
          <p:nvPr/>
        </p:nvSpPr>
        <p:spPr>
          <a:xfrm>
            <a:off x="4606862" y="5881648"/>
            <a:ext cx="436777" cy="109841"/>
          </a:xfrm>
          <a:custGeom>
            <a:avLst/>
            <a:gdLst>
              <a:gd name="connsiteX0" fmla="*/ 63 w 436777"/>
              <a:gd name="connsiteY0" fmla="*/ 40 h 109841"/>
              <a:gd name="connsiteX1" fmla="*/ 115951 w 436777"/>
              <a:gd name="connsiteY1" fmla="*/ 76240 h 109841"/>
              <a:gd name="connsiteX2" fmla="*/ 128651 w 436777"/>
              <a:gd name="connsiteY2" fmla="*/ 96877 h 109841"/>
              <a:gd name="connsiteX3" fmla="*/ 150876 w 436777"/>
              <a:gd name="connsiteY3" fmla="*/ 104815 h 109841"/>
              <a:gd name="connsiteX4" fmla="*/ 242951 w 436777"/>
              <a:gd name="connsiteY4" fmla="*/ 109577 h 109841"/>
              <a:gd name="connsiteX5" fmla="*/ 312801 w 436777"/>
              <a:gd name="connsiteY5" fmla="*/ 96877 h 109841"/>
              <a:gd name="connsiteX6" fmla="*/ 371538 w 436777"/>
              <a:gd name="connsiteY6" fmla="*/ 63540 h 109841"/>
              <a:gd name="connsiteX7" fmla="*/ 436626 w 436777"/>
              <a:gd name="connsiteY7" fmla="*/ 23852 h 109841"/>
              <a:gd name="connsiteX8" fmla="*/ 352488 w 436777"/>
              <a:gd name="connsiteY8" fmla="*/ 61952 h 109841"/>
              <a:gd name="connsiteX9" fmla="*/ 273113 w 436777"/>
              <a:gd name="connsiteY9" fmla="*/ 93702 h 109841"/>
              <a:gd name="connsiteX10" fmla="*/ 177863 w 436777"/>
              <a:gd name="connsiteY10" fmla="*/ 98465 h 109841"/>
              <a:gd name="connsiteX11" fmla="*/ 133413 w 436777"/>
              <a:gd name="connsiteY11" fmla="*/ 87352 h 109841"/>
              <a:gd name="connsiteX12" fmla="*/ 63 w 436777"/>
              <a:gd name="connsiteY12" fmla="*/ 40 h 10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777" h="109841">
                <a:moveTo>
                  <a:pt x="63" y="40"/>
                </a:moveTo>
                <a:cubicBezTo>
                  <a:pt x="-2847" y="-1812"/>
                  <a:pt x="94520" y="60101"/>
                  <a:pt x="115951" y="76240"/>
                </a:cubicBezTo>
                <a:cubicBezTo>
                  <a:pt x="137382" y="92379"/>
                  <a:pt x="122830" y="92115"/>
                  <a:pt x="128651" y="96877"/>
                </a:cubicBezTo>
                <a:cubicBezTo>
                  <a:pt x="134472" y="101639"/>
                  <a:pt x="131826" y="102698"/>
                  <a:pt x="150876" y="104815"/>
                </a:cubicBezTo>
                <a:cubicBezTo>
                  <a:pt x="169926" y="106932"/>
                  <a:pt x="215964" y="110900"/>
                  <a:pt x="242951" y="109577"/>
                </a:cubicBezTo>
                <a:cubicBezTo>
                  <a:pt x="269938" y="108254"/>
                  <a:pt x="291370" y="104550"/>
                  <a:pt x="312801" y="96877"/>
                </a:cubicBezTo>
                <a:cubicBezTo>
                  <a:pt x="334232" y="89204"/>
                  <a:pt x="350901" y="75711"/>
                  <a:pt x="371538" y="63540"/>
                </a:cubicBezTo>
                <a:cubicBezTo>
                  <a:pt x="392175" y="51369"/>
                  <a:pt x="439801" y="24117"/>
                  <a:pt x="436626" y="23852"/>
                </a:cubicBezTo>
                <a:cubicBezTo>
                  <a:pt x="433451" y="23587"/>
                  <a:pt x="379740" y="50310"/>
                  <a:pt x="352488" y="61952"/>
                </a:cubicBezTo>
                <a:cubicBezTo>
                  <a:pt x="325236" y="73594"/>
                  <a:pt x="302217" y="87617"/>
                  <a:pt x="273113" y="93702"/>
                </a:cubicBezTo>
                <a:cubicBezTo>
                  <a:pt x="244009" y="99787"/>
                  <a:pt x="201146" y="99523"/>
                  <a:pt x="177863" y="98465"/>
                </a:cubicBezTo>
                <a:cubicBezTo>
                  <a:pt x="154580" y="97407"/>
                  <a:pt x="163311" y="104814"/>
                  <a:pt x="133413" y="87352"/>
                </a:cubicBezTo>
                <a:cubicBezTo>
                  <a:pt x="103515" y="69890"/>
                  <a:pt x="2973" y="1892"/>
                  <a:pt x="6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: 図形 2061">
            <a:extLst>
              <a:ext uri="{FF2B5EF4-FFF2-40B4-BE49-F238E27FC236}">
                <a16:creationId xmlns:a16="http://schemas.microsoft.com/office/drawing/2014/main" id="{5F3F07A4-5C9E-4D6B-86B2-9AF76CFCB098}"/>
              </a:ext>
            </a:extLst>
          </p:cNvPr>
          <p:cNvSpPr/>
          <p:nvPr/>
        </p:nvSpPr>
        <p:spPr>
          <a:xfrm>
            <a:off x="4561173" y="5880862"/>
            <a:ext cx="119232" cy="124986"/>
          </a:xfrm>
          <a:custGeom>
            <a:avLst/>
            <a:gdLst>
              <a:gd name="connsiteX0" fmla="*/ 118777 w 119232"/>
              <a:gd name="connsiteY0" fmla="*/ 124651 h 124986"/>
              <a:gd name="connsiteX1" fmla="*/ 45752 w 119232"/>
              <a:gd name="connsiteY1" fmla="*/ 89726 h 124986"/>
              <a:gd name="connsiteX2" fmla="*/ 14002 w 119232"/>
              <a:gd name="connsiteY2" fmla="*/ 37338 h 124986"/>
              <a:gd name="connsiteX3" fmla="*/ 61627 w 119232"/>
              <a:gd name="connsiteY3" fmla="*/ 2413 h 124986"/>
              <a:gd name="connsiteX4" fmla="*/ 10827 w 119232"/>
              <a:gd name="connsiteY4" fmla="*/ 10351 h 124986"/>
              <a:gd name="connsiteX5" fmla="*/ 7652 w 119232"/>
              <a:gd name="connsiteY5" fmla="*/ 69088 h 124986"/>
              <a:gd name="connsiteX6" fmla="*/ 118777 w 119232"/>
              <a:gd name="connsiteY6" fmla="*/ 124651 h 12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32" h="124986">
                <a:moveTo>
                  <a:pt x="118777" y="124651"/>
                </a:moveTo>
                <a:cubicBezTo>
                  <a:pt x="125127" y="128091"/>
                  <a:pt x="63214" y="104278"/>
                  <a:pt x="45752" y="89726"/>
                </a:cubicBezTo>
                <a:cubicBezTo>
                  <a:pt x="28289" y="75174"/>
                  <a:pt x="11356" y="51890"/>
                  <a:pt x="14002" y="37338"/>
                </a:cubicBezTo>
                <a:cubicBezTo>
                  <a:pt x="16648" y="22786"/>
                  <a:pt x="62156" y="6911"/>
                  <a:pt x="61627" y="2413"/>
                </a:cubicBezTo>
                <a:cubicBezTo>
                  <a:pt x="61098" y="-2085"/>
                  <a:pt x="19823" y="-761"/>
                  <a:pt x="10827" y="10351"/>
                </a:cubicBezTo>
                <a:cubicBezTo>
                  <a:pt x="1831" y="21463"/>
                  <a:pt x="-6636" y="50038"/>
                  <a:pt x="7652" y="69088"/>
                </a:cubicBezTo>
                <a:cubicBezTo>
                  <a:pt x="21939" y="88138"/>
                  <a:pt x="112427" y="121211"/>
                  <a:pt x="118777" y="124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F08074CC-6D84-4FF1-85E7-6D3C3496BF7C}"/>
              </a:ext>
            </a:extLst>
          </p:cNvPr>
          <p:cNvSpPr/>
          <p:nvPr/>
        </p:nvSpPr>
        <p:spPr>
          <a:xfrm>
            <a:off x="5040147" y="5902881"/>
            <a:ext cx="88821" cy="97981"/>
          </a:xfrm>
          <a:custGeom>
            <a:avLst/>
            <a:gdLst>
              <a:gd name="connsiteX0" fmla="*/ 166 w 88821"/>
              <a:gd name="connsiteY0" fmla="*/ 5794 h 97981"/>
              <a:gd name="connsiteX1" fmla="*/ 77953 w 88821"/>
              <a:gd name="connsiteY1" fmla="*/ 5794 h 97981"/>
              <a:gd name="connsiteX2" fmla="*/ 85891 w 88821"/>
              <a:gd name="connsiteY2" fmla="*/ 77232 h 97981"/>
              <a:gd name="connsiteX3" fmla="*/ 55728 w 88821"/>
              <a:gd name="connsiteY3" fmla="*/ 97869 h 97981"/>
              <a:gd name="connsiteX4" fmla="*/ 70016 w 88821"/>
              <a:gd name="connsiteY4" fmla="*/ 70882 h 97981"/>
              <a:gd name="connsiteX5" fmla="*/ 68428 w 88821"/>
              <a:gd name="connsiteY5" fmla="*/ 39132 h 97981"/>
              <a:gd name="connsiteX6" fmla="*/ 57316 w 88821"/>
              <a:gd name="connsiteY6" fmla="*/ 18494 h 97981"/>
              <a:gd name="connsiteX7" fmla="*/ 166 w 88821"/>
              <a:gd name="connsiteY7" fmla="*/ 5794 h 9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21" h="97981">
                <a:moveTo>
                  <a:pt x="166" y="5794"/>
                </a:moveTo>
                <a:cubicBezTo>
                  <a:pt x="3606" y="3677"/>
                  <a:pt x="63666" y="-6112"/>
                  <a:pt x="77953" y="5794"/>
                </a:cubicBezTo>
                <a:cubicBezTo>
                  <a:pt x="92240" y="17700"/>
                  <a:pt x="89595" y="61886"/>
                  <a:pt x="85891" y="77232"/>
                </a:cubicBezTo>
                <a:cubicBezTo>
                  <a:pt x="82187" y="92578"/>
                  <a:pt x="58374" y="98927"/>
                  <a:pt x="55728" y="97869"/>
                </a:cubicBezTo>
                <a:cubicBezTo>
                  <a:pt x="53082" y="96811"/>
                  <a:pt x="67899" y="80671"/>
                  <a:pt x="70016" y="70882"/>
                </a:cubicBezTo>
                <a:cubicBezTo>
                  <a:pt x="72133" y="61093"/>
                  <a:pt x="70545" y="47863"/>
                  <a:pt x="68428" y="39132"/>
                </a:cubicBezTo>
                <a:cubicBezTo>
                  <a:pt x="66311" y="30401"/>
                  <a:pt x="67105" y="24579"/>
                  <a:pt x="57316" y="18494"/>
                </a:cubicBezTo>
                <a:cubicBezTo>
                  <a:pt x="47527" y="12409"/>
                  <a:pt x="-3274" y="7911"/>
                  <a:pt x="166" y="5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3944CF11-F745-46F3-B1A6-EAB89C454335}"/>
              </a:ext>
            </a:extLst>
          </p:cNvPr>
          <p:cNvSpPr/>
          <p:nvPr/>
        </p:nvSpPr>
        <p:spPr>
          <a:xfrm>
            <a:off x="4656545" y="5446151"/>
            <a:ext cx="98221" cy="237126"/>
          </a:xfrm>
          <a:custGeom>
            <a:avLst/>
            <a:gdLst>
              <a:gd name="connsiteX0" fmla="*/ 93255 w 98221"/>
              <a:gd name="connsiteY0" fmla="*/ 32 h 237126"/>
              <a:gd name="connsiteX1" fmla="*/ 89022 w 98221"/>
              <a:gd name="connsiteY1" fmla="*/ 107982 h 237126"/>
              <a:gd name="connsiteX2" fmla="*/ 122 w 98221"/>
              <a:gd name="connsiteY2" fmla="*/ 237099 h 237126"/>
              <a:gd name="connsiteX3" fmla="*/ 69972 w 98221"/>
              <a:gd name="connsiteY3" fmla="*/ 118566 h 237126"/>
              <a:gd name="connsiteX4" fmla="*/ 93255 w 98221"/>
              <a:gd name="connsiteY4" fmla="*/ 32 h 23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21" h="237126">
                <a:moveTo>
                  <a:pt x="93255" y="32"/>
                </a:moveTo>
                <a:cubicBezTo>
                  <a:pt x="96430" y="-1732"/>
                  <a:pt x="104544" y="68471"/>
                  <a:pt x="89022" y="107982"/>
                </a:cubicBezTo>
                <a:cubicBezTo>
                  <a:pt x="73500" y="147493"/>
                  <a:pt x="3297" y="235335"/>
                  <a:pt x="122" y="237099"/>
                </a:cubicBezTo>
                <a:cubicBezTo>
                  <a:pt x="-3053" y="238863"/>
                  <a:pt x="56214" y="153844"/>
                  <a:pt x="69972" y="118566"/>
                </a:cubicBezTo>
                <a:cubicBezTo>
                  <a:pt x="83730" y="83288"/>
                  <a:pt x="90080" y="1796"/>
                  <a:pt x="93255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32BF8B47-EDE4-45F9-91BD-F660CA48B614}"/>
              </a:ext>
            </a:extLst>
          </p:cNvPr>
          <p:cNvSpPr/>
          <p:nvPr/>
        </p:nvSpPr>
        <p:spPr>
          <a:xfrm>
            <a:off x="4946650" y="5628153"/>
            <a:ext cx="80864" cy="197071"/>
          </a:xfrm>
          <a:custGeom>
            <a:avLst/>
            <a:gdLst>
              <a:gd name="connsiteX0" fmla="*/ 69850 w 80864"/>
              <a:gd name="connsiteY0" fmla="*/ 64 h 197071"/>
              <a:gd name="connsiteX1" fmla="*/ 76200 w 80864"/>
              <a:gd name="connsiteY1" fmla="*/ 131297 h 197071"/>
              <a:gd name="connsiteX2" fmla="*/ 0 w 80864"/>
              <a:gd name="connsiteY2" fmla="*/ 196914 h 197071"/>
              <a:gd name="connsiteX3" fmla="*/ 76200 w 80864"/>
              <a:gd name="connsiteY3" fmla="*/ 114364 h 197071"/>
              <a:gd name="connsiteX4" fmla="*/ 69850 w 80864"/>
              <a:gd name="connsiteY4" fmla="*/ 64 h 19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64" h="197071">
                <a:moveTo>
                  <a:pt x="69850" y="64"/>
                </a:moveTo>
                <a:cubicBezTo>
                  <a:pt x="69850" y="2886"/>
                  <a:pt x="87842" y="98489"/>
                  <a:pt x="76200" y="131297"/>
                </a:cubicBezTo>
                <a:cubicBezTo>
                  <a:pt x="64558" y="164105"/>
                  <a:pt x="0" y="199736"/>
                  <a:pt x="0" y="196914"/>
                </a:cubicBezTo>
                <a:cubicBezTo>
                  <a:pt x="0" y="194092"/>
                  <a:pt x="62794" y="141175"/>
                  <a:pt x="76200" y="114364"/>
                </a:cubicBezTo>
                <a:cubicBezTo>
                  <a:pt x="89606" y="87553"/>
                  <a:pt x="69850" y="-2758"/>
                  <a:pt x="6985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9E23D862-4A77-4FFE-BD2E-269A5D2E4DC1}"/>
              </a:ext>
            </a:extLst>
          </p:cNvPr>
          <p:cNvSpPr/>
          <p:nvPr/>
        </p:nvSpPr>
        <p:spPr>
          <a:xfrm>
            <a:off x="4686217" y="5829248"/>
            <a:ext cx="199257" cy="61870"/>
          </a:xfrm>
          <a:custGeom>
            <a:avLst/>
            <a:gdLst>
              <a:gd name="connsiteX0" fmla="*/ 83 w 199257"/>
              <a:gd name="connsiteY0" fmla="*/ 52 h 61870"/>
              <a:gd name="connsiteX1" fmla="*/ 118616 w 199257"/>
              <a:gd name="connsiteY1" fmla="*/ 59319 h 61870"/>
              <a:gd name="connsiteX2" fmla="*/ 199050 w 199257"/>
              <a:gd name="connsiteY2" fmla="*/ 50852 h 61870"/>
              <a:gd name="connsiteX3" fmla="*/ 137666 w 199257"/>
              <a:gd name="connsiteY3" fmla="*/ 48735 h 61870"/>
              <a:gd name="connsiteX4" fmla="*/ 83 w 199257"/>
              <a:gd name="connsiteY4" fmla="*/ 52 h 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57" h="61870">
                <a:moveTo>
                  <a:pt x="83" y="52"/>
                </a:moveTo>
                <a:cubicBezTo>
                  <a:pt x="-3092" y="1816"/>
                  <a:pt x="85455" y="50852"/>
                  <a:pt x="118616" y="59319"/>
                </a:cubicBezTo>
                <a:cubicBezTo>
                  <a:pt x="151777" y="67786"/>
                  <a:pt x="195875" y="52616"/>
                  <a:pt x="199050" y="50852"/>
                </a:cubicBezTo>
                <a:cubicBezTo>
                  <a:pt x="202225" y="49088"/>
                  <a:pt x="168358" y="55790"/>
                  <a:pt x="137666" y="48735"/>
                </a:cubicBezTo>
                <a:cubicBezTo>
                  <a:pt x="106974" y="41680"/>
                  <a:pt x="3258" y="-1712"/>
                  <a:pt x="8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: 図形 2067">
            <a:extLst>
              <a:ext uri="{FF2B5EF4-FFF2-40B4-BE49-F238E27FC236}">
                <a16:creationId xmlns:a16="http://schemas.microsoft.com/office/drawing/2014/main" id="{484753E1-0A72-4F2C-BB0B-D0020D90879F}"/>
              </a:ext>
            </a:extLst>
          </p:cNvPr>
          <p:cNvSpPr/>
          <p:nvPr/>
        </p:nvSpPr>
        <p:spPr>
          <a:xfrm>
            <a:off x="4529559" y="5756907"/>
            <a:ext cx="136049" cy="40986"/>
          </a:xfrm>
          <a:custGeom>
            <a:avLst/>
            <a:gdLst>
              <a:gd name="connsiteX0" fmla="*/ 108 w 136049"/>
              <a:gd name="connsiteY0" fmla="*/ 19476 h 40986"/>
              <a:gd name="connsiteX1" fmla="*/ 86891 w 136049"/>
              <a:gd name="connsiteY1" fmla="*/ 426 h 40986"/>
              <a:gd name="connsiteX2" fmla="*/ 135574 w 136049"/>
              <a:gd name="connsiteY2" fmla="*/ 40643 h 40986"/>
              <a:gd name="connsiteX3" fmla="*/ 105941 w 136049"/>
              <a:gd name="connsiteY3" fmla="*/ 19476 h 40986"/>
              <a:gd name="connsiteX4" fmla="*/ 108 w 136049"/>
              <a:gd name="connsiteY4" fmla="*/ 19476 h 4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49" h="40986">
                <a:moveTo>
                  <a:pt x="108" y="19476"/>
                </a:moveTo>
                <a:cubicBezTo>
                  <a:pt x="-3067" y="16301"/>
                  <a:pt x="64313" y="-3102"/>
                  <a:pt x="86891" y="426"/>
                </a:cubicBezTo>
                <a:cubicBezTo>
                  <a:pt x="109469" y="3954"/>
                  <a:pt x="132399" y="37468"/>
                  <a:pt x="135574" y="40643"/>
                </a:cubicBezTo>
                <a:cubicBezTo>
                  <a:pt x="138749" y="43818"/>
                  <a:pt x="125697" y="24062"/>
                  <a:pt x="105941" y="19476"/>
                </a:cubicBezTo>
                <a:cubicBezTo>
                  <a:pt x="86186" y="14890"/>
                  <a:pt x="3283" y="22651"/>
                  <a:pt x="108" y="19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F0537D6C-3B77-4B6D-BBD2-3A1148AAD8A5}"/>
              </a:ext>
            </a:extLst>
          </p:cNvPr>
          <p:cNvSpPr/>
          <p:nvPr/>
        </p:nvSpPr>
        <p:spPr>
          <a:xfrm>
            <a:off x="5082117" y="5562600"/>
            <a:ext cx="61496" cy="82577"/>
          </a:xfrm>
          <a:custGeom>
            <a:avLst/>
            <a:gdLst>
              <a:gd name="connsiteX0" fmla="*/ 0 w 61496"/>
              <a:gd name="connsiteY0" fmla="*/ 0 h 82577"/>
              <a:gd name="connsiteX1" fmla="*/ 61383 w 61496"/>
              <a:gd name="connsiteY1" fmla="*/ 82550 h 82577"/>
              <a:gd name="connsiteX2" fmla="*/ 0 w 61496"/>
              <a:gd name="connsiteY2" fmla="*/ 0 h 8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96" h="82577">
                <a:moveTo>
                  <a:pt x="0" y="0"/>
                </a:moveTo>
                <a:cubicBezTo>
                  <a:pt x="0" y="0"/>
                  <a:pt x="58208" y="80786"/>
                  <a:pt x="61383" y="82550"/>
                </a:cubicBezTo>
                <a:cubicBezTo>
                  <a:pt x="64558" y="84314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: 図形 2069">
            <a:extLst>
              <a:ext uri="{FF2B5EF4-FFF2-40B4-BE49-F238E27FC236}">
                <a16:creationId xmlns:a16="http://schemas.microsoft.com/office/drawing/2014/main" id="{BE01EFEA-8CCD-419F-84AA-B4163AD842E7}"/>
              </a:ext>
            </a:extLst>
          </p:cNvPr>
          <p:cNvSpPr/>
          <p:nvPr/>
        </p:nvSpPr>
        <p:spPr>
          <a:xfrm>
            <a:off x="4647891" y="5314024"/>
            <a:ext cx="37457" cy="193080"/>
          </a:xfrm>
          <a:custGeom>
            <a:avLst/>
            <a:gdLst>
              <a:gd name="connsiteX0" fmla="*/ 27826 w 37457"/>
              <a:gd name="connsiteY0" fmla="*/ 926 h 193080"/>
              <a:gd name="connsiteX1" fmla="*/ 19359 w 37457"/>
              <a:gd name="connsiteY1" fmla="*/ 157559 h 193080"/>
              <a:gd name="connsiteX2" fmla="*/ 309 w 37457"/>
              <a:gd name="connsiteY2" fmla="*/ 189309 h 193080"/>
              <a:gd name="connsiteX3" fmla="*/ 36292 w 37457"/>
              <a:gd name="connsiteY3" fmla="*/ 96176 h 193080"/>
              <a:gd name="connsiteX4" fmla="*/ 27826 w 37457"/>
              <a:gd name="connsiteY4" fmla="*/ 926 h 19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57" h="193080">
                <a:moveTo>
                  <a:pt x="27826" y="926"/>
                </a:moveTo>
                <a:cubicBezTo>
                  <a:pt x="25004" y="11156"/>
                  <a:pt x="23945" y="126162"/>
                  <a:pt x="19359" y="157559"/>
                </a:cubicBezTo>
                <a:cubicBezTo>
                  <a:pt x="14773" y="188956"/>
                  <a:pt x="-2513" y="199539"/>
                  <a:pt x="309" y="189309"/>
                </a:cubicBezTo>
                <a:cubicBezTo>
                  <a:pt x="3131" y="179079"/>
                  <a:pt x="31706" y="124398"/>
                  <a:pt x="36292" y="96176"/>
                </a:cubicBezTo>
                <a:cubicBezTo>
                  <a:pt x="40878" y="67954"/>
                  <a:pt x="30648" y="-9304"/>
                  <a:pt x="27826" y="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: 図形 2070">
            <a:extLst>
              <a:ext uri="{FF2B5EF4-FFF2-40B4-BE49-F238E27FC236}">
                <a16:creationId xmlns:a16="http://schemas.microsoft.com/office/drawing/2014/main" id="{254C3187-CCE0-4E43-8E07-BFF9C41EC6AB}"/>
              </a:ext>
            </a:extLst>
          </p:cNvPr>
          <p:cNvSpPr/>
          <p:nvPr/>
        </p:nvSpPr>
        <p:spPr>
          <a:xfrm>
            <a:off x="4745038" y="6045026"/>
            <a:ext cx="203200" cy="14511"/>
          </a:xfrm>
          <a:custGeom>
            <a:avLst/>
            <a:gdLst>
              <a:gd name="connsiteX0" fmla="*/ 0 w 203200"/>
              <a:gd name="connsiteY0" fmla="*/ 4937 h 14511"/>
              <a:gd name="connsiteX1" fmla="*/ 147637 w 203200"/>
              <a:gd name="connsiteY1" fmla="*/ 14462 h 14511"/>
              <a:gd name="connsiteX2" fmla="*/ 203200 w 203200"/>
              <a:gd name="connsiteY2" fmla="*/ 174 h 14511"/>
              <a:gd name="connsiteX3" fmla="*/ 147637 w 203200"/>
              <a:gd name="connsiteY3" fmla="*/ 6524 h 14511"/>
              <a:gd name="connsiteX4" fmla="*/ 0 w 203200"/>
              <a:gd name="connsiteY4" fmla="*/ 4937 h 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14511">
                <a:moveTo>
                  <a:pt x="0" y="4937"/>
                </a:moveTo>
                <a:cubicBezTo>
                  <a:pt x="0" y="6260"/>
                  <a:pt x="113770" y="15256"/>
                  <a:pt x="147637" y="14462"/>
                </a:cubicBezTo>
                <a:cubicBezTo>
                  <a:pt x="181504" y="13668"/>
                  <a:pt x="203200" y="1497"/>
                  <a:pt x="203200" y="174"/>
                </a:cubicBezTo>
                <a:cubicBezTo>
                  <a:pt x="203200" y="-1149"/>
                  <a:pt x="180710" y="5466"/>
                  <a:pt x="147637" y="6524"/>
                </a:cubicBezTo>
                <a:cubicBezTo>
                  <a:pt x="114564" y="7582"/>
                  <a:pt x="0" y="3614"/>
                  <a:pt x="0" y="4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435B4495-145F-4F15-9D17-307F70D8639B}"/>
              </a:ext>
            </a:extLst>
          </p:cNvPr>
          <p:cNvSpPr/>
          <p:nvPr/>
        </p:nvSpPr>
        <p:spPr>
          <a:xfrm>
            <a:off x="4957753" y="5930705"/>
            <a:ext cx="139899" cy="70571"/>
          </a:xfrm>
          <a:custGeom>
            <a:avLst/>
            <a:gdLst>
              <a:gd name="connsiteX0" fmla="*/ 10 w 139899"/>
              <a:gd name="connsiteY0" fmla="*/ 33533 h 70571"/>
              <a:gd name="connsiteX1" fmla="*/ 66685 w 139899"/>
              <a:gd name="connsiteY1" fmla="*/ 70045 h 70571"/>
              <a:gd name="connsiteX2" fmla="*/ 139710 w 139899"/>
              <a:gd name="connsiteY2" fmla="*/ 195 h 70571"/>
              <a:gd name="connsiteX3" fmla="*/ 87322 w 139899"/>
              <a:gd name="connsiteY3" fmla="*/ 49408 h 70571"/>
              <a:gd name="connsiteX4" fmla="*/ 71447 w 139899"/>
              <a:gd name="connsiteY4" fmla="*/ 58933 h 70571"/>
              <a:gd name="connsiteX5" fmla="*/ 10 w 139899"/>
              <a:gd name="connsiteY5" fmla="*/ 33533 h 7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99" h="70571">
                <a:moveTo>
                  <a:pt x="10" y="33533"/>
                </a:moveTo>
                <a:cubicBezTo>
                  <a:pt x="-784" y="35385"/>
                  <a:pt x="43402" y="75601"/>
                  <a:pt x="66685" y="70045"/>
                </a:cubicBezTo>
                <a:cubicBezTo>
                  <a:pt x="89968" y="64489"/>
                  <a:pt x="136271" y="3634"/>
                  <a:pt x="139710" y="195"/>
                </a:cubicBezTo>
                <a:cubicBezTo>
                  <a:pt x="143149" y="-3244"/>
                  <a:pt x="98699" y="39618"/>
                  <a:pt x="87322" y="49408"/>
                </a:cubicBezTo>
                <a:cubicBezTo>
                  <a:pt x="75945" y="59198"/>
                  <a:pt x="83088" y="61314"/>
                  <a:pt x="71447" y="58933"/>
                </a:cubicBezTo>
                <a:cubicBezTo>
                  <a:pt x="59806" y="56552"/>
                  <a:pt x="804" y="31681"/>
                  <a:pt x="10" y="3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8AD1C781-DDC3-4E23-B1DA-431C4706F1B7}"/>
              </a:ext>
            </a:extLst>
          </p:cNvPr>
          <p:cNvSpPr/>
          <p:nvPr/>
        </p:nvSpPr>
        <p:spPr>
          <a:xfrm>
            <a:off x="4583479" y="5903303"/>
            <a:ext cx="141452" cy="71388"/>
          </a:xfrm>
          <a:custGeom>
            <a:avLst/>
            <a:gdLst>
              <a:gd name="connsiteX0" fmla="*/ 139334 w 141452"/>
              <a:gd name="connsiteY0" fmla="*/ 65697 h 71388"/>
              <a:gd name="connsiteX1" fmla="*/ 82184 w 141452"/>
              <a:gd name="connsiteY1" fmla="*/ 64110 h 71388"/>
              <a:gd name="connsiteX2" fmla="*/ 44084 w 141452"/>
              <a:gd name="connsiteY2" fmla="*/ 30772 h 71388"/>
              <a:gd name="connsiteX3" fmla="*/ 1221 w 141452"/>
              <a:gd name="connsiteY3" fmla="*/ 610 h 71388"/>
              <a:gd name="connsiteX4" fmla="*/ 139334 w 141452"/>
              <a:gd name="connsiteY4" fmla="*/ 65697 h 7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52" h="71388">
                <a:moveTo>
                  <a:pt x="139334" y="65697"/>
                </a:moveTo>
                <a:cubicBezTo>
                  <a:pt x="152828" y="76280"/>
                  <a:pt x="98059" y="69931"/>
                  <a:pt x="82184" y="64110"/>
                </a:cubicBezTo>
                <a:cubicBezTo>
                  <a:pt x="66309" y="58289"/>
                  <a:pt x="57578" y="41355"/>
                  <a:pt x="44084" y="30772"/>
                </a:cubicBezTo>
                <a:cubicBezTo>
                  <a:pt x="30590" y="20189"/>
                  <a:pt x="-7246" y="-4153"/>
                  <a:pt x="1221" y="610"/>
                </a:cubicBezTo>
                <a:cubicBezTo>
                  <a:pt x="9688" y="5373"/>
                  <a:pt x="125840" y="55114"/>
                  <a:pt x="139334" y="65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: 図形 2073">
            <a:extLst>
              <a:ext uri="{FF2B5EF4-FFF2-40B4-BE49-F238E27FC236}">
                <a16:creationId xmlns:a16="http://schemas.microsoft.com/office/drawing/2014/main" id="{4ACEA3C5-A202-42FA-B69E-DD9FA4DC5FE1}"/>
              </a:ext>
            </a:extLst>
          </p:cNvPr>
          <p:cNvSpPr/>
          <p:nvPr/>
        </p:nvSpPr>
        <p:spPr>
          <a:xfrm>
            <a:off x="4749701" y="6070599"/>
            <a:ext cx="16117" cy="111127"/>
          </a:xfrm>
          <a:custGeom>
            <a:avLst/>
            <a:gdLst>
              <a:gd name="connsiteX0" fmla="*/ 8037 w 16117"/>
              <a:gd name="connsiteY0" fmla="*/ 1 h 111127"/>
              <a:gd name="connsiteX1" fmla="*/ 15974 w 16117"/>
              <a:gd name="connsiteY1" fmla="*/ 66676 h 111127"/>
              <a:gd name="connsiteX2" fmla="*/ 99 w 16117"/>
              <a:gd name="connsiteY2" fmla="*/ 111126 h 111127"/>
              <a:gd name="connsiteX3" fmla="*/ 9624 w 16117"/>
              <a:gd name="connsiteY3" fmla="*/ 68264 h 111127"/>
              <a:gd name="connsiteX4" fmla="*/ 8037 w 16117"/>
              <a:gd name="connsiteY4" fmla="*/ 1 h 11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7" h="111127">
                <a:moveTo>
                  <a:pt x="8037" y="1"/>
                </a:moveTo>
                <a:cubicBezTo>
                  <a:pt x="9095" y="-264"/>
                  <a:pt x="17297" y="48155"/>
                  <a:pt x="15974" y="66676"/>
                </a:cubicBezTo>
                <a:cubicBezTo>
                  <a:pt x="14651" y="85197"/>
                  <a:pt x="1157" y="110861"/>
                  <a:pt x="99" y="111126"/>
                </a:cubicBezTo>
                <a:cubicBezTo>
                  <a:pt x="-959" y="111391"/>
                  <a:pt x="6714" y="81493"/>
                  <a:pt x="9624" y="68264"/>
                </a:cubicBezTo>
                <a:cubicBezTo>
                  <a:pt x="12534" y="55035"/>
                  <a:pt x="6979" y="266"/>
                  <a:pt x="803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DEEF6A85-CBA2-4063-8DE9-982392642F03}"/>
              </a:ext>
            </a:extLst>
          </p:cNvPr>
          <p:cNvSpPr/>
          <p:nvPr/>
        </p:nvSpPr>
        <p:spPr>
          <a:xfrm>
            <a:off x="4854246" y="6081637"/>
            <a:ext cx="31653" cy="83831"/>
          </a:xfrm>
          <a:custGeom>
            <a:avLst/>
            <a:gdLst>
              <a:gd name="connsiteX0" fmla="*/ 329 w 31653"/>
              <a:gd name="connsiteY0" fmla="*/ 76 h 83831"/>
              <a:gd name="connsiteX1" fmla="*/ 28904 w 31653"/>
              <a:gd name="connsiteY1" fmla="*/ 74688 h 83831"/>
              <a:gd name="connsiteX2" fmla="*/ 28904 w 31653"/>
              <a:gd name="connsiteY2" fmla="*/ 81038 h 83831"/>
              <a:gd name="connsiteX3" fmla="*/ 14617 w 31653"/>
              <a:gd name="connsiteY3" fmla="*/ 60401 h 83831"/>
              <a:gd name="connsiteX4" fmla="*/ 329 w 31653"/>
              <a:gd name="connsiteY4" fmla="*/ 76 h 8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53" h="83831">
                <a:moveTo>
                  <a:pt x="329" y="76"/>
                </a:moveTo>
                <a:cubicBezTo>
                  <a:pt x="2710" y="2457"/>
                  <a:pt x="24141" y="61194"/>
                  <a:pt x="28904" y="74688"/>
                </a:cubicBezTo>
                <a:cubicBezTo>
                  <a:pt x="33667" y="88182"/>
                  <a:pt x="31285" y="83419"/>
                  <a:pt x="28904" y="81038"/>
                </a:cubicBezTo>
                <a:cubicBezTo>
                  <a:pt x="26523" y="78657"/>
                  <a:pt x="20173" y="69132"/>
                  <a:pt x="14617" y="60401"/>
                </a:cubicBezTo>
                <a:cubicBezTo>
                  <a:pt x="9061" y="51670"/>
                  <a:pt x="-2052" y="-2305"/>
                  <a:pt x="32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B47DB190-FC7C-4736-9AE7-B39FD748C221}"/>
              </a:ext>
            </a:extLst>
          </p:cNvPr>
          <p:cNvSpPr/>
          <p:nvPr/>
        </p:nvSpPr>
        <p:spPr>
          <a:xfrm>
            <a:off x="4261134" y="6268808"/>
            <a:ext cx="587101" cy="237417"/>
          </a:xfrm>
          <a:custGeom>
            <a:avLst/>
            <a:gdLst>
              <a:gd name="connsiteX0" fmla="*/ 4479 w 587101"/>
              <a:gd name="connsiteY0" fmla="*/ 236767 h 237417"/>
              <a:gd name="connsiteX1" fmla="*/ 28291 w 587101"/>
              <a:gd name="connsiteY1" fmla="*/ 166917 h 237417"/>
              <a:gd name="connsiteX2" fmla="*/ 99729 w 587101"/>
              <a:gd name="connsiteY2" fmla="*/ 120880 h 237417"/>
              <a:gd name="connsiteX3" fmla="*/ 221966 w 587101"/>
              <a:gd name="connsiteY3" fmla="*/ 52617 h 237417"/>
              <a:gd name="connsiteX4" fmla="*/ 409291 w 587101"/>
              <a:gd name="connsiteY4" fmla="*/ 1817 h 237417"/>
              <a:gd name="connsiteX5" fmla="*/ 479141 w 587101"/>
              <a:gd name="connsiteY5" fmla="*/ 16105 h 237417"/>
              <a:gd name="connsiteX6" fmla="*/ 587091 w 587101"/>
              <a:gd name="connsiteY6" fmla="*/ 62142 h 237417"/>
              <a:gd name="connsiteX7" fmla="*/ 472791 w 587101"/>
              <a:gd name="connsiteY7" fmla="*/ 30392 h 237417"/>
              <a:gd name="connsiteX8" fmla="*/ 402941 w 587101"/>
              <a:gd name="connsiteY8" fmla="*/ 19280 h 237417"/>
              <a:gd name="connsiteX9" fmla="*/ 271179 w 587101"/>
              <a:gd name="connsiteY9" fmla="*/ 49442 h 237417"/>
              <a:gd name="connsiteX10" fmla="*/ 112429 w 587101"/>
              <a:gd name="connsiteY10" fmla="*/ 122467 h 237417"/>
              <a:gd name="connsiteX11" fmla="*/ 4479 w 587101"/>
              <a:gd name="connsiteY11" fmla="*/ 236767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101" h="237417">
                <a:moveTo>
                  <a:pt x="4479" y="236767"/>
                </a:moveTo>
                <a:cubicBezTo>
                  <a:pt x="-9544" y="244175"/>
                  <a:pt x="12416" y="186231"/>
                  <a:pt x="28291" y="166917"/>
                </a:cubicBezTo>
                <a:cubicBezTo>
                  <a:pt x="44166" y="147603"/>
                  <a:pt x="67450" y="139930"/>
                  <a:pt x="99729" y="120880"/>
                </a:cubicBezTo>
                <a:cubicBezTo>
                  <a:pt x="132008" y="101830"/>
                  <a:pt x="170372" y="72461"/>
                  <a:pt x="221966" y="52617"/>
                </a:cubicBezTo>
                <a:cubicBezTo>
                  <a:pt x="273560" y="32773"/>
                  <a:pt x="366428" y="7902"/>
                  <a:pt x="409291" y="1817"/>
                </a:cubicBezTo>
                <a:cubicBezTo>
                  <a:pt x="452154" y="-4268"/>
                  <a:pt x="449508" y="6051"/>
                  <a:pt x="479141" y="16105"/>
                </a:cubicBezTo>
                <a:cubicBezTo>
                  <a:pt x="508774" y="26159"/>
                  <a:pt x="588149" y="59761"/>
                  <a:pt x="587091" y="62142"/>
                </a:cubicBezTo>
                <a:cubicBezTo>
                  <a:pt x="586033" y="64523"/>
                  <a:pt x="503483" y="37536"/>
                  <a:pt x="472791" y="30392"/>
                </a:cubicBezTo>
                <a:cubicBezTo>
                  <a:pt x="442099" y="23248"/>
                  <a:pt x="436543" y="16105"/>
                  <a:pt x="402941" y="19280"/>
                </a:cubicBezTo>
                <a:cubicBezTo>
                  <a:pt x="369339" y="22455"/>
                  <a:pt x="319598" y="32244"/>
                  <a:pt x="271179" y="49442"/>
                </a:cubicBezTo>
                <a:cubicBezTo>
                  <a:pt x="222760" y="66640"/>
                  <a:pt x="157937" y="93892"/>
                  <a:pt x="112429" y="122467"/>
                </a:cubicBezTo>
                <a:cubicBezTo>
                  <a:pt x="66921" y="151042"/>
                  <a:pt x="18502" y="229359"/>
                  <a:pt x="4479" y="236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B082E889-3481-46EF-BC6F-83300A4C812C}"/>
              </a:ext>
            </a:extLst>
          </p:cNvPr>
          <p:cNvSpPr/>
          <p:nvPr/>
        </p:nvSpPr>
        <p:spPr>
          <a:xfrm>
            <a:off x="4833502" y="6291166"/>
            <a:ext cx="560823" cy="211567"/>
          </a:xfrm>
          <a:custGeom>
            <a:avLst/>
            <a:gdLst>
              <a:gd name="connsiteX0" fmla="*/ 436 w 560823"/>
              <a:gd name="connsiteY0" fmla="*/ 35022 h 211567"/>
              <a:gd name="connsiteX1" fmla="*/ 132198 w 560823"/>
              <a:gd name="connsiteY1" fmla="*/ 97 h 211567"/>
              <a:gd name="connsiteX2" fmla="*/ 263961 w 560823"/>
              <a:gd name="connsiteY2" fmla="*/ 47722 h 211567"/>
              <a:gd name="connsiteX3" fmla="*/ 451286 w 560823"/>
              <a:gd name="connsiteY3" fmla="*/ 120747 h 211567"/>
              <a:gd name="connsiteX4" fmla="*/ 544948 w 560823"/>
              <a:gd name="connsiteY4" fmla="*/ 181072 h 211567"/>
              <a:gd name="connsiteX5" fmla="*/ 557648 w 560823"/>
              <a:gd name="connsiteY5" fmla="*/ 208059 h 211567"/>
              <a:gd name="connsiteX6" fmla="*/ 560823 w 560823"/>
              <a:gd name="connsiteY6" fmla="*/ 211234 h 211567"/>
              <a:gd name="connsiteX7" fmla="*/ 516373 w 560823"/>
              <a:gd name="connsiteY7" fmla="*/ 163609 h 211567"/>
              <a:gd name="connsiteX8" fmla="*/ 394136 w 560823"/>
              <a:gd name="connsiteY8" fmla="*/ 101697 h 211567"/>
              <a:gd name="connsiteX9" fmla="*/ 178236 w 560823"/>
              <a:gd name="connsiteY9" fmla="*/ 23909 h 211567"/>
              <a:gd name="connsiteX10" fmla="*/ 436 w 560823"/>
              <a:gd name="connsiteY10" fmla="*/ 35022 h 21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823" h="211567">
                <a:moveTo>
                  <a:pt x="436" y="35022"/>
                </a:moveTo>
                <a:cubicBezTo>
                  <a:pt x="-7237" y="31053"/>
                  <a:pt x="88277" y="-2020"/>
                  <a:pt x="132198" y="97"/>
                </a:cubicBezTo>
                <a:cubicBezTo>
                  <a:pt x="176119" y="2214"/>
                  <a:pt x="210780" y="27614"/>
                  <a:pt x="263961" y="47722"/>
                </a:cubicBezTo>
                <a:cubicBezTo>
                  <a:pt x="317142" y="67830"/>
                  <a:pt x="404455" y="98522"/>
                  <a:pt x="451286" y="120747"/>
                </a:cubicBezTo>
                <a:cubicBezTo>
                  <a:pt x="498117" y="142972"/>
                  <a:pt x="527221" y="166520"/>
                  <a:pt x="544948" y="181072"/>
                </a:cubicBezTo>
                <a:cubicBezTo>
                  <a:pt x="562675" y="195624"/>
                  <a:pt x="557648" y="208059"/>
                  <a:pt x="557648" y="208059"/>
                </a:cubicBezTo>
                <a:cubicBezTo>
                  <a:pt x="560294" y="213086"/>
                  <a:pt x="560823" y="211234"/>
                  <a:pt x="560823" y="211234"/>
                </a:cubicBezTo>
                <a:cubicBezTo>
                  <a:pt x="553944" y="203826"/>
                  <a:pt x="544154" y="181865"/>
                  <a:pt x="516373" y="163609"/>
                </a:cubicBezTo>
                <a:cubicBezTo>
                  <a:pt x="488592" y="145353"/>
                  <a:pt x="450492" y="124980"/>
                  <a:pt x="394136" y="101697"/>
                </a:cubicBezTo>
                <a:cubicBezTo>
                  <a:pt x="337780" y="78414"/>
                  <a:pt x="244911" y="33699"/>
                  <a:pt x="178236" y="23909"/>
                </a:cubicBezTo>
                <a:cubicBezTo>
                  <a:pt x="111561" y="14119"/>
                  <a:pt x="8109" y="38991"/>
                  <a:pt x="436" y="35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EFA52747-7A12-4B7A-847F-D20722B5C81A}"/>
              </a:ext>
            </a:extLst>
          </p:cNvPr>
          <p:cNvSpPr/>
          <p:nvPr/>
        </p:nvSpPr>
        <p:spPr>
          <a:xfrm>
            <a:off x="4273277" y="6505399"/>
            <a:ext cx="327451" cy="11289"/>
          </a:xfrm>
          <a:custGeom>
            <a:avLst/>
            <a:gdLst>
              <a:gd name="connsiteX0" fmla="*/ 273 w 327451"/>
              <a:gd name="connsiteY0" fmla="*/ 176 h 11289"/>
              <a:gd name="connsiteX1" fmla="*/ 260623 w 327451"/>
              <a:gd name="connsiteY1" fmla="*/ 11289 h 11289"/>
              <a:gd name="connsiteX2" fmla="*/ 325711 w 327451"/>
              <a:gd name="connsiteY2" fmla="*/ 176 h 11289"/>
              <a:gd name="connsiteX3" fmla="*/ 212998 w 327451"/>
              <a:gd name="connsiteY3" fmla="*/ 4939 h 11289"/>
              <a:gd name="connsiteX4" fmla="*/ 273 w 327451"/>
              <a:gd name="connsiteY4" fmla="*/ 176 h 1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51" h="11289">
                <a:moveTo>
                  <a:pt x="273" y="176"/>
                </a:moveTo>
                <a:cubicBezTo>
                  <a:pt x="8210" y="1234"/>
                  <a:pt x="206383" y="11289"/>
                  <a:pt x="260623" y="11289"/>
                </a:cubicBezTo>
                <a:cubicBezTo>
                  <a:pt x="314863" y="11289"/>
                  <a:pt x="333648" y="1234"/>
                  <a:pt x="325711" y="176"/>
                </a:cubicBezTo>
                <a:cubicBezTo>
                  <a:pt x="317774" y="-882"/>
                  <a:pt x="266444" y="6791"/>
                  <a:pt x="212998" y="4939"/>
                </a:cubicBezTo>
                <a:cubicBezTo>
                  <a:pt x="159552" y="3087"/>
                  <a:pt x="-7664" y="-882"/>
                  <a:pt x="273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14E3AA81-970A-41F8-BDDE-53D24BD63BA3}"/>
              </a:ext>
            </a:extLst>
          </p:cNvPr>
          <p:cNvSpPr/>
          <p:nvPr/>
        </p:nvSpPr>
        <p:spPr>
          <a:xfrm>
            <a:off x="4617810" y="6489440"/>
            <a:ext cx="343667" cy="41540"/>
          </a:xfrm>
          <a:custGeom>
            <a:avLst/>
            <a:gdLst>
              <a:gd name="connsiteX0" fmla="*/ 1815 w 343667"/>
              <a:gd name="connsiteY0" fmla="*/ 11373 h 41540"/>
              <a:gd name="connsiteX1" fmla="*/ 171678 w 343667"/>
              <a:gd name="connsiteY1" fmla="*/ 260 h 41540"/>
              <a:gd name="connsiteX2" fmla="*/ 330428 w 343667"/>
              <a:gd name="connsiteY2" fmla="*/ 22485 h 41540"/>
              <a:gd name="connsiteX3" fmla="*/ 317728 w 343667"/>
              <a:gd name="connsiteY3" fmla="*/ 28835 h 41540"/>
              <a:gd name="connsiteX4" fmla="*/ 181203 w 343667"/>
              <a:gd name="connsiteY4" fmla="*/ 41535 h 41540"/>
              <a:gd name="connsiteX5" fmla="*/ 87540 w 343667"/>
              <a:gd name="connsiteY5" fmla="*/ 27248 h 41540"/>
              <a:gd name="connsiteX6" fmla="*/ 1815 w 343667"/>
              <a:gd name="connsiteY6" fmla="*/ 11373 h 4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667" h="41540">
                <a:moveTo>
                  <a:pt x="1815" y="11373"/>
                </a:moveTo>
                <a:cubicBezTo>
                  <a:pt x="15838" y="6875"/>
                  <a:pt x="116909" y="-1592"/>
                  <a:pt x="171678" y="260"/>
                </a:cubicBezTo>
                <a:cubicBezTo>
                  <a:pt x="226447" y="2112"/>
                  <a:pt x="306086" y="17723"/>
                  <a:pt x="330428" y="22485"/>
                </a:cubicBezTo>
                <a:cubicBezTo>
                  <a:pt x="354770" y="27247"/>
                  <a:pt x="342599" y="25660"/>
                  <a:pt x="317728" y="28835"/>
                </a:cubicBezTo>
                <a:cubicBezTo>
                  <a:pt x="292857" y="32010"/>
                  <a:pt x="219568" y="41799"/>
                  <a:pt x="181203" y="41535"/>
                </a:cubicBezTo>
                <a:cubicBezTo>
                  <a:pt x="142838" y="41271"/>
                  <a:pt x="116380" y="33069"/>
                  <a:pt x="87540" y="27248"/>
                </a:cubicBezTo>
                <a:cubicBezTo>
                  <a:pt x="58700" y="21427"/>
                  <a:pt x="-12208" y="15871"/>
                  <a:pt x="1815" y="11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21E67C87-79EF-40B3-BB88-0970FAAC9C0F}"/>
              </a:ext>
            </a:extLst>
          </p:cNvPr>
          <p:cNvSpPr/>
          <p:nvPr/>
        </p:nvSpPr>
        <p:spPr>
          <a:xfrm>
            <a:off x="4951413" y="6502550"/>
            <a:ext cx="400328" cy="34280"/>
          </a:xfrm>
          <a:custGeom>
            <a:avLst/>
            <a:gdLst>
              <a:gd name="connsiteX0" fmla="*/ 0 w 400328"/>
              <a:gd name="connsiteY0" fmla="*/ 10963 h 34280"/>
              <a:gd name="connsiteX1" fmla="*/ 263525 w 400328"/>
              <a:gd name="connsiteY1" fmla="*/ 7788 h 34280"/>
              <a:gd name="connsiteX2" fmla="*/ 377825 w 400328"/>
              <a:gd name="connsiteY2" fmla="*/ 4613 h 34280"/>
              <a:gd name="connsiteX3" fmla="*/ 400050 w 400328"/>
              <a:gd name="connsiteY3" fmla="*/ 1438 h 34280"/>
              <a:gd name="connsiteX4" fmla="*/ 385762 w 400328"/>
              <a:gd name="connsiteY4" fmla="*/ 30013 h 34280"/>
              <a:gd name="connsiteX5" fmla="*/ 325437 w 400328"/>
              <a:gd name="connsiteY5" fmla="*/ 33188 h 34280"/>
              <a:gd name="connsiteX6" fmla="*/ 261937 w 400328"/>
              <a:gd name="connsiteY6" fmla="*/ 20488 h 34280"/>
              <a:gd name="connsiteX7" fmla="*/ 0 w 400328"/>
              <a:gd name="connsiteY7" fmla="*/ 10963 h 3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328" h="34280">
                <a:moveTo>
                  <a:pt x="0" y="10963"/>
                </a:moveTo>
                <a:cubicBezTo>
                  <a:pt x="265" y="8846"/>
                  <a:pt x="263525" y="7788"/>
                  <a:pt x="263525" y="7788"/>
                </a:cubicBezTo>
                <a:cubicBezTo>
                  <a:pt x="326496" y="6730"/>
                  <a:pt x="355071" y="5671"/>
                  <a:pt x="377825" y="4613"/>
                </a:cubicBezTo>
                <a:cubicBezTo>
                  <a:pt x="400579" y="3555"/>
                  <a:pt x="398727" y="-2795"/>
                  <a:pt x="400050" y="1438"/>
                </a:cubicBezTo>
                <a:cubicBezTo>
                  <a:pt x="401373" y="5671"/>
                  <a:pt x="398197" y="24721"/>
                  <a:pt x="385762" y="30013"/>
                </a:cubicBezTo>
                <a:cubicBezTo>
                  <a:pt x="373327" y="35305"/>
                  <a:pt x="346074" y="34775"/>
                  <a:pt x="325437" y="33188"/>
                </a:cubicBezTo>
                <a:cubicBezTo>
                  <a:pt x="304800" y="31601"/>
                  <a:pt x="314060" y="23399"/>
                  <a:pt x="261937" y="20488"/>
                </a:cubicBezTo>
                <a:cubicBezTo>
                  <a:pt x="209814" y="17577"/>
                  <a:pt x="-265" y="13080"/>
                  <a:pt x="0" y="10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6AB8D680-02B7-4A0D-9E37-C53FF6BC555A}"/>
              </a:ext>
            </a:extLst>
          </p:cNvPr>
          <p:cNvSpPr/>
          <p:nvPr/>
        </p:nvSpPr>
        <p:spPr>
          <a:xfrm>
            <a:off x="5355975" y="6456333"/>
            <a:ext cx="113593" cy="58854"/>
          </a:xfrm>
          <a:custGeom>
            <a:avLst/>
            <a:gdLst>
              <a:gd name="connsiteX0" fmla="*/ 250 w 113593"/>
              <a:gd name="connsiteY0" fmla="*/ 58767 h 58854"/>
              <a:gd name="connsiteX1" fmla="*/ 82800 w 113593"/>
              <a:gd name="connsiteY1" fmla="*/ 41305 h 58854"/>
              <a:gd name="connsiteX2" fmla="*/ 112963 w 113593"/>
              <a:gd name="connsiteY2" fmla="*/ 30 h 58854"/>
              <a:gd name="connsiteX3" fmla="*/ 58988 w 113593"/>
              <a:gd name="connsiteY3" fmla="*/ 34955 h 58854"/>
              <a:gd name="connsiteX4" fmla="*/ 250 w 113593"/>
              <a:gd name="connsiteY4" fmla="*/ 58767 h 5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93" h="58854">
                <a:moveTo>
                  <a:pt x="250" y="58767"/>
                </a:moveTo>
                <a:cubicBezTo>
                  <a:pt x="4219" y="59825"/>
                  <a:pt x="64015" y="51094"/>
                  <a:pt x="82800" y="41305"/>
                </a:cubicBezTo>
                <a:cubicBezTo>
                  <a:pt x="101586" y="31515"/>
                  <a:pt x="116932" y="1088"/>
                  <a:pt x="112963" y="30"/>
                </a:cubicBezTo>
                <a:cubicBezTo>
                  <a:pt x="108994" y="-1028"/>
                  <a:pt x="77509" y="25695"/>
                  <a:pt x="58988" y="34955"/>
                </a:cubicBezTo>
                <a:cubicBezTo>
                  <a:pt x="40467" y="44215"/>
                  <a:pt x="-3719" y="57709"/>
                  <a:pt x="250" y="58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: 図形 2081">
            <a:extLst>
              <a:ext uri="{FF2B5EF4-FFF2-40B4-BE49-F238E27FC236}">
                <a16:creationId xmlns:a16="http://schemas.microsoft.com/office/drawing/2014/main" id="{33220BEA-630E-4E0B-BF2E-AFB117EF165F}"/>
              </a:ext>
            </a:extLst>
          </p:cNvPr>
          <p:cNvSpPr/>
          <p:nvPr/>
        </p:nvSpPr>
        <p:spPr>
          <a:xfrm>
            <a:off x="4187520" y="6410273"/>
            <a:ext cx="81493" cy="92166"/>
          </a:xfrm>
          <a:custGeom>
            <a:avLst/>
            <a:gdLst>
              <a:gd name="connsiteX0" fmla="*/ 81268 w 81493"/>
              <a:gd name="connsiteY0" fmla="*/ 92127 h 92166"/>
              <a:gd name="connsiteX1" fmla="*/ 44755 w 81493"/>
              <a:gd name="connsiteY1" fmla="*/ 46090 h 92166"/>
              <a:gd name="connsiteX2" fmla="*/ 305 w 81493"/>
              <a:gd name="connsiteY2" fmla="*/ 52 h 92166"/>
              <a:gd name="connsiteX3" fmla="*/ 27293 w 81493"/>
              <a:gd name="connsiteY3" fmla="*/ 38152 h 92166"/>
              <a:gd name="connsiteX4" fmla="*/ 81268 w 81493"/>
              <a:gd name="connsiteY4" fmla="*/ 92127 h 9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93" h="92166">
                <a:moveTo>
                  <a:pt x="81268" y="92127"/>
                </a:moveTo>
                <a:cubicBezTo>
                  <a:pt x="84178" y="93450"/>
                  <a:pt x="58249" y="61436"/>
                  <a:pt x="44755" y="46090"/>
                </a:cubicBezTo>
                <a:cubicBezTo>
                  <a:pt x="31261" y="30744"/>
                  <a:pt x="3215" y="1375"/>
                  <a:pt x="305" y="52"/>
                </a:cubicBezTo>
                <a:cubicBezTo>
                  <a:pt x="-2605" y="-1271"/>
                  <a:pt x="15916" y="22806"/>
                  <a:pt x="27293" y="38152"/>
                </a:cubicBezTo>
                <a:cubicBezTo>
                  <a:pt x="38670" y="53498"/>
                  <a:pt x="78358" y="90804"/>
                  <a:pt x="81268" y="9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3769A234-8D45-4C77-9996-695E26B06691}"/>
              </a:ext>
            </a:extLst>
          </p:cNvPr>
          <p:cNvSpPr/>
          <p:nvPr/>
        </p:nvSpPr>
        <p:spPr>
          <a:xfrm>
            <a:off x="4317894" y="6516575"/>
            <a:ext cx="305202" cy="14400"/>
          </a:xfrm>
          <a:custGeom>
            <a:avLst/>
            <a:gdLst>
              <a:gd name="connsiteX0" fmla="*/ 106 w 305202"/>
              <a:gd name="connsiteY0" fmla="*/ 14400 h 14400"/>
              <a:gd name="connsiteX1" fmla="*/ 185844 w 305202"/>
              <a:gd name="connsiteY1" fmla="*/ 8050 h 14400"/>
              <a:gd name="connsiteX2" fmla="*/ 304906 w 305202"/>
              <a:gd name="connsiteY2" fmla="*/ 113 h 14400"/>
              <a:gd name="connsiteX3" fmla="*/ 212831 w 305202"/>
              <a:gd name="connsiteY3" fmla="*/ 14400 h 14400"/>
              <a:gd name="connsiteX4" fmla="*/ 106 w 305202"/>
              <a:gd name="connsiteY4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02" h="14400">
                <a:moveTo>
                  <a:pt x="106" y="14400"/>
                </a:moveTo>
                <a:cubicBezTo>
                  <a:pt x="-4392" y="13342"/>
                  <a:pt x="135044" y="10431"/>
                  <a:pt x="185844" y="8050"/>
                </a:cubicBezTo>
                <a:cubicBezTo>
                  <a:pt x="236644" y="5669"/>
                  <a:pt x="300408" y="-945"/>
                  <a:pt x="304906" y="113"/>
                </a:cubicBezTo>
                <a:cubicBezTo>
                  <a:pt x="309404" y="1171"/>
                  <a:pt x="262043" y="14136"/>
                  <a:pt x="212831" y="14400"/>
                </a:cubicBezTo>
                <a:lnTo>
                  <a:pt x="106" y="144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2758339F-B726-4973-B67D-33C5F34B8266}"/>
              </a:ext>
            </a:extLst>
          </p:cNvPr>
          <p:cNvSpPr/>
          <p:nvPr/>
        </p:nvSpPr>
        <p:spPr>
          <a:xfrm>
            <a:off x="4932360" y="6529304"/>
            <a:ext cx="290523" cy="9882"/>
          </a:xfrm>
          <a:custGeom>
            <a:avLst/>
            <a:gdLst>
              <a:gd name="connsiteX0" fmla="*/ 3 w 290523"/>
              <a:gd name="connsiteY0" fmla="*/ 3259 h 9882"/>
              <a:gd name="connsiteX1" fmla="*/ 179390 w 290523"/>
              <a:gd name="connsiteY1" fmla="*/ 4846 h 9882"/>
              <a:gd name="connsiteX2" fmla="*/ 290515 w 290523"/>
              <a:gd name="connsiteY2" fmla="*/ 84 h 9882"/>
              <a:gd name="connsiteX3" fmla="*/ 184153 w 290523"/>
              <a:gd name="connsiteY3" fmla="*/ 9609 h 9882"/>
              <a:gd name="connsiteX4" fmla="*/ 3 w 290523"/>
              <a:gd name="connsiteY4" fmla="*/ 3259 h 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23" h="9882">
                <a:moveTo>
                  <a:pt x="3" y="3259"/>
                </a:moveTo>
                <a:cubicBezTo>
                  <a:pt x="-791" y="2465"/>
                  <a:pt x="130971" y="5375"/>
                  <a:pt x="179390" y="4846"/>
                </a:cubicBezTo>
                <a:cubicBezTo>
                  <a:pt x="227809" y="4317"/>
                  <a:pt x="289721" y="-710"/>
                  <a:pt x="290515" y="84"/>
                </a:cubicBezTo>
                <a:cubicBezTo>
                  <a:pt x="291309" y="878"/>
                  <a:pt x="234159" y="11726"/>
                  <a:pt x="184153" y="9609"/>
                </a:cubicBezTo>
                <a:lnTo>
                  <a:pt x="3" y="32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C595ADF3-9B70-43AF-B1F3-58A9F2B02848}"/>
              </a:ext>
            </a:extLst>
          </p:cNvPr>
          <p:cNvSpPr/>
          <p:nvPr/>
        </p:nvSpPr>
        <p:spPr>
          <a:xfrm>
            <a:off x="4799738" y="6514400"/>
            <a:ext cx="614097" cy="358441"/>
          </a:xfrm>
          <a:custGeom>
            <a:avLst/>
            <a:gdLst>
              <a:gd name="connsiteX0" fmla="*/ 612050 w 614097"/>
              <a:gd name="connsiteY0" fmla="*/ 700 h 358441"/>
              <a:gd name="connsiteX1" fmla="*/ 529500 w 614097"/>
              <a:gd name="connsiteY1" fmla="*/ 141988 h 358441"/>
              <a:gd name="connsiteX2" fmla="*/ 415200 w 614097"/>
              <a:gd name="connsiteY2" fmla="*/ 238825 h 358441"/>
              <a:gd name="connsiteX3" fmla="*/ 215175 w 614097"/>
              <a:gd name="connsiteY3" fmla="*/ 345188 h 358441"/>
              <a:gd name="connsiteX4" fmla="*/ 862 w 614097"/>
              <a:gd name="connsiteY4" fmla="*/ 356300 h 358441"/>
              <a:gd name="connsiteX5" fmla="*/ 145325 w 614097"/>
              <a:gd name="connsiteY5" fmla="*/ 340425 h 358441"/>
              <a:gd name="connsiteX6" fmla="*/ 281850 w 614097"/>
              <a:gd name="connsiteY6" fmla="*/ 310263 h 358441"/>
              <a:gd name="connsiteX7" fmla="*/ 443775 w 614097"/>
              <a:gd name="connsiteY7" fmla="*/ 205488 h 358441"/>
              <a:gd name="connsiteX8" fmla="*/ 612050 w 614097"/>
              <a:gd name="connsiteY8" fmla="*/ 700 h 35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097" h="358441">
                <a:moveTo>
                  <a:pt x="612050" y="700"/>
                </a:moveTo>
                <a:cubicBezTo>
                  <a:pt x="626338" y="-9883"/>
                  <a:pt x="562308" y="102300"/>
                  <a:pt x="529500" y="141988"/>
                </a:cubicBezTo>
                <a:cubicBezTo>
                  <a:pt x="496692" y="181676"/>
                  <a:pt x="467587" y="204958"/>
                  <a:pt x="415200" y="238825"/>
                </a:cubicBezTo>
                <a:cubicBezTo>
                  <a:pt x="362813" y="272692"/>
                  <a:pt x="284231" y="325609"/>
                  <a:pt x="215175" y="345188"/>
                </a:cubicBezTo>
                <a:cubicBezTo>
                  <a:pt x="146119" y="364767"/>
                  <a:pt x="12504" y="357094"/>
                  <a:pt x="862" y="356300"/>
                </a:cubicBezTo>
                <a:cubicBezTo>
                  <a:pt x="-10780" y="355506"/>
                  <a:pt x="98494" y="348098"/>
                  <a:pt x="145325" y="340425"/>
                </a:cubicBezTo>
                <a:cubicBezTo>
                  <a:pt x="192156" y="332752"/>
                  <a:pt x="232108" y="332752"/>
                  <a:pt x="281850" y="310263"/>
                </a:cubicBezTo>
                <a:cubicBezTo>
                  <a:pt x="331592" y="287774"/>
                  <a:pt x="391123" y="256024"/>
                  <a:pt x="443775" y="205488"/>
                </a:cubicBezTo>
                <a:cubicBezTo>
                  <a:pt x="496427" y="154953"/>
                  <a:pt x="597762" y="11283"/>
                  <a:pt x="612050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D6F073EE-B0EC-4106-AABC-30075BF5D07F}"/>
              </a:ext>
            </a:extLst>
          </p:cNvPr>
          <p:cNvSpPr/>
          <p:nvPr/>
        </p:nvSpPr>
        <p:spPr>
          <a:xfrm>
            <a:off x="4295772" y="6498781"/>
            <a:ext cx="514307" cy="376834"/>
          </a:xfrm>
          <a:custGeom>
            <a:avLst/>
            <a:gdLst>
              <a:gd name="connsiteX0" fmla="*/ 512766 w 514307"/>
              <a:gd name="connsiteY0" fmla="*/ 373507 h 376834"/>
              <a:gd name="connsiteX1" fmla="*/ 338141 w 514307"/>
              <a:gd name="connsiteY1" fmla="*/ 351282 h 376834"/>
              <a:gd name="connsiteX2" fmla="*/ 223841 w 514307"/>
              <a:gd name="connsiteY2" fmla="*/ 300482 h 376834"/>
              <a:gd name="connsiteX3" fmla="*/ 106366 w 514307"/>
              <a:gd name="connsiteY3" fmla="*/ 214757 h 376834"/>
              <a:gd name="connsiteX4" fmla="*/ 19053 w 514307"/>
              <a:gd name="connsiteY4" fmla="*/ 113157 h 376834"/>
              <a:gd name="connsiteX5" fmla="*/ 3 w 514307"/>
              <a:gd name="connsiteY5" fmla="*/ 25844 h 376834"/>
              <a:gd name="connsiteX6" fmla="*/ 17466 w 514307"/>
              <a:gd name="connsiteY6" fmla="*/ 444 h 376834"/>
              <a:gd name="connsiteX7" fmla="*/ 11116 w 514307"/>
              <a:gd name="connsiteY7" fmla="*/ 41719 h 376834"/>
              <a:gd name="connsiteX8" fmla="*/ 20641 w 514307"/>
              <a:gd name="connsiteY8" fmla="*/ 81407 h 376834"/>
              <a:gd name="connsiteX9" fmla="*/ 122241 w 514307"/>
              <a:gd name="connsiteY9" fmla="*/ 213169 h 376834"/>
              <a:gd name="connsiteX10" fmla="*/ 230191 w 514307"/>
              <a:gd name="connsiteY10" fmla="*/ 281432 h 376834"/>
              <a:gd name="connsiteX11" fmla="*/ 512766 w 514307"/>
              <a:gd name="connsiteY11" fmla="*/ 373507 h 3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307" h="376834">
                <a:moveTo>
                  <a:pt x="512766" y="373507"/>
                </a:moveTo>
                <a:cubicBezTo>
                  <a:pt x="530758" y="385149"/>
                  <a:pt x="386295" y="363453"/>
                  <a:pt x="338141" y="351282"/>
                </a:cubicBezTo>
                <a:cubicBezTo>
                  <a:pt x="289987" y="339111"/>
                  <a:pt x="262470" y="323236"/>
                  <a:pt x="223841" y="300482"/>
                </a:cubicBezTo>
                <a:cubicBezTo>
                  <a:pt x="185212" y="277728"/>
                  <a:pt x="140497" y="245978"/>
                  <a:pt x="106366" y="214757"/>
                </a:cubicBezTo>
                <a:cubicBezTo>
                  <a:pt x="72235" y="183536"/>
                  <a:pt x="36780" y="144642"/>
                  <a:pt x="19053" y="113157"/>
                </a:cubicBezTo>
                <a:cubicBezTo>
                  <a:pt x="1326" y="81671"/>
                  <a:pt x="267" y="44629"/>
                  <a:pt x="3" y="25844"/>
                </a:cubicBezTo>
                <a:cubicBezTo>
                  <a:pt x="-261" y="7059"/>
                  <a:pt x="15614" y="-2202"/>
                  <a:pt x="17466" y="444"/>
                </a:cubicBezTo>
                <a:cubicBezTo>
                  <a:pt x="19318" y="3090"/>
                  <a:pt x="10587" y="28225"/>
                  <a:pt x="11116" y="41719"/>
                </a:cubicBezTo>
                <a:cubicBezTo>
                  <a:pt x="11645" y="55213"/>
                  <a:pt x="2120" y="52832"/>
                  <a:pt x="20641" y="81407"/>
                </a:cubicBezTo>
                <a:cubicBezTo>
                  <a:pt x="39162" y="109982"/>
                  <a:pt x="87316" y="179831"/>
                  <a:pt x="122241" y="213169"/>
                </a:cubicBezTo>
                <a:cubicBezTo>
                  <a:pt x="157166" y="246506"/>
                  <a:pt x="163781" y="256296"/>
                  <a:pt x="230191" y="281432"/>
                </a:cubicBezTo>
                <a:cubicBezTo>
                  <a:pt x="296601" y="306568"/>
                  <a:pt x="494774" y="361865"/>
                  <a:pt x="512766" y="373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5563B862-2785-45AB-BDA7-52436CD1404A}"/>
              </a:ext>
            </a:extLst>
          </p:cNvPr>
          <p:cNvSpPr/>
          <p:nvPr/>
        </p:nvSpPr>
        <p:spPr>
          <a:xfrm>
            <a:off x="3757436" y="4775879"/>
            <a:ext cx="691143" cy="193508"/>
          </a:xfrm>
          <a:custGeom>
            <a:avLst/>
            <a:gdLst>
              <a:gd name="connsiteX0" fmla="*/ 1764 w 691143"/>
              <a:gd name="connsiteY0" fmla="*/ 112034 h 193508"/>
              <a:gd name="connsiteX1" fmla="*/ 157339 w 691143"/>
              <a:gd name="connsiteY1" fmla="*/ 26309 h 193508"/>
              <a:gd name="connsiteX2" fmla="*/ 362127 w 691143"/>
              <a:gd name="connsiteY2" fmla="*/ 26309 h 193508"/>
              <a:gd name="connsiteX3" fmla="*/ 517702 w 691143"/>
              <a:gd name="connsiteY3" fmla="*/ 81871 h 193508"/>
              <a:gd name="connsiteX4" fmla="*/ 585964 w 691143"/>
              <a:gd name="connsiteY4" fmla="*/ 139021 h 193508"/>
              <a:gd name="connsiteX5" fmla="*/ 690739 w 691143"/>
              <a:gd name="connsiteY5" fmla="*/ 192996 h 193508"/>
              <a:gd name="connsiteX6" fmla="*/ 544689 w 691143"/>
              <a:gd name="connsiteY6" fmla="*/ 105684 h 193508"/>
              <a:gd name="connsiteX7" fmla="*/ 389114 w 691143"/>
              <a:gd name="connsiteY7" fmla="*/ 19959 h 193508"/>
              <a:gd name="connsiteX8" fmla="*/ 260527 w 691143"/>
              <a:gd name="connsiteY8" fmla="*/ 5671 h 193508"/>
              <a:gd name="connsiteX9" fmla="*/ 1764 w 691143"/>
              <a:gd name="connsiteY9" fmla="*/ 112034 h 1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143" h="193508">
                <a:moveTo>
                  <a:pt x="1764" y="112034"/>
                </a:moveTo>
                <a:cubicBezTo>
                  <a:pt x="-15434" y="115474"/>
                  <a:pt x="97278" y="40597"/>
                  <a:pt x="157339" y="26309"/>
                </a:cubicBezTo>
                <a:cubicBezTo>
                  <a:pt x="217400" y="12021"/>
                  <a:pt x="302067" y="17049"/>
                  <a:pt x="362127" y="26309"/>
                </a:cubicBezTo>
                <a:cubicBezTo>
                  <a:pt x="422187" y="35569"/>
                  <a:pt x="480396" y="63086"/>
                  <a:pt x="517702" y="81871"/>
                </a:cubicBezTo>
                <a:cubicBezTo>
                  <a:pt x="555008" y="100656"/>
                  <a:pt x="557124" y="120500"/>
                  <a:pt x="585964" y="139021"/>
                </a:cubicBezTo>
                <a:cubicBezTo>
                  <a:pt x="614804" y="157542"/>
                  <a:pt x="697618" y="198552"/>
                  <a:pt x="690739" y="192996"/>
                </a:cubicBezTo>
                <a:cubicBezTo>
                  <a:pt x="683860" y="187440"/>
                  <a:pt x="594960" y="134524"/>
                  <a:pt x="544689" y="105684"/>
                </a:cubicBezTo>
                <a:cubicBezTo>
                  <a:pt x="494418" y="76844"/>
                  <a:pt x="436474" y="36628"/>
                  <a:pt x="389114" y="19959"/>
                </a:cubicBezTo>
                <a:cubicBezTo>
                  <a:pt x="341754" y="3290"/>
                  <a:pt x="327202" y="-7029"/>
                  <a:pt x="260527" y="5671"/>
                </a:cubicBezTo>
                <a:cubicBezTo>
                  <a:pt x="193852" y="18371"/>
                  <a:pt x="18962" y="108594"/>
                  <a:pt x="1764" y="11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B503A317-6DB8-48A4-8CA7-BEE5DADDA62E}"/>
              </a:ext>
            </a:extLst>
          </p:cNvPr>
          <p:cNvSpPr/>
          <p:nvPr/>
        </p:nvSpPr>
        <p:spPr>
          <a:xfrm>
            <a:off x="3632151" y="4792529"/>
            <a:ext cx="128749" cy="107373"/>
          </a:xfrm>
          <a:custGeom>
            <a:avLst/>
            <a:gdLst>
              <a:gd name="connsiteX0" fmla="*/ 128637 w 128749"/>
              <a:gd name="connsiteY0" fmla="*/ 104909 h 107373"/>
              <a:gd name="connsiteX1" fmla="*/ 73074 w 128749"/>
              <a:gd name="connsiteY1" fmla="*/ 89034 h 107373"/>
              <a:gd name="connsiteX2" fmla="*/ 47674 w 128749"/>
              <a:gd name="connsiteY2" fmla="*/ 50934 h 107373"/>
              <a:gd name="connsiteX3" fmla="*/ 49 w 128749"/>
              <a:gd name="connsiteY3" fmla="*/ 134 h 107373"/>
              <a:gd name="connsiteX4" fmla="*/ 57199 w 128749"/>
              <a:gd name="connsiteY4" fmla="*/ 38234 h 107373"/>
              <a:gd name="connsiteX5" fmla="*/ 128637 w 128749"/>
              <a:gd name="connsiteY5" fmla="*/ 104909 h 10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749" h="107373">
                <a:moveTo>
                  <a:pt x="128637" y="104909"/>
                </a:moveTo>
                <a:cubicBezTo>
                  <a:pt x="131283" y="113376"/>
                  <a:pt x="86568" y="98030"/>
                  <a:pt x="73074" y="89034"/>
                </a:cubicBezTo>
                <a:cubicBezTo>
                  <a:pt x="59580" y="80038"/>
                  <a:pt x="59845" y="65751"/>
                  <a:pt x="47674" y="50934"/>
                </a:cubicBezTo>
                <a:cubicBezTo>
                  <a:pt x="35503" y="36117"/>
                  <a:pt x="-1539" y="2251"/>
                  <a:pt x="49" y="134"/>
                </a:cubicBezTo>
                <a:cubicBezTo>
                  <a:pt x="1637" y="-1983"/>
                  <a:pt x="35768" y="21301"/>
                  <a:pt x="57199" y="38234"/>
                </a:cubicBezTo>
                <a:cubicBezTo>
                  <a:pt x="78630" y="55167"/>
                  <a:pt x="125991" y="96442"/>
                  <a:pt x="128637" y="104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EE6755A1-8B03-4D73-9768-8301368863F7}"/>
              </a:ext>
            </a:extLst>
          </p:cNvPr>
          <p:cNvSpPr/>
          <p:nvPr/>
        </p:nvSpPr>
        <p:spPr>
          <a:xfrm>
            <a:off x="3703481" y="4762499"/>
            <a:ext cx="93879" cy="109540"/>
          </a:xfrm>
          <a:custGeom>
            <a:avLst/>
            <a:gdLst>
              <a:gd name="connsiteX0" fmla="*/ 93819 w 93879"/>
              <a:gd name="connsiteY0" fmla="*/ 109539 h 109540"/>
              <a:gd name="connsiteX1" fmla="*/ 28732 w 93879"/>
              <a:gd name="connsiteY1" fmla="*/ 65089 h 109540"/>
              <a:gd name="connsiteX2" fmla="*/ 157 w 93879"/>
              <a:gd name="connsiteY2" fmla="*/ 1 h 109540"/>
              <a:gd name="connsiteX3" fmla="*/ 39844 w 93879"/>
              <a:gd name="connsiteY3" fmla="*/ 63501 h 109540"/>
              <a:gd name="connsiteX4" fmla="*/ 93819 w 93879"/>
              <a:gd name="connsiteY4" fmla="*/ 109539 h 10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79" h="109540">
                <a:moveTo>
                  <a:pt x="93819" y="109539"/>
                </a:moveTo>
                <a:cubicBezTo>
                  <a:pt x="91967" y="109804"/>
                  <a:pt x="44342" y="83345"/>
                  <a:pt x="28732" y="65089"/>
                </a:cubicBezTo>
                <a:cubicBezTo>
                  <a:pt x="13122" y="46833"/>
                  <a:pt x="-1695" y="266"/>
                  <a:pt x="157" y="1"/>
                </a:cubicBezTo>
                <a:cubicBezTo>
                  <a:pt x="2009" y="-264"/>
                  <a:pt x="25292" y="46832"/>
                  <a:pt x="39844" y="63501"/>
                </a:cubicBezTo>
                <a:cubicBezTo>
                  <a:pt x="54396" y="80170"/>
                  <a:pt x="95671" y="109274"/>
                  <a:pt x="93819" y="109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F88B6974-0CB1-4EF3-A737-F4F3CBFCDD19}"/>
              </a:ext>
            </a:extLst>
          </p:cNvPr>
          <p:cNvSpPr/>
          <p:nvPr/>
        </p:nvSpPr>
        <p:spPr>
          <a:xfrm>
            <a:off x="3757373" y="4741859"/>
            <a:ext cx="100265" cy="87333"/>
          </a:xfrm>
          <a:custGeom>
            <a:avLst/>
            <a:gdLst>
              <a:gd name="connsiteX0" fmla="*/ 100252 w 100265"/>
              <a:gd name="connsiteY0" fmla="*/ 87316 h 87333"/>
              <a:gd name="connsiteX1" fmla="*/ 17702 w 100265"/>
              <a:gd name="connsiteY1" fmla="*/ 61916 h 87333"/>
              <a:gd name="connsiteX2" fmla="*/ 240 w 100265"/>
              <a:gd name="connsiteY2" fmla="*/ 4 h 87333"/>
              <a:gd name="connsiteX3" fmla="*/ 24052 w 100265"/>
              <a:gd name="connsiteY3" fmla="*/ 58741 h 87333"/>
              <a:gd name="connsiteX4" fmla="*/ 100252 w 100265"/>
              <a:gd name="connsiteY4" fmla="*/ 87316 h 8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5" h="87333">
                <a:moveTo>
                  <a:pt x="100252" y="87316"/>
                </a:moveTo>
                <a:cubicBezTo>
                  <a:pt x="99194" y="87845"/>
                  <a:pt x="34371" y="76468"/>
                  <a:pt x="17702" y="61916"/>
                </a:cubicBezTo>
                <a:cubicBezTo>
                  <a:pt x="1033" y="47364"/>
                  <a:pt x="-818" y="533"/>
                  <a:pt x="240" y="4"/>
                </a:cubicBezTo>
                <a:cubicBezTo>
                  <a:pt x="1298" y="-525"/>
                  <a:pt x="7912" y="45247"/>
                  <a:pt x="24052" y="58741"/>
                </a:cubicBezTo>
                <a:cubicBezTo>
                  <a:pt x="40192" y="72235"/>
                  <a:pt x="101310" y="86787"/>
                  <a:pt x="100252" y="87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EA1E81FB-34F6-4567-B76D-FDA7F357048F}"/>
              </a:ext>
            </a:extLst>
          </p:cNvPr>
          <p:cNvSpPr/>
          <p:nvPr/>
        </p:nvSpPr>
        <p:spPr>
          <a:xfrm>
            <a:off x="3817005" y="4677923"/>
            <a:ext cx="113716" cy="151106"/>
          </a:xfrm>
          <a:custGeom>
            <a:avLst/>
            <a:gdLst>
              <a:gd name="connsiteX0" fmla="*/ 113645 w 113716"/>
              <a:gd name="connsiteY0" fmla="*/ 122677 h 151106"/>
              <a:gd name="connsiteX1" fmla="*/ 51733 w 113716"/>
              <a:gd name="connsiteY1" fmla="*/ 89340 h 151106"/>
              <a:gd name="connsiteX2" fmla="*/ 2520 w 113716"/>
              <a:gd name="connsiteY2" fmla="*/ 440 h 151106"/>
              <a:gd name="connsiteX3" fmla="*/ 10458 w 113716"/>
              <a:gd name="connsiteY3" fmla="*/ 59177 h 151106"/>
              <a:gd name="connsiteX4" fmla="*/ 39033 w 113716"/>
              <a:gd name="connsiteY4" fmla="*/ 148077 h 151106"/>
              <a:gd name="connsiteX5" fmla="*/ 113645 w 113716"/>
              <a:gd name="connsiteY5" fmla="*/ 122677 h 15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16" h="151106">
                <a:moveTo>
                  <a:pt x="113645" y="122677"/>
                </a:moveTo>
                <a:cubicBezTo>
                  <a:pt x="115762" y="112888"/>
                  <a:pt x="70254" y="109713"/>
                  <a:pt x="51733" y="89340"/>
                </a:cubicBezTo>
                <a:cubicBezTo>
                  <a:pt x="33212" y="68967"/>
                  <a:pt x="9399" y="5467"/>
                  <a:pt x="2520" y="440"/>
                </a:cubicBezTo>
                <a:cubicBezTo>
                  <a:pt x="-4359" y="-4587"/>
                  <a:pt x="4373" y="34571"/>
                  <a:pt x="10458" y="59177"/>
                </a:cubicBezTo>
                <a:cubicBezTo>
                  <a:pt x="16543" y="83783"/>
                  <a:pt x="24746" y="135906"/>
                  <a:pt x="39033" y="148077"/>
                </a:cubicBezTo>
                <a:cubicBezTo>
                  <a:pt x="53320" y="160248"/>
                  <a:pt x="111528" y="132466"/>
                  <a:pt x="113645" y="122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B686AE0C-263B-4C9D-8651-42652EEF7443}"/>
              </a:ext>
            </a:extLst>
          </p:cNvPr>
          <p:cNvSpPr/>
          <p:nvPr/>
        </p:nvSpPr>
        <p:spPr>
          <a:xfrm>
            <a:off x="3901603" y="4632871"/>
            <a:ext cx="76966" cy="155100"/>
          </a:xfrm>
          <a:custGeom>
            <a:avLst/>
            <a:gdLst>
              <a:gd name="connsiteX0" fmla="*/ 76672 w 76966"/>
              <a:gd name="connsiteY0" fmla="*/ 155029 h 155100"/>
              <a:gd name="connsiteX1" fmla="*/ 27460 w 76966"/>
              <a:gd name="connsiteY1" fmla="*/ 113754 h 155100"/>
              <a:gd name="connsiteX2" fmla="*/ 44922 w 76966"/>
              <a:gd name="connsiteY2" fmla="*/ 2629 h 155100"/>
              <a:gd name="connsiteX3" fmla="*/ 29047 w 76966"/>
              <a:gd name="connsiteY3" fmla="*/ 40729 h 155100"/>
              <a:gd name="connsiteX4" fmla="*/ 472 w 76966"/>
              <a:gd name="connsiteY4" fmla="*/ 105817 h 155100"/>
              <a:gd name="connsiteX5" fmla="*/ 76672 w 76966"/>
              <a:gd name="connsiteY5" fmla="*/ 155029 h 15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66" h="155100">
                <a:moveTo>
                  <a:pt x="76672" y="155029"/>
                </a:moveTo>
                <a:cubicBezTo>
                  <a:pt x="81170" y="156352"/>
                  <a:pt x="32752" y="139154"/>
                  <a:pt x="27460" y="113754"/>
                </a:cubicBezTo>
                <a:cubicBezTo>
                  <a:pt x="22168" y="88354"/>
                  <a:pt x="44658" y="14800"/>
                  <a:pt x="44922" y="2629"/>
                </a:cubicBezTo>
                <a:cubicBezTo>
                  <a:pt x="45186" y="-9542"/>
                  <a:pt x="36455" y="23531"/>
                  <a:pt x="29047" y="40729"/>
                </a:cubicBezTo>
                <a:cubicBezTo>
                  <a:pt x="21639" y="57927"/>
                  <a:pt x="-3761" y="84121"/>
                  <a:pt x="472" y="105817"/>
                </a:cubicBezTo>
                <a:cubicBezTo>
                  <a:pt x="4705" y="127513"/>
                  <a:pt x="72174" y="153706"/>
                  <a:pt x="76672" y="155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1B1E6221-A2F0-405F-BA46-58AED806D6A6}"/>
              </a:ext>
            </a:extLst>
          </p:cNvPr>
          <p:cNvSpPr/>
          <p:nvPr/>
        </p:nvSpPr>
        <p:spPr>
          <a:xfrm>
            <a:off x="3976642" y="4668581"/>
            <a:ext cx="61973" cy="119998"/>
          </a:xfrm>
          <a:custGeom>
            <a:avLst/>
            <a:gdLst>
              <a:gd name="connsiteX0" fmla="*/ 61958 w 61973"/>
              <a:gd name="connsiteY0" fmla="*/ 119319 h 119998"/>
              <a:gd name="connsiteX1" fmla="*/ 19096 w 61973"/>
              <a:gd name="connsiteY1" fmla="*/ 87569 h 119998"/>
              <a:gd name="connsiteX2" fmla="*/ 46 w 61973"/>
              <a:gd name="connsiteY2" fmla="*/ 257 h 119998"/>
              <a:gd name="connsiteX3" fmla="*/ 23858 w 61973"/>
              <a:gd name="connsiteY3" fmla="*/ 62169 h 119998"/>
              <a:gd name="connsiteX4" fmla="*/ 61958 w 61973"/>
              <a:gd name="connsiteY4" fmla="*/ 119319 h 1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3" h="119998">
                <a:moveTo>
                  <a:pt x="61958" y="119319"/>
                </a:moveTo>
                <a:cubicBezTo>
                  <a:pt x="61164" y="123552"/>
                  <a:pt x="29415" y="107413"/>
                  <a:pt x="19096" y="87569"/>
                </a:cubicBezTo>
                <a:cubicBezTo>
                  <a:pt x="8777" y="67725"/>
                  <a:pt x="-748" y="4490"/>
                  <a:pt x="46" y="257"/>
                </a:cubicBezTo>
                <a:cubicBezTo>
                  <a:pt x="840" y="-3976"/>
                  <a:pt x="15656" y="45236"/>
                  <a:pt x="23858" y="62169"/>
                </a:cubicBezTo>
                <a:cubicBezTo>
                  <a:pt x="32060" y="79102"/>
                  <a:pt x="62752" y="115086"/>
                  <a:pt x="61958" y="119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21A09966-DCA3-466B-B535-115F446DF99A}"/>
              </a:ext>
            </a:extLst>
          </p:cNvPr>
          <p:cNvSpPr/>
          <p:nvPr/>
        </p:nvSpPr>
        <p:spPr>
          <a:xfrm>
            <a:off x="4094122" y="4689730"/>
            <a:ext cx="59743" cy="119028"/>
          </a:xfrm>
          <a:custGeom>
            <a:avLst/>
            <a:gdLst>
              <a:gd name="connsiteX0" fmla="*/ 41 w 59743"/>
              <a:gd name="connsiteY0" fmla="*/ 96583 h 119028"/>
              <a:gd name="connsiteX1" fmla="*/ 49253 w 59743"/>
              <a:gd name="connsiteY1" fmla="*/ 1333 h 119028"/>
              <a:gd name="connsiteX2" fmla="*/ 36553 w 59743"/>
              <a:gd name="connsiteY2" fmla="*/ 45783 h 119028"/>
              <a:gd name="connsiteX3" fmla="*/ 58778 w 59743"/>
              <a:gd name="connsiteY3" fmla="*/ 115633 h 119028"/>
              <a:gd name="connsiteX4" fmla="*/ 41 w 59743"/>
              <a:gd name="connsiteY4" fmla="*/ 96583 h 11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43" h="119028">
                <a:moveTo>
                  <a:pt x="41" y="96583"/>
                </a:moveTo>
                <a:cubicBezTo>
                  <a:pt x="-1546" y="77533"/>
                  <a:pt x="43168" y="9800"/>
                  <a:pt x="49253" y="1333"/>
                </a:cubicBezTo>
                <a:cubicBezTo>
                  <a:pt x="55338" y="-7134"/>
                  <a:pt x="34966" y="26733"/>
                  <a:pt x="36553" y="45783"/>
                </a:cubicBezTo>
                <a:cubicBezTo>
                  <a:pt x="38140" y="64833"/>
                  <a:pt x="65128" y="106902"/>
                  <a:pt x="58778" y="115633"/>
                </a:cubicBezTo>
                <a:cubicBezTo>
                  <a:pt x="52428" y="124364"/>
                  <a:pt x="1628" y="115633"/>
                  <a:pt x="41" y="96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F67D7101-739A-471B-A367-F8CF70C8D789}"/>
              </a:ext>
            </a:extLst>
          </p:cNvPr>
          <p:cNvSpPr/>
          <p:nvPr/>
        </p:nvSpPr>
        <p:spPr>
          <a:xfrm>
            <a:off x="4160538" y="4699252"/>
            <a:ext cx="69274" cy="99779"/>
          </a:xfrm>
          <a:custGeom>
            <a:avLst/>
            <a:gdLst>
              <a:gd name="connsiteX0" fmla="*/ 300 w 69274"/>
              <a:gd name="connsiteY0" fmla="*/ 99761 h 99779"/>
              <a:gd name="connsiteX1" fmla="*/ 35225 w 69274"/>
              <a:gd name="connsiteY1" fmla="*/ 17211 h 99779"/>
              <a:gd name="connsiteX2" fmla="*/ 68562 w 69274"/>
              <a:gd name="connsiteY2" fmla="*/ 6098 h 99779"/>
              <a:gd name="connsiteX3" fmla="*/ 55862 w 69274"/>
              <a:gd name="connsiteY3" fmla="*/ 9273 h 99779"/>
              <a:gd name="connsiteX4" fmla="*/ 300 w 69274"/>
              <a:gd name="connsiteY4" fmla="*/ 99761 h 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4" h="99779">
                <a:moveTo>
                  <a:pt x="300" y="99761"/>
                </a:moveTo>
                <a:cubicBezTo>
                  <a:pt x="-3139" y="101084"/>
                  <a:pt x="23848" y="32821"/>
                  <a:pt x="35225" y="17211"/>
                </a:cubicBezTo>
                <a:cubicBezTo>
                  <a:pt x="46602" y="1601"/>
                  <a:pt x="65123" y="7421"/>
                  <a:pt x="68562" y="6098"/>
                </a:cubicBezTo>
                <a:cubicBezTo>
                  <a:pt x="72001" y="4775"/>
                  <a:pt x="62212" y="-8719"/>
                  <a:pt x="55862" y="9273"/>
                </a:cubicBezTo>
                <a:cubicBezTo>
                  <a:pt x="49512" y="27265"/>
                  <a:pt x="3739" y="98438"/>
                  <a:pt x="300" y="99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0C6C17FD-2B37-4FE0-A082-1E122ABF5A58}"/>
              </a:ext>
            </a:extLst>
          </p:cNvPr>
          <p:cNvSpPr/>
          <p:nvPr/>
        </p:nvSpPr>
        <p:spPr>
          <a:xfrm>
            <a:off x="4179881" y="4770424"/>
            <a:ext cx="156302" cy="63634"/>
          </a:xfrm>
          <a:custGeom>
            <a:avLst/>
            <a:gdLst>
              <a:gd name="connsiteX0" fmla="*/ 7 w 156302"/>
              <a:gd name="connsiteY0" fmla="*/ 36526 h 63634"/>
              <a:gd name="connsiteX1" fmla="*/ 82557 w 156302"/>
              <a:gd name="connsiteY1" fmla="*/ 47639 h 63634"/>
              <a:gd name="connsiteX2" fmla="*/ 155582 w 156302"/>
              <a:gd name="connsiteY2" fmla="*/ 14 h 63634"/>
              <a:gd name="connsiteX3" fmla="*/ 117482 w 156302"/>
              <a:gd name="connsiteY3" fmla="*/ 42876 h 63634"/>
              <a:gd name="connsiteX4" fmla="*/ 77794 w 156302"/>
              <a:gd name="connsiteY4" fmla="*/ 63514 h 63634"/>
              <a:gd name="connsiteX5" fmla="*/ 7 w 156302"/>
              <a:gd name="connsiteY5" fmla="*/ 36526 h 6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302" h="63634">
                <a:moveTo>
                  <a:pt x="7" y="36526"/>
                </a:moveTo>
                <a:cubicBezTo>
                  <a:pt x="801" y="33880"/>
                  <a:pt x="56628" y="53724"/>
                  <a:pt x="82557" y="47639"/>
                </a:cubicBezTo>
                <a:cubicBezTo>
                  <a:pt x="108486" y="41554"/>
                  <a:pt x="149761" y="808"/>
                  <a:pt x="155582" y="14"/>
                </a:cubicBezTo>
                <a:cubicBezTo>
                  <a:pt x="161403" y="-780"/>
                  <a:pt x="130447" y="32293"/>
                  <a:pt x="117482" y="42876"/>
                </a:cubicBezTo>
                <a:cubicBezTo>
                  <a:pt x="104517" y="53459"/>
                  <a:pt x="92082" y="61397"/>
                  <a:pt x="77794" y="63514"/>
                </a:cubicBezTo>
                <a:cubicBezTo>
                  <a:pt x="63507" y="65631"/>
                  <a:pt x="-787" y="39172"/>
                  <a:pt x="7" y="36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7CCE29D0-A779-41A9-BBA9-323FD3950B36}"/>
              </a:ext>
            </a:extLst>
          </p:cNvPr>
          <p:cNvSpPr/>
          <p:nvPr/>
        </p:nvSpPr>
        <p:spPr>
          <a:xfrm>
            <a:off x="4266476" y="4853890"/>
            <a:ext cx="154965" cy="18223"/>
          </a:xfrm>
          <a:custGeom>
            <a:avLst/>
            <a:gdLst>
              <a:gd name="connsiteX0" fmla="*/ 724 w 154965"/>
              <a:gd name="connsiteY0" fmla="*/ 3860 h 18223"/>
              <a:gd name="connsiteX1" fmla="*/ 118199 w 154965"/>
              <a:gd name="connsiteY1" fmla="*/ 685 h 18223"/>
              <a:gd name="connsiteX2" fmla="*/ 153124 w 154965"/>
              <a:gd name="connsiteY2" fmla="*/ 18148 h 18223"/>
              <a:gd name="connsiteX3" fmla="*/ 72162 w 154965"/>
              <a:gd name="connsiteY3" fmla="*/ 7035 h 18223"/>
              <a:gd name="connsiteX4" fmla="*/ 724 w 154965"/>
              <a:gd name="connsiteY4" fmla="*/ 3860 h 1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65" h="18223">
                <a:moveTo>
                  <a:pt x="724" y="3860"/>
                </a:moveTo>
                <a:cubicBezTo>
                  <a:pt x="8397" y="2802"/>
                  <a:pt x="92799" y="-1696"/>
                  <a:pt x="118199" y="685"/>
                </a:cubicBezTo>
                <a:cubicBezTo>
                  <a:pt x="143599" y="3066"/>
                  <a:pt x="160797" y="17090"/>
                  <a:pt x="153124" y="18148"/>
                </a:cubicBezTo>
                <a:cubicBezTo>
                  <a:pt x="145451" y="19206"/>
                  <a:pt x="95974" y="8887"/>
                  <a:pt x="72162" y="7035"/>
                </a:cubicBezTo>
                <a:cubicBezTo>
                  <a:pt x="48350" y="5183"/>
                  <a:pt x="-6949" y="4918"/>
                  <a:pt x="724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BA4CF087-6746-4CC2-8734-29B09685E96D}"/>
              </a:ext>
            </a:extLst>
          </p:cNvPr>
          <p:cNvSpPr/>
          <p:nvPr/>
        </p:nvSpPr>
        <p:spPr>
          <a:xfrm>
            <a:off x="3694811" y="4726733"/>
            <a:ext cx="782997" cy="242700"/>
          </a:xfrm>
          <a:custGeom>
            <a:avLst/>
            <a:gdLst>
              <a:gd name="connsiteX0" fmla="*/ 781939 w 782997"/>
              <a:gd name="connsiteY0" fmla="*/ 238967 h 242700"/>
              <a:gd name="connsiteX1" fmla="*/ 551222 w 782997"/>
              <a:gd name="connsiteY1" fmla="*/ 71750 h 242700"/>
              <a:gd name="connsiteX2" fmla="*/ 426339 w 782997"/>
              <a:gd name="connsiteY2" fmla="*/ 4017 h 242700"/>
              <a:gd name="connsiteX3" fmla="*/ 229489 w 782997"/>
              <a:gd name="connsiteY3" fmla="*/ 10367 h 242700"/>
              <a:gd name="connsiteX4" fmla="*/ 100372 w 782997"/>
              <a:gd name="connsiteY4" fmla="*/ 31534 h 242700"/>
              <a:gd name="connsiteX5" fmla="*/ 889 w 782997"/>
              <a:gd name="connsiteY5" fmla="*/ 97150 h 242700"/>
              <a:gd name="connsiteX6" fmla="*/ 53806 w 782997"/>
              <a:gd name="connsiteY6" fmla="*/ 156417 h 242700"/>
              <a:gd name="connsiteX7" fmla="*/ 94022 w 782997"/>
              <a:gd name="connsiteY7" fmla="*/ 143717 h 242700"/>
              <a:gd name="connsiteX8" fmla="*/ 316272 w 782997"/>
              <a:gd name="connsiteY8" fmla="*/ 75984 h 242700"/>
              <a:gd name="connsiteX9" fmla="*/ 496189 w 782997"/>
              <a:gd name="connsiteY9" fmla="*/ 97150 h 242700"/>
              <a:gd name="connsiteX10" fmla="*/ 631656 w 782997"/>
              <a:gd name="connsiteY10" fmla="*/ 179700 h 242700"/>
              <a:gd name="connsiteX11" fmla="*/ 781939 w 782997"/>
              <a:gd name="connsiteY11" fmla="*/ 238967 h 24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997" h="242700">
                <a:moveTo>
                  <a:pt x="781939" y="238967"/>
                </a:moveTo>
                <a:cubicBezTo>
                  <a:pt x="768533" y="220975"/>
                  <a:pt x="610489" y="110908"/>
                  <a:pt x="551222" y="71750"/>
                </a:cubicBezTo>
                <a:cubicBezTo>
                  <a:pt x="491955" y="32592"/>
                  <a:pt x="479961" y="14247"/>
                  <a:pt x="426339" y="4017"/>
                </a:cubicBezTo>
                <a:cubicBezTo>
                  <a:pt x="372717" y="-6214"/>
                  <a:pt x="283817" y="5781"/>
                  <a:pt x="229489" y="10367"/>
                </a:cubicBezTo>
                <a:cubicBezTo>
                  <a:pt x="175161" y="14953"/>
                  <a:pt x="138472" y="17070"/>
                  <a:pt x="100372" y="31534"/>
                </a:cubicBezTo>
                <a:cubicBezTo>
                  <a:pt x="62272" y="45998"/>
                  <a:pt x="8650" y="76336"/>
                  <a:pt x="889" y="97150"/>
                </a:cubicBezTo>
                <a:cubicBezTo>
                  <a:pt x="-6872" y="117964"/>
                  <a:pt x="38284" y="148656"/>
                  <a:pt x="53806" y="156417"/>
                </a:cubicBezTo>
                <a:cubicBezTo>
                  <a:pt x="69328" y="164178"/>
                  <a:pt x="94022" y="143717"/>
                  <a:pt x="94022" y="143717"/>
                </a:cubicBezTo>
                <a:cubicBezTo>
                  <a:pt x="137766" y="130312"/>
                  <a:pt x="249244" y="83745"/>
                  <a:pt x="316272" y="75984"/>
                </a:cubicBezTo>
                <a:cubicBezTo>
                  <a:pt x="383300" y="68223"/>
                  <a:pt x="443625" y="79864"/>
                  <a:pt x="496189" y="97150"/>
                </a:cubicBezTo>
                <a:cubicBezTo>
                  <a:pt x="548753" y="114436"/>
                  <a:pt x="585442" y="153947"/>
                  <a:pt x="631656" y="179700"/>
                </a:cubicBezTo>
                <a:cubicBezTo>
                  <a:pt x="677870" y="205453"/>
                  <a:pt x="795345" y="256959"/>
                  <a:pt x="781939" y="23896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C8D4836C-A84A-41BB-98CB-A0B5D4DA34F7}"/>
              </a:ext>
            </a:extLst>
          </p:cNvPr>
          <p:cNvSpPr/>
          <p:nvPr/>
        </p:nvSpPr>
        <p:spPr>
          <a:xfrm>
            <a:off x="5336134" y="4772037"/>
            <a:ext cx="680264" cy="208946"/>
          </a:xfrm>
          <a:custGeom>
            <a:avLst/>
            <a:gdLst>
              <a:gd name="connsiteX0" fmla="*/ 2629 w 680264"/>
              <a:gd name="connsiteY0" fmla="*/ 134926 h 208946"/>
              <a:gd name="connsiteX1" fmla="*/ 82004 w 680264"/>
              <a:gd name="connsiteY1" fmla="*/ 136513 h 208946"/>
              <a:gd name="connsiteX2" fmla="*/ 228054 w 680264"/>
              <a:gd name="connsiteY2" fmla="*/ 100001 h 208946"/>
              <a:gd name="connsiteX3" fmla="*/ 402679 w 680264"/>
              <a:gd name="connsiteY3" fmla="*/ 107938 h 208946"/>
              <a:gd name="connsiteX4" fmla="*/ 513804 w 680264"/>
              <a:gd name="connsiteY4" fmla="*/ 141276 h 208946"/>
              <a:gd name="connsiteX5" fmla="*/ 615404 w 680264"/>
              <a:gd name="connsiteY5" fmla="*/ 207951 h 208946"/>
              <a:gd name="connsiteX6" fmla="*/ 677316 w 680264"/>
              <a:gd name="connsiteY6" fmla="*/ 176201 h 208946"/>
              <a:gd name="connsiteX7" fmla="*/ 640804 w 680264"/>
              <a:gd name="connsiteY7" fmla="*/ 107938 h 208946"/>
              <a:gd name="connsiteX8" fmla="*/ 393154 w 680264"/>
              <a:gd name="connsiteY8" fmla="*/ 4751 h 208946"/>
              <a:gd name="connsiteX9" fmla="*/ 175666 w 680264"/>
              <a:gd name="connsiteY9" fmla="*/ 26976 h 208946"/>
              <a:gd name="connsiteX10" fmla="*/ 2629 w 680264"/>
              <a:gd name="connsiteY10" fmla="*/ 134926 h 20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0264" h="208946">
                <a:moveTo>
                  <a:pt x="2629" y="134926"/>
                </a:moveTo>
                <a:cubicBezTo>
                  <a:pt x="-12981" y="153182"/>
                  <a:pt x="44433" y="142334"/>
                  <a:pt x="82004" y="136513"/>
                </a:cubicBezTo>
                <a:cubicBezTo>
                  <a:pt x="119575" y="130692"/>
                  <a:pt x="174608" y="104763"/>
                  <a:pt x="228054" y="100001"/>
                </a:cubicBezTo>
                <a:cubicBezTo>
                  <a:pt x="281500" y="95239"/>
                  <a:pt x="355054" y="101059"/>
                  <a:pt x="402679" y="107938"/>
                </a:cubicBezTo>
                <a:cubicBezTo>
                  <a:pt x="450304" y="114817"/>
                  <a:pt x="478350" y="124607"/>
                  <a:pt x="513804" y="141276"/>
                </a:cubicBezTo>
                <a:cubicBezTo>
                  <a:pt x="549258" y="157945"/>
                  <a:pt x="588152" y="202130"/>
                  <a:pt x="615404" y="207951"/>
                </a:cubicBezTo>
                <a:cubicBezTo>
                  <a:pt x="642656" y="213772"/>
                  <a:pt x="673083" y="192870"/>
                  <a:pt x="677316" y="176201"/>
                </a:cubicBezTo>
                <a:cubicBezTo>
                  <a:pt x="681549" y="159532"/>
                  <a:pt x="688164" y="136513"/>
                  <a:pt x="640804" y="107938"/>
                </a:cubicBezTo>
                <a:cubicBezTo>
                  <a:pt x="593444" y="79363"/>
                  <a:pt x="470677" y="18245"/>
                  <a:pt x="393154" y="4751"/>
                </a:cubicBezTo>
                <a:cubicBezTo>
                  <a:pt x="315631" y="-8743"/>
                  <a:pt x="237314" y="8984"/>
                  <a:pt x="175666" y="26976"/>
                </a:cubicBezTo>
                <a:cubicBezTo>
                  <a:pt x="114018" y="44968"/>
                  <a:pt x="18239" y="116670"/>
                  <a:pt x="2629" y="13492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76E75657-3160-4A6E-AED4-CDA0469AA497}"/>
              </a:ext>
            </a:extLst>
          </p:cNvPr>
          <p:cNvSpPr/>
          <p:nvPr/>
        </p:nvSpPr>
        <p:spPr>
          <a:xfrm>
            <a:off x="4165271" y="6201586"/>
            <a:ext cx="38478" cy="188829"/>
          </a:xfrm>
          <a:custGeom>
            <a:avLst/>
            <a:gdLst>
              <a:gd name="connsiteX0" fmla="*/ 38429 w 38478"/>
              <a:gd name="connsiteY0" fmla="*/ 247 h 188829"/>
              <a:gd name="connsiteX1" fmla="*/ 329 w 38478"/>
              <a:gd name="connsiteY1" fmla="*/ 78564 h 188829"/>
              <a:gd name="connsiteX2" fmla="*/ 19379 w 38478"/>
              <a:gd name="connsiteY2" fmla="*/ 188631 h 188829"/>
              <a:gd name="connsiteX3" fmla="*/ 8796 w 38478"/>
              <a:gd name="connsiteY3" fmla="*/ 103964 h 188829"/>
              <a:gd name="connsiteX4" fmla="*/ 38429 w 38478"/>
              <a:gd name="connsiteY4" fmla="*/ 247 h 18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8" h="188829">
                <a:moveTo>
                  <a:pt x="38429" y="247"/>
                </a:moveTo>
                <a:cubicBezTo>
                  <a:pt x="37018" y="-3986"/>
                  <a:pt x="3504" y="47167"/>
                  <a:pt x="329" y="78564"/>
                </a:cubicBezTo>
                <a:cubicBezTo>
                  <a:pt x="-2846" y="109961"/>
                  <a:pt x="17968" y="184398"/>
                  <a:pt x="19379" y="188631"/>
                </a:cubicBezTo>
                <a:cubicBezTo>
                  <a:pt x="20790" y="192864"/>
                  <a:pt x="7032" y="128306"/>
                  <a:pt x="8796" y="103964"/>
                </a:cubicBezTo>
                <a:cubicBezTo>
                  <a:pt x="10560" y="79622"/>
                  <a:pt x="39840" y="4480"/>
                  <a:pt x="38429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B3F7759F-CF30-45D1-A1C6-8DBB78981E33}"/>
              </a:ext>
            </a:extLst>
          </p:cNvPr>
          <p:cNvSpPr/>
          <p:nvPr/>
        </p:nvSpPr>
        <p:spPr>
          <a:xfrm>
            <a:off x="5445607" y="6222916"/>
            <a:ext cx="124548" cy="220360"/>
          </a:xfrm>
          <a:custGeom>
            <a:avLst/>
            <a:gdLst>
              <a:gd name="connsiteX0" fmla="*/ 123343 w 124548"/>
              <a:gd name="connsiteY0" fmla="*/ 84 h 220360"/>
              <a:gd name="connsiteX1" fmla="*/ 91593 w 124548"/>
              <a:gd name="connsiteY1" fmla="*/ 120734 h 220360"/>
              <a:gd name="connsiteX2" fmla="*/ 576 w 124548"/>
              <a:gd name="connsiteY2" fmla="*/ 220217 h 220360"/>
              <a:gd name="connsiteX3" fmla="*/ 55610 w 124548"/>
              <a:gd name="connsiteY3" fmla="*/ 139784 h 220360"/>
              <a:gd name="connsiteX4" fmla="*/ 123343 w 124548"/>
              <a:gd name="connsiteY4" fmla="*/ 84 h 2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48" h="220360">
                <a:moveTo>
                  <a:pt x="123343" y="84"/>
                </a:moveTo>
                <a:cubicBezTo>
                  <a:pt x="129340" y="-3091"/>
                  <a:pt x="112054" y="84045"/>
                  <a:pt x="91593" y="120734"/>
                </a:cubicBezTo>
                <a:cubicBezTo>
                  <a:pt x="71132" y="157423"/>
                  <a:pt x="6573" y="217042"/>
                  <a:pt x="576" y="220217"/>
                </a:cubicBezTo>
                <a:cubicBezTo>
                  <a:pt x="-5421" y="223392"/>
                  <a:pt x="36913" y="173298"/>
                  <a:pt x="55610" y="139784"/>
                </a:cubicBezTo>
                <a:cubicBezTo>
                  <a:pt x="74307" y="106270"/>
                  <a:pt x="117346" y="3259"/>
                  <a:pt x="123343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8867B7A9-5F3F-440D-8D1B-5EC553B9C03F}"/>
              </a:ext>
            </a:extLst>
          </p:cNvPr>
          <p:cNvSpPr/>
          <p:nvPr/>
        </p:nvSpPr>
        <p:spPr>
          <a:xfrm>
            <a:off x="5747512" y="5927351"/>
            <a:ext cx="282226" cy="413482"/>
          </a:xfrm>
          <a:custGeom>
            <a:avLst/>
            <a:gdLst>
              <a:gd name="connsiteX0" fmla="*/ 281813 w 282226"/>
              <a:gd name="connsiteY0" fmla="*/ 374 h 413482"/>
              <a:gd name="connsiteX1" fmla="*/ 88138 w 282226"/>
              <a:gd name="connsiteY1" fmla="*/ 181349 h 413482"/>
              <a:gd name="connsiteX2" fmla="*/ 8763 w 282226"/>
              <a:gd name="connsiteY2" fmla="*/ 413124 h 413482"/>
              <a:gd name="connsiteX3" fmla="*/ 30988 w 282226"/>
              <a:gd name="connsiteY3" fmla="*/ 228974 h 413482"/>
              <a:gd name="connsiteX4" fmla="*/ 281813 w 282226"/>
              <a:gd name="connsiteY4" fmla="*/ 374 h 41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26" h="413482">
                <a:moveTo>
                  <a:pt x="281813" y="374"/>
                </a:moveTo>
                <a:cubicBezTo>
                  <a:pt x="291338" y="-7563"/>
                  <a:pt x="133646" y="112557"/>
                  <a:pt x="88138" y="181349"/>
                </a:cubicBezTo>
                <a:cubicBezTo>
                  <a:pt x="42630" y="250141"/>
                  <a:pt x="18288" y="405187"/>
                  <a:pt x="8763" y="413124"/>
                </a:cubicBezTo>
                <a:cubicBezTo>
                  <a:pt x="-762" y="421061"/>
                  <a:pt x="-11875" y="295120"/>
                  <a:pt x="30988" y="228974"/>
                </a:cubicBezTo>
                <a:cubicBezTo>
                  <a:pt x="73850" y="162828"/>
                  <a:pt x="272288" y="8311"/>
                  <a:pt x="281813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45597125-B7A8-4CF5-BF25-2AFC53BBE0BF}"/>
              </a:ext>
            </a:extLst>
          </p:cNvPr>
          <p:cNvSpPr/>
          <p:nvPr/>
        </p:nvSpPr>
        <p:spPr>
          <a:xfrm>
            <a:off x="3660775" y="5873310"/>
            <a:ext cx="359020" cy="470340"/>
          </a:xfrm>
          <a:custGeom>
            <a:avLst/>
            <a:gdLst>
              <a:gd name="connsiteX0" fmla="*/ 0 w 359020"/>
              <a:gd name="connsiteY0" fmla="*/ 440 h 470340"/>
              <a:gd name="connsiteX1" fmla="*/ 152400 w 359020"/>
              <a:gd name="connsiteY1" fmla="*/ 162365 h 470340"/>
              <a:gd name="connsiteX2" fmla="*/ 234950 w 359020"/>
              <a:gd name="connsiteY2" fmla="*/ 346515 h 470340"/>
              <a:gd name="connsiteX3" fmla="*/ 358775 w 359020"/>
              <a:gd name="connsiteY3" fmla="*/ 470340 h 470340"/>
              <a:gd name="connsiteX4" fmla="*/ 263525 w 359020"/>
              <a:gd name="connsiteY4" fmla="*/ 346515 h 470340"/>
              <a:gd name="connsiteX5" fmla="*/ 152400 w 359020"/>
              <a:gd name="connsiteY5" fmla="*/ 121090 h 470340"/>
              <a:gd name="connsiteX6" fmla="*/ 0 w 359020"/>
              <a:gd name="connsiteY6" fmla="*/ 440 h 4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020" h="470340">
                <a:moveTo>
                  <a:pt x="0" y="440"/>
                </a:moveTo>
                <a:cubicBezTo>
                  <a:pt x="0" y="7319"/>
                  <a:pt x="113242" y="104686"/>
                  <a:pt x="152400" y="162365"/>
                </a:cubicBezTo>
                <a:cubicBezTo>
                  <a:pt x="191558" y="220044"/>
                  <a:pt x="200554" y="295186"/>
                  <a:pt x="234950" y="346515"/>
                </a:cubicBezTo>
                <a:cubicBezTo>
                  <a:pt x="269346" y="397844"/>
                  <a:pt x="354013" y="470340"/>
                  <a:pt x="358775" y="470340"/>
                </a:cubicBezTo>
                <a:cubicBezTo>
                  <a:pt x="363537" y="470340"/>
                  <a:pt x="297921" y="404723"/>
                  <a:pt x="263525" y="346515"/>
                </a:cubicBezTo>
                <a:cubicBezTo>
                  <a:pt x="229129" y="288307"/>
                  <a:pt x="193146" y="173477"/>
                  <a:pt x="152400" y="121090"/>
                </a:cubicBezTo>
                <a:cubicBezTo>
                  <a:pt x="111654" y="68703"/>
                  <a:pt x="0" y="-6439"/>
                  <a:pt x="0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4441CCB3-7CE1-4C90-A133-42B8EC15257B}"/>
              </a:ext>
            </a:extLst>
          </p:cNvPr>
          <p:cNvSpPr/>
          <p:nvPr/>
        </p:nvSpPr>
        <p:spPr>
          <a:xfrm>
            <a:off x="3267411" y="4539963"/>
            <a:ext cx="72691" cy="887013"/>
          </a:xfrm>
          <a:custGeom>
            <a:avLst/>
            <a:gdLst>
              <a:gd name="connsiteX0" fmla="*/ 33002 w 72691"/>
              <a:gd name="connsiteY0" fmla="*/ 287 h 887013"/>
              <a:gd name="connsiteX1" fmla="*/ 9189 w 72691"/>
              <a:gd name="connsiteY1" fmla="*/ 393987 h 887013"/>
              <a:gd name="connsiteX2" fmla="*/ 4427 w 72691"/>
              <a:gd name="connsiteY2" fmla="*/ 541625 h 887013"/>
              <a:gd name="connsiteX3" fmla="*/ 71102 w 72691"/>
              <a:gd name="connsiteY3" fmla="*/ 884525 h 887013"/>
              <a:gd name="connsiteX4" fmla="*/ 48877 w 72691"/>
              <a:gd name="connsiteY4" fmla="*/ 684500 h 887013"/>
              <a:gd name="connsiteX5" fmla="*/ 15539 w 72691"/>
              <a:gd name="connsiteY5" fmla="*/ 460662 h 887013"/>
              <a:gd name="connsiteX6" fmla="*/ 33002 w 72691"/>
              <a:gd name="connsiteY6" fmla="*/ 287 h 8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91" h="887013">
                <a:moveTo>
                  <a:pt x="33002" y="287"/>
                </a:moveTo>
                <a:cubicBezTo>
                  <a:pt x="31944" y="-10825"/>
                  <a:pt x="13951" y="303764"/>
                  <a:pt x="9189" y="393987"/>
                </a:cubicBezTo>
                <a:cubicBezTo>
                  <a:pt x="4427" y="484210"/>
                  <a:pt x="-5892" y="459869"/>
                  <a:pt x="4427" y="541625"/>
                </a:cubicBezTo>
                <a:cubicBezTo>
                  <a:pt x="14746" y="623381"/>
                  <a:pt x="63694" y="860713"/>
                  <a:pt x="71102" y="884525"/>
                </a:cubicBezTo>
                <a:cubicBezTo>
                  <a:pt x="78510" y="908338"/>
                  <a:pt x="58138" y="755144"/>
                  <a:pt x="48877" y="684500"/>
                </a:cubicBezTo>
                <a:cubicBezTo>
                  <a:pt x="39616" y="613856"/>
                  <a:pt x="16597" y="573110"/>
                  <a:pt x="15539" y="460662"/>
                </a:cubicBezTo>
                <a:cubicBezTo>
                  <a:pt x="14481" y="348214"/>
                  <a:pt x="34060" y="11399"/>
                  <a:pt x="33002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C488C18B-176E-4689-90E4-0692F16CC8E0}"/>
              </a:ext>
            </a:extLst>
          </p:cNvPr>
          <p:cNvSpPr/>
          <p:nvPr/>
        </p:nvSpPr>
        <p:spPr>
          <a:xfrm>
            <a:off x="3336842" y="5412701"/>
            <a:ext cx="150992" cy="839778"/>
          </a:xfrm>
          <a:custGeom>
            <a:avLst/>
            <a:gdLst>
              <a:gd name="connsiteX0" fmla="*/ 83 w 150992"/>
              <a:gd name="connsiteY0" fmla="*/ 3849 h 839778"/>
              <a:gd name="connsiteX1" fmla="*/ 81046 w 150992"/>
              <a:gd name="connsiteY1" fmla="*/ 507087 h 839778"/>
              <a:gd name="connsiteX2" fmla="*/ 123908 w 150992"/>
              <a:gd name="connsiteY2" fmla="*/ 762674 h 839778"/>
              <a:gd name="connsiteX3" fmla="*/ 150896 w 150992"/>
              <a:gd name="connsiteY3" fmla="*/ 838874 h 839778"/>
              <a:gd name="connsiteX4" fmla="*/ 130258 w 150992"/>
              <a:gd name="connsiteY4" fmla="*/ 724574 h 839778"/>
              <a:gd name="connsiteX5" fmla="*/ 66758 w 150992"/>
              <a:gd name="connsiteY5" fmla="*/ 297537 h 839778"/>
              <a:gd name="connsiteX6" fmla="*/ 83 w 150992"/>
              <a:gd name="connsiteY6" fmla="*/ 3849 h 83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92" h="839778">
                <a:moveTo>
                  <a:pt x="83" y="3849"/>
                </a:moveTo>
                <a:cubicBezTo>
                  <a:pt x="2464" y="38774"/>
                  <a:pt x="60409" y="380616"/>
                  <a:pt x="81046" y="507087"/>
                </a:cubicBezTo>
                <a:cubicBezTo>
                  <a:pt x="101684" y="633558"/>
                  <a:pt x="112266" y="707376"/>
                  <a:pt x="123908" y="762674"/>
                </a:cubicBezTo>
                <a:cubicBezTo>
                  <a:pt x="135550" y="817972"/>
                  <a:pt x="149838" y="845224"/>
                  <a:pt x="150896" y="838874"/>
                </a:cubicBezTo>
                <a:cubicBezTo>
                  <a:pt x="151954" y="832524"/>
                  <a:pt x="144281" y="814797"/>
                  <a:pt x="130258" y="724574"/>
                </a:cubicBezTo>
                <a:cubicBezTo>
                  <a:pt x="116235" y="634351"/>
                  <a:pt x="86866" y="415012"/>
                  <a:pt x="66758" y="297537"/>
                </a:cubicBezTo>
                <a:cubicBezTo>
                  <a:pt x="46650" y="180062"/>
                  <a:pt x="-2298" y="-31076"/>
                  <a:pt x="83" y="3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9E23DECE-18AD-44B2-9B0C-2CA61B55689F}"/>
              </a:ext>
            </a:extLst>
          </p:cNvPr>
          <p:cNvSpPr/>
          <p:nvPr/>
        </p:nvSpPr>
        <p:spPr>
          <a:xfrm>
            <a:off x="3483705" y="6252503"/>
            <a:ext cx="584295" cy="835061"/>
          </a:xfrm>
          <a:custGeom>
            <a:avLst/>
            <a:gdLst>
              <a:gd name="connsiteX0" fmla="*/ 4033 w 584295"/>
              <a:gd name="connsiteY0" fmla="*/ 2247 h 835061"/>
              <a:gd name="connsiteX1" fmla="*/ 81820 w 584295"/>
              <a:gd name="connsiteY1" fmla="*/ 243547 h 835061"/>
              <a:gd name="connsiteX2" fmla="*/ 299308 w 584295"/>
              <a:gd name="connsiteY2" fmla="*/ 565810 h 835061"/>
              <a:gd name="connsiteX3" fmla="*/ 566008 w 584295"/>
              <a:gd name="connsiteY3" fmla="*/ 821397 h 835061"/>
              <a:gd name="connsiteX4" fmla="*/ 519970 w 584295"/>
              <a:gd name="connsiteY4" fmla="*/ 756310 h 835061"/>
              <a:gd name="connsiteX5" fmla="*/ 191358 w 584295"/>
              <a:gd name="connsiteY5" fmla="*/ 386422 h 835061"/>
              <a:gd name="connsiteX6" fmla="*/ 4033 w 584295"/>
              <a:gd name="connsiteY6" fmla="*/ 2247 h 83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295" h="835061">
                <a:moveTo>
                  <a:pt x="4033" y="2247"/>
                </a:moveTo>
                <a:cubicBezTo>
                  <a:pt x="-14223" y="-21565"/>
                  <a:pt x="32608" y="149620"/>
                  <a:pt x="81820" y="243547"/>
                </a:cubicBezTo>
                <a:cubicBezTo>
                  <a:pt x="131033" y="337474"/>
                  <a:pt x="218610" y="469502"/>
                  <a:pt x="299308" y="565810"/>
                </a:cubicBezTo>
                <a:cubicBezTo>
                  <a:pt x="380006" y="662118"/>
                  <a:pt x="529231" y="789647"/>
                  <a:pt x="566008" y="821397"/>
                </a:cubicBezTo>
                <a:cubicBezTo>
                  <a:pt x="602785" y="853147"/>
                  <a:pt x="582412" y="828806"/>
                  <a:pt x="519970" y="756310"/>
                </a:cubicBezTo>
                <a:cubicBezTo>
                  <a:pt x="457528" y="683814"/>
                  <a:pt x="274966" y="508659"/>
                  <a:pt x="191358" y="386422"/>
                </a:cubicBezTo>
                <a:cubicBezTo>
                  <a:pt x="107750" y="264185"/>
                  <a:pt x="22289" y="26059"/>
                  <a:pt x="4033" y="2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3C85F7CC-29C1-402B-B2FD-F1F6B2D6209C}"/>
              </a:ext>
            </a:extLst>
          </p:cNvPr>
          <p:cNvSpPr/>
          <p:nvPr/>
        </p:nvSpPr>
        <p:spPr>
          <a:xfrm>
            <a:off x="4086225" y="7092950"/>
            <a:ext cx="911630" cy="256491"/>
          </a:xfrm>
          <a:custGeom>
            <a:avLst/>
            <a:gdLst>
              <a:gd name="connsiteX0" fmla="*/ 0 w 911630"/>
              <a:gd name="connsiteY0" fmla="*/ 0 h 256491"/>
              <a:gd name="connsiteX1" fmla="*/ 631825 w 911630"/>
              <a:gd name="connsiteY1" fmla="*/ 234950 h 256491"/>
              <a:gd name="connsiteX2" fmla="*/ 762000 w 911630"/>
              <a:gd name="connsiteY2" fmla="*/ 247650 h 256491"/>
              <a:gd name="connsiteX3" fmla="*/ 911225 w 911630"/>
              <a:gd name="connsiteY3" fmla="*/ 250825 h 256491"/>
              <a:gd name="connsiteX4" fmla="*/ 714375 w 911630"/>
              <a:gd name="connsiteY4" fmla="*/ 241300 h 256491"/>
              <a:gd name="connsiteX5" fmla="*/ 409575 w 911630"/>
              <a:gd name="connsiteY5" fmla="*/ 136525 h 256491"/>
              <a:gd name="connsiteX6" fmla="*/ 0 w 911630"/>
              <a:gd name="connsiteY6" fmla="*/ 0 h 25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30" h="256491">
                <a:moveTo>
                  <a:pt x="0" y="0"/>
                </a:moveTo>
                <a:cubicBezTo>
                  <a:pt x="252412" y="96837"/>
                  <a:pt x="504825" y="193675"/>
                  <a:pt x="631825" y="234950"/>
                </a:cubicBezTo>
                <a:cubicBezTo>
                  <a:pt x="758825" y="276225"/>
                  <a:pt x="715433" y="245004"/>
                  <a:pt x="762000" y="247650"/>
                </a:cubicBezTo>
                <a:cubicBezTo>
                  <a:pt x="808567" y="250296"/>
                  <a:pt x="919162" y="251883"/>
                  <a:pt x="911225" y="250825"/>
                </a:cubicBezTo>
                <a:cubicBezTo>
                  <a:pt x="903288" y="249767"/>
                  <a:pt x="797983" y="260350"/>
                  <a:pt x="714375" y="241300"/>
                </a:cubicBezTo>
                <a:cubicBezTo>
                  <a:pt x="630767" y="222250"/>
                  <a:pt x="409575" y="136525"/>
                  <a:pt x="409575" y="136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: 図形 2096">
            <a:extLst>
              <a:ext uri="{FF2B5EF4-FFF2-40B4-BE49-F238E27FC236}">
                <a16:creationId xmlns:a16="http://schemas.microsoft.com/office/drawing/2014/main" id="{36577888-CE94-40E7-8C7C-B8721FE93931}"/>
              </a:ext>
            </a:extLst>
          </p:cNvPr>
          <p:cNvSpPr/>
          <p:nvPr/>
        </p:nvSpPr>
        <p:spPr>
          <a:xfrm>
            <a:off x="4792645" y="6927476"/>
            <a:ext cx="1040262" cy="469064"/>
          </a:xfrm>
          <a:custGeom>
            <a:avLst/>
            <a:gdLst>
              <a:gd name="connsiteX0" fmla="*/ 18 w 1040262"/>
              <a:gd name="connsiteY0" fmla="*/ 463924 h 469064"/>
              <a:gd name="connsiteX1" fmla="*/ 384193 w 1040262"/>
              <a:gd name="connsiteY1" fmla="*/ 451224 h 469064"/>
              <a:gd name="connsiteX2" fmla="*/ 620730 w 1040262"/>
              <a:gd name="connsiteY2" fmla="*/ 311524 h 469064"/>
              <a:gd name="connsiteX3" fmla="*/ 1022368 w 1040262"/>
              <a:gd name="connsiteY3" fmla="*/ 16249 h 469064"/>
              <a:gd name="connsiteX4" fmla="*/ 950930 w 1040262"/>
              <a:gd name="connsiteY4" fmla="*/ 52762 h 469064"/>
              <a:gd name="connsiteX5" fmla="*/ 777893 w 1040262"/>
              <a:gd name="connsiteY5" fmla="*/ 173412 h 469064"/>
              <a:gd name="connsiteX6" fmla="*/ 549293 w 1040262"/>
              <a:gd name="connsiteY6" fmla="*/ 341687 h 469064"/>
              <a:gd name="connsiteX7" fmla="*/ 368318 w 1040262"/>
              <a:gd name="connsiteY7" fmla="*/ 421062 h 469064"/>
              <a:gd name="connsiteX8" fmla="*/ 18 w 1040262"/>
              <a:gd name="connsiteY8" fmla="*/ 463924 h 4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0262" h="469064">
                <a:moveTo>
                  <a:pt x="18" y="463924"/>
                </a:moveTo>
                <a:cubicBezTo>
                  <a:pt x="2664" y="468951"/>
                  <a:pt x="280741" y="476624"/>
                  <a:pt x="384193" y="451224"/>
                </a:cubicBezTo>
                <a:cubicBezTo>
                  <a:pt x="487645" y="425824"/>
                  <a:pt x="514368" y="384020"/>
                  <a:pt x="620730" y="311524"/>
                </a:cubicBezTo>
                <a:cubicBezTo>
                  <a:pt x="727092" y="239028"/>
                  <a:pt x="967335" y="59376"/>
                  <a:pt x="1022368" y="16249"/>
                </a:cubicBezTo>
                <a:cubicBezTo>
                  <a:pt x="1077401" y="-26878"/>
                  <a:pt x="991676" y="26568"/>
                  <a:pt x="950930" y="52762"/>
                </a:cubicBezTo>
                <a:cubicBezTo>
                  <a:pt x="910184" y="78956"/>
                  <a:pt x="844833" y="125258"/>
                  <a:pt x="777893" y="173412"/>
                </a:cubicBezTo>
                <a:cubicBezTo>
                  <a:pt x="710953" y="221566"/>
                  <a:pt x="617556" y="300412"/>
                  <a:pt x="549293" y="341687"/>
                </a:cubicBezTo>
                <a:cubicBezTo>
                  <a:pt x="481031" y="382962"/>
                  <a:pt x="461980" y="400954"/>
                  <a:pt x="368318" y="421062"/>
                </a:cubicBezTo>
                <a:cubicBezTo>
                  <a:pt x="274656" y="441170"/>
                  <a:pt x="-2628" y="458897"/>
                  <a:pt x="18" y="463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161FA437-30F0-4F6C-9FA3-8BD60F7F3BBA}"/>
              </a:ext>
            </a:extLst>
          </p:cNvPr>
          <p:cNvSpPr/>
          <p:nvPr/>
        </p:nvSpPr>
        <p:spPr>
          <a:xfrm>
            <a:off x="5777143" y="6235612"/>
            <a:ext cx="465412" cy="727542"/>
          </a:xfrm>
          <a:custGeom>
            <a:avLst/>
            <a:gdLst>
              <a:gd name="connsiteX0" fmla="*/ 464907 w 465412"/>
              <a:gd name="connsiteY0" fmla="*/ 88 h 727542"/>
              <a:gd name="connsiteX1" fmla="*/ 402995 w 465412"/>
              <a:gd name="connsiteY1" fmla="*/ 285838 h 727542"/>
              <a:gd name="connsiteX2" fmla="*/ 263295 w 465412"/>
              <a:gd name="connsiteY2" fmla="*/ 477926 h 727542"/>
              <a:gd name="connsiteX3" fmla="*/ 4532 w 465412"/>
              <a:gd name="connsiteY3" fmla="*/ 723988 h 727542"/>
              <a:gd name="connsiteX4" fmla="*/ 91845 w 465412"/>
              <a:gd name="connsiteY4" fmla="*/ 630326 h 727542"/>
              <a:gd name="connsiteX5" fmla="*/ 372832 w 465412"/>
              <a:gd name="connsiteY5" fmla="*/ 316001 h 727542"/>
              <a:gd name="connsiteX6" fmla="*/ 464907 w 465412"/>
              <a:gd name="connsiteY6" fmla="*/ 88 h 72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412" h="727542">
                <a:moveTo>
                  <a:pt x="464907" y="88"/>
                </a:moveTo>
                <a:cubicBezTo>
                  <a:pt x="469934" y="-4939"/>
                  <a:pt x="436597" y="206198"/>
                  <a:pt x="402995" y="285838"/>
                </a:cubicBezTo>
                <a:cubicBezTo>
                  <a:pt x="369393" y="365478"/>
                  <a:pt x="329705" y="404901"/>
                  <a:pt x="263295" y="477926"/>
                </a:cubicBezTo>
                <a:cubicBezTo>
                  <a:pt x="196885" y="550951"/>
                  <a:pt x="33107" y="698588"/>
                  <a:pt x="4532" y="723988"/>
                </a:cubicBezTo>
                <a:cubicBezTo>
                  <a:pt x="-24043" y="749388"/>
                  <a:pt x="91845" y="630326"/>
                  <a:pt x="91845" y="630326"/>
                </a:cubicBezTo>
                <a:cubicBezTo>
                  <a:pt x="153228" y="562328"/>
                  <a:pt x="310655" y="420511"/>
                  <a:pt x="372832" y="316001"/>
                </a:cubicBezTo>
                <a:cubicBezTo>
                  <a:pt x="435009" y="211491"/>
                  <a:pt x="459880" y="5115"/>
                  <a:pt x="464907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3FD7CC10-AC06-4022-B674-2AE928B5ADF4}"/>
              </a:ext>
            </a:extLst>
          </p:cNvPr>
          <p:cNvSpPr/>
          <p:nvPr/>
        </p:nvSpPr>
        <p:spPr>
          <a:xfrm>
            <a:off x="6232327" y="5387385"/>
            <a:ext cx="164742" cy="902773"/>
          </a:xfrm>
          <a:custGeom>
            <a:avLst/>
            <a:gdLst>
              <a:gd name="connsiteX0" fmla="*/ 164240 w 164742"/>
              <a:gd name="connsiteY0" fmla="*/ 10115 h 902773"/>
              <a:gd name="connsiteX1" fmla="*/ 77456 w 164742"/>
              <a:gd name="connsiteY1" fmla="*/ 465198 h 902773"/>
              <a:gd name="connsiteX2" fmla="*/ 3373 w 164742"/>
              <a:gd name="connsiteY2" fmla="*/ 896998 h 902773"/>
              <a:gd name="connsiteX3" fmla="*/ 22423 w 164742"/>
              <a:gd name="connsiteY3" fmla="*/ 678982 h 902773"/>
              <a:gd name="connsiteX4" fmla="*/ 109206 w 164742"/>
              <a:gd name="connsiteY4" fmla="*/ 192148 h 902773"/>
              <a:gd name="connsiteX5" fmla="*/ 164240 w 164742"/>
              <a:gd name="connsiteY5" fmla="*/ 10115 h 9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42" h="902773">
                <a:moveTo>
                  <a:pt x="164240" y="10115"/>
                </a:moveTo>
                <a:cubicBezTo>
                  <a:pt x="158948" y="55623"/>
                  <a:pt x="104267" y="317384"/>
                  <a:pt x="77456" y="465198"/>
                </a:cubicBezTo>
                <a:cubicBezTo>
                  <a:pt x="50645" y="613012"/>
                  <a:pt x="12545" y="861367"/>
                  <a:pt x="3373" y="896998"/>
                </a:cubicBezTo>
                <a:cubicBezTo>
                  <a:pt x="-5799" y="932629"/>
                  <a:pt x="4784" y="796457"/>
                  <a:pt x="22423" y="678982"/>
                </a:cubicBezTo>
                <a:cubicBezTo>
                  <a:pt x="40062" y="561507"/>
                  <a:pt x="86628" y="303273"/>
                  <a:pt x="109206" y="192148"/>
                </a:cubicBezTo>
                <a:cubicBezTo>
                  <a:pt x="131784" y="81023"/>
                  <a:pt x="169532" y="-35393"/>
                  <a:pt x="164240" y="10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43075300-6704-4661-A2D9-0BE9C1BCC6F2}"/>
              </a:ext>
            </a:extLst>
          </p:cNvPr>
          <p:cNvSpPr/>
          <p:nvPr/>
        </p:nvSpPr>
        <p:spPr>
          <a:xfrm>
            <a:off x="6270029" y="4274499"/>
            <a:ext cx="172224" cy="1232025"/>
          </a:xfrm>
          <a:custGeom>
            <a:avLst/>
            <a:gdLst>
              <a:gd name="connsiteX0" fmla="*/ 19646 w 172224"/>
              <a:gd name="connsiteY0" fmla="*/ 21276 h 1232025"/>
              <a:gd name="connsiteX1" fmla="*/ 95846 w 172224"/>
              <a:gd name="connsiteY1" fmla="*/ 446726 h 1232025"/>
              <a:gd name="connsiteX2" fmla="*/ 172046 w 172224"/>
              <a:gd name="connsiteY2" fmla="*/ 853126 h 1232025"/>
              <a:gd name="connsiteX3" fmla="*/ 118071 w 172224"/>
              <a:gd name="connsiteY3" fmla="*/ 1230951 h 1232025"/>
              <a:gd name="connsiteX4" fmla="*/ 156171 w 172224"/>
              <a:gd name="connsiteY4" fmla="*/ 732476 h 1232025"/>
              <a:gd name="connsiteX5" fmla="*/ 10121 w 172224"/>
              <a:gd name="connsiteY5" fmla="*/ 132401 h 1232025"/>
              <a:gd name="connsiteX6" fmla="*/ 19646 w 172224"/>
              <a:gd name="connsiteY6" fmla="*/ 21276 h 1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24" h="1232025">
                <a:moveTo>
                  <a:pt x="19646" y="21276"/>
                </a:moveTo>
                <a:cubicBezTo>
                  <a:pt x="33933" y="73663"/>
                  <a:pt x="70446" y="308084"/>
                  <a:pt x="95846" y="446726"/>
                </a:cubicBezTo>
                <a:cubicBezTo>
                  <a:pt x="121246" y="585368"/>
                  <a:pt x="168342" y="722422"/>
                  <a:pt x="172046" y="853126"/>
                </a:cubicBezTo>
                <a:cubicBezTo>
                  <a:pt x="175750" y="983830"/>
                  <a:pt x="120717" y="1251059"/>
                  <a:pt x="118071" y="1230951"/>
                </a:cubicBezTo>
                <a:cubicBezTo>
                  <a:pt x="115425" y="1210843"/>
                  <a:pt x="174163" y="915568"/>
                  <a:pt x="156171" y="732476"/>
                </a:cubicBezTo>
                <a:cubicBezTo>
                  <a:pt x="138179" y="549384"/>
                  <a:pt x="31288" y="248818"/>
                  <a:pt x="10121" y="132401"/>
                </a:cubicBezTo>
                <a:cubicBezTo>
                  <a:pt x="-11046" y="15984"/>
                  <a:pt x="5359" y="-31111"/>
                  <a:pt x="19646" y="2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5274FAEE-BF89-439E-93E6-FF6CF7D7959A}"/>
              </a:ext>
            </a:extLst>
          </p:cNvPr>
          <p:cNvSpPr/>
          <p:nvPr/>
        </p:nvSpPr>
        <p:spPr>
          <a:xfrm>
            <a:off x="4254287" y="5983800"/>
            <a:ext cx="59220" cy="118575"/>
          </a:xfrm>
          <a:custGeom>
            <a:avLst/>
            <a:gdLst>
              <a:gd name="connsiteX0" fmla="*/ 44663 w 59220"/>
              <a:gd name="connsiteY0" fmla="*/ 17 h 118575"/>
              <a:gd name="connsiteX1" fmla="*/ 57363 w 59220"/>
              <a:gd name="connsiteY1" fmla="*/ 65633 h 118575"/>
              <a:gd name="connsiteX2" fmla="*/ 213 w 59220"/>
              <a:gd name="connsiteY2" fmla="*/ 118550 h 118575"/>
              <a:gd name="connsiteX3" fmla="*/ 38313 w 59220"/>
              <a:gd name="connsiteY3" fmla="*/ 71983 h 118575"/>
              <a:gd name="connsiteX4" fmla="*/ 44663 w 59220"/>
              <a:gd name="connsiteY4" fmla="*/ 17 h 11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20" h="118575">
                <a:moveTo>
                  <a:pt x="44663" y="17"/>
                </a:moveTo>
                <a:cubicBezTo>
                  <a:pt x="47838" y="-1041"/>
                  <a:pt x="64771" y="45878"/>
                  <a:pt x="57363" y="65633"/>
                </a:cubicBezTo>
                <a:cubicBezTo>
                  <a:pt x="49955" y="85389"/>
                  <a:pt x="3388" y="117492"/>
                  <a:pt x="213" y="118550"/>
                </a:cubicBezTo>
                <a:cubicBezTo>
                  <a:pt x="-2962" y="119608"/>
                  <a:pt x="30199" y="87152"/>
                  <a:pt x="38313" y="71983"/>
                </a:cubicBezTo>
                <a:cubicBezTo>
                  <a:pt x="46427" y="56814"/>
                  <a:pt x="41488" y="1075"/>
                  <a:pt x="4466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: 図形 2101">
            <a:extLst>
              <a:ext uri="{FF2B5EF4-FFF2-40B4-BE49-F238E27FC236}">
                <a16:creationId xmlns:a16="http://schemas.microsoft.com/office/drawing/2014/main" id="{0AA1D62D-821B-4324-8354-120D90E39D18}"/>
              </a:ext>
            </a:extLst>
          </p:cNvPr>
          <p:cNvSpPr/>
          <p:nvPr/>
        </p:nvSpPr>
        <p:spPr>
          <a:xfrm>
            <a:off x="5360456" y="6013434"/>
            <a:ext cx="53094" cy="82707"/>
          </a:xfrm>
          <a:custGeom>
            <a:avLst/>
            <a:gdLst>
              <a:gd name="connsiteX0" fmla="*/ 5294 w 53094"/>
              <a:gd name="connsiteY0" fmla="*/ 16 h 82707"/>
              <a:gd name="connsiteX1" fmla="*/ 3707 w 53094"/>
              <a:gd name="connsiteY1" fmla="*/ 65104 h 82707"/>
              <a:gd name="connsiteX2" fmla="*/ 52919 w 53094"/>
              <a:gd name="connsiteY2" fmla="*/ 82566 h 82707"/>
              <a:gd name="connsiteX3" fmla="*/ 19582 w 53094"/>
              <a:gd name="connsiteY3" fmla="*/ 58754 h 82707"/>
              <a:gd name="connsiteX4" fmla="*/ 5294 w 53094"/>
              <a:gd name="connsiteY4" fmla="*/ 16 h 8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94" h="82707">
                <a:moveTo>
                  <a:pt x="5294" y="16"/>
                </a:moveTo>
                <a:cubicBezTo>
                  <a:pt x="2648" y="1074"/>
                  <a:pt x="-4231" y="51346"/>
                  <a:pt x="3707" y="65104"/>
                </a:cubicBezTo>
                <a:cubicBezTo>
                  <a:pt x="11645" y="78862"/>
                  <a:pt x="50273" y="83624"/>
                  <a:pt x="52919" y="82566"/>
                </a:cubicBezTo>
                <a:cubicBezTo>
                  <a:pt x="55565" y="81508"/>
                  <a:pt x="27519" y="68014"/>
                  <a:pt x="19582" y="58754"/>
                </a:cubicBezTo>
                <a:cubicBezTo>
                  <a:pt x="11645" y="49494"/>
                  <a:pt x="7940" y="-1042"/>
                  <a:pt x="529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E2015253-622C-4B8B-B605-D817A47C3853}"/>
              </a:ext>
            </a:extLst>
          </p:cNvPr>
          <p:cNvSpPr/>
          <p:nvPr/>
        </p:nvSpPr>
        <p:spPr>
          <a:xfrm>
            <a:off x="5532401" y="5011221"/>
            <a:ext cx="427163" cy="113881"/>
          </a:xfrm>
          <a:custGeom>
            <a:avLst/>
            <a:gdLst>
              <a:gd name="connsiteX0" fmla="*/ 37 w 427163"/>
              <a:gd name="connsiteY0" fmla="*/ 102117 h 113881"/>
              <a:gd name="connsiteX1" fmla="*/ 231812 w 427163"/>
              <a:gd name="connsiteY1" fmla="*/ 92592 h 113881"/>
              <a:gd name="connsiteX2" fmla="*/ 415962 w 427163"/>
              <a:gd name="connsiteY2" fmla="*/ 3692 h 113881"/>
              <a:gd name="connsiteX3" fmla="*/ 400087 w 427163"/>
              <a:gd name="connsiteY3" fmla="*/ 24329 h 113881"/>
              <a:gd name="connsiteX4" fmla="*/ 344524 w 427163"/>
              <a:gd name="connsiteY4" fmla="*/ 92592 h 113881"/>
              <a:gd name="connsiteX5" fmla="*/ 249274 w 427163"/>
              <a:gd name="connsiteY5" fmla="*/ 113229 h 113881"/>
              <a:gd name="connsiteX6" fmla="*/ 37 w 427163"/>
              <a:gd name="connsiteY6" fmla="*/ 102117 h 11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63" h="113881">
                <a:moveTo>
                  <a:pt x="37" y="102117"/>
                </a:moveTo>
                <a:cubicBezTo>
                  <a:pt x="-2873" y="98678"/>
                  <a:pt x="162491" y="108996"/>
                  <a:pt x="231812" y="92592"/>
                </a:cubicBezTo>
                <a:cubicBezTo>
                  <a:pt x="301133" y="76188"/>
                  <a:pt x="387916" y="15069"/>
                  <a:pt x="415962" y="3692"/>
                </a:cubicBezTo>
                <a:cubicBezTo>
                  <a:pt x="444008" y="-7685"/>
                  <a:pt x="411993" y="9512"/>
                  <a:pt x="400087" y="24329"/>
                </a:cubicBezTo>
                <a:cubicBezTo>
                  <a:pt x="388181" y="39146"/>
                  <a:pt x="369659" y="77775"/>
                  <a:pt x="344524" y="92592"/>
                </a:cubicBezTo>
                <a:cubicBezTo>
                  <a:pt x="319389" y="107409"/>
                  <a:pt x="307218" y="109790"/>
                  <a:pt x="249274" y="113229"/>
                </a:cubicBezTo>
                <a:cubicBezTo>
                  <a:pt x="191330" y="116668"/>
                  <a:pt x="2947" y="105556"/>
                  <a:pt x="37" y="102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4B99C9FB-68D3-4320-8595-1B751FE5E6C9}"/>
              </a:ext>
            </a:extLst>
          </p:cNvPr>
          <p:cNvSpPr/>
          <p:nvPr/>
        </p:nvSpPr>
        <p:spPr>
          <a:xfrm>
            <a:off x="5534396" y="5113054"/>
            <a:ext cx="271127" cy="36478"/>
          </a:xfrm>
          <a:custGeom>
            <a:avLst/>
            <a:gdLst>
              <a:gd name="connsiteX0" fmla="*/ 2804 w 271127"/>
              <a:gd name="connsiteY0" fmla="*/ 27271 h 36478"/>
              <a:gd name="connsiteX1" fmla="*/ 175842 w 271127"/>
              <a:gd name="connsiteY1" fmla="*/ 35209 h 36478"/>
              <a:gd name="connsiteX2" fmla="*/ 271092 w 271127"/>
              <a:gd name="connsiteY2" fmla="*/ 3459 h 36478"/>
              <a:gd name="connsiteX3" fmla="*/ 166317 w 271127"/>
              <a:gd name="connsiteY3" fmla="*/ 22509 h 36478"/>
              <a:gd name="connsiteX4" fmla="*/ 74242 w 271127"/>
              <a:gd name="connsiteY4" fmla="*/ 284 h 36478"/>
              <a:gd name="connsiteX5" fmla="*/ 2804 w 271127"/>
              <a:gd name="connsiteY5" fmla="*/ 27271 h 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127" h="36478">
                <a:moveTo>
                  <a:pt x="2804" y="27271"/>
                </a:moveTo>
                <a:cubicBezTo>
                  <a:pt x="19737" y="33092"/>
                  <a:pt x="131127" y="39178"/>
                  <a:pt x="175842" y="35209"/>
                </a:cubicBezTo>
                <a:cubicBezTo>
                  <a:pt x="220557" y="31240"/>
                  <a:pt x="272680" y="5576"/>
                  <a:pt x="271092" y="3459"/>
                </a:cubicBezTo>
                <a:cubicBezTo>
                  <a:pt x="269504" y="1342"/>
                  <a:pt x="199125" y="23038"/>
                  <a:pt x="166317" y="22509"/>
                </a:cubicBezTo>
                <a:cubicBezTo>
                  <a:pt x="133509" y="21980"/>
                  <a:pt x="98319" y="3459"/>
                  <a:pt x="74242" y="284"/>
                </a:cubicBezTo>
                <a:cubicBezTo>
                  <a:pt x="50165" y="-2891"/>
                  <a:pt x="-14129" y="21450"/>
                  <a:pt x="2804" y="27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C064D497-0537-4AE7-BA10-57CFF9F06496}"/>
              </a:ext>
            </a:extLst>
          </p:cNvPr>
          <p:cNvSpPr/>
          <p:nvPr/>
        </p:nvSpPr>
        <p:spPr>
          <a:xfrm>
            <a:off x="3722332" y="4952483"/>
            <a:ext cx="548121" cy="122314"/>
          </a:xfrm>
          <a:custGeom>
            <a:avLst/>
            <a:gdLst>
              <a:gd name="connsiteX0" fmla="*/ 16231 w 548121"/>
              <a:gd name="connsiteY0" fmla="*/ 517 h 122314"/>
              <a:gd name="connsiteX1" fmla="*/ 217843 w 548121"/>
              <a:gd name="connsiteY1" fmla="*/ 83067 h 122314"/>
              <a:gd name="connsiteX2" fmla="*/ 454381 w 548121"/>
              <a:gd name="connsiteY2" fmla="*/ 94180 h 122314"/>
              <a:gd name="connsiteX3" fmla="*/ 548043 w 548121"/>
              <a:gd name="connsiteY3" fmla="*/ 78305 h 122314"/>
              <a:gd name="connsiteX4" fmla="*/ 441681 w 548121"/>
              <a:gd name="connsiteY4" fmla="*/ 105292 h 122314"/>
              <a:gd name="connsiteX5" fmla="*/ 265468 w 548121"/>
              <a:gd name="connsiteY5" fmla="*/ 119580 h 122314"/>
              <a:gd name="connsiteX6" fmla="*/ 40043 w 548121"/>
              <a:gd name="connsiteY6" fmla="*/ 49730 h 122314"/>
              <a:gd name="connsiteX7" fmla="*/ 16231 w 548121"/>
              <a:gd name="connsiteY7" fmla="*/ 517 h 1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121" h="122314">
                <a:moveTo>
                  <a:pt x="16231" y="517"/>
                </a:moveTo>
                <a:cubicBezTo>
                  <a:pt x="45864" y="6073"/>
                  <a:pt x="144818" y="67457"/>
                  <a:pt x="217843" y="83067"/>
                </a:cubicBezTo>
                <a:cubicBezTo>
                  <a:pt x="290868" y="98677"/>
                  <a:pt x="399348" y="94974"/>
                  <a:pt x="454381" y="94180"/>
                </a:cubicBezTo>
                <a:cubicBezTo>
                  <a:pt x="509414" y="93386"/>
                  <a:pt x="550160" y="76453"/>
                  <a:pt x="548043" y="78305"/>
                </a:cubicBezTo>
                <a:cubicBezTo>
                  <a:pt x="545926" y="80157"/>
                  <a:pt x="488777" y="98413"/>
                  <a:pt x="441681" y="105292"/>
                </a:cubicBezTo>
                <a:cubicBezTo>
                  <a:pt x="394585" y="112171"/>
                  <a:pt x="332408" y="128840"/>
                  <a:pt x="265468" y="119580"/>
                </a:cubicBezTo>
                <a:cubicBezTo>
                  <a:pt x="198528" y="110320"/>
                  <a:pt x="80789" y="63753"/>
                  <a:pt x="40043" y="49730"/>
                </a:cubicBezTo>
                <a:cubicBezTo>
                  <a:pt x="-703" y="35707"/>
                  <a:pt x="-13402" y="-5039"/>
                  <a:pt x="16231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D94C853A-E381-4372-A3CB-DAF7AEC348FC}"/>
              </a:ext>
            </a:extLst>
          </p:cNvPr>
          <p:cNvSpPr/>
          <p:nvPr/>
        </p:nvSpPr>
        <p:spPr>
          <a:xfrm>
            <a:off x="3742504" y="4995778"/>
            <a:ext cx="587675" cy="143073"/>
          </a:xfrm>
          <a:custGeom>
            <a:avLst/>
            <a:gdLst>
              <a:gd name="connsiteX0" fmla="*/ 7171 w 587675"/>
              <a:gd name="connsiteY0" fmla="*/ 85 h 143073"/>
              <a:gd name="connsiteX1" fmla="*/ 237359 w 587675"/>
              <a:gd name="connsiteY1" fmla="*/ 77872 h 143073"/>
              <a:gd name="connsiteX2" fmla="*/ 388171 w 587675"/>
              <a:gd name="connsiteY2" fmla="*/ 79460 h 143073"/>
              <a:gd name="connsiteX3" fmla="*/ 578671 w 587675"/>
              <a:gd name="connsiteY3" fmla="*/ 22310 h 143073"/>
              <a:gd name="connsiteX4" fmla="*/ 540571 w 587675"/>
              <a:gd name="connsiteY4" fmla="*/ 42947 h 143073"/>
              <a:gd name="connsiteX5" fmla="*/ 397696 w 587675"/>
              <a:gd name="connsiteY5" fmla="*/ 106447 h 143073"/>
              <a:gd name="connsiteX6" fmla="*/ 264346 w 587675"/>
              <a:gd name="connsiteY6" fmla="*/ 142960 h 143073"/>
              <a:gd name="connsiteX7" fmla="*/ 151634 w 587675"/>
              <a:gd name="connsiteY7" fmla="*/ 115972 h 143073"/>
              <a:gd name="connsiteX8" fmla="*/ 64321 w 587675"/>
              <a:gd name="connsiteY8" fmla="*/ 63585 h 143073"/>
              <a:gd name="connsiteX9" fmla="*/ 7171 w 587675"/>
              <a:gd name="connsiteY9" fmla="*/ 85 h 14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675" h="143073">
                <a:moveTo>
                  <a:pt x="7171" y="85"/>
                </a:moveTo>
                <a:cubicBezTo>
                  <a:pt x="36011" y="2466"/>
                  <a:pt x="173859" y="64643"/>
                  <a:pt x="237359" y="77872"/>
                </a:cubicBezTo>
                <a:cubicBezTo>
                  <a:pt x="300859" y="91101"/>
                  <a:pt x="331286" y="88720"/>
                  <a:pt x="388171" y="79460"/>
                </a:cubicBezTo>
                <a:cubicBezTo>
                  <a:pt x="445056" y="70200"/>
                  <a:pt x="553271" y="28396"/>
                  <a:pt x="578671" y="22310"/>
                </a:cubicBezTo>
                <a:cubicBezTo>
                  <a:pt x="604071" y="16225"/>
                  <a:pt x="570733" y="28924"/>
                  <a:pt x="540571" y="42947"/>
                </a:cubicBezTo>
                <a:cubicBezTo>
                  <a:pt x="510409" y="56970"/>
                  <a:pt x="443734" y="89778"/>
                  <a:pt x="397696" y="106447"/>
                </a:cubicBezTo>
                <a:cubicBezTo>
                  <a:pt x="351659" y="123116"/>
                  <a:pt x="305356" y="141373"/>
                  <a:pt x="264346" y="142960"/>
                </a:cubicBezTo>
                <a:cubicBezTo>
                  <a:pt x="223336" y="144548"/>
                  <a:pt x="184971" y="129201"/>
                  <a:pt x="151634" y="115972"/>
                </a:cubicBezTo>
                <a:cubicBezTo>
                  <a:pt x="118297" y="102743"/>
                  <a:pt x="84165" y="81312"/>
                  <a:pt x="64321" y="63585"/>
                </a:cubicBezTo>
                <a:cubicBezTo>
                  <a:pt x="44477" y="45858"/>
                  <a:pt x="-21669" y="-2296"/>
                  <a:pt x="7171" y="8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CAB3E95D-AAB4-4326-93FD-E2AA160D1C43}"/>
              </a:ext>
            </a:extLst>
          </p:cNvPr>
          <p:cNvSpPr/>
          <p:nvPr/>
        </p:nvSpPr>
        <p:spPr>
          <a:xfrm>
            <a:off x="5456212" y="5051419"/>
            <a:ext cx="473443" cy="135005"/>
          </a:xfrm>
          <a:custGeom>
            <a:avLst/>
            <a:gdLst>
              <a:gd name="connsiteX0" fmla="*/ 26 w 473443"/>
              <a:gd name="connsiteY0" fmla="*/ 52394 h 135005"/>
              <a:gd name="connsiteX1" fmla="*/ 268313 w 473443"/>
              <a:gd name="connsiteY1" fmla="*/ 93669 h 135005"/>
              <a:gd name="connsiteX2" fmla="*/ 435001 w 473443"/>
              <a:gd name="connsiteY2" fmla="*/ 46044 h 135005"/>
              <a:gd name="connsiteX3" fmla="*/ 473101 w 473443"/>
              <a:gd name="connsiteY3" fmla="*/ 6 h 135005"/>
              <a:gd name="connsiteX4" fmla="*/ 452463 w 473443"/>
              <a:gd name="connsiteY4" fmla="*/ 49219 h 135005"/>
              <a:gd name="connsiteX5" fmla="*/ 430238 w 473443"/>
              <a:gd name="connsiteY5" fmla="*/ 103194 h 135005"/>
              <a:gd name="connsiteX6" fmla="*/ 284188 w 473443"/>
              <a:gd name="connsiteY6" fmla="*/ 133356 h 135005"/>
              <a:gd name="connsiteX7" fmla="*/ 26 w 473443"/>
              <a:gd name="connsiteY7" fmla="*/ 52394 h 13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443" h="135005">
                <a:moveTo>
                  <a:pt x="26" y="52394"/>
                </a:moveTo>
                <a:cubicBezTo>
                  <a:pt x="-2620" y="45779"/>
                  <a:pt x="195817" y="94727"/>
                  <a:pt x="268313" y="93669"/>
                </a:cubicBezTo>
                <a:cubicBezTo>
                  <a:pt x="340809" y="92611"/>
                  <a:pt x="400870" y="61654"/>
                  <a:pt x="435001" y="46044"/>
                </a:cubicBezTo>
                <a:cubicBezTo>
                  <a:pt x="469132" y="30434"/>
                  <a:pt x="470191" y="-523"/>
                  <a:pt x="473101" y="6"/>
                </a:cubicBezTo>
                <a:cubicBezTo>
                  <a:pt x="476011" y="535"/>
                  <a:pt x="459607" y="32021"/>
                  <a:pt x="452463" y="49219"/>
                </a:cubicBezTo>
                <a:cubicBezTo>
                  <a:pt x="445319" y="66417"/>
                  <a:pt x="458284" y="89171"/>
                  <a:pt x="430238" y="103194"/>
                </a:cubicBezTo>
                <a:cubicBezTo>
                  <a:pt x="402192" y="117217"/>
                  <a:pt x="360917" y="141558"/>
                  <a:pt x="284188" y="133356"/>
                </a:cubicBezTo>
                <a:cubicBezTo>
                  <a:pt x="207459" y="125154"/>
                  <a:pt x="2672" y="59009"/>
                  <a:pt x="26" y="523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9919FC79-F8B6-493B-8B92-59EC8526CCDB}"/>
              </a:ext>
            </a:extLst>
          </p:cNvPr>
          <p:cNvSpPr/>
          <p:nvPr/>
        </p:nvSpPr>
        <p:spPr>
          <a:xfrm>
            <a:off x="4473762" y="6771207"/>
            <a:ext cx="735611" cy="142867"/>
          </a:xfrm>
          <a:custGeom>
            <a:avLst/>
            <a:gdLst>
              <a:gd name="connsiteX0" fmla="*/ 15688 w 735611"/>
              <a:gd name="connsiteY0" fmla="*/ 10 h 142867"/>
              <a:gd name="connsiteX1" fmla="*/ 318371 w 735611"/>
              <a:gd name="connsiteY1" fmla="*/ 103726 h 142867"/>
              <a:gd name="connsiteX2" fmla="*/ 589305 w 735611"/>
              <a:gd name="connsiteY2" fmla="*/ 71976 h 142867"/>
              <a:gd name="connsiteX3" fmla="*/ 733238 w 735611"/>
              <a:gd name="connsiteY3" fmla="*/ 8476 h 142867"/>
              <a:gd name="connsiteX4" fmla="*/ 661271 w 735611"/>
              <a:gd name="connsiteY4" fmla="*/ 55043 h 142867"/>
              <a:gd name="connsiteX5" fmla="*/ 439021 w 735611"/>
              <a:gd name="connsiteY5" fmla="*/ 141826 h 142867"/>
              <a:gd name="connsiteX6" fmla="*/ 83421 w 735611"/>
              <a:gd name="connsiteY6" fmla="*/ 97376 h 142867"/>
              <a:gd name="connsiteX7" fmla="*/ 15688 w 735611"/>
              <a:gd name="connsiteY7" fmla="*/ 10 h 1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611" h="142867">
                <a:moveTo>
                  <a:pt x="15688" y="10"/>
                </a:moveTo>
                <a:cubicBezTo>
                  <a:pt x="54846" y="1068"/>
                  <a:pt x="222768" y="91732"/>
                  <a:pt x="318371" y="103726"/>
                </a:cubicBezTo>
                <a:cubicBezTo>
                  <a:pt x="413974" y="115720"/>
                  <a:pt x="520161" y="87851"/>
                  <a:pt x="589305" y="71976"/>
                </a:cubicBezTo>
                <a:cubicBezTo>
                  <a:pt x="658449" y="56101"/>
                  <a:pt x="721244" y="11298"/>
                  <a:pt x="733238" y="8476"/>
                </a:cubicBezTo>
                <a:cubicBezTo>
                  <a:pt x="745232" y="5654"/>
                  <a:pt x="710307" y="32818"/>
                  <a:pt x="661271" y="55043"/>
                </a:cubicBezTo>
                <a:cubicBezTo>
                  <a:pt x="612235" y="77268"/>
                  <a:pt x="535329" y="134771"/>
                  <a:pt x="439021" y="141826"/>
                </a:cubicBezTo>
                <a:cubicBezTo>
                  <a:pt x="342713" y="148882"/>
                  <a:pt x="151860" y="118543"/>
                  <a:pt x="83421" y="97376"/>
                </a:cubicBezTo>
                <a:cubicBezTo>
                  <a:pt x="14982" y="76209"/>
                  <a:pt x="-23470" y="-1048"/>
                  <a:pt x="15688" y="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2901C7ED-D6F9-4DFE-8182-8EA9896A6598}"/>
              </a:ext>
            </a:extLst>
          </p:cNvPr>
          <p:cNvSpPr/>
          <p:nvPr/>
        </p:nvSpPr>
        <p:spPr>
          <a:xfrm>
            <a:off x="4365984" y="4547499"/>
            <a:ext cx="329643" cy="446135"/>
          </a:xfrm>
          <a:custGeom>
            <a:avLst/>
            <a:gdLst>
              <a:gd name="connsiteX0" fmla="*/ 89599 w 329643"/>
              <a:gd name="connsiteY0" fmla="*/ 1218 h 446135"/>
              <a:gd name="connsiteX1" fmla="*/ 218716 w 329643"/>
              <a:gd name="connsiteY1" fmla="*/ 54134 h 446135"/>
              <a:gd name="connsiteX2" fmla="*/ 292799 w 329643"/>
              <a:gd name="connsiteY2" fmla="*/ 284851 h 446135"/>
              <a:gd name="connsiteX3" fmla="*/ 328783 w 329643"/>
              <a:gd name="connsiteY3" fmla="*/ 441484 h 446135"/>
              <a:gd name="connsiteX4" fmla="*/ 258933 w 329643"/>
              <a:gd name="connsiteY4" fmla="*/ 397034 h 446135"/>
              <a:gd name="connsiteX5" fmla="*/ 208133 w 329643"/>
              <a:gd name="connsiteY5" fmla="*/ 316601 h 446135"/>
              <a:gd name="connsiteX6" fmla="*/ 193316 w 329643"/>
              <a:gd name="connsiteY6" fmla="*/ 297551 h 446135"/>
              <a:gd name="connsiteX7" fmla="*/ 2816 w 329643"/>
              <a:gd name="connsiteY7" fmla="*/ 253101 h 446135"/>
              <a:gd name="connsiteX8" fmla="*/ 85366 w 329643"/>
              <a:gd name="connsiteY8" fmla="*/ 250984 h 446135"/>
              <a:gd name="connsiteX9" fmla="*/ 167916 w 329643"/>
              <a:gd name="connsiteY9" fmla="*/ 179018 h 446135"/>
              <a:gd name="connsiteX10" fmla="*/ 172149 w 329643"/>
              <a:gd name="connsiteY10" fmla="*/ 85884 h 446135"/>
              <a:gd name="connsiteX11" fmla="*/ 89599 w 329643"/>
              <a:gd name="connsiteY11" fmla="*/ 1218 h 44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643" h="446135">
                <a:moveTo>
                  <a:pt x="89599" y="1218"/>
                </a:moveTo>
                <a:cubicBezTo>
                  <a:pt x="97360" y="-4074"/>
                  <a:pt x="184849" y="6862"/>
                  <a:pt x="218716" y="54134"/>
                </a:cubicBezTo>
                <a:cubicBezTo>
                  <a:pt x="252583" y="101406"/>
                  <a:pt x="274455" y="220293"/>
                  <a:pt x="292799" y="284851"/>
                </a:cubicBezTo>
                <a:cubicBezTo>
                  <a:pt x="311143" y="349409"/>
                  <a:pt x="334427" y="422787"/>
                  <a:pt x="328783" y="441484"/>
                </a:cubicBezTo>
                <a:cubicBezTo>
                  <a:pt x="323139" y="460181"/>
                  <a:pt x="279041" y="417848"/>
                  <a:pt x="258933" y="397034"/>
                </a:cubicBezTo>
                <a:cubicBezTo>
                  <a:pt x="238825" y="376220"/>
                  <a:pt x="219069" y="333182"/>
                  <a:pt x="208133" y="316601"/>
                </a:cubicBezTo>
                <a:cubicBezTo>
                  <a:pt x="197197" y="300020"/>
                  <a:pt x="227535" y="308134"/>
                  <a:pt x="193316" y="297551"/>
                </a:cubicBezTo>
                <a:cubicBezTo>
                  <a:pt x="159097" y="286968"/>
                  <a:pt x="20808" y="260862"/>
                  <a:pt x="2816" y="253101"/>
                </a:cubicBezTo>
                <a:cubicBezTo>
                  <a:pt x="-15176" y="245340"/>
                  <a:pt x="57849" y="263331"/>
                  <a:pt x="85366" y="250984"/>
                </a:cubicBezTo>
                <a:cubicBezTo>
                  <a:pt x="112883" y="238637"/>
                  <a:pt x="153452" y="206535"/>
                  <a:pt x="167916" y="179018"/>
                </a:cubicBezTo>
                <a:cubicBezTo>
                  <a:pt x="182380" y="151501"/>
                  <a:pt x="182027" y="114106"/>
                  <a:pt x="172149" y="85884"/>
                </a:cubicBezTo>
                <a:cubicBezTo>
                  <a:pt x="162271" y="57662"/>
                  <a:pt x="81838" y="6510"/>
                  <a:pt x="89599" y="12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FB08D842-36E6-4D37-BFC8-20B465A2AE3C}"/>
              </a:ext>
            </a:extLst>
          </p:cNvPr>
          <p:cNvSpPr/>
          <p:nvPr/>
        </p:nvSpPr>
        <p:spPr>
          <a:xfrm>
            <a:off x="5041178" y="4677148"/>
            <a:ext cx="172571" cy="153664"/>
          </a:xfrm>
          <a:custGeom>
            <a:avLst/>
            <a:gdLst>
              <a:gd name="connsiteX0" fmla="*/ 172172 w 172571"/>
              <a:gd name="connsiteY0" fmla="*/ 685 h 153664"/>
              <a:gd name="connsiteX1" fmla="*/ 55755 w 172571"/>
              <a:gd name="connsiteY1" fmla="*/ 91702 h 153664"/>
              <a:gd name="connsiteX2" fmla="*/ 722 w 172571"/>
              <a:gd name="connsiteY2" fmla="*/ 153085 h 153664"/>
              <a:gd name="connsiteX3" fmla="*/ 91739 w 172571"/>
              <a:gd name="connsiteY3" fmla="*/ 55719 h 153664"/>
              <a:gd name="connsiteX4" fmla="*/ 172172 w 172571"/>
              <a:gd name="connsiteY4" fmla="*/ 685 h 15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71" h="153664">
                <a:moveTo>
                  <a:pt x="172172" y="685"/>
                </a:moveTo>
                <a:cubicBezTo>
                  <a:pt x="166175" y="6682"/>
                  <a:pt x="84330" y="66302"/>
                  <a:pt x="55755" y="91702"/>
                </a:cubicBezTo>
                <a:cubicBezTo>
                  <a:pt x="27180" y="117102"/>
                  <a:pt x="-5275" y="159082"/>
                  <a:pt x="722" y="153085"/>
                </a:cubicBezTo>
                <a:cubicBezTo>
                  <a:pt x="6719" y="147088"/>
                  <a:pt x="68456" y="82177"/>
                  <a:pt x="91739" y="55719"/>
                </a:cubicBezTo>
                <a:cubicBezTo>
                  <a:pt x="115022" y="29261"/>
                  <a:pt x="178169" y="-5312"/>
                  <a:pt x="172172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4C55DA3C-01AD-49A3-BB0F-063620BCAA74}"/>
              </a:ext>
            </a:extLst>
          </p:cNvPr>
          <p:cNvSpPr/>
          <p:nvPr/>
        </p:nvSpPr>
        <p:spPr>
          <a:xfrm>
            <a:off x="5114456" y="4791405"/>
            <a:ext cx="98895" cy="202262"/>
          </a:xfrm>
          <a:custGeom>
            <a:avLst/>
            <a:gdLst>
              <a:gd name="connsiteX0" fmla="*/ 98894 w 98895"/>
              <a:gd name="connsiteY0" fmla="*/ 728 h 202262"/>
              <a:gd name="connsiteX1" fmla="*/ 3644 w 98895"/>
              <a:gd name="connsiteY1" fmla="*/ 68462 h 202262"/>
              <a:gd name="connsiteX2" fmla="*/ 18461 w 98895"/>
              <a:gd name="connsiteY2" fmla="*/ 201812 h 202262"/>
              <a:gd name="connsiteX3" fmla="*/ 5761 w 98895"/>
              <a:gd name="connsiteY3" fmla="*/ 108678 h 202262"/>
              <a:gd name="connsiteX4" fmla="*/ 98894 w 98895"/>
              <a:gd name="connsiteY4" fmla="*/ 728 h 20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95" h="202262">
                <a:moveTo>
                  <a:pt x="98894" y="728"/>
                </a:moveTo>
                <a:cubicBezTo>
                  <a:pt x="98541" y="-5975"/>
                  <a:pt x="17050" y="34948"/>
                  <a:pt x="3644" y="68462"/>
                </a:cubicBezTo>
                <a:cubicBezTo>
                  <a:pt x="-9762" y="101976"/>
                  <a:pt x="18108" y="195109"/>
                  <a:pt x="18461" y="201812"/>
                </a:cubicBezTo>
                <a:cubicBezTo>
                  <a:pt x="18814" y="208515"/>
                  <a:pt x="-4822" y="138664"/>
                  <a:pt x="5761" y="108678"/>
                </a:cubicBezTo>
                <a:cubicBezTo>
                  <a:pt x="16344" y="78692"/>
                  <a:pt x="99247" y="7431"/>
                  <a:pt x="98894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998C213C-FE2E-4C3D-94A5-A10E060901C9}"/>
              </a:ext>
            </a:extLst>
          </p:cNvPr>
          <p:cNvSpPr/>
          <p:nvPr/>
        </p:nvSpPr>
        <p:spPr>
          <a:xfrm>
            <a:off x="5170834" y="5134978"/>
            <a:ext cx="586235" cy="229969"/>
          </a:xfrm>
          <a:custGeom>
            <a:avLst/>
            <a:gdLst>
              <a:gd name="connsiteX0" fmla="*/ 183 w 586235"/>
              <a:gd name="connsiteY0" fmla="*/ 55 h 229969"/>
              <a:gd name="connsiteX1" fmla="*/ 173749 w 586235"/>
              <a:gd name="connsiteY1" fmla="*/ 146105 h 229969"/>
              <a:gd name="connsiteX2" fmla="*/ 578033 w 586235"/>
              <a:gd name="connsiteY2" fmla="*/ 228655 h 229969"/>
              <a:gd name="connsiteX3" fmla="*/ 455266 w 586235"/>
              <a:gd name="connsiteY3" fmla="*/ 199022 h 229969"/>
              <a:gd name="connsiteX4" fmla="*/ 201266 w 586235"/>
              <a:gd name="connsiteY4" fmla="*/ 129172 h 229969"/>
              <a:gd name="connsiteX5" fmla="*/ 183 w 586235"/>
              <a:gd name="connsiteY5" fmla="*/ 55 h 22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235" h="229969">
                <a:moveTo>
                  <a:pt x="183" y="55"/>
                </a:moveTo>
                <a:cubicBezTo>
                  <a:pt x="-4403" y="2877"/>
                  <a:pt x="77441" y="108005"/>
                  <a:pt x="173749" y="146105"/>
                </a:cubicBezTo>
                <a:cubicBezTo>
                  <a:pt x="270057" y="184205"/>
                  <a:pt x="531114" y="219836"/>
                  <a:pt x="578033" y="228655"/>
                </a:cubicBezTo>
                <a:cubicBezTo>
                  <a:pt x="624952" y="237474"/>
                  <a:pt x="455266" y="199022"/>
                  <a:pt x="455266" y="199022"/>
                </a:cubicBezTo>
                <a:cubicBezTo>
                  <a:pt x="392472" y="182442"/>
                  <a:pt x="272880" y="156336"/>
                  <a:pt x="201266" y="129172"/>
                </a:cubicBezTo>
                <a:cubicBezTo>
                  <a:pt x="129652" y="102008"/>
                  <a:pt x="4769" y="-2767"/>
                  <a:pt x="183" y="5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A151C0A3-67EF-4F0F-B4BB-9D116448A784}"/>
              </a:ext>
            </a:extLst>
          </p:cNvPr>
          <p:cNvSpPr/>
          <p:nvPr/>
        </p:nvSpPr>
        <p:spPr>
          <a:xfrm>
            <a:off x="4133648" y="5098678"/>
            <a:ext cx="358216" cy="157784"/>
          </a:xfrm>
          <a:custGeom>
            <a:avLst/>
            <a:gdLst>
              <a:gd name="connsiteX0" fmla="*/ 357919 w 358216"/>
              <a:gd name="connsiteY0" fmla="*/ 372 h 157784"/>
              <a:gd name="connsiteX1" fmla="*/ 218219 w 358216"/>
              <a:gd name="connsiteY1" fmla="*/ 80805 h 157784"/>
              <a:gd name="connsiteX2" fmla="*/ 202 w 358216"/>
              <a:gd name="connsiteY2" fmla="*/ 157005 h 157784"/>
              <a:gd name="connsiteX3" fmla="*/ 182235 w 358216"/>
              <a:gd name="connsiteY3" fmla="*/ 114672 h 157784"/>
              <a:gd name="connsiteX4" fmla="*/ 357919 w 358216"/>
              <a:gd name="connsiteY4" fmla="*/ 372 h 1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216" h="157784">
                <a:moveTo>
                  <a:pt x="357919" y="372"/>
                </a:moveTo>
                <a:cubicBezTo>
                  <a:pt x="363916" y="-5272"/>
                  <a:pt x="277838" y="54700"/>
                  <a:pt x="218219" y="80805"/>
                </a:cubicBezTo>
                <a:cubicBezTo>
                  <a:pt x="158600" y="106910"/>
                  <a:pt x="6199" y="151361"/>
                  <a:pt x="202" y="157005"/>
                </a:cubicBezTo>
                <a:cubicBezTo>
                  <a:pt x="-5795" y="162649"/>
                  <a:pt x="122616" y="136544"/>
                  <a:pt x="182235" y="114672"/>
                </a:cubicBezTo>
                <a:cubicBezTo>
                  <a:pt x="241854" y="92800"/>
                  <a:pt x="351922" y="6016"/>
                  <a:pt x="357919" y="37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F087BF63-3B73-4E0D-A5AD-099912A57094}"/>
              </a:ext>
            </a:extLst>
          </p:cNvPr>
          <p:cNvSpPr/>
          <p:nvPr/>
        </p:nvSpPr>
        <p:spPr>
          <a:xfrm>
            <a:off x="3612282" y="4628990"/>
            <a:ext cx="917443" cy="314005"/>
          </a:xfrm>
          <a:custGeom>
            <a:avLst/>
            <a:gdLst>
              <a:gd name="connsiteX0" fmla="*/ 32618 w 917443"/>
              <a:gd name="connsiteY0" fmla="*/ 160 h 314005"/>
              <a:gd name="connsiteX1" fmla="*/ 117285 w 917443"/>
              <a:gd name="connsiteY1" fmla="*/ 76360 h 314005"/>
              <a:gd name="connsiteX2" fmla="*/ 225235 w 917443"/>
              <a:gd name="connsiteY2" fmla="*/ 29793 h 314005"/>
              <a:gd name="connsiteX3" fmla="*/ 405151 w 917443"/>
              <a:gd name="connsiteY3" fmla="*/ 6510 h 314005"/>
              <a:gd name="connsiteX4" fmla="*/ 625285 w 917443"/>
              <a:gd name="connsiteY4" fmla="*/ 55193 h 314005"/>
              <a:gd name="connsiteX5" fmla="*/ 889868 w 917443"/>
              <a:gd name="connsiteY5" fmla="*/ 277443 h 314005"/>
              <a:gd name="connsiteX6" fmla="*/ 902568 w 917443"/>
              <a:gd name="connsiteY6" fmla="*/ 313427 h 314005"/>
              <a:gd name="connsiteX7" fmla="*/ 830601 w 917443"/>
              <a:gd name="connsiteY7" fmla="*/ 275327 h 314005"/>
              <a:gd name="connsiteX8" fmla="*/ 718418 w 917443"/>
              <a:gd name="connsiteY8" fmla="*/ 161027 h 314005"/>
              <a:gd name="connsiteX9" fmla="*/ 303551 w 917443"/>
              <a:gd name="connsiteY9" fmla="*/ 65777 h 314005"/>
              <a:gd name="connsiteX10" fmla="*/ 149035 w 917443"/>
              <a:gd name="connsiteY10" fmla="*/ 150443 h 314005"/>
              <a:gd name="connsiteX11" fmla="*/ 41085 w 917443"/>
              <a:gd name="connsiteY11" fmla="*/ 175843 h 314005"/>
              <a:gd name="connsiteX12" fmla="*/ 2985 w 917443"/>
              <a:gd name="connsiteY12" fmla="*/ 105993 h 314005"/>
              <a:gd name="connsiteX13" fmla="*/ 2985 w 917443"/>
              <a:gd name="connsiteY13" fmla="*/ 57310 h 314005"/>
              <a:gd name="connsiteX14" fmla="*/ 32618 w 917443"/>
              <a:gd name="connsiteY14" fmla="*/ 160 h 31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7443" h="314005">
                <a:moveTo>
                  <a:pt x="32618" y="160"/>
                </a:moveTo>
                <a:cubicBezTo>
                  <a:pt x="51668" y="3335"/>
                  <a:pt x="85182" y="71421"/>
                  <a:pt x="117285" y="76360"/>
                </a:cubicBezTo>
                <a:cubicBezTo>
                  <a:pt x="149388" y="81299"/>
                  <a:pt x="177257" y="41435"/>
                  <a:pt x="225235" y="29793"/>
                </a:cubicBezTo>
                <a:cubicBezTo>
                  <a:pt x="273213" y="18151"/>
                  <a:pt x="338476" y="2277"/>
                  <a:pt x="405151" y="6510"/>
                </a:cubicBezTo>
                <a:cubicBezTo>
                  <a:pt x="471826" y="10743"/>
                  <a:pt x="544499" y="10038"/>
                  <a:pt x="625285" y="55193"/>
                </a:cubicBezTo>
                <a:cubicBezTo>
                  <a:pt x="706071" y="100348"/>
                  <a:pt x="843654" y="234404"/>
                  <a:pt x="889868" y="277443"/>
                </a:cubicBezTo>
                <a:cubicBezTo>
                  <a:pt x="936082" y="320482"/>
                  <a:pt x="912446" y="313780"/>
                  <a:pt x="902568" y="313427"/>
                </a:cubicBezTo>
                <a:cubicBezTo>
                  <a:pt x="892690" y="313074"/>
                  <a:pt x="861293" y="300727"/>
                  <a:pt x="830601" y="275327"/>
                </a:cubicBezTo>
                <a:cubicBezTo>
                  <a:pt x="799909" y="249927"/>
                  <a:pt x="806260" y="195952"/>
                  <a:pt x="718418" y="161027"/>
                </a:cubicBezTo>
                <a:cubicBezTo>
                  <a:pt x="630576" y="126102"/>
                  <a:pt x="398448" y="67541"/>
                  <a:pt x="303551" y="65777"/>
                </a:cubicBezTo>
                <a:cubicBezTo>
                  <a:pt x="208654" y="64013"/>
                  <a:pt x="192779" y="132099"/>
                  <a:pt x="149035" y="150443"/>
                </a:cubicBezTo>
                <a:cubicBezTo>
                  <a:pt x="105291" y="168787"/>
                  <a:pt x="65427" y="183251"/>
                  <a:pt x="41085" y="175843"/>
                </a:cubicBezTo>
                <a:cubicBezTo>
                  <a:pt x="16743" y="168435"/>
                  <a:pt x="9335" y="125748"/>
                  <a:pt x="2985" y="105993"/>
                </a:cubicBezTo>
                <a:cubicBezTo>
                  <a:pt x="-3365" y="86238"/>
                  <a:pt x="2280" y="72832"/>
                  <a:pt x="2985" y="57310"/>
                </a:cubicBezTo>
                <a:cubicBezTo>
                  <a:pt x="3690" y="41788"/>
                  <a:pt x="13568" y="-3015"/>
                  <a:pt x="32618" y="16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26E3A53A-776A-483A-9AA0-9B2F05E356E6}"/>
              </a:ext>
            </a:extLst>
          </p:cNvPr>
          <p:cNvSpPr/>
          <p:nvPr/>
        </p:nvSpPr>
        <p:spPr>
          <a:xfrm>
            <a:off x="5324888" y="4656353"/>
            <a:ext cx="764084" cy="232902"/>
          </a:xfrm>
          <a:custGeom>
            <a:avLst/>
            <a:gdLst>
              <a:gd name="connsiteX0" fmla="*/ 645 w 764084"/>
              <a:gd name="connsiteY0" fmla="*/ 192930 h 232902"/>
              <a:gd name="connsiteX1" fmla="*/ 136112 w 764084"/>
              <a:gd name="connsiteY1" fmla="*/ 13014 h 232902"/>
              <a:gd name="connsiteX2" fmla="*/ 548862 w 764084"/>
              <a:gd name="connsiteY2" fmla="*/ 25714 h 232902"/>
              <a:gd name="connsiteX3" fmla="*/ 726662 w 764084"/>
              <a:gd name="connsiteY3" fmla="*/ 118847 h 232902"/>
              <a:gd name="connsiteX4" fmla="*/ 762645 w 764084"/>
              <a:gd name="connsiteY4" fmla="*/ 220447 h 232902"/>
              <a:gd name="connsiteX5" fmla="*/ 699145 w 764084"/>
              <a:gd name="connsiteY5" fmla="*/ 228914 h 232902"/>
              <a:gd name="connsiteX6" fmla="*/ 652579 w 764084"/>
              <a:gd name="connsiteY6" fmla="*/ 199280 h 232902"/>
              <a:gd name="connsiteX7" fmla="*/ 559445 w 764084"/>
              <a:gd name="connsiteY7" fmla="*/ 137897 h 232902"/>
              <a:gd name="connsiteX8" fmla="*/ 421862 w 764084"/>
              <a:gd name="connsiteY8" fmla="*/ 97680 h 232902"/>
              <a:gd name="connsiteX9" fmla="*/ 252529 w 764084"/>
              <a:gd name="connsiteY9" fmla="*/ 80747 h 232902"/>
              <a:gd name="connsiteX10" fmla="*/ 178445 w 764084"/>
              <a:gd name="connsiteY10" fmla="*/ 80747 h 232902"/>
              <a:gd name="connsiteX11" fmla="*/ 645 w 764084"/>
              <a:gd name="connsiteY11" fmla="*/ 192930 h 2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084" h="232902">
                <a:moveTo>
                  <a:pt x="645" y="192930"/>
                </a:moveTo>
                <a:cubicBezTo>
                  <a:pt x="-6410" y="181641"/>
                  <a:pt x="44743" y="40883"/>
                  <a:pt x="136112" y="13014"/>
                </a:cubicBezTo>
                <a:cubicBezTo>
                  <a:pt x="227481" y="-14855"/>
                  <a:pt x="450437" y="8075"/>
                  <a:pt x="548862" y="25714"/>
                </a:cubicBezTo>
                <a:cubicBezTo>
                  <a:pt x="647287" y="43353"/>
                  <a:pt x="691032" y="86391"/>
                  <a:pt x="726662" y="118847"/>
                </a:cubicBezTo>
                <a:cubicBezTo>
                  <a:pt x="762293" y="151302"/>
                  <a:pt x="767231" y="202103"/>
                  <a:pt x="762645" y="220447"/>
                </a:cubicBezTo>
                <a:cubicBezTo>
                  <a:pt x="758059" y="238791"/>
                  <a:pt x="717489" y="232442"/>
                  <a:pt x="699145" y="228914"/>
                </a:cubicBezTo>
                <a:cubicBezTo>
                  <a:pt x="680801" y="225386"/>
                  <a:pt x="675862" y="214449"/>
                  <a:pt x="652579" y="199280"/>
                </a:cubicBezTo>
                <a:cubicBezTo>
                  <a:pt x="629296" y="184111"/>
                  <a:pt x="597898" y="154830"/>
                  <a:pt x="559445" y="137897"/>
                </a:cubicBezTo>
                <a:cubicBezTo>
                  <a:pt x="520992" y="120964"/>
                  <a:pt x="473015" y="107205"/>
                  <a:pt x="421862" y="97680"/>
                </a:cubicBezTo>
                <a:cubicBezTo>
                  <a:pt x="370709" y="88155"/>
                  <a:pt x="293098" y="83569"/>
                  <a:pt x="252529" y="80747"/>
                </a:cubicBezTo>
                <a:cubicBezTo>
                  <a:pt x="211960" y="77925"/>
                  <a:pt x="217251" y="61697"/>
                  <a:pt x="178445" y="80747"/>
                </a:cubicBezTo>
                <a:cubicBezTo>
                  <a:pt x="139639" y="99797"/>
                  <a:pt x="7700" y="204219"/>
                  <a:pt x="645" y="19293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ECEBAB75-7512-4CD0-BEB3-54FF7DE52847}"/>
              </a:ext>
            </a:extLst>
          </p:cNvPr>
          <p:cNvSpPr/>
          <p:nvPr/>
        </p:nvSpPr>
        <p:spPr>
          <a:xfrm>
            <a:off x="3277376" y="2680903"/>
            <a:ext cx="979981" cy="1997194"/>
          </a:xfrm>
          <a:custGeom>
            <a:avLst/>
            <a:gdLst>
              <a:gd name="connsiteX0" fmla="*/ 970774 w 979981"/>
              <a:gd name="connsiteY0" fmla="*/ 24197 h 1997194"/>
              <a:gd name="connsiteX1" fmla="*/ 500874 w 979981"/>
              <a:gd name="connsiteY1" fmla="*/ 519497 h 1997194"/>
              <a:gd name="connsiteX2" fmla="*/ 132574 w 979981"/>
              <a:gd name="connsiteY2" fmla="*/ 1922847 h 1997194"/>
              <a:gd name="connsiteX3" fmla="*/ 119874 w 979981"/>
              <a:gd name="connsiteY3" fmla="*/ 1738697 h 1997194"/>
              <a:gd name="connsiteX4" fmla="*/ 50024 w 979981"/>
              <a:gd name="connsiteY4" fmla="*/ 1186247 h 1997194"/>
              <a:gd name="connsiteX5" fmla="*/ 970774 w 979981"/>
              <a:gd name="connsiteY5" fmla="*/ 24197 h 199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981" h="1997194">
                <a:moveTo>
                  <a:pt x="970774" y="24197"/>
                </a:moveTo>
                <a:cubicBezTo>
                  <a:pt x="1045916" y="-86928"/>
                  <a:pt x="640574" y="203055"/>
                  <a:pt x="500874" y="519497"/>
                </a:cubicBezTo>
                <a:cubicBezTo>
                  <a:pt x="361174" y="835939"/>
                  <a:pt x="196074" y="1719647"/>
                  <a:pt x="132574" y="1922847"/>
                </a:cubicBezTo>
                <a:cubicBezTo>
                  <a:pt x="69074" y="2126047"/>
                  <a:pt x="133632" y="1861464"/>
                  <a:pt x="119874" y="1738697"/>
                </a:cubicBezTo>
                <a:cubicBezTo>
                  <a:pt x="106116" y="1615930"/>
                  <a:pt x="-89676" y="1469880"/>
                  <a:pt x="50024" y="1186247"/>
                </a:cubicBezTo>
                <a:cubicBezTo>
                  <a:pt x="189724" y="902614"/>
                  <a:pt x="895632" y="135322"/>
                  <a:pt x="970774" y="24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4A598646-FD8A-43E5-860C-C68C8E9BB9A5}"/>
              </a:ext>
            </a:extLst>
          </p:cNvPr>
          <p:cNvSpPr/>
          <p:nvPr/>
        </p:nvSpPr>
        <p:spPr>
          <a:xfrm>
            <a:off x="3165704" y="2552686"/>
            <a:ext cx="955769" cy="2122281"/>
          </a:xfrm>
          <a:custGeom>
            <a:avLst/>
            <a:gdLst>
              <a:gd name="connsiteX0" fmla="*/ 955446 w 955769"/>
              <a:gd name="connsiteY0" fmla="*/ 14 h 2122281"/>
              <a:gd name="connsiteX1" fmla="*/ 250596 w 955769"/>
              <a:gd name="connsiteY1" fmla="*/ 444514 h 2122281"/>
              <a:gd name="connsiteX2" fmla="*/ 72796 w 955769"/>
              <a:gd name="connsiteY2" fmla="*/ 933464 h 2122281"/>
              <a:gd name="connsiteX3" fmla="*/ 199796 w 955769"/>
              <a:gd name="connsiteY3" fmla="*/ 2051064 h 2122281"/>
              <a:gd name="connsiteX4" fmla="*/ 199796 w 955769"/>
              <a:gd name="connsiteY4" fmla="*/ 1924064 h 2122281"/>
              <a:gd name="connsiteX5" fmla="*/ 2946 w 955769"/>
              <a:gd name="connsiteY5" fmla="*/ 1231914 h 2122281"/>
              <a:gd name="connsiteX6" fmla="*/ 155346 w 955769"/>
              <a:gd name="connsiteY6" fmla="*/ 431814 h 2122281"/>
              <a:gd name="connsiteX7" fmla="*/ 955446 w 955769"/>
              <a:gd name="connsiteY7" fmla="*/ 14 h 21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769" h="2122281">
                <a:moveTo>
                  <a:pt x="955446" y="14"/>
                </a:moveTo>
                <a:cubicBezTo>
                  <a:pt x="971321" y="2131"/>
                  <a:pt x="397704" y="288939"/>
                  <a:pt x="250596" y="444514"/>
                </a:cubicBezTo>
                <a:cubicBezTo>
                  <a:pt x="103488" y="600089"/>
                  <a:pt x="81263" y="665706"/>
                  <a:pt x="72796" y="933464"/>
                </a:cubicBezTo>
                <a:cubicBezTo>
                  <a:pt x="64329" y="1201222"/>
                  <a:pt x="178629" y="1885964"/>
                  <a:pt x="199796" y="2051064"/>
                </a:cubicBezTo>
                <a:cubicBezTo>
                  <a:pt x="220963" y="2216164"/>
                  <a:pt x="232604" y="2060589"/>
                  <a:pt x="199796" y="1924064"/>
                </a:cubicBezTo>
                <a:cubicBezTo>
                  <a:pt x="166988" y="1787539"/>
                  <a:pt x="10354" y="1480622"/>
                  <a:pt x="2946" y="1231914"/>
                </a:cubicBezTo>
                <a:cubicBezTo>
                  <a:pt x="-4462" y="983206"/>
                  <a:pt x="-10812" y="639247"/>
                  <a:pt x="155346" y="431814"/>
                </a:cubicBezTo>
                <a:cubicBezTo>
                  <a:pt x="321504" y="224381"/>
                  <a:pt x="939571" y="-2103"/>
                  <a:pt x="95544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29851A24-F755-4B84-B40C-2286E276739D}"/>
              </a:ext>
            </a:extLst>
          </p:cNvPr>
          <p:cNvSpPr/>
          <p:nvPr/>
        </p:nvSpPr>
        <p:spPr>
          <a:xfrm>
            <a:off x="4279672" y="2392543"/>
            <a:ext cx="1287529" cy="1808594"/>
          </a:xfrm>
          <a:custGeom>
            <a:avLst/>
            <a:gdLst>
              <a:gd name="connsiteX0" fmla="*/ 228 w 1287529"/>
              <a:gd name="connsiteY0" fmla="*/ 1407 h 1808594"/>
              <a:gd name="connsiteX1" fmla="*/ 266928 w 1287529"/>
              <a:gd name="connsiteY1" fmla="*/ 369707 h 1808594"/>
              <a:gd name="connsiteX2" fmla="*/ 273278 w 1287529"/>
              <a:gd name="connsiteY2" fmla="*/ 757057 h 1808594"/>
              <a:gd name="connsiteX3" fmla="*/ 362178 w 1287529"/>
              <a:gd name="connsiteY3" fmla="*/ 1131707 h 1808594"/>
              <a:gd name="connsiteX4" fmla="*/ 1244828 w 1287529"/>
              <a:gd name="connsiteY4" fmla="*/ 1773057 h 1808594"/>
              <a:gd name="connsiteX5" fmla="*/ 1117828 w 1287529"/>
              <a:gd name="connsiteY5" fmla="*/ 1690507 h 1808594"/>
              <a:gd name="connsiteX6" fmla="*/ 844778 w 1287529"/>
              <a:gd name="connsiteY6" fmla="*/ 1392057 h 1808594"/>
              <a:gd name="connsiteX7" fmla="*/ 406628 w 1287529"/>
              <a:gd name="connsiteY7" fmla="*/ 833257 h 1808594"/>
              <a:gd name="connsiteX8" fmla="*/ 317728 w 1287529"/>
              <a:gd name="connsiteY8" fmla="*/ 268107 h 1808594"/>
              <a:gd name="connsiteX9" fmla="*/ 228 w 1287529"/>
              <a:gd name="connsiteY9" fmla="*/ 1407 h 180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529" h="1808594">
                <a:moveTo>
                  <a:pt x="228" y="1407"/>
                </a:moveTo>
                <a:cubicBezTo>
                  <a:pt x="-8239" y="18340"/>
                  <a:pt x="221420" y="243765"/>
                  <a:pt x="266928" y="369707"/>
                </a:cubicBezTo>
                <a:cubicBezTo>
                  <a:pt x="312436" y="495649"/>
                  <a:pt x="257403" y="630057"/>
                  <a:pt x="273278" y="757057"/>
                </a:cubicBezTo>
                <a:cubicBezTo>
                  <a:pt x="289153" y="884057"/>
                  <a:pt x="200253" y="962374"/>
                  <a:pt x="362178" y="1131707"/>
                </a:cubicBezTo>
                <a:cubicBezTo>
                  <a:pt x="524103" y="1301040"/>
                  <a:pt x="1118886" y="1679924"/>
                  <a:pt x="1244828" y="1773057"/>
                </a:cubicBezTo>
                <a:cubicBezTo>
                  <a:pt x="1370770" y="1866190"/>
                  <a:pt x="1184503" y="1754007"/>
                  <a:pt x="1117828" y="1690507"/>
                </a:cubicBezTo>
                <a:cubicBezTo>
                  <a:pt x="1051153" y="1627007"/>
                  <a:pt x="963311" y="1534932"/>
                  <a:pt x="844778" y="1392057"/>
                </a:cubicBezTo>
                <a:cubicBezTo>
                  <a:pt x="726245" y="1249182"/>
                  <a:pt x="494470" y="1020582"/>
                  <a:pt x="406628" y="833257"/>
                </a:cubicBezTo>
                <a:cubicBezTo>
                  <a:pt x="318786" y="645932"/>
                  <a:pt x="384403" y="413099"/>
                  <a:pt x="317728" y="268107"/>
                </a:cubicBezTo>
                <a:cubicBezTo>
                  <a:pt x="251053" y="123115"/>
                  <a:pt x="8695" y="-15526"/>
                  <a:pt x="228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4DF3FB56-A611-4BFF-99CE-8096A6ACE26F}"/>
              </a:ext>
            </a:extLst>
          </p:cNvPr>
          <p:cNvSpPr/>
          <p:nvPr/>
        </p:nvSpPr>
        <p:spPr>
          <a:xfrm>
            <a:off x="4292216" y="2294299"/>
            <a:ext cx="1736509" cy="2258619"/>
          </a:xfrm>
          <a:custGeom>
            <a:avLst/>
            <a:gdLst>
              <a:gd name="connsiteX0" fmla="*/ 384 w 1736509"/>
              <a:gd name="connsiteY0" fmla="*/ 48851 h 2258619"/>
              <a:gd name="connsiteX1" fmla="*/ 508384 w 1736509"/>
              <a:gd name="connsiteY1" fmla="*/ 131401 h 2258619"/>
              <a:gd name="connsiteX2" fmla="*/ 1295784 w 1736509"/>
              <a:gd name="connsiteY2" fmla="*/ 1236301 h 2258619"/>
              <a:gd name="connsiteX3" fmla="*/ 1645034 w 1736509"/>
              <a:gd name="connsiteY3" fmla="*/ 2049101 h 2258619"/>
              <a:gd name="connsiteX4" fmla="*/ 1733934 w 1736509"/>
              <a:gd name="connsiteY4" fmla="*/ 2252301 h 2258619"/>
              <a:gd name="connsiteX5" fmla="*/ 1575184 w 1736509"/>
              <a:gd name="connsiteY5" fmla="*/ 1884001 h 2258619"/>
              <a:gd name="connsiteX6" fmla="*/ 584584 w 1736509"/>
              <a:gd name="connsiteY6" fmla="*/ 385401 h 2258619"/>
              <a:gd name="connsiteX7" fmla="*/ 384 w 1736509"/>
              <a:gd name="connsiteY7" fmla="*/ 48851 h 225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6509" h="2258619">
                <a:moveTo>
                  <a:pt x="384" y="48851"/>
                </a:moveTo>
                <a:cubicBezTo>
                  <a:pt x="-12316" y="6518"/>
                  <a:pt x="292484" y="-66507"/>
                  <a:pt x="508384" y="131401"/>
                </a:cubicBezTo>
                <a:cubicBezTo>
                  <a:pt x="724284" y="329309"/>
                  <a:pt x="1106342" y="916684"/>
                  <a:pt x="1295784" y="1236301"/>
                </a:cubicBezTo>
                <a:cubicBezTo>
                  <a:pt x="1485226" y="1555918"/>
                  <a:pt x="1572009" y="1879768"/>
                  <a:pt x="1645034" y="2049101"/>
                </a:cubicBezTo>
                <a:cubicBezTo>
                  <a:pt x="1718059" y="2218434"/>
                  <a:pt x="1745576" y="2279818"/>
                  <a:pt x="1733934" y="2252301"/>
                </a:cubicBezTo>
                <a:cubicBezTo>
                  <a:pt x="1722292" y="2224784"/>
                  <a:pt x="1766742" y="2195151"/>
                  <a:pt x="1575184" y="1884001"/>
                </a:cubicBezTo>
                <a:cubicBezTo>
                  <a:pt x="1383626" y="1572851"/>
                  <a:pt x="843876" y="695493"/>
                  <a:pt x="584584" y="385401"/>
                </a:cubicBezTo>
                <a:cubicBezTo>
                  <a:pt x="325292" y="75309"/>
                  <a:pt x="13084" y="91184"/>
                  <a:pt x="384" y="48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BD346712-CEF1-4385-BEE1-1F92A451857D}"/>
              </a:ext>
            </a:extLst>
          </p:cNvPr>
          <p:cNvSpPr/>
          <p:nvPr/>
        </p:nvSpPr>
        <p:spPr>
          <a:xfrm>
            <a:off x="4806448" y="2398913"/>
            <a:ext cx="1412013" cy="1924995"/>
          </a:xfrm>
          <a:custGeom>
            <a:avLst/>
            <a:gdLst>
              <a:gd name="connsiteX0" fmla="*/ 108452 w 1412013"/>
              <a:gd name="connsiteY0" fmla="*/ 90287 h 1924995"/>
              <a:gd name="connsiteX1" fmla="*/ 1073652 w 1412013"/>
              <a:gd name="connsiteY1" fmla="*/ 1074537 h 1924995"/>
              <a:gd name="connsiteX2" fmla="*/ 1391152 w 1412013"/>
              <a:gd name="connsiteY2" fmla="*/ 1811137 h 1924995"/>
              <a:gd name="connsiteX3" fmla="*/ 1378452 w 1412013"/>
              <a:gd name="connsiteY3" fmla="*/ 1912737 h 1924995"/>
              <a:gd name="connsiteX4" fmla="*/ 1353052 w 1412013"/>
              <a:gd name="connsiteY4" fmla="*/ 1709537 h 1924995"/>
              <a:gd name="connsiteX5" fmla="*/ 991102 w 1412013"/>
              <a:gd name="connsiteY5" fmla="*/ 1049137 h 1924995"/>
              <a:gd name="connsiteX6" fmla="*/ 406902 w 1412013"/>
              <a:gd name="connsiteY6" fmla="*/ 426837 h 1924995"/>
              <a:gd name="connsiteX7" fmla="*/ 57652 w 1412013"/>
              <a:gd name="connsiteY7" fmla="*/ 77587 h 1924995"/>
              <a:gd name="connsiteX8" fmla="*/ 108452 w 1412013"/>
              <a:gd name="connsiteY8" fmla="*/ 90287 h 192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2013" h="1924995">
                <a:moveTo>
                  <a:pt x="108452" y="90287"/>
                </a:moveTo>
                <a:cubicBezTo>
                  <a:pt x="277785" y="256445"/>
                  <a:pt x="859869" y="787729"/>
                  <a:pt x="1073652" y="1074537"/>
                </a:cubicBezTo>
                <a:cubicBezTo>
                  <a:pt x="1287435" y="1361345"/>
                  <a:pt x="1340352" y="1671437"/>
                  <a:pt x="1391152" y="1811137"/>
                </a:cubicBezTo>
                <a:cubicBezTo>
                  <a:pt x="1441952" y="1950837"/>
                  <a:pt x="1384802" y="1929670"/>
                  <a:pt x="1378452" y="1912737"/>
                </a:cubicBezTo>
                <a:cubicBezTo>
                  <a:pt x="1372102" y="1895804"/>
                  <a:pt x="1417610" y="1853470"/>
                  <a:pt x="1353052" y="1709537"/>
                </a:cubicBezTo>
                <a:cubicBezTo>
                  <a:pt x="1288494" y="1565604"/>
                  <a:pt x="1148794" y="1262920"/>
                  <a:pt x="991102" y="1049137"/>
                </a:cubicBezTo>
                <a:cubicBezTo>
                  <a:pt x="833410" y="835354"/>
                  <a:pt x="562477" y="588762"/>
                  <a:pt x="406902" y="426837"/>
                </a:cubicBezTo>
                <a:cubicBezTo>
                  <a:pt x="251327" y="264912"/>
                  <a:pt x="109510" y="126270"/>
                  <a:pt x="57652" y="77587"/>
                </a:cubicBezTo>
                <a:cubicBezTo>
                  <a:pt x="5794" y="28904"/>
                  <a:pt x="-60881" y="-75871"/>
                  <a:pt x="108452" y="90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D26F7E1A-02A8-4714-95E5-5A71838260DA}"/>
              </a:ext>
            </a:extLst>
          </p:cNvPr>
          <p:cNvSpPr/>
          <p:nvPr/>
        </p:nvSpPr>
        <p:spPr>
          <a:xfrm>
            <a:off x="4647580" y="2228252"/>
            <a:ext cx="1711871" cy="2039605"/>
          </a:xfrm>
          <a:custGeom>
            <a:avLst/>
            <a:gdLst>
              <a:gd name="connsiteX0" fmla="*/ 95870 w 1711871"/>
              <a:gd name="connsiteY0" fmla="*/ 32348 h 2039605"/>
              <a:gd name="connsiteX1" fmla="*/ 1308720 w 1711871"/>
              <a:gd name="connsiteY1" fmla="*/ 635598 h 2039605"/>
              <a:gd name="connsiteX2" fmla="*/ 1626220 w 1711871"/>
              <a:gd name="connsiteY2" fmla="*/ 1581748 h 2039605"/>
              <a:gd name="connsiteX3" fmla="*/ 1645270 w 1711871"/>
              <a:gd name="connsiteY3" fmla="*/ 2038948 h 2039605"/>
              <a:gd name="connsiteX4" fmla="*/ 1683370 w 1711871"/>
              <a:gd name="connsiteY4" fmla="*/ 1492848 h 2039605"/>
              <a:gd name="connsiteX5" fmla="*/ 1175370 w 1711871"/>
              <a:gd name="connsiteY5" fmla="*/ 362548 h 2039605"/>
              <a:gd name="connsiteX6" fmla="*/ 559420 w 1711871"/>
              <a:gd name="connsiteY6" fmla="*/ 25998 h 2039605"/>
              <a:gd name="connsiteX7" fmla="*/ 127620 w 1711871"/>
              <a:gd name="connsiteY7" fmla="*/ 76798 h 2039605"/>
              <a:gd name="connsiteX8" fmla="*/ 95870 w 1711871"/>
              <a:gd name="connsiteY8" fmla="*/ 32348 h 20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871" h="2039605">
                <a:moveTo>
                  <a:pt x="95870" y="32348"/>
                </a:moveTo>
                <a:cubicBezTo>
                  <a:pt x="292720" y="125481"/>
                  <a:pt x="1053662" y="377365"/>
                  <a:pt x="1308720" y="635598"/>
                </a:cubicBezTo>
                <a:cubicBezTo>
                  <a:pt x="1563778" y="893831"/>
                  <a:pt x="1570128" y="1347856"/>
                  <a:pt x="1626220" y="1581748"/>
                </a:cubicBezTo>
                <a:cubicBezTo>
                  <a:pt x="1682312" y="1815640"/>
                  <a:pt x="1635745" y="2053765"/>
                  <a:pt x="1645270" y="2038948"/>
                </a:cubicBezTo>
                <a:cubicBezTo>
                  <a:pt x="1654795" y="2024131"/>
                  <a:pt x="1761687" y="1772248"/>
                  <a:pt x="1683370" y="1492848"/>
                </a:cubicBezTo>
                <a:cubicBezTo>
                  <a:pt x="1605053" y="1213448"/>
                  <a:pt x="1362695" y="607023"/>
                  <a:pt x="1175370" y="362548"/>
                </a:cubicBezTo>
                <a:cubicBezTo>
                  <a:pt x="988045" y="118073"/>
                  <a:pt x="734045" y="73623"/>
                  <a:pt x="559420" y="25998"/>
                </a:cubicBezTo>
                <a:cubicBezTo>
                  <a:pt x="384795" y="-21627"/>
                  <a:pt x="200645" y="76798"/>
                  <a:pt x="127620" y="76798"/>
                </a:cubicBezTo>
                <a:cubicBezTo>
                  <a:pt x="54595" y="76798"/>
                  <a:pt x="-100980" y="-60785"/>
                  <a:pt x="95870" y="32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1D7AEBB6-5B96-47B5-903A-7425F9B735B6}"/>
              </a:ext>
            </a:extLst>
          </p:cNvPr>
          <p:cNvSpPr/>
          <p:nvPr/>
        </p:nvSpPr>
        <p:spPr>
          <a:xfrm>
            <a:off x="2666548" y="4026306"/>
            <a:ext cx="646439" cy="3109582"/>
          </a:xfrm>
          <a:custGeom>
            <a:avLst/>
            <a:gdLst>
              <a:gd name="connsiteX0" fmla="*/ 597352 w 646439"/>
              <a:gd name="connsiteY0" fmla="*/ 88494 h 3109582"/>
              <a:gd name="connsiteX1" fmla="*/ 292552 w 646439"/>
              <a:gd name="connsiteY1" fmla="*/ 494894 h 3109582"/>
              <a:gd name="connsiteX2" fmla="*/ 241752 w 646439"/>
              <a:gd name="connsiteY2" fmla="*/ 1682344 h 3109582"/>
              <a:gd name="connsiteX3" fmla="*/ 508452 w 646439"/>
              <a:gd name="connsiteY3" fmla="*/ 3092044 h 3109582"/>
              <a:gd name="connsiteX4" fmla="*/ 222702 w 646439"/>
              <a:gd name="connsiteY4" fmla="*/ 2399894 h 3109582"/>
              <a:gd name="connsiteX5" fmla="*/ 452 w 646439"/>
              <a:gd name="connsiteY5" fmla="*/ 1345794 h 3109582"/>
              <a:gd name="connsiteX6" fmla="*/ 178252 w 646439"/>
              <a:gd name="connsiteY6" fmla="*/ 558394 h 3109582"/>
              <a:gd name="connsiteX7" fmla="*/ 603702 w 646439"/>
              <a:gd name="connsiteY7" fmla="*/ 37694 h 3109582"/>
              <a:gd name="connsiteX8" fmla="*/ 597352 w 646439"/>
              <a:gd name="connsiteY8" fmla="*/ 88494 h 310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39" h="3109582">
                <a:moveTo>
                  <a:pt x="597352" y="88494"/>
                </a:moveTo>
                <a:cubicBezTo>
                  <a:pt x="545494" y="164694"/>
                  <a:pt x="351819" y="229252"/>
                  <a:pt x="292552" y="494894"/>
                </a:cubicBezTo>
                <a:cubicBezTo>
                  <a:pt x="233285" y="760536"/>
                  <a:pt x="205769" y="1249486"/>
                  <a:pt x="241752" y="1682344"/>
                </a:cubicBezTo>
                <a:cubicBezTo>
                  <a:pt x="277735" y="2115202"/>
                  <a:pt x="511627" y="2972452"/>
                  <a:pt x="508452" y="3092044"/>
                </a:cubicBezTo>
                <a:cubicBezTo>
                  <a:pt x="505277" y="3211636"/>
                  <a:pt x="307369" y="2690936"/>
                  <a:pt x="222702" y="2399894"/>
                </a:cubicBezTo>
                <a:cubicBezTo>
                  <a:pt x="138035" y="2108852"/>
                  <a:pt x="7860" y="1652711"/>
                  <a:pt x="452" y="1345794"/>
                </a:cubicBezTo>
                <a:cubicBezTo>
                  <a:pt x="-6956" y="1038877"/>
                  <a:pt x="77710" y="776411"/>
                  <a:pt x="178252" y="558394"/>
                </a:cubicBezTo>
                <a:cubicBezTo>
                  <a:pt x="278794" y="340377"/>
                  <a:pt x="534910" y="113894"/>
                  <a:pt x="603702" y="37694"/>
                </a:cubicBezTo>
                <a:cubicBezTo>
                  <a:pt x="672494" y="-38506"/>
                  <a:pt x="649210" y="12294"/>
                  <a:pt x="597352" y="88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93D7AA2E-1053-495A-96B6-0217F875333D}"/>
              </a:ext>
            </a:extLst>
          </p:cNvPr>
          <p:cNvSpPr/>
          <p:nvPr/>
        </p:nvSpPr>
        <p:spPr>
          <a:xfrm>
            <a:off x="5844117" y="2532453"/>
            <a:ext cx="1134151" cy="3957601"/>
          </a:xfrm>
          <a:custGeom>
            <a:avLst/>
            <a:gdLst>
              <a:gd name="connsiteX0" fmla="*/ 10583 w 1134151"/>
              <a:gd name="connsiteY0" fmla="*/ 32947 h 3957601"/>
              <a:gd name="connsiteX1" fmla="*/ 994833 w 1134151"/>
              <a:gd name="connsiteY1" fmla="*/ 1696647 h 3957601"/>
              <a:gd name="connsiteX2" fmla="*/ 1102783 w 1134151"/>
              <a:gd name="connsiteY2" fmla="*/ 2699947 h 3957601"/>
              <a:gd name="connsiteX3" fmla="*/ 759883 w 1134151"/>
              <a:gd name="connsiteY3" fmla="*/ 3893747 h 3957601"/>
              <a:gd name="connsiteX4" fmla="*/ 766233 w 1134151"/>
              <a:gd name="connsiteY4" fmla="*/ 3671497 h 3957601"/>
              <a:gd name="connsiteX5" fmla="*/ 950383 w 1134151"/>
              <a:gd name="connsiteY5" fmla="*/ 2623747 h 3957601"/>
              <a:gd name="connsiteX6" fmla="*/ 969433 w 1134151"/>
              <a:gd name="connsiteY6" fmla="*/ 2020497 h 3957601"/>
              <a:gd name="connsiteX7" fmla="*/ 505883 w 1134151"/>
              <a:gd name="connsiteY7" fmla="*/ 699697 h 3957601"/>
              <a:gd name="connsiteX8" fmla="*/ 10583 w 1134151"/>
              <a:gd name="connsiteY8" fmla="*/ 32947 h 395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151" h="3957601">
                <a:moveTo>
                  <a:pt x="10583" y="32947"/>
                </a:moveTo>
                <a:cubicBezTo>
                  <a:pt x="92075" y="199105"/>
                  <a:pt x="812800" y="1252147"/>
                  <a:pt x="994833" y="1696647"/>
                </a:cubicBezTo>
                <a:cubicBezTo>
                  <a:pt x="1176866" y="2141147"/>
                  <a:pt x="1141941" y="2333764"/>
                  <a:pt x="1102783" y="2699947"/>
                </a:cubicBezTo>
                <a:cubicBezTo>
                  <a:pt x="1063625" y="3066130"/>
                  <a:pt x="815975" y="3731822"/>
                  <a:pt x="759883" y="3893747"/>
                </a:cubicBezTo>
                <a:cubicBezTo>
                  <a:pt x="703791" y="4055672"/>
                  <a:pt x="734483" y="3883164"/>
                  <a:pt x="766233" y="3671497"/>
                </a:cubicBezTo>
                <a:cubicBezTo>
                  <a:pt x="797983" y="3459830"/>
                  <a:pt x="916516" y="2898914"/>
                  <a:pt x="950383" y="2623747"/>
                </a:cubicBezTo>
                <a:cubicBezTo>
                  <a:pt x="984250" y="2348580"/>
                  <a:pt x="1043516" y="2341172"/>
                  <a:pt x="969433" y="2020497"/>
                </a:cubicBezTo>
                <a:cubicBezTo>
                  <a:pt x="895350" y="1699822"/>
                  <a:pt x="672041" y="1033072"/>
                  <a:pt x="505883" y="699697"/>
                </a:cubicBezTo>
                <a:cubicBezTo>
                  <a:pt x="339725" y="366322"/>
                  <a:pt x="-70909" y="-133211"/>
                  <a:pt x="10583" y="32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5D3EB2BB-C210-4B65-9756-81C8134F2F85}"/>
              </a:ext>
            </a:extLst>
          </p:cNvPr>
          <p:cNvSpPr/>
          <p:nvPr/>
        </p:nvSpPr>
        <p:spPr>
          <a:xfrm>
            <a:off x="6254201" y="3330334"/>
            <a:ext cx="288372" cy="975550"/>
          </a:xfrm>
          <a:custGeom>
            <a:avLst/>
            <a:gdLst>
              <a:gd name="connsiteX0" fmla="*/ 89449 w 288372"/>
              <a:gd name="connsiteY0" fmla="*/ 28816 h 975550"/>
              <a:gd name="connsiteX1" fmla="*/ 127549 w 288372"/>
              <a:gd name="connsiteY1" fmla="*/ 73266 h 975550"/>
              <a:gd name="connsiteX2" fmla="*/ 286299 w 288372"/>
              <a:gd name="connsiteY2" fmla="*/ 486016 h 975550"/>
              <a:gd name="connsiteX3" fmla="*/ 549 w 288372"/>
              <a:gd name="connsiteY3" fmla="*/ 974966 h 975550"/>
              <a:gd name="connsiteX4" fmla="*/ 210099 w 288372"/>
              <a:gd name="connsiteY4" fmla="*/ 384416 h 975550"/>
              <a:gd name="connsiteX5" fmla="*/ 89449 w 288372"/>
              <a:gd name="connsiteY5" fmla="*/ 28816 h 97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372" h="975550">
                <a:moveTo>
                  <a:pt x="89449" y="28816"/>
                </a:moveTo>
                <a:cubicBezTo>
                  <a:pt x="75691" y="-23042"/>
                  <a:pt x="94741" y="-2934"/>
                  <a:pt x="127549" y="73266"/>
                </a:cubicBezTo>
                <a:cubicBezTo>
                  <a:pt x="160357" y="149466"/>
                  <a:pt x="307466" y="335733"/>
                  <a:pt x="286299" y="486016"/>
                </a:cubicBezTo>
                <a:cubicBezTo>
                  <a:pt x="265132" y="636299"/>
                  <a:pt x="13249" y="991899"/>
                  <a:pt x="549" y="974966"/>
                </a:cubicBezTo>
                <a:cubicBezTo>
                  <a:pt x="-12151" y="958033"/>
                  <a:pt x="199516" y="548458"/>
                  <a:pt x="210099" y="384416"/>
                </a:cubicBezTo>
                <a:cubicBezTo>
                  <a:pt x="220682" y="220374"/>
                  <a:pt x="103207" y="80674"/>
                  <a:pt x="89449" y="28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21BB9A9-051F-4305-8367-BE1AB9C308DF}"/>
              </a:ext>
            </a:extLst>
          </p:cNvPr>
          <p:cNvSpPr/>
          <p:nvPr/>
        </p:nvSpPr>
        <p:spPr>
          <a:xfrm>
            <a:off x="6405704" y="4139618"/>
            <a:ext cx="334199" cy="1976453"/>
          </a:xfrm>
          <a:custGeom>
            <a:avLst/>
            <a:gdLst>
              <a:gd name="connsiteX0" fmla="*/ 1446 w 334199"/>
              <a:gd name="connsiteY0" fmla="*/ 582 h 1976453"/>
              <a:gd name="connsiteX1" fmla="*/ 198296 w 334199"/>
              <a:gd name="connsiteY1" fmla="*/ 838782 h 1976453"/>
              <a:gd name="connsiteX2" fmla="*/ 128446 w 334199"/>
              <a:gd name="connsiteY2" fmla="*/ 1962732 h 1976453"/>
              <a:gd name="connsiteX3" fmla="*/ 261796 w 334199"/>
              <a:gd name="connsiteY3" fmla="*/ 1416632 h 1976453"/>
              <a:gd name="connsiteX4" fmla="*/ 318946 w 334199"/>
              <a:gd name="connsiteY4" fmla="*/ 718132 h 1976453"/>
              <a:gd name="connsiteX5" fmla="*/ 1446 w 334199"/>
              <a:gd name="connsiteY5" fmla="*/ 582 h 197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99" h="1976453">
                <a:moveTo>
                  <a:pt x="1446" y="582"/>
                </a:moveTo>
                <a:cubicBezTo>
                  <a:pt x="-18662" y="20690"/>
                  <a:pt x="177129" y="511757"/>
                  <a:pt x="198296" y="838782"/>
                </a:cubicBezTo>
                <a:cubicBezTo>
                  <a:pt x="219463" y="1165807"/>
                  <a:pt x="117863" y="1866424"/>
                  <a:pt x="128446" y="1962732"/>
                </a:cubicBezTo>
                <a:cubicBezTo>
                  <a:pt x="139029" y="2059040"/>
                  <a:pt x="230046" y="1624065"/>
                  <a:pt x="261796" y="1416632"/>
                </a:cubicBezTo>
                <a:cubicBezTo>
                  <a:pt x="293546" y="1209199"/>
                  <a:pt x="365513" y="949907"/>
                  <a:pt x="318946" y="718132"/>
                </a:cubicBezTo>
                <a:cubicBezTo>
                  <a:pt x="272379" y="486357"/>
                  <a:pt x="21554" y="-19526"/>
                  <a:pt x="1446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D9810D93-76F6-4EBB-B9CB-9679ABC90881}"/>
              </a:ext>
            </a:extLst>
          </p:cNvPr>
          <p:cNvSpPr/>
          <p:nvPr/>
        </p:nvSpPr>
        <p:spPr>
          <a:xfrm>
            <a:off x="4153726" y="2879082"/>
            <a:ext cx="388524" cy="891200"/>
          </a:xfrm>
          <a:custGeom>
            <a:avLst/>
            <a:gdLst>
              <a:gd name="connsiteX0" fmla="*/ 386524 w 388524"/>
              <a:gd name="connsiteY0" fmla="*/ 3818 h 891200"/>
              <a:gd name="connsiteX1" fmla="*/ 157924 w 388524"/>
              <a:gd name="connsiteY1" fmla="*/ 289568 h 891200"/>
              <a:gd name="connsiteX2" fmla="*/ 208724 w 388524"/>
              <a:gd name="connsiteY2" fmla="*/ 873768 h 891200"/>
              <a:gd name="connsiteX3" fmla="*/ 145224 w 388524"/>
              <a:gd name="connsiteY3" fmla="*/ 715018 h 891200"/>
              <a:gd name="connsiteX4" fmla="*/ 5524 w 388524"/>
              <a:gd name="connsiteY4" fmla="*/ 480068 h 891200"/>
              <a:gd name="connsiteX5" fmla="*/ 386524 w 388524"/>
              <a:gd name="connsiteY5" fmla="*/ 3818 h 8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524" h="891200">
                <a:moveTo>
                  <a:pt x="386524" y="3818"/>
                </a:moveTo>
                <a:cubicBezTo>
                  <a:pt x="411924" y="-27932"/>
                  <a:pt x="187557" y="144576"/>
                  <a:pt x="157924" y="289568"/>
                </a:cubicBezTo>
                <a:cubicBezTo>
                  <a:pt x="128291" y="434560"/>
                  <a:pt x="210841" y="802860"/>
                  <a:pt x="208724" y="873768"/>
                </a:cubicBezTo>
                <a:cubicBezTo>
                  <a:pt x="206607" y="944676"/>
                  <a:pt x="179091" y="780635"/>
                  <a:pt x="145224" y="715018"/>
                </a:cubicBezTo>
                <a:cubicBezTo>
                  <a:pt x="111357" y="649401"/>
                  <a:pt x="-29401" y="601776"/>
                  <a:pt x="5524" y="480068"/>
                </a:cubicBezTo>
                <a:cubicBezTo>
                  <a:pt x="40449" y="358360"/>
                  <a:pt x="361124" y="35568"/>
                  <a:pt x="386524" y="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E77AF835-F243-4A7B-990B-01AD9C57450E}"/>
              </a:ext>
            </a:extLst>
          </p:cNvPr>
          <p:cNvSpPr/>
          <p:nvPr/>
        </p:nvSpPr>
        <p:spPr>
          <a:xfrm>
            <a:off x="3985272" y="2831428"/>
            <a:ext cx="399437" cy="991430"/>
          </a:xfrm>
          <a:custGeom>
            <a:avLst/>
            <a:gdLst>
              <a:gd name="connsiteX0" fmla="*/ 396228 w 399437"/>
              <a:gd name="connsiteY0" fmla="*/ 672 h 991430"/>
              <a:gd name="connsiteX1" fmla="*/ 91428 w 399437"/>
              <a:gd name="connsiteY1" fmla="*/ 311822 h 991430"/>
              <a:gd name="connsiteX2" fmla="*/ 2528 w 399437"/>
              <a:gd name="connsiteY2" fmla="*/ 648372 h 991430"/>
              <a:gd name="connsiteX3" fmla="*/ 167628 w 399437"/>
              <a:gd name="connsiteY3" fmla="*/ 991272 h 991430"/>
              <a:gd name="connsiteX4" fmla="*/ 104128 w 399437"/>
              <a:gd name="connsiteY4" fmla="*/ 686472 h 991430"/>
              <a:gd name="connsiteX5" fmla="*/ 243828 w 399437"/>
              <a:gd name="connsiteY5" fmla="*/ 241972 h 991430"/>
              <a:gd name="connsiteX6" fmla="*/ 396228 w 399437"/>
              <a:gd name="connsiteY6" fmla="*/ 672 h 99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437" h="991430">
                <a:moveTo>
                  <a:pt x="396228" y="672"/>
                </a:moveTo>
                <a:cubicBezTo>
                  <a:pt x="370828" y="12314"/>
                  <a:pt x="157045" y="203872"/>
                  <a:pt x="91428" y="311822"/>
                </a:cubicBezTo>
                <a:cubicBezTo>
                  <a:pt x="25811" y="419772"/>
                  <a:pt x="-10172" y="535130"/>
                  <a:pt x="2528" y="648372"/>
                </a:cubicBezTo>
                <a:cubicBezTo>
                  <a:pt x="15228" y="761614"/>
                  <a:pt x="150695" y="984922"/>
                  <a:pt x="167628" y="991272"/>
                </a:cubicBezTo>
                <a:cubicBezTo>
                  <a:pt x="184561" y="997622"/>
                  <a:pt x="91428" y="811355"/>
                  <a:pt x="104128" y="686472"/>
                </a:cubicBezTo>
                <a:cubicBezTo>
                  <a:pt x="116828" y="561589"/>
                  <a:pt x="198320" y="353097"/>
                  <a:pt x="243828" y="241972"/>
                </a:cubicBezTo>
                <a:cubicBezTo>
                  <a:pt x="289336" y="130847"/>
                  <a:pt x="421628" y="-10970"/>
                  <a:pt x="396228" y="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11A6D643-BB54-4EB6-92B3-3D7EF9F60CC9}"/>
              </a:ext>
            </a:extLst>
          </p:cNvPr>
          <p:cNvSpPr/>
          <p:nvPr/>
        </p:nvSpPr>
        <p:spPr>
          <a:xfrm>
            <a:off x="3753774" y="2783932"/>
            <a:ext cx="596916" cy="1033829"/>
          </a:xfrm>
          <a:custGeom>
            <a:avLst/>
            <a:gdLst>
              <a:gd name="connsiteX0" fmla="*/ 570576 w 596916"/>
              <a:gd name="connsiteY0" fmla="*/ 41818 h 1033829"/>
              <a:gd name="connsiteX1" fmla="*/ 519776 w 596916"/>
              <a:gd name="connsiteY1" fmla="*/ 48168 h 1033829"/>
              <a:gd name="connsiteX2" fmla="*/ 164176 w 596916"/>
              <a:gd name="connsiteY2" fmla="*/ 479968 h 1033829"/>
              <a:gd name="connsiteX3" fmla="*/ 68926 w 596916"/>
              <a:gd name="connsiteY3" fmla="*/ 740318 h 1033829"/>
              <a:gd name="connsiteX4" fmla="*/ 132426 w 596916"/>
              <a:gd name="connsiteY4" fmla="*/ 1032418 h 1033829"/>
              <a:gd name="connsiteX5" fmla="*/ 56226 w 596916"/>
              <a:gd name="connsiteY5" fmla="*/ 841918 h 1033829"/>
              <a:gd name="connsiteX6" fmla="*/ 5426 w 596916"/>
              <a:gd name="connsiteY6" fmla="*/ 626018 h 1033829"/>
              <a:gd name="connsiteX7" fmla="*/ 189576 w 596916"/>
              <a:gd name="connsiteY7" fmla="*/ 327568 h 1033829"/>
              <a:gd name="connsiteX8" fmla="*/ 570576 w 596916"/>
              <a:gd name="connsiteY8" fmla="*/ 41818 h 10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916" h="1033829">
                <a:moveTo>
                  <a:pt x="570576" y="41818"/>
                </a:moveTo>
                <a:cubicBezTo>
                  <a:pt x="625609" y="-4749"/>
                  <a:pt x="587509" y="-24857"/>
                  <a:pt x="519776" y="48168"/>
                </a:cubicBezTo>
                <a:cubicBezTo>
                  <a:pt x="452043" y="121193"/>
                  <a:pt x="239318" y="364610"/>
                  <a:pt x="164176" y="479968"/>
                </a:cubicBezTo>
                <a:cubicBezTo>
                  <a:pt x="89034" y="595326"/>
                  <a:pt x="74218" y="648243"/>
                  <a:pt x="68926" y="740318"/>
                </a:cubicBezTo>
                <a:cubicBezTo>
                  <a:pt x="63634" y="832393"/>
                  <a:pt x="134543" y="1015485"/>
                  <a:pt x="132426" y="1032418"/>
                </a:cubicBezTo>
                <a:cubicBezTo>
                  <a:pt x="130309" y="1049351"/>
                  <a:pt x="77393" y="909651"/>
                  <a:pt x="56226" y="841918"/>
                </a:cubicBezTo>
                <a:cubicBezTo>
                  <a:pt x="35059" y="774185"/>
                  <a:pt x="-16799" y="711743"/>
                  <a:pt x="5426" y="626018"/>
                </a:cubicBezTo>
                <a:cubicBezTo>
                  <a:pt x="27651" y="540293"/>
                  <a:pt x="92209" y="423876"/>
                  <a:pt x="189576" y="327568"/>
                </a:cubicBezTo>
                <a:cubicBezTo>
                  <a:pt x="286943" y="231260"/>
                  <a:pt x="515543" y="88385"/>
                  <a:pt x="570576" y="41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A5E8CB54-1074-4105-B8D9-8D9B77E7CD34}"/>
              </a:ext>
            </a:extLst>
          </p:cNvPr>
          <p:cNvSpPr/>
          <p:nvPr/>
        </p:nvSpPr>
        <p:spPr>
          <a:xfrm>
            <a:off x="4590121" y="2593082"/>
            <a:ext cx="868390" cy="1483871"/>
          </a:xfrm>
          <a:custGeom>
            <a:avLst/>
            <a:gdLst>
              <a:gd name="connsiteX0" fmla="*/ 32679 w 868390"/>
              <a:gd name="connsiteY0" fmla="*/ 35818 h 1483871"/>
              <a:gd name="connsiteX1" fmla="*/ 64429 w 868390"/>
              <a:gd name="connsiteY1" fmla="*/ 86618 h 1483871"/>
              <a:gd name="connsiteX2" fmla="*/ 743879 w 868390"/>
              <a:gd name="connsiteY2" fmla="*/ 1045468 h 1483871"/>
              <a:gd name="connsiteX3" fmla="*/ 832779 w 868390"/>
              <a:gd name="connsiteY3" fmla="*/ 1483618 h 1483871"/>
              <a:gd name="connsiteX4" fmla="*/ 851829 w 868390"/>
              <a:gd name="connsiteY4" fmla="*/ 1102618 h 1483871"/>
              <a:gd name="connsiteX5" fmla="*/ 597829 w 868390"/>
              <a:gd name="connsiteY5" fmla="*/ 708918 h 1483871"/>
              <a:gd name="connsiteX6" fmla="*/ 32679 w 868390"/>
              <a:gd name="connsiteY6" fmla="*/ 35818 h 148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390" h="1483871">
                <a:moveTo>
                  <a:pt x="32679" y="35818"/>
                </a:moveTo>
                <a:cubicBezTo>
                  <a:pt x="-56221" y="-67899"/>
                  <a:pt x="64429" y="86618"/>
                  <a:pt x="64429" y="86618"/>
                </a:cubicBezTo>
                <a:cubicBezTo>
                  <a:pt x="182962" y="254893"/>
                  <a:pt x="615821" y="812635"/>
                  <a:pt x="743879" y="1045468"/>
                </a:cubicBezTo>
                <a:cubicBezTo>
                  <a:pt x="871937" y="1278301"/>
                  <a:pt x="814787" y="1474093"/>
                  <a:pt x="832779" y="1483618"/>
                </a:cubicBezTo>
                <a:cubicBezTo>
                  <a:pt x="850771" y="1493143"/>
                  <a:pt x="890987" y="1231735"/>
                  <a:pt x="851829" y="1102618"/>
                </a:cubicBezTo>
                <a:cubicBezTo>
                  <a:pt x="812671" y="973501"/>
                  <a:pt x="728004" y="889893"/>
                  <a:pt x="597829" y="708918"/>
                </a:cubicBezTo>
                <a:cubicBezTo>
                  <a:pt x="467654" y="527943"/>
                  <a:pt x="121579" y="139535"/>
                  <a:pt x="32679" y="35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317C530-8FBE-4F5D-B159-1502011D93B7}"/>
              </a:ext>
            </a:extLst>
          </p:cNvPr>
          <p:cNvSpPr/>
          <p:nvPr/>
        </p:nvSpPr>
        <p:spPr>
          <a:xfrm>
            <a:off x="4604716" y="1968373"/>
            <a:ext cx="2134420" cy="708868"/>
          </a:xfrm>
          <a:custGeom>
            <a:avLst/>
            <a:gdLst>
              <a:gd name="connsiteX0" fmla="*/ 5384 w 2134420"/>
              <a:gd name="connsiteY0" fmla="*/ 177927 h 708868"/>
              <a:gd name="connsiteX1" fmla="*/ 894384 w 2134420"/>
              <a:gd name="connsiteY1" fmla="*/ 25527 h 708868"/>
              <a:gd name="connsiteX2" fmla="*/ 1510334 w 2134420"/>
              <a:gd name="connsiteY2" fmla="*/ 133477 h 708868"/>
              <a:gd name="connsiteX3" fmla="*/ 2107234 w 2134420"/>
              <a:gd name="connsiteY3" fmla="*/ 685927 h 708868"/>
              <a:gd name="connsiteX4" fmla="*/ 1961184 w 2134420"/>
              <a:gd name="connsiteY4" fmla="*/ 558927 h 708868"/>
              <a:gd name="connsiteX5" fmla="*/ 1326184 w 2134420"/>
              <a:gd name="connsiteY5" fmla="*/ 146177 h 708868"/>
              <a:gd name="connsiteX6" fmla="*/ 557834 w 2134420"/>
              <a:gd name="connsiteY6" fmla="*/ 127 h 708868"/>
              <a:gd name="connsiteX7" fmla="*/ 5384 w 2134420"/>
              <a:gd name="connsiteY7" fmla="*/ 177927 h 70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4420" h="708868">
                <a:moveTo>
                  <a:pt x="5384" y="177927"/>
                </a:moveTo>
                <a:cubicBezTo>
                  <a:pt x="61476" y="182160"/>
                  <a:pt x="643559" y="32935"/>
                  <a:pt x="894384" y="25527"/>
                </a:cubicBezTo>
                <a:cubicBezTo>
                  <a:pt x="1145209" y="18119"/>
                  <a:pt x="1308192" y="23410"/>
                  <a:pt x="1510334" y="133477"/>
                </a:cubicBezTo>
                <a:cubicBezTo>
                  <a:pt x="1712476" y="243544"/>
                  <a:pt x="2032092" y="615019"/>
                  <a:pt x="2107234" y="685927"/>
                </a:cubicBezTo>
                <a:cubicBezTo>
                  <a:pt x="2182376" y="756835"/>
                  <a:pt x="2091359" y="648885"/>
                  <a:pt x="1961184" y="558927"/>
                </a:cubicBezTo>
                <a:cubicBezTo>
                  <a:pt x="1831009" y="468969"/>
                  <a:pt x="1560076" y="239310"/>
                  <a:pt x="1326184" y="146177"/>
                </a:cubicBezTo>
                <a:cubicBezTo>
                  <a:pt x="1092292" y="53044"/>
                  <a:pt x="770559" y="-3048"/>
                  <a:pt x="557834" y="127"/>
                </a:cubicBezTo>
                <a:cubicBezTo>
                  <a:pt x="345109" y="3302"/>
                  <a:pt x="-50708" y="173694"/>
                  <a:pt x="5384" y="177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5E67E3C1-FB33-407A-A08D-BE43AA30ACAC}"/>
              </a:ext>
            </a:extLst>
          </p:cNvPr>
          <p:cNvSpPr/>
          <p:nvPr/>
        </p:nvSpPr>
        <p:spPr>
          <a:xfrm>
            <a:off x="6623438" y="2580852"/>
            <a:ext cx="559596" cy="1995992"/>
          </a:xfrm>
          <a:custGeom>
            <a:avLst/>
            <a:gdLst>
              <a:gd name="connsiteX0" fmla="*/ 37712 w 559596"/>
              <a:gd name="connsiteY0" fmla="*/ 48048 h 1995992"/>
              <a:gd name="connsiteX1" fmla="*/ 44062 w 559596"/>
              <a:gd name="connsiteY1" fmla="*/ 98848 h 1995992"/>
              <a:gd name="connsiteX2" fmla="*/ 412362 w 559596"/>
              <a:gd name="connsiteY2" fmla="*/ 917998 h 1995992"/>
              <a:gd name="connsiteX3" fmla="*/ 469512 w 559596"/>
              <a:gd name="connsiteY3" fmla="*/ 1483148 h 1995992"/>
              <a:gd name="connsiteX4" fmla="*/ 329812 w 559596"/>
              <a:gd name="connsiteY4" fmla="*/ 1991148 h 1995992"/>
              <a:gd name="connsiteX5" fmla="*/ 488562 w 559596"/>
              <a:gd name="connsiteY5" fmla="*/ 1705398 h 1995992"/>
              <a:gd name="connsiteX6" fmla="*/ 552062 w 559596"/>
              <a:gd name="connsiteY6" fmla="*/ 1152948 h 1995992"/>
              <a:gd name="connsiteX7" fmla="*/ 323462 w 559596"/>
              <a:gd name="connsiteY7" fmla="*/ 403648 h 1995992"/>
              <a:gd name="connsiteX8" fmla="*/ 37712 w 559596"/>
              <a:gd name="connsiteY8" fmla="*/ 48048 h 199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596" h="1995992">
                <a:moveTo>
                  <a:pt x="37712" y="48048"/>
                </a:moveTo>
                <a:cubicBezTo>
                  <a:pt x="-8855" y="-2752"/>
                  <a:pt x="-18380" y="-46144"/>
                  <a:pt x="44062" y="98848"/>
                </a:cubicBezTo>
                <a:cubicBezTo>
                  <a:pt x="106504" y="243840"/>
                  <a:pt x="341454" y="687281"/>
                  <a:pt x="412362" y="917998"/>
                </a:cubicBezTo>
                <a:cubicBezTo>
                  <a:pt x="483270" y="1148715"/>
                  <a:pt x="483270" y="1304290"/>
                  <a:pt x="469512" y="1483148"/>
                </a:cubicBezTo>
                <a:cubicBezTo>
                  <a:pt x="455754" y="1662006"/>
                  <a:pt x="326637" y="1954106"/>
                  <a:pt x="329812" y="1991148"/>
                </a:cubicBezTo>
                <a:cubicBezTo>
                  <a:pt x="332987" y="2028190"/>
                  <a:pt x="451520" y="1845098"/>
                  <a:pt x="488562" y="1705398"/>
                </a:cubicBezTo>
                <a:cubicBezTo>
                  <a:pt x="525604" y="1565698"/>
                  <a:pt x="579579" y="1369906"/>
                  <a:pt x="552062" y="1152948"/>
                </a:cubicBezTo>
                <a:cubicBezTo>
                  <a:pt x="524545" y="935990"/>
                  <a:pt x="407070" y="586740"/>
                  <a:pt x="323462" y="403648"/>
                </a:cubicBezTo>
                <a:cubicBezTo>
                  <a:pt x="239854" y="220556"/>
                  <a:pt x="84279" y="98848"/>
                  <a:pt x="37712" y="48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45F7161D-36AE-46C0-B4CB-E74179B4F5CB}"/>
              </a:ext>
            </a:extLst>
          </p:cNvPr>
          <p:cNvSpPr/>
          <p:nvPr/>
        </p:nvSpPr>
        <p:spPr>
          <a:xfrm>
            <a:off x="3590694" y="1873334"/>
            <a:ext cx="1143278" cy="445081"/>
          </a:xfrm>
          <a:custGeom>
            <a:avLst/>
            <a:gdLst>
              <a:gd name="connsiteX0" fmla="*/ 1140056 w 1143278"/>
              <a:gd name="connsiteY0" fmla="*/ 444416 h 445081"/>
              <a:gd name="connsiteX1" fmla="*/ 1044806 w 1143278"/>
              <a:gd name="connsiteY1" fmla="*/ 57066 h 445081"/>
              <a:gd name="connsiteX2" fmla="*/ 701906 w 1143278"/>
              <a:gd name="connsiteY2" fmla="*/ 31666 h 445081"/>
              <a:gd name="connsiteX3" fmla="*/ 9756 w 1143278"/>
              <a:gd name="connsiteY3" fmla="*/ 342816 h 445081"/>
              <a:gd name="connsiteX4" fmla="*/ 339956 w 1143278"/>
              <a:gd name="connsiteY4" fmla="*/ 215816 h 445081"/>
              <a:gd name="connsiteX5" fmla="*/ 955906 w 1143278"/>
              <a:gd name="connsiteY5" fmla="*/ 152316 h 445081"/>
              <a:gd name="connsiteX6" fmla="*/ 1140056 w 1143278"/>
              <a:gd name="connsiteY6" fmla="*/ 444416 h 4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278" h="445081">
                <a:moveTo>
                  <a:pt x="1140056" y="444416"/>
                </a:moveTo>
                <a:cubicBezTo>
                  <a:pt x="1154873" y="428541"/>
                  <a:pt x="1117831" y="125858"/>
                  <a:pt x="1044806" y="57066"/>
                </a:cubicBezTo>
                <a:cubicBezTo>
                  <a:pt x="971781" y="-11726"/>
                  <a:pt x="874414" y="-15959"/>
                  <a:pt x="701906" y="31666"/>
                </a:cubicBezTo>
                <a:cubicBezTo>
                  <a:pt x="529398" y="79291"/>
                  <a:pt x="70081" y="312124"/>
                  <a:pt x="9756" y="342816"/>
                </a:cubicBezTo>
                <a:cubicBezTo>
                  <a:pt x="-50569" y="373508"/>
                  <a:pt x="182264" y="247566"/>
                  <a:pt x="339956" y="215816"/>
                </a:cubicBezTo>
                <a:cubicBezTo>
                  <a:pt x="497648" y="184066"/>
                  <a:pt x="822556" y="117391"/>
                  <a:pt x="955906" y="152316"/>
                </a:cubicBezTo>
                <a:cubicBezTo>
                  <a:pt x="1089256" y="187241"/>
                  <a:pt x="1125239" y="460291"/>
                  <a:pt x="1140056" y="444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A4401FB-62E5-4AAE-BB52-C5187A465DF1}"/>
              </a:ext>
            </a:extLst>
          </p:cNvPr>
          <p:cNvSpPr/>
          <p:nvPr/>
        </p:nvSpPr>
        <p:spPr>
          <a:xfrm>
            <a:off x="3111041" y="2243634"/>
            <a:ext cx="1266346" cy="616830"/>
          </a:xfrm>
          <a:custGeom>
            <a:avLst/>
            <a:gdLst>
              <a:gd name="connsiteX0" fmla="*/ 1264109 w 1266346"/>
              <a:gd name="connsiteY0" fmla="*/ 150316 h 616830"/>
              <a:gd name="connsiteX1" fmla="*/ 838659 w 1266346"/>
              <a:gd name="connsiteY1" fmla="*/ 4266 h 616830"/>
              <a:gd name="connsiteX2" fmla="*/ 406859 w 1266346"/>
              <a:gd name="connsiteY2" fmla="*/ 93166 h 616830"/>
              <a:gd name="connsiteX3" fmla="*/ 6809 w 1266346"/>
              <a:gd name="connsiteY3" fmla="*/ 607516 h 616830"/>
              <a:gd name="connsiteX4" fmla="*/ 190959 w 1266346"/>
              <a:gd name="connsiteY4" fmla="*/ 397966 h 616830"/>
              <a:gd name="connsiteX5" fmla="*/ 648159 w 1266346"/>
              <a:gd name="connsiteY5" fmla="*/ 61416 h 616830"/>
              <a:gd name="connsiteX6" fmla="*/ 1264109 w 1266346"/>
              <a:gd name="connsiteY6" fmla="*/ 150316 h 61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346" h="616830">
                <a:moveTo>
                  <a:pt x="1264109" y="150316"/>
                </a:moveTo>
                <a:cubicBezTo>
                  <a:pt x="1295859" y="140791"/>
                  <a:pt x="981534" y="13791"/>
                  <a:pt x="838659" y="4266"/>
                </a:cubicBezTo>
                <a:cubicBezTo>
                  <a:pt x="695784" y="-5259"/>
                  <a:pt x="545501" y="-7376"/>
                  <a:pt x="406859" y="93166"/>
                </a:cubicBezTo>
                <a:cubicBezTo>
                  <a:pt x="268217" y="193708"/>
                  <a:pt x="42792" y="556716"/>
                  <a:pt x="6809" y="607516"/>
                </a:cubicBezTo>
                <a:cubicBezTo>
                  <a:pt x="-29174" y="658316"/>
                  <a:pt x="84067" y="488983"/>
                  <a:pt x="190959" y="397966"/>
                </a:cubicBezTo>
                <a:cubicBezTo>
                  <a:pt x="297851" y="306949"/>
                  <a:pt x="464009" y="98458"/>
                  <a:pt x="648159" y="61416"/>
                </a:cubicBezTo>
                <a:cubicBezTo>
                  <a:pt x="832309" y="24374"/>
                  <a:pt x="1232359" y="159841"/>
                  <a:pt x="1264109" y="150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DFEE2EB0-7058-41FC-A54D-90B7C91041E3}"/>
              </a:ext>
            </a:extLst>
          </p:cNvPr>
          <p:cNvSpPr/>
          <p:nvPr/>
        </p:nvSpPr>
        <p:spPr>
          <a:xfrm>
            <a:off x="3037241" y="2663675"/>
            <a:ext cx="968812" cy="463586"/>
          </a:xfrm>
          <a:custGeom>
            <a:avLst/>
            <a:gdLst>
              <a:gd name="connsiteX0" fmla="*/ 848959 w 968812"/>
              <a:gd name="connsiteY0" fmla="*/ 28725 h 463586"/>
              <a:gd name="connsiteX1" fmla="*/ 353659 w 968812"/>
              <a:gd name="connsiteY1" fmla="*/ 9675 h 463586"/>
              <a:gd name="connsiteX2" fmla="*/ 80609 w 968812"/>
              <a:gd name="connsiteY2" fmla="*/ 193825 h 463586"/>
              <a:gd name="connsiteX3" fmla="*/ 10759 w 968812"/>
              <a:gd name="connsiteY3" fmla="*/ 460525 h 463586"/>
              <a:gd name="connsiteX4" fmla="*/ 99659 w 968812"/>
              <a:gd name="connsiteY4" fmla="*/ 320825 h 463586"/>
              <a:gd name="connsiteX5" fmla="*/ 906109 w 968812"/>
              <a:gd name="connsiteY5" fmla="*/ 54125 h 463586"/>
              <a:gd name="connsiteX6" fmla="*/ 848959 w 968812"/>
              <a:gd name="connsiteY6" fmla="*/ 28725 h 46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812" h="463586">
                <a:moveTo>
                  <a:pt x="848959" y="28725"/>
                </a:moveTo>
                <a:cubicBezTo>
                  <a:pt x="756884" y="21317"/>
                  <a:pt x="481717" y="-17842"/>
                  <a:pt x="353659" y="9675"/>
                </a:cubicBezTo>
                <a:cubicBezTo>
                  <a:pt x="225601" y="37192"/>
                  <a:pt x="137759" y="118683"/>
                  <a:pt x="80609" y="193825"/>
                </a:cubicBezTo>
                <a:cubicBezTo>
                  <a:pt x="23459" y="268967"/>
                  <a:pt x="7584" y="439358"/>
                  <a:pt x="10759" y="460525"/>
                </a:cubicBezTo>
                <a:cubicBezTo>
                  <a:pt x="13934" y="481692"/>
                  <a:pt x="-49566" y="388558"/>
                  <a:pt x="99659" y="320825"/>
                </a:cubicBezTo>
                <a:cubicBezTo>
                  <a:pt x="248884" y="253092"/>
                  <a:pt x="778051" y="104925"/>
                  <a:pt x="906109" y="54125"/>
                </a:cubicBezTo>
                <a:cubicBezTo>
                  <a:pt x="1034167" y="3325"/>
                  <a:pt x="941034" y="36133"/>
                  <a:pt x="848959" y="28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7085FC66-13A0-4139-9400-8BAA145D0A83}"/>
              </a:ext>
            </a:extLst>
          </p:cNvPr>
          <p:cNvSpPr/>
          <p:nvPr/>
        </p:nvSpPr>
        <p:spPr>
          <a:xfrm>
            <a:off x="2914682" y="3054137"/>
            <a:ext cx="413716" cy="664095"/>
          </a:xfrm>
          <a:custGeom>
            <a:avLst/>
            <a:gdLst>
              <a:gd name="connsiteX0" fmla="*/ 412718 w 413716"/>
              <a:gd name="connsiteY0" fmla="*/ 213 h 664095"/>
              <a:gd name="connsiteX1" fmla="*/ 158718 w 413716"/>
              <a:gd name="connsiteY1" fmla="*/ 184363 h 664095"/>
              <a:gd name="connsiteX2" fmla="*/ 6318 w 413716"/>
              <a:gd name="connsiteY2" fmla="*/ 660613 h 664095"/>
              <a:gd name="connsiteX3" fmla="*/ 31718 w 413716"/>
              <a:gd name="connsiteY3" fmla="*/ 387563 h 664095"/>
              <a:gd name="connsiteX4" fmla="*/ 57118 w 413716"/>
              <a:gd name="connsiteY4" fmla="*/ 152613 h 664095"/>
              <a:gd name="connsiteX5" fmla="*/ 412718 w 413716"/>
              <a:gd name="connsiteY5" fmla="*/ 213 h 66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716" h="664095">
                <a:moveTo>
                  <a:pt x="412718" y="213"/>
                </a:moveTo>
                <a:cubicBezTo>
                  <a:pt x="429651" y="5505"/>
                  <a:pt x="226451" y="74296"/>
                  <a:pt x="158718" y="184363"/>
                </a:cubicBezTo>
                <a:cubicBezTo>
                  <a:pt x="90985" y="294430"/>
                  <a:pt x="27485" y="626746"/>
                  <a:pt x="6318" y="660613"/>
                </a:cubicBezTo>
                <a:cubicBezTo>
                  <a:pt x="-14849" y="694480"/>
                  <a:pt x="23251" y="472230"/>
                  <a:pt x="31718" y="387563"/>
                </a:cubicBezTo>
                <a:cubicBezTo>
                  <a:pt x="40185" y="302896"/>
                  <a:pt x="-7440" y="216113"/>
                  <a:pt x="57118" y="152613"/>
                </a:cubicBezTo>
                <a:cubicBezTo>
                  <a:pt x="121676" y="89113"/>
                  <a:pt x="395785" y="-5079"/>
                  <a:pt x="412718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3425AE7D-8E65-40FD-8C22-8AF3ADF10196}"/>
              </a:ext>
            </a:extLst>
          </p:cNvPr>
          <p:cNvSpPr/>
          <p:nvPr/>
        </p:nvSpPr>
        <p:spPr>
          <a:xfrm>
            <a:off x="2928136" y="3326864"/>
            <a:ext cx="298872" cy="1148861"/>
          </a:xfrm>
          <a:custGeom>
            <a:avLst/>
            <a:gdLst>
              <a:gd name="connsiteX0" fmla="*/ 297664 w 298872"/>
              <a:gd name="connsiteY0" fmla="*/ 536 h 1148861"/>
              <a:gd name="connsiteX1" fmla="*/ 30964 w 298872"/>
              <a:gd name="connsiteY1" fmla="*/ 311686 h 1148861"/>
              <a:gd name="connsiteX2" fmla="*/ 5564 w 298872"/>
              <a:gd name="connsiteY2" fmla="*/ 1143536 h 1148861"/>
              <a:gd name="connsiteX3" fmla="*/ 30964 w 298872"/>
              <a:gd name="connsiteY3" fmla="*/ 648236 h 1148861"/>
              <a:gd name="connsiteX4" fmla="*/ 126214 w 298872"/>
              <a:gd name="connsiteY4" fmla="*/ 248186 h 1148861"/>
              <a:gd name="connsiteX5" fmla="*/ 297664 w 298872"/>
              <a:gd name="connsiteY5" fmla="*/ 536 h 114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72" h="1148861">
                <a:moveTo>
                  <a:pt x="297664" y="536"/>
                </a:moveTo>
                <a:cubicBezTo>
                  <a:pt x="281789" y="11119"/>
                  <a:pt x="79647" y="121186"/>
                  <a:pt x="30964" y="311686"/>
                </a:cubicBezTo>
                <a:cubicBezTo>
                  <a:pt x="-17719" y="502186"/>
                  <a:pt x="5564" y="1087444"/>
                  <a:pt x="5564" y="1143536"/>
                </a:cubicBezTo>
                <a:cubicBezTo>
                  <a:pt x="5564" y="1199628"/>
                  <a:pt x="10856" y="797461"/>
                  <a:pt x="30964" y="648236"/>
                </a:cubicBezTo>
                <a:cubicBezTo>
                  <a:pt x="51072" y="499011"/>
                  <a:pt x="83881" y="358253"/>
                  <a:pt x="126214" y="248186"/>
                </a:cubicBezTo>
                <a:cubicBezTo>
                  <a:pt x="168547" y="138119"/>
                  <a:pt x="313539" y="-10047"/>
                  <a:pt x="297664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55A3B672-4064-4404-90F1-0B2BC330AF5E}"/>
              </a:ext>
            </a:extLst>
          </p:cNvPr>
          <p:cNvSpPr/>
          <p:nvPr/>
        </p:nvSpPr>
        <p:spPr>
          <a:xfrm>
            <a:off x="2102386" y="2017564"/>
            <a:ext cx="1417659" cy="488082"/>
          </a:xfrm>
          <a:custGeom>
            <a:avLst/>
            <a:gdLst>
              <a:gd name="connsiteX0" fmla="*/ 1339314 w 1417659"/>
              <a:gd name="connsiteY0" fmla="*/ 454703 h 488082"/>
              <a:gd name="connsiteX1" fmla="*/ 1296981 w 1417659"/>
              <a:gd name="connsiteY1" fmla="*/ 420836 h 488082"/>
              <a:gd name="connsiteX2" fmla="*/ 797447 w 1417659"/>
              <a:gd name="connsiteY2" fmla="*/ 86403 h 488082"/>
              <a:gd name="connsiteX3" fmla="*/ 14281 w 1417659"/>
              <a:gd name="connsiteY3" fmla="*/ 18669 h 488082"/>
              <a:gd name="connsiteX4" fmla="*/ 369881 w 1417659"/>
              <a:gd name="connsiteY4" fmla="*/ 39836 h 488082"/>
              <a:gd name="connsiteX5" fmla="*/ 1339314 w 1417659"/>
              <a:gd name="connsiteY5" fmla="*/ 454703 h 48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659" h="488082">
                <a:moveTo>
                  <a:pt x="1339314" y="454703"/>
                </a:moveTo>
                <a:cubicBezTo>
                  <a:pt x="1493831" y="518203"/>
                  <a:pt x="1387292" y="482219"/>
                  <a:pt x="1296981" y="420836"/>
                </a:cubicBezTo>
                <a:cubicBezTo>
                  <a:pt x="1206670" y="359453"/>
                  <a:pt x="1011230" y="153431"/>
                  <a:pt x="797447" y="86403"/>
                </a:cubicBezTo>
                <a:cubicBezTo>
                  <a:pt x="583664" y="19375"/>
                  <a:pt x="85542" y="26430"/>
                  <a:pt x="14281" y="18669"/>
                </a:cubicBezTo>
                <a:cubicBezTo>
                  <a:pt x="-56980" y="10908"/>
                  <a:pt x="150453" y="-29308"/>
                  <a:pt x="369881" y="39836"/>
                </a:cubicBezTo>
                <a:cubicBezTo>
                  <a:pt x="589309" y="108980"/>
                  <a:pt x="1184797" y="391203"/>
                  <a:pt x="1339314" y="454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3324C9D5-5C27-4644-81D8-AAEC4798BF20}"/>
              </a:ext>
            </a:extLst>
          </p:cNvPr>
          <p:cNvSpPr/>
          <p:nvPr/>
        </p:nvSpPr>
        <p:spPr>
          <a:xfrm>
            <a:off x="1866689" y="2107943"/>
            <a:ext cx="1035562" cy="140805"/>
          </a:xfrm>
          <a:custGeom>
            <a:avLst/>
            <a:gdLst>
              <a:gd name="connsiteX0" fmla="*/ 1033144 w 1035562"/>
              <a:gd name="connsiteY0" fmla="*/ 101857 h 140805"/>
              <a:gd name="connsiteX1" fmla="*/ 415078 w 1035562"/>
              <a:gd name="connsiteY1" fmla="*/ 257 h 140805"/>
              <a:gd name="connsiteX2" fmla="*/ 17144 w 1035562"/>
              <a:gd name="connsiteY2" fmla="*/ 135724 h 140805"/>
              <a:gd name="connsiteX3" fmla="*/ 169544 w 1035562"/>
              <a:gd name="connsiteY3" fmla="*/ 110324 h 140805"/>
              <a:gd name="connsiteX4" fmla="*/ 1033144 w 1035562"/>
              <a:gd name="connsiteY4" fmla="*/ 101857 h 1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562" h="140805">
                <a:moveTo>
                  <a:pt x="1033144" y="101857"/>
                </a:moveTo>
                <a:cubicBezTo>
                  <a:pt x="1074066" y="83512"/>
                  <a:pt x="584411" y="-5388"/>
                  <a:pt x="415078" y="257"/>
                </a:cubicBezTo>
                <a:cubicBezTo>
                  <a:pt x="245745" y="5901"/>
                  <a:pt x="58066" y="117379"/>
                  <a:pt x="17144" y="135724"/>
                </a:cubicBezTo>
                <a:cubicBezTo>
                  <a:pt x="-23778" y="154069"/>
                  <a:pt x="1622" y="117380"/>
                  <a:pt x="169544" y="110324"/>
                </a:cubicBezTo>
                <a:cubicBezTo>
                  <a:pt x="337466" y="103268"/>
                  <a:pt x="992222" y="120202"/>
                  <a:pt x="1033144" y="101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0281F0C3-A961-4B5C-A458-5F3EAECF94AC}"/>
              </a:ext>
            </a:extLst>
          </p:cNvPr>
          <p:cNvSpPr/>
          <p:nvPr/>
        </p:nvSpPr>
        <p:spPr>
          <a:xfrm>
            <a:off x="1675091" y="2212583"/>
            <a:ext cx="1702436" cy="1238173"/>
          </a:xfrm>
          <a:custGeom>
            <a:avLst/>
            <a:gdLst>
              <a:gd name="connsiteX0" fmla="*/ 1690409 w 1702436"/>
              <a:gd name="connsiteY0" fmla="*/ 263917 h 1238173"/>
              <a:gd name="connsiteX1" fmla="*/ 1046942 w 1702436"/>
              <a:gd name="connsiteY1" fmla="*/ 31084 h 1238173"/>
              <a:gd name="connsiteX2" fmla="*/ 445809 w 1702436"/>
              <a:gd name="connsiteY2" fmla="*/ 132684 h 1238173"/>
              <a:gd name="connsiteX3" fmla="*/ 30942 w 1702436"/>
              <a:gd name="connsiteY3" fmla="*/ 1203717 h 1238173"/>
              <a:gd name="connsiteX4" fmla="*/ 69042 w 1702436"/>
              <a:gd name="connsiteY4" fmla="*/ 903150 h 1238173"/>
              <a:gd name="connsiteX5" fmla="*/ 378076 w 1702436"/>
              <a:gd name="connsiteY5" fmla="*/ 187717 h 1238173"/>
              <a:gd name="connsiteX6" fmla="*/ 1381376 w 1702436"/>
              <a:gd name="connsiteY6" fmla="*/ 153850 h 1238173"/>
              <a:gd name="connsiteX7" fmla="*/ 1690409 w 1702436"/>
              <a:gd name="connsiteY7" fmla="*/ 263917 h 123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2436" h="1238173">
                <a:moveTo>
                  <a:pt x="1690409" y="263917"/>
                </a:moveTo>
                <a:cubicBezTo>
                  <a:pt x="1634670" y="243456"/>
                  <a:pt x="1254375" y="52956"/>
                  <a:pt x="1046942" y="31084"/>
                </a:cubicBezTo>
                <a:cubicBezTo>
                  <a:pt x="839509" y="9212"/>
                  <a:pt x="615142" y="-62755"/>
                  <a:pt x="445809" y="132684"/>
                </a:cubicBezTo>
                <a:cubicBezTo>
                  <a:pt x="276476" y="328123"/>
                  <a:pt x="93736" y="1075306"/>
                  <a:pt x="30942" y="1203717"/>
                </a:cubicBezTo>
                <a:cubicBezTo>
                  <a:pt x="-31852" y="1332128"/>
                  <a:pt x="11186" y="1072483"/>
                  <a:pt x="69042" y="903150"/>
                </a:cubicBezTo>
                <a:cubicBezTo>
                  <a:pt x="126898" y="733817"/>
                  <a:pt x="159354" y="312600"/>
                  <a:pt x="378076" y="187717"/>
                </a:cubicBezTo>
                <a:cubicBezTo>
                  <a:pt x="596798" y="62834"/>
                  <a:pt x="1160537" y="139033"/>
                  <a:pt x="1381376" y="153850"/>
                </a:cubicBezTo>
                <a:cubicBezTo>
                  <a:pt x="1602215" y="168667"/>
                  <a:pt x="1746148" y="284378"/>
                  <a:pt x="1690409" y="263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62C3A398-C2C4-463F-9313-A812C139B963}"/>
              </a:ext>
            </a:extLst>
          </p:cNvPr>
          <p:cNvSpPr/>
          <p:nvPr/>
        </p:nvSpPr>
        <p:spPr>
          <a:xfrm>
            <a:off x="2230018" y="2624873"/>
            <a:ext cx="1052854" cy="869071"/>
          </a:xfrm>
          <a:custGeom>
            <a:avLst/>
            <a:gdLst>
              <a:gd name="connsiteX0" fmla="*/ 1050815 w 1052854"/>
              <a:gd name="connsiteY0" fmla="*/ 20960 h 869071"/>
              <a:gd name="connsiteX1" fmla="*/ 563982 w 1052854"/>
              <a:gd name="connsiteY1" fmla="*/ 46360 h 869071"/>
              <a:gd name="connsiteX2" fmla="*/ 212615 w 1052854"/>
              <a:gd name="connsiteY2" fmla="*/ 351160 h 869071"/>
              <a:gd name="connsiteX3" fmla="*/ 13649 w 1052854"/>
              <a:gd name="connsiteY3" fmla="*/ 859160 h 869071"/>
              <a:gd name="connsiteX4" fmla="*/ 55982 w 1052854"/>
              <a:gd name="connsiteY4" fmla="*/ 639027 h 869071"/>
              <a:gd name="connsiteX5" fmla="*/ 365015 w 1052854"/>
              <a:gd name="connsiteY5" fmla="*/ 59060 h 869071"/>
              <a:gd name="connsiteX6" fmla="*/ 1050815 w 1052854"/>
              <a:gd name="connsiteY6" fmla="*/ 20960 h 86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854" h="869071">
                <a:moveTo>
                  <a:pt x="1050815" y="20960"/>
                </a:moveTo>
                <a:cubicBezTo>
                  <a:pt x="1083976" y="18843"/>
                  <a:pt x="703682" y="-8673"/>
                  <a:pt x="563982" y="46360"/>
                </a:cubicBezTo>
                <a:cubicBezTo>
                  <a:pt x="424282" y="101393"/>
                  <a:pt x="304337" y="215693"/>
                  <a:pt x="212615" y="351160"/>
                </a:cubicBezTo>
                <a:cubicBezTo>
                  <a:pt x="120893" y="486627"/>
                  <a:pt x="39754" y="811182"/>
                  <a:pt x="13649" y="859160"/>
                </a:cubicBezTo>
                <a:cubicBezTo>
                  <a:pt x="-12456" y="907138"/>
                  <a:pt x="-2579" y="772377"/>
                  <a:pt x="55982" y="639027"/>
                </a:cubicBezTo>
                <a:cubicBezTo>
                  <a:pt x="114543" y="505677"/>
                  <a:pt x="194976" y="165599"/>
                  <a:pt x="365015" y="59060"/>
                </a:cubicBezTo>
                <a:cubicBezTo>
                  <a:pt x="535054" y="-47479"/>
                  <a:pt x="1017654" y="23077"/>
                  <a:pt x="1050815" y="20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84E198F0-DE40-4FFE-82FD-47065EE526D9}"/>
              </a:ext>
            </a:extLst>
          </p:cNvPr>
          <p:cNvSpPr/>
          <p:nvPr/>
        </p:nvSpPr>
        <p:spPr>
          <a:xfrm>
            <a:off x="1752224" y="2548364"/>
            <a:ext cx="1561136" cy="1598702"/>
          </a:xfrm>
          <a:custGeom>
            <a:avLst/>
            <a:gdLst>
              <a:gd name="connsiteX0" fmla="*/ 1558243 w 1561136"/>
              <a:gd name="connsiteY0" fmla="*/ 38203 h 1598702"/>
              <a:gd name="connsiteX1" fmla="*/ 487209 w 1561136"/>
              <a:gd name="connsiteY1" fmla="*/ 76303 h 1598702"/>
              <a:gd name="connsiteX2" fmla="*/ 4609 w 1561136"/>
              <a:gd name="connsiteY2" fmla="*/ 914503 h 1598702"/>
              <a:gd name="connsiteX3" fmla="*/ 241676 w 1561136"/>
              <a:gd name="connsiteY3" fmla="*/ 1566436 h 1598702"/>
              <a:gd name="connsiteX4" fmla="*/ 207809 w 1561136"/>
              <a:gd name="connsiteY4" fmla="*/ 1414036 h 1598702"/>
              <a:gd name="connsiteX5" fmla="*/ 169709 w 1561136"/>
              <a:gd name="connsiteY5" fmla="*/ 677436 h 1598702"/>
              <a:gd name="connsiteX6" fmla="*/ 783543 w 1561136"/>
              <a:gd name="connsiteY6" fmla="*/ 72069 h 1598702"/>
              <a:gd name="connsiteX7" fmla="*/ 1558243 w 1561136"/>
              <a:gd name="connsiteY7" fmla="*/ 38203 h 15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1136" h="1598702">
                <a:moveTo>
                  <a:pt x="1558243" y="38203"/>
                </a:moveTo>
                <a:cubicBezTo>
                  <a:pt x="1508854" y="38909"/>
                  <a:pt x="746148" y="-69747"/>
                  <a:pt x="487209" y="76303"/>
                </a:cubicBezTo>
                <a:cubicBezTo>
                  <a:pt x="228270" y="222353"/>
                  <a:pt x="45531" y="666148"/>
                  <a:pt x="4609" y="914503"/>
                </a:cubicBezTo>
                <a:cubicBezTo>
                  <a:pt x="-36313" y="1162858"/>
                  <a:pt x="207809" y="1483181"/>
                  <a:pt x="241676" y="1566436"/>
                </a:cubicBezTo>
                <a:cubicBezTo>
                  <a:pt x="275543" y="1649692"/>
                  <a:pt x="219803" y="1562203"/>
                  <a:pt x="207809" y="1414036"/>
                </a:cubicBezTo>
                <a:cubicBezTo>
                  <a:pt x="195815" y="1265869"/>
                  <a:pt x="73753" y="901097"/>
                  <a:pt x="169709" y="677436"/>
                </a:cubicBezTo>
                <a:cubicBezTo>
                  <a:pt x="265665" y="453775"/>
                  <a:pt x="555648" y="179314"/>
                  <a:pt x="783543" y="72069"/>
                </a:cubicBezTo>
                <a:cubicBezTo>
                  <a:pt x="1011437" y="-35176"/>
                  <a:pt x="1607632" y="37497"/>
                  <a:pt x="1558243" y="38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020988D9-769A-4E21-828C-245E85A021AB}"/>
              </a:ext>
            </a:extLst>
          </p:cNvPr>
          <p:cNvSpPr/>
          <p:nvPr/>
        </p:nvSpPr>
        <p:spPr>
          <a:xfrm>
            <a:off x="2776878" y="2628849"/>
            <a:ext cx="537324" cy="1919333"/>
          </a:xfrm>
          <a:custGeom>
            <a:avLst/>
            <a:gdLst>
              <a:gd name="connsiteX0" fmla="*/ 529355 w 537324"/>
              <a:gd name="connsiteY0" fmla="*/ 50851 h 1919333"/>
              <a:gd name="connsiteX1" fmla="*/ 381189 w 537324"/>
              <a:gd name="connsiteY1" fmla="*/ 12751 h 1919333"/>
              <a:gd name="connsiteX2" fmla="*/ 211855 w 537324"/>
              <a:gd name="connsiteY2" fmla="*/ 241351 h 1919333"/>
              <a:gd name="connsiteX3" fmla="*/ 59455 w 537324"/>
              <a:gd name="connsiteY3" fmla="*/ 1096484 h 1919333"/>
              <a:gd name="connsiteX4" fmla="*/ 182222 w 537324"/>
              <a:gd name="connsiteY4" fmla="*/ 1858484 h 1919333"/>
              <a:gd name="connsiteX5" fmla="*/ 148355 w 537324"/>
              <a:gd name="connsiteY5" fmla="*/ 1761118 h 1919333"/>
              <a:gd name="connsiteX6" fmla="*/ 189 w 537324"/>
              <a:gd name="connsiteY6" fmla="*/ 880584 h 1919333"/>
              <a:gd name="connsiteX7" fmla="*/ 127189 w 537324"/>
              <a:gd name="connsiteY7" fmla="*/ 232884 h 1919333"/>
              <a:gd name="connsiteX8" fmla="*/ 529355 w 537324"/>
              <a:gd name="connsiteY8" fmla="*/ 50851 h 191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324" h="1919333">
                <a:moveTo>
                  <a:pt x="529355" y="50851"/>
                </a:moveTo>
                <a:cubicBezTo>
                  <a:pt x="571688" y="14162"/>
                  <a:pt x="434106" y="-18999"/>
                  <a:pt x="381189" y="12751"/>
                </a:cubicBezTo>
                <a:cubicBezTo>
                  <a:pt x="328272" y="44501"/>
                  <a:pt x="265477" y="60729"/>
                  <a:pt x="211855" y="241351"/>
                </a:cubicBezTo>
                <a:cubicBezTo>
                  <a:pt x="158233" y="421973"/>
                  <a:pt x="64394" y="826962"/>
                  <a:pt x="59455" y="1096484"/>
                </a:cubicBezTo>
                <a:cubicBezTo>
                  <a:pt x="54516" y="1366006"/>
                  <a:pt x="167405" y="1747712"/>
                  <a:pt x="182222" y="1858484"/>
                </a:cubicBezTo>
                <a:cubicBezTo>
                  <a:pt x="197039" y="1969256"/>
                  <a:pt x="178694" y="1924101"/>
                  <a:pt x="148355" y="1761118"/>
                </a:cubicBezTo>
                <a:cubicBezTo>
                  <a:pt x="118016" y="1598135"/>
                  <a:pt x="3717" y="1135290"/>
                  <a:pt x="189" y="880584"/>
                </a:cubicBezTo>
                <a:cubicBezTo>
                  <a:pt x="-3339" y="625878"/>
                  <a:pt x="42522" y="376817"/>
                  <a:pt x="127189" y="232884"/>
                </a:cubicBezTo>
                <a:cubicBezTo>
                  <a:pt x="211856" y="88951"/>
                  <a:pt x="487022" y="87540"/>
                  <a:pt x="529355" y="50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AEF7FD7C-DD12-4251-8323-B8FDBF15E30A}"/>
              </a:ext>
            </a:extLst>
          </p:cNvPr>
          <p:cNvSpPr/>
          <p:nvPr/>
        </p:nvSpPr>
        <p:spPr>
          <a:xfrm>
            <a:off x="1976477" y="4003473"/>
            <a:ext cx="817564" cy="1123259"/>
          </a:xfrm>
          <a:custGeom>
            <a:avLst/>
            <a:gdLst>
              <a:gd name="connsiteX0" fmla="*/ 817523 w 817564"/>
              <a:gd name="connsiteY0" fmla="*/ 1123094 h 1123259"/>
              <a:gd name="connsiteX1" fmla="*/ 449223 w 817564"/>
              <a:gd name="connsiteY1" fmla="*/ 860627 h 1123259"/>
              <a:gd name="connsiteX2" fmla="*/ 63990 w 817564"/>
              <a:gd name="connsiteY2" fmla="*/ 352627 h 1123259"/>
              <a:gd name="connsiteX3" fmla="*/ 17423 w 817564"/>
              <a:gd name="connsiteY3" fmla="*/ 18194 h 1123259"/>
              <a:gd name="connsiteX4" fmla="*/ 42823 w 817564"/>
              <a:gd name="connsiteY4" fmla="*/ 128260 h 1123259"/>
              <a:gd name="connsiteX5" fmla="*/ 470390 w 817564"/>
              <a:gd name="connsiteY5" fmla="*/ 826760 h 1123259"/>
              <a:gd name="connsiteX6" fmla="*/ 817523 w 817564"/>
              <a:gd name="connsiteY6" fmla="*/ 1123094 h 112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564" h="1123259">
                <a:moveTo>
                  <a:pt x="817523" y="1123094"/>
                </a:moveTo>
                <a:cubicBezTo>
                  <a:pt x="813995" y="1128739"/>
                  <a:pt x="574812" y="989038"/>
                  <a:pt x="449223" y="860627"/>
                </a:cubicBezTo>
                <a:cubicBezTo>
                  <a:pt x="323634" y="732216"/>
                  <a:pt x="135957" y="493032"/>
                  <a:pt x="63990" y="352627"/>
                </a:cubicBezTo>
                <a:cubicBezTo>
                  <a:pt x="-7977" y="212222"/>
                  <a:pt x="20951" y="55588"/>
                  <a:pt x="17423" y="18194"/>
                </a:cubicBezTo>
                <a:cubicBezTo>
                  <a:pt x="13895" y="-19201"/>
                  <a:pt x="-32672" y="-6501"/>
                  <a:pt x="42823" y="128260"/>
                </a:cubicBezTo>
                <a:cubicBezTo>
                  <a:pt x="118317" y="263021"/>
                  <a:pt x="341979" y="667304"/>
                  <a:pt x="470390" y="826760"/>
                </a:cubicBezTo>
                <a:cubicBezTo>
                  <a:pt x="598801" y="986216"/>
                  <a:pt x="821051" y="1117449"/>
                  <a:pt x="817523" y="1123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25792147-B91E-47CA-9AD7-25D6B47F65C1}"/>
              </a:ext>
            </a:extLst>
          </p:cNvPr>
          <p:cNvSpPr/>
          <p:nvPr/>
        </p:nvSpPr>
        <p:spPr>
          <a:xfrm>
            <a:off x="1946593" y="2684308"/>
            <a:ext cx="790172" cy="2290158"/>
          </a:xfrm>
          <a:custGeom>
            <a:avLst/>
            <a:gdLst>
              <a:gd name="connsiteX0" fmla="*/ 576474 w 790172"/>
              <a:gd name="connsiteY0" fmla="*/ 8092 h 2290158"/>
              <a:gd name="connsiteX1" fmla="*/ 115040 w 790172"/>
              <a:gd name="connsiteY1" fmla="*/ 765859 h 2290158"/>
              <a:gd name="connsiteX2" fmla="*/ 766974 w 790172"/>
              <a:gd name="connsiteY2" fmla="*/ 2222125 h 2290158"/>
              <a:gd name="connsiteX3" fmla="*/ 601874 w 790172"/>
              <a:gd name="connsiteY3" fmla="*/ 1972359 h 2290158"/>
              <a:gd name="connsiteX4" fmla="*/ 191240 w 790172"/>
              <a:gd name="connsiteY4" fmla="*/ 1278092 h 2290158"/>
              <a:gd name="connsiteX5" fmla="*/ 740 w 790172"/>
              <a:gd name="connsiteY5" fmla="*/ 630392 h 2290158"/>
              <a:gd name="connsiteX6" fmla="*/ 144674 w 790172"/>
              <a:gd name="connsiteY6" fmla="*/ 380625 h 2290158"/>
              <a:gd name="connsiteX7" fmla="*/ 576474 w 790172"/>
              <a:gd name="connsiteY7" fmla="*/ 8092 h 22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172" h="2290158">
                <a:moveTo>
                  <a:pt x="576474" y="8092"/>
                </a:moveTo>
                <a:cubicBezTo>
                  <a:pt x="571535" y="72298"/>
                  <a:pt x="83290" y="396854"/>
                  <a:pt x="115040" y="765859"/>
                </a:cubicBezTo>
                <a:cubicBezTo>
                  <a:pt x="146790" y="1134864"/>
                  <a:pt x="685835" y="2021042"/>
                  <a:pt x="766974" y="2222125"/>
                </a:cubicBezTo>
                <a:cubicBezTo>
                  <a:pt x="848113" y="2423208"/>
                  <a:pt x="697830" y="2129698"/>
                  <a:pt x="601874" y="1972359"/>
                </a:cubicBezTo>
                <a:cubicBezTo>
                  <a:pt x="505918" y="1815020"/>
                  <a:pt x="291429" y="1501753"/>
                  <a:pt x="191240" y="1278092"/>
                </a:cubicBezTo>
                <a:cubicBezTo>
                  <a:pt x="91051" y="1054431"/>
                  <a:pt x="8501" y="779970"/>
                  <a:pt x="740" y="630392"/>
                </a:cubicBezTo>
                <a:cubicBezTo>
                  <a:pt x="-7021" y="480814"/>
                  <a:pt x="46602" y="481520"/>
                  <a:pt x="144674" y="380625"/>
                </a:cubicBezTo>
                <a:cubicBezTo>
                  <a:pt x="242746" y="279731"/>
                  <a:pt x="581413" y="-56114"/>
                  <a:pt x="576474" y="8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E729ABA9-28C1-448F-9CED-9C845466EB24}"/>
              </a:ext>
            </a:extLst>
          </p:cNvPr>
          <p:cNvSpPr/>
          <p:nvPr/>
        </p:nvSpPr>
        <p:spPr>
          <a:xfrm>
            <a:off x="2323498" y="2646388"/>
            <a:ext cx="817247" cy="1845662"/>
          </a:xfrm>
          <a:custGeom>
            <a:avLst/>
            <a:gdLst>
              <a:gd name="connsiteX0" fmla="*/ 813402 w 817247"/>
              <a:gd name="connsiteY0" fmla="*/ 7912 h 1845662"/>
              <a:gd name="connsiteX1" fmla="*/ 356202 w 817247"/>
              <a:gd name="connsiteY1" fmla="*/ 194179 h 1845662"/>
              <a:gd name="connsiteX2" fmla="*/ 127602 w 817247"/>
              <a:gd name="connsiteY2" fmla="*/ 668312 h 1845662"/>
              <a:gd name="connsiteX3" fmla="*/ 381602 w 817247"/>
              <a:gd name="connsiteY3" fmla="*/ 1802845 h 1845662"/>
              <a:gd name="connsiteX4" fmla="*/ 318102 w 817247"/>
              <a:gd name="connsiteY4" fmla="*/ 1625045 h 1845662"/>
              <a:gd name="connsiteX5" fmla="*/ 47169 w 817247"/>
              <a:gd name="connsiteY5" fmla="*/ 875745 h 1845662"/>
              <a:gd name="connsiteX6" fmla="*/ 76802 w 817247"/>
              <a:gd name="connsiteY6" fmla="*/ 431245 h 1845662"/>
              <a:gd name="connsiteX7" fmla="*/ 813402 w 817247"/>
              <a:gd name="connsiteY7" fmla="*/ 7912 h 184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247" h="1845662">
                <a:moveTo>
                  <a:pt x="813402" y="7912"/>
                </a:moveTo>
                <a:cubicBezTo>
                  <a:pt x="859969" y="-31599"/>
                  <a:pt x="470502" y="84112"/>
                  <a:pt x="356202" y="194179"/>
                </a:cubicBezTo>
                <a:cubicBezTo>
                  <a:pt x="241902" y="304246"/>
                  <a:pt x="123369" y="400201"/>
                  <a:pt x="127602" y="668312"/>
                </a:cubicBezTo>
                <a:cubicBezTo>
                  <a:pt x="131835" y="936423"/>
                  <a:pt x="349852" y="1643390"/>
                  <a:pt x="381602" y="1802845"/>
                </a:cubicBezTo>
                <a:cubicBezTo>
                  <a:pt x="413352" y="1962301"/>
                  <a:pt x="318102" y="1625045"/>
                  <a:pt x="318102" y="1625045"/>
                </a:cubicBezTo>
                <a:cubicBezTo>
                  <a:pt x="262363" y="1470528"/>
                  <a:pt x="87386" y="1074712"/>
                  <a:pt x="47169" y="875745"/>
                </a:cubicBezTo>
                <a:cubicBezTo>
                  <a:pt x="6952" y="676778"/>
                  <a:pt x="-47376" y="578706"/>
                  <a:pt x="76802" y="431245"/>
                </a:cubicBezTo>
                <a:cubicBezTo>
                  <a:pt x="200980" y="283784"/>
                  <a:pt x="766835" y="47423"/>
                  <a:pt x="813402" y="7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E79D080E-2E09-4866-AE94-E6F37C2B2487}"/>
              </a:ext>
            </a:extLst>
          </p:cNvPr>
          <p:cNvSpPr/>
          <p:nvPr/>
        </p:nvSpPr>
        <p:spPr>
          <a:xfrm>
            <a:off x="2568257" y="2801190"/>
            <a:ext cx="374297" cy="1958775"/>
          </a:xfrm>
          <a:custGeom>
            <a:avLst/>
            <a:gdLst>
              <a:gd name="connsiteX0" fmla="*/ 373910 w 374297"/>
              <a:gd name="connsiteY0" fmla="*/ 9743 h 1958775"/>
              <a:gd name="connsiteX1" fmla="*/ 111443 w 374297"/>
              <a:gd name="connsiteY1" fmla="*/ 818310 h 1958775"/>
              <a:gd name="connsiteX2" fmla="*/ 348510 w 374297"/>
              <a:gd name="connsiteY2" fmla="*/ 1918977 h 1958775"/>
              <a:gd name="connsiteX3" fmla="*/ 331576 w 374297"/>
              <a:gd name="connsiteY3" fmla="*/ 1643810 h 1958775"/>
              <a:gd name="connsiteX4" fmla="*/ 39476 w 374297"/>
              <a:gd name="connsiteY4" fmla="*/ 945310 h 1958775"/>
              <a:gd name="connsiteX5" fmla="*/ 39476 w 374297"/>
              <a:gd name="connsiteY5" fmla="*/ 407677 h 1958775"/>
              <a:gd name="connsiteX6" fmla="*/ 373910 w 374297"/>
              <a:gd name="connsiteY6" fmla="*/ 9743 h 195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97" h="1958775">
                <a:moveTo>
                  <a:pt x="373910" y="9743"/>
                </a:moveTo>
                <a:cubicBezTo>
                  <a:pt x="385904" y="78182"/>
                  <a:pt x="115676" y="500104"/>
                  <a:pt x="111443" y="818310"/>
                </a:cubicBezTo>
                <a:cubicBezTo>
                  <a:pt x="107210" y="1136516"/>
                  <a:pt x="311821" y="1781394"/>
                  <a:pt x="348510" y="1918977"/>
                </a:cubicBezTo>
                <a:cubicBezTo>
                  <a:pt x="385199" y="2056560"/>
                  <a:pt x="383082" y="1806088"/>
                  <a:pt x="331576" y="1643810"/>
                </a:cubicBezTo>
                <a:cubicBezTo>
                  <a:pt x="280070" y="1481532"/>
                  <a:pt x="88159" y="1151332"/>
                  <a:pt x="39476" y="945310"/>
                </a:cubicBezTo>
                <a:cubicBezTo>
                  <a:pt x="-9207" y="739288"/>
                  <a:pt x="-16969" y="565016"/>
                  <a:pt x="39476" y="407677"/>
                </a:cubicBezTo>
                <a:cubicBezTo>
                  <a:pt x="95921" y="250338"/>
                  <a:pt x="361916" y="-58696"/>
                  <a:pt x="373910" y="9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C35E4896-01EB-48D6-BC3B-409174DA7107}"/>
              </a:ext>
            </a:extLst>
          </p:cNvPr>
          <p:cNvSpPr/>
          <p:nvPr/>
        </p:nvSpPr>
        <p:spPr>
          <a:xfrm>
            <a:off x="6339737" y="1821980"/>
            <a:ext cx="944053" cy="521590"/>
          </a:xfrm>
          <a:custGeom>
            <a:avLst/>
            <a:gdLst>
              <a:gd name="connsiteX0" fmla="*/ 738 w 944053"/>
              <a:gd name="connsiteY0" fmla="*/ 514820 h 521590"/>
              <a:gd name="connsiteX1" fmla="*/ 384913 w 944053"/>
              <a:gd name="connsiteY1" fmla="*/ 149695 h 521590"/>
              <a:gd name="connsiteX2" fmla="*/ 934188 w 944053"/>
              <a:gd name="connsiteY2" fmla="*/ 13170 h 521590"/>
              <a:gd name="connsiteX3" fmla="*/ 705588 w 944053"/>
              <a:gd name="connsiteY3" fmla="*/ 44920 h 521590"/>
              <a:gd name="connsiteX4" fmla="*/ 299188 w 944053"/>
              <a:gd name="connsiteY4" fmla="*/ 362420 h 521590"/>
              <a:gd name="connsiteX5" fmla="*/ 738 w 944053"/>
              <a:gd name="connsiteY5" fmla="*/ 514820 h 52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053" h="521590">
                <a:moveTo>
                  <a:pt x="738" y="514820"/>
                </a:moveTo>
                <a:cubicBezTo>
                  <a:pt x="15026" y="479366"/>
                  <a:pt x="229338" y="233303"/>
                  <a:pt x="384913" y="149695"/>
                </a:cubicBezTo>
                <a:cubicBezTo>
                  <a:pt x="540488" y="66087"/>
                  <a:pt x="880742" y="30632"/>
                  <a:pt x="934188" y="13170"/>
                </a:cubicBezTo>
                <a:cubicBezTo>
                  <a:pt x="987634" y="-4292"/>
                  <a:pt x="811421" y="-13288"/>
                  <a:pt x="705588" y="44920"/>
                </a:cubicBezTo>
                <a:cubicBezTo>
                  <a:pt x="599755" y="103128"/>
                  <a:pt x="415605" y="286220"/>
                  <a:pt x="299188" y="362420"/>
                </a:cubicBezTo>
                <a:cubicBezTo>
                  <a:pt x="182771" y="438620"/>
                  <a:pt x="-13550" y="550274"/>
                  <a:pt x="738" y="514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C8A140AC-29D3-47D1-9F96-F14B465B2561}"/>
              </a:ext>
            </a:extLst>
          </p:cNvPr>
          <p:cNvSpPr/>
          <p:nvPr/>
        </p:nvSpPr>
        <p:spPr>
          <a:xfrm>
            <a:off x="6417576" y="2040111"/>
            <a:ext cx="1618867" cy="381527"/>
          </a:xfrm>
          <a:custGeom>
            <a:avLst/>
            <a:gdLst>
              <a:gd name="connsiteX0" fmla="*/ 27674 w 1618867"/>
              <a:gd name="connsiteY0" fmla="*/ 363364 h 381527"/>
              <a:gd name="connsiteX1" fmla="*/ 170549 w 1618867"/>
              <a:gd name="connsiteY1" fmla="*/ 252239 h 381527"/>
              <a:gd name="connsiteX2" fmla="*/ 923024 w 1618867"/>
              <a:gd name="connsiteY2" fmla="*/ 1414 h 381527"/>
              <a:gd name="connsiteX3" fmla="*/ 1602474 w 1618867"/>
              <a:gd name="connsiteY3" fmla="*/ 376064 h 381527"/>
              <a:gd name="connsiteX4" fmla="*/ 1338949 w 1618867"/>
              <a:gd name="connsiteY4" fmla="*/ 220489 h 381527"/>
              <a:gd name="connsiteX5" fmla="*/ 580124 w 1618867"/>
              <a:gd name="connsiteY5" fmla="*/ 166514 h 381527"/>
              <a:gd name="connsiteX6" fmla="*/ 27674 w 1618867"/>
              <a:gd name="connsiteY6" fmla="*/ 363364 h 3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8867" h="381527">
                <a:moveTo>
                  <a:pt x="27674" y="363364"/>
                </a:moveTo>
                <a:cubicBezTo>
                  <a:pt x="-40588" y="377651"/>
                  <a:pt x="21324" y="312564"/>
                  <a:pt x="170549" y="252239"/>
                </a:cubicBezTo>
                <a:cubicBezTo>
                  <a:pt x="319774" y="191914"/>
                  <a:pt x="684370" y="-19224"/>
                  <a:pt x="923024" y="1414"/>
                </a:cubicBezTo>
                <a:cubicBezTo>
                  <a:pt x="1161678" y="22052"/>
                  <a:pt x="1533153" y="339552"/>
                  <a:pt x="1602474" y="376064"/>
                </a:cubicBezTo>
                <a:cubicBezTo>
                  <a:pt x="1671795" y="412576"/>
                  <a:pt x="1509341" y="255414"/>
                  <a:pt x="1338949" y="220489"/>
                </a:cubicBezTo>
                <a:cubicBezTo>
                  <a:pt x="1168557" y="185564"/>
                  <a:pt x="804491" y="143231"/>
                  <a:pt x="580124" y="166514"/>
                </a:cubicBezTo>
                <a:cubicBezTo>
                  <a:pt x="355757" y="189797"/>
                  <a:pt x="95936" y="349077"/>
                  <a:pt x="27674" y="363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C9027850-000A-4212-B80C-278B5E307662}"/>
              </a:ext>
            </a:extLst>
          </p:cNvPr>
          <p:cNvSpPr/>
          <p:nvPr/>
        </p:nvSpPr>
        <p:spPr>
          <a:xfrm>
            <a:off x="6489408" y="2387355"/>
            <a:ext cx="1748504" cy="556547"/>
          </a:xfrm>
          <a:custGeom>
            <a:avLst/>
            <a:gdLst>
              <a:gd name="connsiteX0" fmla="*/ 28867 w 1748504"/>
              <a:gd name="connsiteY0" fmla="*/ 98670 h 556547"/>
              <a:gd name="connsiteX1" fmla="*/ 955967 w 1748504"/>
              <a:gd name="connsiteY1" fmla="*/ 57395 h 556547"/>
              <a:gd name="connsiteX2" fmla="*/ 1702092 w 1748504"/>
              <a:gd name="connsiteY2" fmla="*/ 546345 h 556547"/>
              <a:gd name="connsiteX3" fmla="*/ 1657642 w 1748504"/>
              <a:gd name="connsiteY3" fmla="*/ 381245 h 556547"/>
              <a:gd name="connsiteX4" fmla="*/ 1562392 w 1748504"/>
              <a:gd name="connsiteY4" fmla="*/ 285995 h 556547"/>
              <a:gd name="connsiteX5" fmla="*/ 1102017 w 1748504"/>
              <a:gd name="connsiteY5" fmla="*/ 82795 h 556547"/>
              <a:gd name="connsiteX6" fmla="*/ 311442 w 1748504"/>
              <a:gd name="connsiteY6" fmla="*/ 245 h 556547"/>
              <a:gd name="connsiteX7" fmla="*/ 28867 w 1748504"/>
              <a:gd name="connsiteY7" fmla="*/ 98670 h 55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504" h="556547">
                <a:moveTo>
                  <a:pt x="28867" y="98670"/>
                </a:moveTo>
                <a:cubicBezTo>
                  <a:pt x="136288" y="108195"/>
                  <a:pt x="677096" y="-17218"/>
                  <a:pt x="955967" y="57395"/>
                </a:cubicBezTo>
                <a:cubicBezTo>
                  <a:pt x="1234838" y="132008"/>
                  <a:pt x="1585146" y="492370"/>
                  <a:pt x="1702092" y="546345"/>
                </a:cubicBezTo>
                <a:cubicBezTo>
                  <a:pt x="1819038" y="600320"/>
                  <a:pt x="1680925" y="424637"/>
                  <a:pt x="1657642" y="381245"/>
                </a:cubicBezTo>
                <a:cubicBezTo>
                  <a:pt x="1634359" y="337853"/>
                  <a:pt x="1654996" y="335737"/>
                  <a:pt x="1562392" y="285995"/>
                </a:cubicBezTo>
                <a:cubicBezTo>
                  <a:pt x="1469788" y="236253"/>
                  <a:pt x="1310509" y="130420"/>
                  <a:pt x="1102017" y="82795"/>
                </a:cubicBezTo>
                <a:cubicBezTo>
                  <a:pt x="893525" y="35170"/>
                  <a:pt x="487125" y="-3459"/>
                  <a:pt x="311442" y="245"/>
                </a:cubicBezTo>
                <a:cubicBezTo>
                  <a:pt x="135759" y="3949"/>
                  <a:pt x="-78554" y="89145"/>
                  <a:pt x="28867" y="98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8FD85C71-109C-44F8-92F1-B6DBEBBBD4A0}"/>
              </a:ext>
            </a:extLst>
          </p:cNvPr>
          <p:cNvSpPr/>
          <p:nvPr/>
        </p:nvSpPr>
        <p:spPr>
          <a:xfrm>
            <a:off x="6568568" y="2556847"/>
            <a:ext cx="1079375" cy="1480323"/>
          </a:xfrm>
          <a:custGeom>
            <a:avLst/>
            <a:gdLst>
              <a:gd name="connsiteX0" fmla="*/ 507 w 1079375"/>
              <a:gd name="connsiteY0" fmla="*/ 14903 h 1480323"/>
              <a:gd name="connsiteX1" fmla="*/ 784732 w 1079375"/>
              <a:gd name="connsiteY1" fmla="*/ 303828 h 1480323"/>
              <a:gd name="connsiteX2" fmla="*/ 1057782 w 1079375"/>
              <a:gd name="connsiteY2" fmla="*/ 1399203 h 1480323"/>
              <a:gd name="connsiteX3" fmla="*/ 1054607 w 1079375"/>
              <a:gd name="connsiteY3" fmla="*/ 1303953 h 1480323"/>
              <a:gd name="connsiteX4" fmla="*/ 994282 w 1079375"/>
              <a:gd name="connsiteY4" fmla="*/ 545128 h 1480323"/>
              <a:gd name="connsiteX5" fmla="*/ 670432 w 1079375"/>
              <a:gd name="connsiteY5" fmla="*/ 94278 h 1480323"/>
              <a:gd name="connsiteX6" fmla="*/ 507 w 1079375"/>
              <a:gd name="connsiteY6" fmla="*/ 14903 h 148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375" h="1480323">
                <a:moveTo>
                  <a:pt x="507" y="14903"/>
                </a:moveTo>
                <a:cubicBezTo>
                  <a:pt x="19557" y="49828"/>
                  <a:pt x="608520" y="73111"/>
                  <a:pt x="784732" y="303828"/>
                </a:cubicBezTo>
                <a:cubicBezTo>
                  <a:pt x="960944" y="534545"/>
                  <a:pt x="1012803" y="1232516"/>
                  <a:pt x="1057782" y="1399203"/>
                </a:cubicBezTo>
                <a:cubicBezTo>
                  <a:pt x="1102761" y="1565890"/>
                  <a:pt x="1065190" y="1446299"/>
                  <a:pt x="1054607" y="1303953"/>
                </a:cubicBezTo>
                <a:cubicBezTo>
                  <a:pt x="1044024" y="1161607"/>
                  <a:pt x="1058311" y="746740"/>
                  <a:pt x="994282" y="545128"/>
                </a:cubicBezTo>
                <a:cubicBezTo>
                  <a:pt x="930253" y="343516"/>
                  <a:pt x="836590" y="182120"/>
                  <a:pt x="670432" y="94278"/>
                </a:cubicBezTo>
                <a:cubicBezTo>
                  <a:pt x="504274" y="6436"/>
                  <a:pt x="-18543" y="-20022"/>
                  <a:pt x="507" y="14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6E7697F1-5CF1-41DD-BC29-514C30A9697F}"/>
              </a:ext>
            </a:extLst>
          </p:cNvPr>
          <p:cNvSpPr/>
          <p:nvPr/>
        </p:nvSpPr>
        <p:spPr>
          <a:xfrm>
            <a:off x="7055881" y="2462162"/>
            <a:ext cx="1081263" cy="1408908"/>
          </a:xfrm>
          <a:custGeom>
            <a:avLst/>
            <a:gdLst>
              <a:gd name="connsiteX0" fmla="*/ 2144 w 1081263"/>
              <a:gd name="connsiteY0" fmla="*/ 1638 h 1408908"/>
              <a:gd name="connsiteX1" fmla="*/ 948294 w 1081263"/>
              <a:gd name="connsiteY1" fmla="*/ 665213 h 1408908"/>
              <a:gd name="connsiteX2" fmla="*/ 1053069 w 1081263"/>
              <a:gd name="connsiteY2" fmla="*/ 1379588 h 1408908"/>
              <a:gd name="connsiteX3" fmla="*/ 1049894 w 1081263"/>
              <a:gd name="connsiteY3" fmla="*/ 1195438 h 1408908"/>
              <a:gd name="connsiteX4" fmla="*/ 700644 w 1081263"/>
              <a:gd name="connsiteY4" fmla="*/ 500113 h 1408908"/>
              <a:gd name="connsiteX5" fmla="*/ 2144 w 1081263"/>
              <a:gd name="connsiteY5" fmla="*/ 1638 h 140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263" h="1408908">
                <a:moveTo>
                  <a:pt x="2144" y="1638"/>
                </a:moveTo>
                <a:cubicBezTo>
                  <a:pt x="43419" y="29155"/>
                  <a:pt x="773140" y="435555"/>
                  <a:pt x="948294" y="665213"/>
                </a:cubicBezTo>
                <a:cubicBezTo>
                  <a:pt x="1123448" y="894871"/>
                  <a:pt x="1036136" y="1291217"/>
                  <a:pt x="1053069" y="1379588"/>
                </a:cubicBezTo>
                <a:cubicBezTo>
                  <a:pt x="1070002" y="1467959"/>
                  <a:pt x="1108632" y="1342017"/>
                  <a:pt x="1049894" y="1195438"/>
                </a:cubicBezTo>
                <a:cubicBezTo>
                  <a:pt x="991157" y="1048859"/>
                  <a:pt x="874211" y="700667"/>
                  <a:pt x="700644" y="500113"/>
                </a:cubicBezTo>
                <a:cubicBezTo>
                  <a:pt x="527077" y="299559"/>
                  <a:pt x="-39131" y="-25879"/>
                  <a:pt x="2144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4AC91DE4-DC3D-4B09-A190-19ADD3569A4D}"/>
              </a:ext>
            </a:extLst>
          </p:cNvPr>
          <p:cNvSpPr/>
          <p:nvPr/>
        </p:nvSpPr>
        <p:spPr>
          <a:xfrm>
            <a:off x="6980718" y="2720254"/>
            <a:ext cx="509342" cy="1610701"/>
          </a:xfrm>
          <a:custGeom>
            <a:avLst/>
            <a:gdLst>
              <a:gd name="connsiteX0" fmla="*/ 1107 w 509342"/>
              <a:gd name="connsiteY0" fmla="*/ 721 h 1610701"/>
              <a:gd name="connsiteX1" fmla="*/ 502757 w 509342"/>
              <a:gd name="connsiteY1" fmla="*/ 715096 h 1610701"/>
              <a:gd name="connsiteX2" fmla="*/ 290032 w 509342"/>
              <a:gd name="connsiteY2" fmla="*/ 1565996 h 1610701"/>
              <a:gd name="connsiteX3" fmla="*/ 321782 w 509342"/>
              <a:gd name="connsiteY3" fmla="*/ 1397721 h 1610701"/>
              <a:gd name="connsiteX4" fmla="*/ 366232 w 509342"/>
              <a:gd name="connsiteY4" fmla="*/ 597621 h 1610701"/>
              <a:gd name="connsiteX5" fmla="*/ 1107 w 509342"/>
              <a:gd name="connsiteY5" fmla="*/ 721 h 161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342" h="1610701">
                <a:moveTo>
                  <a:pt x="1107" y="721"/>
                </a:moveTo>
                <a:cubicBezTo>
                  <a:pt x="23861" y="20300"/>
                  <a:pt x="454603" y="454217"/>
                  <a:pt x="502757" y="715096"/>
                </a:cubicBezTo>
                <a:cubicBezTo>
                  <a:pt x="550911" y="975975"/>
                  <a:pt x="320194" y="1452225"/>
                  <a:pt x="290032" y="1565996"/>
                </a:cubicBezTo>
                <a:cubicBezTo>
                  <a:pt x="259870" y="1679767"/>
                  <a:pt x="309082" y="1559117"/>
                  <a:pt x="321782" y="1397721"/>
                </a:cubicBezTo>
                <a:cubicBezTo>
                  <a:pt x="334482" y="1236325"/>
                  <a:pt x="419149" y="830454"/>
                  <a:pt x="366232" y="597621"/>
                </a:cubicBezTo>
                <a:cubicBezTo>
                  <a:pt x="313315" y="364788"/>
                  <a:pt x="-21647" y="-18858"/>
                  <a:pt x="1107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7252FE1B-0ED9-4AE8-8879-D4FFB8A46947}"/>
              </a:ext>
            </a:extLst>
          </p:cNvPr>
          <p:cNvSpPr/>
          <p:nvPr/>
        </p:nvSpPr>
        <p:spPr>
          <a:xfrm>
            <a:off x="6516315" y="2491040"/>
            <a:ext cx="1435174" cy="1633872"/>
          </a:xfrm>
          <a:custGeom>
            <a:avLst/>
            <a:gdLst>
              <a:gd name="connsiteX0" fmla="*/ 59110 w 1435174"/>
              <a:gd name="connsiteY0" fmla="*/ 23560 h 1633872"/>
              <a:gd name="connsiteX1" fmla="*/ 109910 w 1435174"/>
              <a:gd name="connsiteY1" fmla="*/ 26735 h 1633872"/>
              <a:gd name="connsiteX2" fmla="*/ 1100510 w 1435174"/>
              <a:gd name="connsiteY2" fmla="*/ 369635 h 1633872"/>
              <a:gd name="connsiteX3" fmla="*/ 1411660 w 1435174"/>
              <a:gd name="connsiteY3" fmla="*/ 1544385 h 1633872"/>
              <a:gd name="connsiteX4" fmla="*/ 1367210 w 1435174"/>
              <a:gd name="connsiteY4" fmla="*/ 1420560 h 1633872"/>
              <a:gd name="connsiteX5" fmla="*/ 1002085 w 1435174"/>
              <a:gd name="connsiteY5" fmla="*/ 372810 h 1633872"/>
              <a:gd name="connsiteX6" fmla="*/ 417885 w 1435174"/>
              <a:gd name="connsiteY6" fmla="*/ 33085 h 1633872"/>
              <a:gd name="connsiteX7" fmla="*/ 59110 w 1435174"/>
              <a:gd name="connsiteY7" fmla="*/ 23560 h 163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174" h="1633872">
                <a:moveTo>
                  <a:pt x="59110" y="23560"/>
                </a:moveTo>
                <a:cubicBezTo>
                  <a:pt x="7781" y="22502"/>
                  <a:pt x="-63657" y="-30944"/>
                  <a:pt x="109910" y="26735"/>
                </a:cubicBezTo>
                <a:cubicBezTo>
                  <a:pt x="283477" y="84414"/>
                  <a:pt x="883552" y="116693"/>
                  <a:pt x="1100510" y="369635"/>
                </a:cubicBezTo>
                <a:cubicBezTo>
                  <a:pt x="1317468" y="622577"/>
                  <a:pt x="1367210" y="1369231"/>
                  <a:pt x="1411660" y="1544385"/>
                </a:cubicBezTo>
                <a:cubicBezTo>
                  <a:pt x="1456110" y="1719539"/>
                  <a:pt x="1435472" y="1615822"/>
                  <a:pt x="1367210" y="1420560"/>
                </a:cubicBezTo>
                <a:cubicBezTo>
                  <a:pt x="1298948" y="1225298"/>
                  <a:pt x="1160306" y="604056"/>
                  <a:pt x="1002085" y="372810"/>
                </a:cubicBezTo>
                <a:cubicBezTo>
                  <a:pt x="843864" y="141564"/>
                  <a:pt x="579810" y="94998"/>
                  <a:pt x="417885" y="33085"/>
                </a:cubicBezTo>
                <a:cubicBezTo>
                  <a:pt x="255960" y="-28828"/>
                  <a:pt x="110439" y="24618"/>
                  <a:pt x="59110" y="23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DC033CD5-130B-452A-A0AE-4DAB9713FDB3}"/>
              </a:ext>
            </a:extLst>
          </p:cNvPr>
          <p:cNvSpPr/>
          <p:nvPr/>
        </p:nvSpPr>
        <p:spPr>
          <a:xfrm>
            <a:off x="7085837" y="2487725"/>
            <a:ext cx="1082744" cy="856491"/>
          </a:xfrm>
          <a:custGeom>
            <a:avLst/>
            <a:gdLst>
              <a:gd name="connsiteX0" fmla="*/ 16638 w 1082744"/>
              <a:gd name="connsiteY0" fmla="*/ 7825 h 856491"/>
              <a:gd name="connsiteX1" fmla="*/ 64263 w 1082744"/>
              <a:gd name="connsiteY1" fmla="*/ 23700 h 856491"/>
              <a:gd name="connsiteX2" fmla="*/ 775463 w 1082744"/>
              <a:gd name="connsiteY2" fmla="*/ 309450 h 856491"/>
              <a:gd name="connsiteX3" fmla="*/ 1070738 w 1082744"/>
              <a:gd name="connsiteY3" fmla="*/ 846025 h 856491"/>
              <a:gd name="connsiteX4" fmla="*/ 962788 w 1082744"/>
              <a:gd name="connsiteY4" fmla="*/ 626950 h 856491"/>
              <a:gd name="connsiteX5" fmla="*/ 400813 w 1082744"/>
              <a:gd name="connsiteY5" fmla="*/ 169750 h 856491"/>
              <a:gd name="connsiteX6" fmla="*/ 16638 w 1082744"/>
              <a:gd name="connsiteY6" fmla="*/ 7825 h 85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744" h="856491">
                <a:moveTo>
                  <a:pt x="16638" y="7825"/>
                </a:moveTo>
                <a:cubicBezTo>
                  <a:pt x="-39454" y="-16517"/>
                  <a:pt x="64263" y="23700"/>
                  <a:pt x="64263" y="23700"/>
                </a:cubicBezTo>
                <a:cubicBezTo>
                  <a:pt x="190734" y="73971"/>
                  <a:pt x="607717" y="172396"/>
                  <a:pt x="775463" y="309450"/>
                </a:cubicBezTo>
                <a:cubicBezTo>
                  <a:pt x="943209" y="446504"/>
                  <a:pt x="1039517" y="793109"/>
                  <a:pt x="1070738" y="846025"/>
                </a:cubicBezTo>
                <a:cubicBezTo>
                  <a:pt x="1101959" y="898941"/>
                  <a:pt x="1074442" y="739662"/>
                  <a:pt x="962788" y="626950"/>
                </a:cubicBezTo>
                <a:cubicBezTo>
                  <a:pt x="851134" y="514238"/>
                  <a:pt x="561680" y="271350"/>
                  <a:pt x="400813" y="169750"/>
                </a:cubicBezTo>
                <a:cubicBezTo>
                  <a:pt x="239946" y="68150"/>
                  <a:pt x="72730" y="32167"/>
                  <a:pt x="16638" y="7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CE36FAC8-C063-4EF3-A138-484ECFD884ED}"/>
              </a:ext>
            </a:extLst>
          </p:cNvPr>
          <p:cNvSpPr/>
          <p:nvPr/>
        </p:nvSpPr>
        <p:spPr>
          <a:xfrm>
            <a:off x="6844208" y="2647136"/>
            <a:ext cx="446993" cy="1926925"/>
          </a:xfrm>
          <a:custGeom>
            <a:avLst/>
            <a:gdLst>
              <a:gd name="connsiteX0" fmla="*/ 26492 w 446993"/>
              <a:gd name="connsiteY0" fmla="*/ 67489 h 1926925"/>
              <a:gd name="connsiteX1" fmla="*/ 61417 w 446993"/>
              <a:gd name="connsiteY1" fmla="*/ 143689 h 1926925"/>
              <a:gd name="connsiteX2" fmla="*/ 439242 w 446993"/>
              <a:gd name="connsiteY2" fmla="*/ 1054914 h 1926925"/>
              <a:gd name="connsiteX3" fmla="*/ 318592 w 446993"/>
              <a:gd name="connsiteY3" fmla="*/ 1902639 h 1926925"/>
              <a:gd name="connsiteX4" fmla="*/ 347167 w 446993"/>
              <a:gd name="connsiteY4" fmla="*/ 1616889 h 1926925"/>
              <a:gd name="connsiteX5" fmla="*/ 324942 w 446993"/>
              <a:gd name="connsiteY5" fmla="*/ 794564 h 1926925"/>
              <a:gd name="connsiteX6" fmla="*/ 26492 w 446993"/>
              <a:gd name="connsiteY6" fmla="*/ 67489 h 192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993" h="1926925">
                <a:moveTo>
                  <a:pt x="26492" y="67489"/>
                </a:moveTo>
                <a:cubicBezTo>
                  <a:pt x="-17429" y="-40990"/>
                  <a:pt x="-7375" y="-20882"/>
                  <a:pt x="61417" y="143689"/>
                </a:cubicBezTo>
                <a:cubicBezTo>
                  <a:pt x="130209" y="308260"/>
                  <a:pt x="396379" y="761756"/>
                  <a:pt x="439242" y="1054914"/>
                </a:cubicBezTo>
                <a:cubicBezTo>
                  <a:pt x="482105" y="1348072"/>
                  <a:pt x="333938" y="1808977"/>
                  <a:pt x="318592" y="1902639"/>
                </a:cubicBezTo>
                <a:cubicBezTo>
                  <a:pt x="303246" y="1996301"/>
                  <a:pt x="346109" y="1801568"/>
                  <a:pt x="347167" y="1616889"/>
                </a:cubicBezTo>
                <a:cubicBezTo>
                  <a:pt x="348225" y="1432210"/>
                  <a:pt x="373096" y="1051210"/>
                  <a:pt x="324942" y="794564"/>
                </a:cubicBezTo>
                <a:cubicBezTo>
                  <a:pt x="276788" y="537918"/>
                  <a:pt x="70413" y="175968"/>
                  <a:pt x="26492" y="67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ECE9186E-789A-4B1F-BE14-51640C4DC482}"/>
              </a:ext>
            </a:extLst>
          </p:cNvPr>
          <p:cNvSpPr/>
          <p:nvPr/>
        </p:nvSpPr>
        <p:spPr>
          <a:xfrm>
            <a:off x="6826250" y="3614490"/>
            <a:ext cx="254633" cy="637462"/>
          </a:xfrm>
          <a:custGeom>
            <a:avLst/>
            <a:gdLst>
              <a:gd name="connsiteX0" fmla="*/ 0 w 254633"/>
              <a:gd name="connsiteY0" fmla="*/ 627310 h 637462"/>
              <a:gd name="connsiteX1" fmla="*/ 234950 w 254633"/>
              <a:gd name="connsiteY1" fmla="*/ 487610 h 637462"/>
              <a:gd name="connsiteX2" fmla="*/ 241300 w 254633"/>
              <a:gd name="connsiteY2" fmla="*/ 5010 h 637462"/>
              <a:gd name="connsiteX3" fmla="*/ 234950 w 254633"/>
              <a:gd name="connsiteY3" fmla="*/ 259010 h 637462"/>
              <a:gd name="connsiteX4" fmla="*/ 0 w 254633"/>
              <a:gd name="connsiteY4" fmla="*/ 627310 h 63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633" h="637462">
                <a:moveTo>
                  <a:pt x="0" y="627310"/>
                </a:moveTo>
                <a:cubicBezTo>
                  <a:pt x="0" y="665410"/>
                  <a:pt x="194733" y="591327"/>
                  <a:pt x="234950" y="487610"/>
                </a:cubicBezTo>
                <a:cubicBezTo>
                  <a:pt x="275167" y="383893"/>
                  <a:pt x="241300" y="43110"/>
                  <a:pt x="241300" y="5010"/>
                </a:cubicBezTo>
                <a:cubicBezTo>
                  <a:pt x="241300" y="-33090"/>
                  <a:pt x="268817" y="155293"/>
                  <a:pt x="234950" y="259010"/>
                </a:cubicBezTo>
                <a:cubicBezTo>
                  <a:pt x="201083" y="362727"/>
                  <a:pt x="0" y="589210"/>
                  <a:pt x="0" y="627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FC4FF5AA-3A0E-41DA-8E44-4F771EB0EBB6}"/>
              </a:ext>
            </a:extLst>
          </p:cNvPr>
          <p:cNvSpPr/>
          <p:nvPr/>
        </p:nvSpPr>
        <p:spPr>
          <a:xfrm>
            <a:off x="6718239" y="3246127"/>
            <a:ext cx="290283" cy="755472"/>
          </a:xfrm>
          <a:custGeom>
            <a:avLst/>
            <a:gdLst>
              <a:gd name="connsiteX0" fmla="*/ 61 w 290283"/>
              <a:gd name="connsiteY0" fmla="*/ 748023 h 755472"/>
              <a:gd name="connsiteX1" fmla="*/ 279461 w 290283"/>
              <a:gd name="connsiteY1" fmla="*/ 481323 h 755472"/>
              <a:gd name="connsiteX2" fmla="*/ 235011 w 290283"/>
              <a:gd name="connsiteY2" fmla="*/ 11423 h 755472"/>
              <a:gd name="connsiteX3" fmla="*/ 254061 w 290283"/>
              <a:gd name="connsiteY3" fmla="*/ 195573 h 755472"/>
              <a:gd name="connsiteX4" fmla="*/ 61 w 290283"/>
              <a:gd name="connsiteY4" fmla="*/ 748023 h 75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83" h="755472">
                <a:moveTo>
                  <a:pt x="61" y="748023"/>
                </a:moveTo>
                <a:cubicBezTo>
                  <a:pt x="4294" y="795648"/>
                  <a:pt x="240303" y="604090"/>
                  <a:pt x="279461" y="481323"/>
                </a:cubicBezTo>
                <a:cubicBezTo>
                  <a:pt x="318619" y="358556"/>
                  <a:pt x="239244" y="59048"/>
                  <a:pt x="235011" y="11423"/>
                </a:cubicBezTo>
                <a:cubicBezTo>
                  <a:pt x="230778" y="-36202"/>
                  <a:pt x="295336" y="72806"/>
                  <a:pt x="254061" y="195573"/>
                </a:cubicBezTo>
                <a:cubicBezTo>
                  <a:pt x="212786" y="318340"/>
                  <a:pt x="-4172" y="700398"/>
                  <a:pt x="61" y="748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977BBF92-D446-46E4-848B-7D434DD6BEEA}"/>
              </a:ext>
            </a:extLst>
          </p:cNvPr>
          <p:cNvSpPr/>
          <p:nvPr/>
        </p:nvSpPr>
        <p:spPr>
          <a:xfrm>
            <a:off x="6499842" y="3327221"/>
            <a:ext cx="487334" cy="343196"/>
          </a:xfrm>
          <a:custGeom>
            <a:avLst/>
            <a:gdLst>
              <a:gd name="connsiteX0" fmla="*/ 2558 w 487334"/>
              <a:gd name="connsiteY0" fmla="*/ 203379 h 343196"/>
              <a:gd name="connsiteX1" fmla="*/ 218458 w 487334"/>
              <a:gd name="connsiteY1" fmla="*/ 343079 h 343196"/>
              <a:gd name="connsiteX2" fmla="*/ 428008 w 487334"/>
              <a:gd name="connsiteY2" fmla="*/ 177979 h 343196"/>
              <a:gd name="connsiteX3" fmla="*/ 485158 w 487334"/>
              <a:gd name="connsiteY3" fmla="*/ 179 h 343196"/>
              <a:gd name="connsiteX4" fmla="*/ 370858 w 487334"/>
              <a:gd name="connsiteY4" fmla="*/ 146229 h 343196"/>
              <a:gd name="connsiteX5" fmla="*/ 2558 w 487334"/>
              <a:gd name="connsiteY5" fmla="*/ 203379 h 34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334" h="343196">
                <a:moveTo>
                  <a:pt x="2558" y="203379"/>
                </a:moveTo>
                <a:cubicBezTo>
                  <a:pt x="-22842" y="236187"/>
                  <a:pt x="147550" y="347312"/>
                  <a:pt x="218458" y="343079"/>
                </a:cubicBezTo>
                <a:cubicBezTo>
                  <a:pt x="289366" y="338846"/>
                  <a:pt x="383558" y="235129"/>
                  <a:pt x="428008" y="177979"/>
                </a:cubicBezTo>
                <a:cubicBezTo>
                  <a:pt x="472458" y="120829"/>
                  <a:pt x="494683" y="5471"/>
                  <a:pt x="485158" y="179"/>
                </a:cubicBezTo>
                <a:cubicBezTo>
                  <a:pt x="475633" y="-5113"/>
                  <a:pt x="447058" y="108129"/>
                  <a:pt x="370858" y="146229"/>
                </a:cubicBezTo>
                <a:cubicBezTo>
                  <a:pt x="294658" y="184329"/>
                  <a:pt x="27958" y="170571"/>
                  <a:pt x="2558" y="203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BAFA78BA-500D-4585-9F48-8B8D526516C6}"/>
              </a:ext>
            </a:extLst>
          </p:cNvPr>
          <p:cNvSpPr/>
          <p:nvPr/>
        </p:nvSpPr>
        <p:spPr>
          <a:xfrm>
            <a:off x="6286491" y="3174394"/>
            <a:ext cx="692198" cy="198801"/>
          </a:xfrm>
          <a:custGeom>
            <a:avLst/>
            <a:gdLst>
              <a:gd name="connsiteX0" fmla="*/ 9 w 692198"/>
              <a:gd name="connsiteY0" fmla="*/ 606 h 198801"/>
              <a:gd name="connsiteX1" fmla="*/ 495309 w 692198"/>
              <a:gd name="connsiteY1" fmla="*/ 197456 h 198801"/>
              <a:gd name="connsiteX2" fmla="*/ 692159 w 692198"/>
              <a:gd name="connsiteY2" fmla="*/ 89506 h 198801"/>
              <a:gd name="connsiteX3" fmla="*/ 482609 w 692198"/>
              <a:gd name="connsiteY3" fmla="*/ 133956 h 198801"/>
              <a:gd name="connsiteX4" fmla="*/ 9 w 692198"/>
              <a:gd name="connsiteY4" fmla="*/ 606 h 1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98" h="198801">
                <a:moveTo>
                  <a:pt x="9" y="606"/>
                </a:moveTo>
                <a:cubicBezTo>
                  <a:pt x="2126" y="11189"/>
                  <a:pt x="379951" y="182639"/>
                  <a:pt x="495309" y="197456"/>
                </a:cubicBezTo>
                <a:cubicBezTo>
                  <a:pt x="610667" y="212273"/>
                  <a:pt x="694276" y="100089"/>
                  <a:pt x="692159" y="89506"/>
                </a:cubicBezTo>
                <a:cubicBezTo>
                  <a:pt x="690042" y="78923"/>
                  <a:pt x="595851" y="146656"/>
                  <a:pt x="482609" y="133956"/>
                </a:cubicBezTo>
                <a:cubicBezTo>
                  <a:pt x="369367" y="121256"/>
                  <a:pt x="-2108" y="-9977"/>
                  <a:pt x="9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3AFD4F0D-A42B-4B4A-98F5-785B7B20E110}"/>
              </a:ext>
            </a:extLst>
          </p:cNvPr>
          <p:cNvSpPr/>
          <p:nvPr/>
        </p:nvSpPr>
        <p:spPr>
          <a:xfrm>
            <a:off x="6292808" y="3014142"/>
            <a:ext cx="559157" cy="103749"/>
          </a:xfrm>
          <a:custGeom>
            <a:avLst/>
            <a:gdLst>
              <a:gd name="connsiteX0" fmla="*/ 42 w 559157"/>
              <a:gd name="connsiteY0" fmla="*/ 14808 h 103749"/>
              <a:gd name="connsiteX1" fmla="*/ 431842 w 559157"/>
              <a:gd name="connsiteY1" fmla="*/ 103708 h 103749"/>
              <a:gd name="connsiteX2" fmla="*/ 558842 w 559157"/>
              <a:gd name="connsiteY2" fmla="*/ 2108 h 103749"/>
              <a:gd name="connsiteX3" fmla="*/ 406442 w 559157"/>
              <a:gd name="connsiteY3" fmla="*/ 33858 h 103749"/>
              <a:gd name="connsiteX4" fmla="*/ 42 w 559157"/>
              <a:gd name="connsiteY4" fmla="*/ 14808 h 10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157" h="103749">
                <a:moveTo>
                  <a:pt x="42" y="14808"/>
                </a:moveTo>
                <a:cubicBezTo>
                  <a:pt x="4275" y="26450"/>
                  <a:pt x="338709" y="105825"/>
                  <a:pt x="431842" y="103708"/>
                </a:cubicBezTo>
                <a:cubicBezTo>
                  <a:pt x="524975" y="101591"/>
                  <a:pt x="563075" y="13750"/>
                  <a:pt x="558842" y="2108"/>
                </a:cubicBezTo>
                <a:cubicBezTo>
                  <a:pt x="554609" y="-9534"/>
                  <a:pt x="500634" y="30683"/>
                  <a:pt x="406442" y="33858"/>
                </a:cubicBezTo>
                <a:cubicBezTo>
                  <a:pt x="312250" y="37033"/>
                  <a:pt x="-4191" y="3166"/>
                  <a:pt x="42" y="14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6F33EB3F-8A05-42BA-9F38-371C572620AD}"/>
              </a:ext>
            </a:extLst>
          </p:cNvPr>
          <p:cNvSpPr/>
          <p:nvPr/>
        </p:nvSpPr>
        <p:spPr>
          <a:xfrm>
            <a:off x="6126536" y="2792427"/>
            <a:ext cx="704070" cy="162180"/>
          </a:xfrm>
          <a:custGeom>
            <a:avLst/>
            <a:gdLst>
              <a:gd name="connsiteX0" fmla="*/ 1214 w 704070"/>
              <a:gd name="connsiteY0" fmla="*/ 1573 h 162180"/>
              <a:gd name="connsiteX1" fmla="*/ 591764 w 704070"/>
              <a:gd name="connsiteY1" fmla="*/ 153973 h 162180"/>
              <a:gd name="connsiteX2" fmla="*/ 693364 w 704070"/>
              <a:gd name="connsiteY2" fmla="*/ 134923 h 162180"/>
              <a:gd name="connsiteX3" fmla="*/ 445714 w 704070"/>
              <a:gd name="connsiteY3" fmla="*/ 77773 h 162180"/>
              <a:gd name="connsiteX4" fmla="*/ 1214 w 704070"/>
              <a:gd name="connsiteY4" fmla="*/ 1573 h 16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070" h="162180">
                <a:moveTo>
                  <a:pt x="1214" y="1573"/>
                </a:moveTo>
                <a:cubicBezTo>
                  <a:pt x="25556" y="14273"/>
                  <a:pt x="476406" y="131748"/>
                  <a:pt x="591764" y="153973"/>
                </a:cubicBezTo>
                <a:cubicBezTo>
                  <a:pt x="707122" y="176198"/>
                  <a:pt x="717706" y="147623"/>
                  <a:pt x="693364" y="134923"/>
                </a:cubicBezTo>
                <a:cubicBezTo>
                  <a:pt x="669022" y="122223"/>
                  <a:pt x="566364" y="98940"/>
                  <a:pt x="445714" y="77773"/>
                </a:cubicBezTo>
                <a:cubicBezTo>
                  <a:pt x="325064" y="56606"/>
                  <a:pt x="-23128" y="-11127"/>
                  <a:pt x="1214" y="1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A95CAB4B-15B6-4342-A4D8-D8E64703D5F0}"/>
              </a:ext>
            </a:extLst>
          </p:cNvPr>
          <p:cNvSpPr/>
          <p:nvPr/>
        </p:nvSpPr>
        <p:spPr>
          <a:xfrm>
            <a:off x="5181762" y="2116884"/>
            <a:ext cx="1234390" cy="738015"/>
          </a:xfrm>
          <a:custGeom>
            <a:avLst/>
            <a:gdLst>
              <a:gd name="connsiteX0" fmla="*/ 71805 w 1234390"/>
              <a:gd name="connsiteY0" fmla="*/ 29416 h 738015"/>
              <a:gd name="connsiteX1" fmla="*/ 122605 w 1234390"/>
              <a:gd name="connsiteY1" fmla="*/ 29416 h 738015"/>
              <a:gd name="connsiteX2" fmla="*/ 998905 w 1234390"/>
              <a:gd name="connsiteY2" fmla="*/ 283416 h 738015"/>
              <a:gd name="connsiteX3" fmla="*/ 1206338 w 1234390"/>
              <a:gd name="connsiteY3" fmla="*/ 732149 h 738015"/>
              <a:gd name="connsiteX4" fmla="*/ 1180938 w 1234390"/>
              <a:gd name="connsiteY4" fmla="*/ 520483 h 738015"/>
              <a:gd name="connsiteX5" fmla="*/ 736438 w 1234390"/>
              <a:gd name="connsiteY5" fmla="*/ 245316 h 738015"/>
              <a:gd name="connsiteX6" fmla="*/ 71805 w 1234390"/>
              <a:gd name="connsiteY6" fmla="*/ 29416 h 73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4390" h="738015">
                <a:moveTo>
                  <a:pt x="71805" y="29416"/>
                </a:moveTo>
                <a:cubicBezTo>
                  <a:pt x="-30501" y="-6567"/>
                  <a:pt x="-31912" y="-12917"/>
                  <a:pt x="122605" y="29416"/>
                </a:cubicBezTo>
                <a:cubicBezTo>
                  <a:pt x="277122" y="71749"/>
                  <a:pt x="818283" y="166294"/>
                  <a:pt x="998905" y="283416"/>
                </a:cubicBezTo>
                <a:cubicBezTo>
                  <a:pt x="1179527" y="400538"/>
                  <a:pt x="1175999" y="692638"/>
                  <a:pt x="1206338" y="732149"/>
                </a:cubicBezTo>
                <a:cubicBezTo>
                  <a:pt x="1236677" y="771660"/>
                  <a:pt x="1259255" y="601622"/>
                  <a:pt x="1180938" y="520483"/>
                </a:cubicBezTo>
                <a:cubicBezTo>
                  <a:pt x="1102621" y="439344"/>
                  <a:pt x="926938" y="330688"/>
                  <a:pt x="736438" y="245316"/>
                </a:cubicBezTo>
                <a:cubicBezTo>
                  <a:pt x="545938" y="159944"/>
                  <a:pt x="174111" y="65399"/>
                  <a:pt x="71805" y="29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8E17A73A-F2A1-45D4-9732-8E0A35B84D71}"/>
              </a:ext>
            </a:extLst>
          </p:cNvPr>
          <p:cNvSpPr/>
          <p:nvPr/>
        </p:nvSpPr>
        <p:spPr>
          <a:xfrm>
            <a:off x="5210263" y="1866489"/>
            <a:ext cx="1117367" cy="246917"/>
          </a:xfrm>
          <a:custGeom>
            <a:avLst/>
            <a:gdLst>
              <a:gd name="connsiteX0" fmla="*/ 970 w 1117367"/>
              <a:gd name="connsiteY0" fmla="*/ 237478 h 246917"/>
              <a:gd name="connsiteX1" fmla="*/ 610570 w 1117367"/>
              <a:gd name="connsiteY1" fmla="*/ 55444 h 246917"/>
              <a:gd name="connsiteX2" fmla="*/ 1088937 w 1117367"/>
              <a:gd name="connsiteY2" fmla="*/ 241711 h 246917"/>
              <a:gd name="connsiteX3" fmla="*/ 1029670 w 1117367"/>
              <a:gd name="connsiteY3" fmla="*/ 178211 h 246917"/>
              <a:gd name="connsiteX4" fmla="*/ 758737 w 1117367"/>
              <a:gd name="connsiteY4" fmla="*/ 411 h 246917"/>
              <a:gd name="connsiteX5" fmla="*/ 970 w 1117367"/>
              <a:gd name="connsiteY5" fmla="*/ 237478 h 24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367" h="246917">
                <a:moveTo>
                  <a:pt x="970" y="237478"/>
                </a:moveTo>
                <a:cubicBezTo>
                  <a:pt x="-23725" y="246650"/>
                  <a:pt x="429242" y="54739"/>
                  <a:pt x="610570" y="55444"/>
                </a:cubicBezTo>
                <a:cubicBezTo>
                  <a:pt x="791898" y="56149"/>
                  <a:pt x="1019087" y="221250"/>
                  <a:pt x="1088937" y="241711"/>
                </a:cubicBezTo>
                <a:cubicBezTo>
                  <a:pt x="1158787" y="262172"/>
                  <a:pt x="1084703" y="218428"/>
                  <a:pt x="1029670" y="178211"/>
                </a:cubicBezTo>
                <a:cubicBezTo>
                  <a:pt x="974637" y="137994"/>
                  <a:pt x="930187" y="-8761"/>
                  <a:pt x="758737" y="411"/>
                </a:cubicBezTo>
                <a:cubicBezTo>
                  <a:pt x="587287" y="9583"/>
                  <a:pt x="25665" y="228306"/>
                  <a:pt x="970" y="237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4BEDC7DD-5C89-4A1F-A6A2-9E16097007C0}"/>
              </a:ext>
            </a:extLst>
          </p:cNvPr>
          <p:cNvSpPr/>
          <p:nvPr/>
        </p:nvSpPr>
        <p:spPr>
          <a:xfrm>
            <a:off x="5651442" y="2328311"/>
            <a:ext cx="737470" cy="673155"/>
          </a:xfrm>
          <a:custGeom>
            <a:avLst/>
            <a:gdLst>
              <a:gd name="connsiteX0" fmla="*/ 58 w 737470"/>
              <a:gd name="connsiteY0" fmla="*/ 22 h 673155"/>
              <a:gd name="connsiteX1" fmla="*/ 660458 w 737470"/>
              <a:gd name="connsiteY1" fmla="*/ 376789 h 673155"/>
              <a:gd name="connsiteX2" fmla="*/ 719725 w 737470"/>
              <a:gd name="connsiteY2" fmla="*/ 673122 h 673155"/>
              <a:gd name="connsiteX3" fmla="*/ 622358 w 737470"/>
              <a:gd name="connsiteY3" fmla="*/ 393722 h 673155"/>
              <a:gd name="connsiteX4" fmla="*/ 58 w 737470"/>
              <a:gd name="connsiteY4" fmla="*/ 22 h 67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470" h="673155">
                <a:moveTo>
                  <a:pt x="58" y="22"/>
                </a:moveTo>
                <a:cubicBezTo>
                  <a:pt x="6408" y="-2800"/>
                  <a:pt x="540514" y="264606"/>
                  <a:pt x="660458" y="376789"/>
                </a:cubicBezTo>
                <a:cubicBezTo>
                  <a:pt x="780403" y="488972"/>
                  <a:pt x="726075" y="670300"/>
                  <a:pt x="719725" y="673122"/>
                </a:cubicBezTo>
                <a:cubicBezTo>
                  <a:pt x="713375" y="675944"/>
                  <a:pt x="742302" y="501672"/>
                  <a:pt x="622358" y="393722"/>
                </a:cubicBezTo>
                <a:cubicBezTo>
                  <a:pt x="502414" y="285772"/>
                  <a:pt x="-6292" y="2844"/>
                  <a:pt x="5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83F475A2-3D87-44EB-B0B1-389FFD4FAC49}"/>
              </a:ext>
            </a:extLst>
          </p:cNvPr>
          <p:cNvSpPr/>
          <p:nvPr/>
        </p:nvSpPr>
        <p:spPr>
          <a:xfrm>
            <a:off x="6290306" y="2512520"/>
            <a:ext cx="466738" cy="299765"/>
          </a:xfrm>
          <a:custGeom>
            <a:avLst/>
            <a:gdLst>
              <a:gd name="connsiteX0" fmla="*/ 427 w 466738"/>
              <a:gd name="connsiteY0" fmla="*/ 2080 h 299765"/>
              <a:gd name="connsiteX1" fmla="*/ 292527 w 466738"/>
              <a:gd name="connsiteY1" fmla="*/ 281480 h 299765"/>
              <a:gd name="connsiteX2" fmla="*/ 466094 w 466738"/>
              <a:gd name="connsiteY2" fmla="*/ 260313 h 299765"/>
              <a:gd name="connsiteX3" fmla="*/ 233261 w 466738"/>
              <a:gd name="connsiteY3" fmla="*/ 158713 h 299765"/>
              <a:gd name="connsiteX4" fmla="*/ 427 w 466738"/>
              <a:gd name="connsiteY4" fmla="*/ 2080 h 29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38" h="299765">
                <a:moveTo>
                  <a:pt x="427" y="2080"/>
                </a:moveTo>
                <a:cubicBezTo>
                  <a:pt x="10305" y="22541"/>
                  <a:pt x="214916" y="238441"/>
                  <a:pt x="292527" y="281480"/>
                </a:cubicBezTo>
                <a:cubicBezTo>
                  <a:pt x="370138" y="324519"/>
                  <a:pt x="475972" y="280774"/>
                  <a:pt x="466094" y="260313"/>
                </a:cubicBezTo>
                <a:cubicBezTo>
                  <a:pt x="456216" y="239852"/>
                  <a:pt x="312283" y="199635"/>
                  <a:pt x="233261" y="158713"/>
                </a:cubicBezTo>
                <a:cubicBezTo>
                  <a:pt x="154239" y="117791"/>
                  <a:pt x="-9451" y="-18381"/>
                  <a:pt x="427" y="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2DB88CF5-B070-41F2-AB91-0DACE1F35C8C}"/>
              </a:ext>
            </a:extLst>
          </p:cNvPr>
          <p:cNvSpPr/>
          <p:nvPr/>
        </p:nvSpPr>
        <p:spPr>
          <a:xfrm>
            <a:off x="5427131" y="2120590"/>
            <a:ext cx="969452" cy="347698"/>
          </a:xfrm>
          <a:custGeom>
            <a:avLst/>
            <a:gdLst>
              <a:gd name="connsiteX0" fmla="*/ 2 w 969452"/>
              <a:gd name="connsiteY0" fmla="*/ 310 h 347698"/>
              <a:gd name="connsiteX1" fmla="*/ 715436 w 969452"/>
              <a:gd name="connsiteY1" fmla="*/ 144243 h 347698"/>
              <a:gd name="connsiteX2" fmla="*/ 969436 w 969452"/>
              <a:gd name="connsiteY2" fmla="*/ 347443 h 347698"/>
              <a:gd name="connsiteX3" fmla="*/ 723902 w 969452"/>
              <a:gd name="connsiteY3" fmla="*/ 182343 h 347698"/>
              <a:gd name="connsiteX4" fmla="*/ 2 w 969452"/>
              <a:gd name="connsiteY4" fmla="*/ 310 h 34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452" h="347698">
                <a:moveTo>
                  <a:pt x="2" y="310"/>
                </a:moveTo>
                <a:cubicBezTo>
                  <a:pt x="-1409" y="-6040"/>
                  <a:pt x="553864" y="86388"/>
                  <a:pt x="715436" y="144243"/>
                </a:cubicBezTo>
                <a:cubicBezTo>
                  <a:pt x="877008" y="202099"/>
                  <a:pt x="968025" y="341093"/>
                  <a:pt x="969436" y="347443"/>
                </a:cubicBezTo>
                <a:cubicBezTo>
                  <a:pt x="970847" y="353793"/>
                  <a:pt x="882652" y="240198"/>
                  <a:pt x="723902" y="182343"/>
                </a:cubicBezTo>
                <a:cubicBezTo>
                  <a:pt x="565152" y="124488"/>
                  <a:pt x="1413" y="6660"/>
                  <a:pt x="2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7757B347-5953-4A71-A21F-CEDCEC84E088}"/>
              </a:ext>
            </a:extLst>
          </p:cNvPr>
          <p:cNvSpPr/>
          <p:nvPr/>
        </p:nvSpPr>
        <p:spPr>
          <a:xfrm>
            <a:off x="2920778" y="4451220"/>
            <a:ext cx="420390" cy="1254993"/>
          </a:xfrm>
          <a:custGeom>
            <a:avLst/>
            <a:gdLst>
              <a:gd name="connsiteX0" fmla="*/ 419322 w 420390"/>
              <a:gd name="connsiteY0" fmla="*/ 2247 h 1254993"/>
              <a:gd name="connsiteX1" fmla="*/ 135689 w 420390"/>
              <a:gd name="connsiteY1" fmla="*/ 586447 h 1254993"/>
              <a:gd name="connsiteX2" fmla="*/ 51022 w 420390"/>
              <a:gd name="connsiteY2" fmla="*/ 1238380 h 1254993"/>
              <a:gd name="connsiteX3" fmla="*/ 51022 w 420390"/>
              <a:gd name="connsiteY3" fmla="*/ 1005547 h 1254993"/>
              <a:gd name="connsiteX4" fmla="*/ 21389 w 420390"/>
              <a:gd name="connsiteY4" fmla="*/ 408647 h 1254993"/>
              <a:gd name="connsiteX5" fmla="*/ 419322 w 420390"/>
              <a:gd name="connsiteY5" fmla="*/ 2247 h 125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390" h="1254993">
                <a:moveTo>
                  <a:pt x="419322" y="2247"/>
                </a:moveTo>
                <a:cubicBezTo>
                  <a:pt x="438372" y="31880"/>
                  <a:pt x="197072" y="380425"/>
                  <a:pt x="135689" y="586447"/>
                </a:cubicBezTo>
                <a:cubicBezTo>
                  <a:pt x="74306" y="792469"/>
                  <a:pt x="65133" y="1168530"/>
                  <a:pt x="51022" y="1238380"/>
                </a:cubicBezTo>
                <a:cubicBezTo>
                  <a:pt x="36911" y="1308230"/>
                  <a:pt x="55961" y="1143836"/>
                  <a:pt x="51022" y="1005547"/>
                </a:cubicBezTo>
                <a:cubicBezTo>
                  <a:pt x="46083" y="867258"/>
                  <a:pt x="-38583" y="574453"/>
                  <a:pt x="21389" y="408647"/>
                </a:cubicBezTo>
                <a:cubicBezTo>
                  <a:pt x="81361" y="242841"/>
                  <a:pt x="400272" y="-27386"/>
                  <a:pt x="419322" y="2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D0DF49E2-9CF2-414F-A94D-E612A7ADFDA1}"/>
              </a:ext>
            </a:extLst>
          </p:cNvPr>
          <p:cNvSpPr/>
          <p:nvPr/>
        </p:nvSpPr>
        <p:spPr>
          <a:xfrm>
            <a:off x="3068085" y="4730964"/>
            <a:ext cx="361097" cy="1005214"/>
          </a:xfrm>
          <a:custGeom>
            <a:avLst/>
            <a:gdLst>
              <a:gd name="connsiteX0" fmla="*/ 360915 w 361097"/>
              <a:gd name="connsiteY0" fmla="*/ 1005203 h 1005214"/>
              <a:gd name="connsiteX1" fmla="*/ 68815 w 361097"/>
              <a:gd name="connsiteY1" fmla="*/ 611503 h 1005214"/>
              <a:gd name="connsiteX2" fmla="*/ 1082 w 361097"/>
              <a:gd name="connsiteY2" fmla="*/ 391369 h 1005214"/>
              <a:gd name="connsiteX3" fmla="*/ 26482 w 361097"/>
              <a:gd name="connsiteY3" fmla="*/ 18836 h 1005214"/>
              <a:gd name="connsiteX4" fmla="*/ 18015 w 361097"/>
              <a:gd name="connsiteY4" fmla="*/ 111969 h 1005214"/>
              <a:gd name="connsiteX5" fmla="*/ 111148 w 361097"/>
              <a:gd name="connsiteY5" fmla="*/ 598803 h 1005214"/>
              <a:gd name="connsiteX6" fmla="*/ 360915 w 361097"/>
              <a:gd name="connsiteY6" fmla="*/ 1005203 h 100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097" h="1005214">
                <a:moveTo>
                  <a:pt x="360915" y="1005203"/>
                </a:moveTo>
                <a:cubicBezTo>
                  <a:pt x="353860" y="1007320"/>
                  <a:pt x="128787" y="713809"/>
                  <a:pt x="68815" y="611503"/>
                </a:cubicBezTo>
                <a:cubicBezTo>
                  <a:pt x="8843" y="509197"/>
                  <a:pt x="8137" y="490147"/>
                  <a:pt x="1082" y="391369"/>
                </a:cubicBezTo>
                <a:cubicBezTo>
                  <a:pt x="-5974" y="292591"/>
                  <a:pt x="23660" y="65403"/>
                  <a:pt x="26482" y="18836"/>
                </a:cubicBezTo>
                <a:cubicBezTo>
                  <a:pt x="29304" y="-27731"/>
                  <a:pt x="3904" y="15308"/>
                  <a:pt x="18015" y="111969"/>
                </a:cubicBezTo>
                <a:cubicBezTo>
                  <a:pt x="32126" y="208630"/>
                  <a:pt x="53998" y="455575"/>
                  <a:pt x="111148" y="598803"/>
                </a:cubicBezTo>
                <a:cubicBezTo>
                  <a:pt x="168298" y="742031"/>
                  <a:pt x="367970" y="1003086"/>
                  <a:pt x="360915" y="1005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604017F7-2866-4FB8-ACE5-37476648B6B3}"/>
              </a:ext>
            </a:extLst>
          </p:cNvPr>
          <p:cNvSpPr/>
          <p:nvPr/>
        </p:nvSpPr>
        <p:spPr>
          <a:xfrm>
            <a:off x="4445099" y="5099018"/>
            <a:ext cx="296774" cy="699360"/>
          </a:xfrm>
          <a:custGeom>
            <a:avLst/>
            <a:gdLst>
              <a:gd name="connsiteX0" fmla="*/ 193576 w 296774"/>
              <a:gd name="connsiteY0" fmla="*/ 3207 h 699360"/>
              <a:gd name="connsiteX1" fmla="*/ 295176 w 296774"/>
              <a:gd name="connsiteY1" fmla="*/ 241332 h 699360"/>
              <a:gd name="connsiteX2" fmla="*/ 114201 w 296774"/>
              <a:gd name="connsiteY2" fmla="*/ 469932 h 699360"/>
              <a:gd name="connsiteX3" fmla="*/ 3076 w 296774"/>
              <a:gd name="connsiteY3" fmla="*/ 695357 h 699360"/>
              <a:gd name="connsiteX4" fmla="*/ 31651 w 296774"/>
              <a:gd name="connsiteY4" fmla="*/ 600107 h 699360"/>
              <a:gd name="connsiteX5" fmla="*/ 38001 w 296774"/>
              <a:gd name="connsiteY5" fmla="*/ 422307 h 699360"/>
              <a:gd name="connsiteX6" fmla="*/ 193576 w 296774"/>
              <a:gd name="connsiteY6" fmla="*/ 3207 h 6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774" h="699360">
                <a:moveTo>
                  <a:pt x="193576" y="3207"/>
                </a:moveTo>
                <a:cubicBezTo>
                  <a:pt x="236438" y="-26955"/>
                  <a:pt x="308405" y="163545"/>
                  <a:pt x="295176" y="241332"/>
                </a:cubicBezTo>
                <a:cubicBezTo>
                  <a:pt x="281947" y="319119"/>
                  <a:pt x="162884" y="394261"/>
                  <a:pt x="114201" y="469932"/>
                </a:cubicBezTo>
                <a:cubicBezTo>
                  <a:pt x="65518" y="545603"/>
                  <a:pt x="16834" y="673661"/>
                  <a:pt x="3076" y="695357"/>
                </a:cubicBezTo>
                <a:cubicBezTo>
                  <a:pt x="-10682" y="717053"/>
                  <a:pt x="25830" y="645615"/>
                  <a:pt x="31651" y="600107"/>
                </a:cubicBezTo>
                <a:cubicBezTo>
                  <a:pt x="37472" y="554599"/>
                  <a:pt x="6780" y="515440"/>
                  <a:pt x="38001" y="422307"/>
                </a:cubicBezTo>
                <a:cubicBezTo>
                  <a:pt x="69222" y="329174"/>
                  <a:pt x="150714" y="33369"/>
                  <a:pt x="193576" y="32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97B5E56B-1131-45FA-94C7-66478EF2B098}"/>
              </a:ext>
            </a:extLst>
          </p:cNvPr>
          <p:cNvSpPr/>
          <p:nvPr/>
        </p:nvSpPr>
        <p:spPr>
          <a:xfrm>
            <a:off x="3476156" y="4669943"/>
            <a:ext cx="503549" cy="508690"/>
          </a:xfrm>
          <a:custGeom>
            <a:avLst/>
            <a:gdLst>
              <a:gd name="connsiteX0" fmla="*/ 469 w 503549"/>
              <a:gd name="connsiteY0" fmla="*/ 482 h 508690"/>
              <a:gd name="connsiteX1" fmla="*/ 95719 w 503549"/>
              <a:gd name="connsiteY1" fmla="*/ 292582 h 508690"/>
              <a:gd name="connsiteX2" fmla="*/ 311619 w 503549"/>
              <a:gd name="connsiteY2" fmla="*/ 467207 h 508690"/>
              <a:gd name="connsiteX3" fmla="*/ 502119 w 503549"/>
              <a:gd name="connsiteY3" fmla="*/ 508482 h 508690"/>
              <a:gd name="connsiteX4" fmla="*/ 384644 w 503549"/>
              <a:gd name="connsiteY4" fmla="*/ 457682 h 508690"/>
              <a:gd name="connsiteX5" fmla="*/ 130644 w 503549"/>
              <a:gd name="connsiteY5" fmla="*/ 229082 h 508690"/>
              <a:gd name="connsiteX6" fmla="*/ 469 w 503549"/>
              <a:gd name="connsiteY6" fmla="*/ 482 h 50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49" h="508690">
                <a:moveTo>
                  <a:pt x="469" y="482"/>
                </a:moveTo>
                <a:cubicBezTo>
                  <a:pt x="-5352" y="11065"/>
                  <a:pt x="43861" y="214795"/>
                  <a:pt x="95719" y="292582"/>
                </a:cubicBezTo>
                <a:cubicBezTo>
                  <a:pt x="147577" y="370369"/>
                  <a:pt x="243886" y="431224"/>
                  <a:pt x="311619" y="467207"/>
                </a:cubicBezTo>
                <a:cubicBezTo>
                  <a:pt x="379352" y="503190"/>
                  <a:pt x="489948" y="510069"/>
                  <a:pt x="502119" y="508482"/>
                </a:cubicBezTo>
                <a:cubicBezTo>
                  <a:pt x="514290" y="506895"/>
                  <a:pt x="446556" y="504249"/>
                  <a:pt x="384644" y="457682"/>
                </a:cubicBezTo>
                <a:cubicBezTo>
                  <a:pt x="322732" y="411115"/>
                  <a:pt x="191498" y="302107"/>
                  <a:pt x="130644" y="229082"/>
                </a:cubicBezTo>
                <a:cubicBezTo>
                  <a:pt x="69790" y="156057"/>
                  <a:pt x="6290" y="-10101"/>
                  <a:pt x="469" y="4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D1B0BB40-198D-4C60-B606-6BE075146C15}"/>
              </a:ext>
            </a:extLst>
          </p:cNvPr>
          <p:cNvSpPr/>
          <p:nvPr/>
        </p:nvSpPr>
        <p:spPr>
          <a:xfrm>
            <a:off x="5513851" y="4533897"/>
            <a:ext cx="724711" cy="294799"/>
          </a:xfrm>
          <a:custGeom>
            <a:avLst/>
            <a:gdLst>
              <a:gd name="connsiteX0" fmla="*/ 1124 w 724711"/>
              <a:gd name="connsiteY0" fmla="*/ 82553 h 294799"/>
              <a:gd name="connsiteX1" fmla="*/ 432924 w 724711"/>
              <a:gd name="connsiteY1" fmla="*/ 3 h 294799"/>
              <a:gd name="connsiteX2" fmla="*/ 712324 w 724711"/>
              <a:gd name="connsiteY2" fmla="*/ 85728 h 294799"/>
              <a:gd name="connsiteX3" fmla="*/ 674224 w 724711"/>
              <a:gd name="connsiteY3" fmla="*/ 111128 h 294799"/>
              <a:gd name="connsiteX4" fmla="*/ 661524 w 724711"/>
              <a:gd name="connsiteY4" fmla="*/ 292103 h 294799"/>
              <a:gd name="connsiteX5" fmla="*/ 594849 w 724711"/>
              <a:gd name="connsiteY5" fmla="*/ 212728 h 294799"/>
              <a:gd name="connsiteX6" fmla="*/ 315449 w 724711"/>
              <a:gd name="connsiteY6" fmla="*/ 117478 h 294799"/>
              <a:gd name="connsiteX7" fmla="*/ 1124 w 724711"/>
              <a:gd name="connsiteY7" fmla="*/ 82553 h 29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711" h="294799">
                <a:moveTo>
                  <a:pt x="1124" y="82553"/>
                </a:moveTo>
                <a:cubicBezTo>
                  <a:pt x="20703" y="62974"/>
                  <a:pt x="314391" y="-526"/>
                  <a:pt x="432924" y="3"/>
                </a:cubicBezTo>
                <a:cubicBezTo>
                  <a:pt x="551457" y="532"/>
                  <a:pt x="672107" y="67207"/>
                  <a:pt x="712324" y="85728"/>
                </a:cubicBezTo>
                <a:cubicBezTo>
                  <a:pt x="752541" y="104249"/>
                  <a:pt x="682691" y="76732"/>
                  <a:pt x="674224" y="111128"/>
                </a:cubicBezTo>
                <a:cubicBezTo>
                  <a:pt x="665757" y="145524"/>
                  <a:pt x="674753" y="275170"/>
                  <a:pt x="661524" y="292103"/>
                </a:cubicBezTo>
                <a:cubicBezTo>
                  <a:pt x="648295" y="309036"/>
                  <a:pt x="652528" y="241832"/>
                  <a:pt x="594849" y="212728"/>
                </a:cubicBezTo>
                <a:cubicBezTo>
                  <a:pt x="537170" y="183624"/>
                  <a:pt x="408053" y="140761"/>
                  <a:pt x="315449" y="117478"/>
                </a:cubicBezTo>
                <a:cubicBezTo>
                  <a:pt x="222845" y="94195"/>
                  <a:pt x="-18455" y="102132"/>
                  <a:pt x="1124" y="8255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37ECA299-206B-4EF4-B993-0B9965FB8A44}"/>
              </a:ext>
            </a:extLst>
          </p:cNvPr>
          <p:cNvSpPr/>
          <p:nvPr/>
        </p:nvSpPr>
        <p:spPr>
          <a:xfrm>
            <a:off x="3540965" y="4501042"/>
            <a:ext cx="887947" cy="173233"/>
          </a:xfrm>
          <a:custGeom>
            <a:avLst/>
            <a:gdLst>
              <a:gd name="connsiteX0" fmla="*/ 15035 w 887947"/>
              <a:gd name="connsiteY0" fmla="*/ 64608 h 173233"/>
              <a:gd name="connsiteX1" fmla="*/ 78535 w 887947"/>
              <a:gd name="connsiteY1" fmla="*/ 51908 h 173233"/>
              <a:gd name="connsiteX2" fmla="*/ 406618 w 887947"/>
              <a:gd name="connsiteY2" fmla="*/ 20158 h 173233"/>
              <a:gd name="connsiteX3" fmla="*/ 876518 w 887947"/>
              <a:gd name="connsiteY3" fmla="*/ 170441 h 173233"/>
              <a:gd name="connsiteX4" fmla="*/ 753752 w 887947"/>
              <a:gd name="connsiteY4" fmla="*/ 121758 h 173233"/>
              <a:gd name="connsiteX5" fmla="*/ 506102 w 887947"/>
              <a:gd name="connsiteY5" fmla="*/ 26508 h 173233"/>
              <a:gd name="connsiteX6" fmla="*/ 300785 w 887947"/>
              <a:gd name="connsiteY6" fmla="*/ 1108 h 173233"/>
              <a:gd name="connsiteX7" fmla="*/ 15035 w 887947"/>
              <a:gd name="connsiteY7" fmla="*/ 64608 h 1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947" h="173233">
                <a:moveTo>
                  <a:pt x="15035" y="64608"/>
                </a:moveTo>
                <a:cubicBezTo>
                  <a:pt x="-22007" y="73075"/>
                  <a:pt x="13271" y="59316"/>
                  <a:pt x="78535" y="51908"/>
                </a:cubicBezTo>
                <a:cubicBezTo>
                  <a:pt x="143799" y="44500"/>
                  <a:pt x="273621" y="403"/>
                  <a:pt x="406618" y="20158"/>
                </a:cubicBezTo>
                <a:cubicBezTo>
                  <a:pt x="539615" y="39913"/>
                  <a:pt x="818662" y="153508"/>
                  <a:pt x="876518" y="170441"/>
                </a:cubicBezTo>
                <a:cubicBezTo>
                  <a:pt x="934374" y="187374"/>
                  <a:pt x="753752" y="121758"/>
                  <a:pt x="753752" y="121758"/>
                </a:cubicBezTo>
                <a:cubicBezTo>
                  <a:pt x="692016" y="97769"/>
                  <a:pt x="581596" y="46616"/>
                  <a:pt x="506102" y="26508"/>
                </a:cubicBezTo>
                <a:cubicBezTo>
                  <a:pt x="430608" y="6400"/>
                  <a:pt x="381218" y="-3478"/>
                  <a:pt x="300785" y="1108"/>
                </a:cubicBezTo>
                <a:cubicBezTo>
                  <a:pt x="220352" y="5694"/>
                  <a:pt x="52077" y="56141"/>
                  <a:pt x="15035" y="64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51EFC200-B2EF-415D-8A98-3C5DB27658A5}"/>
              </a:ext>
            </a:extLst>
          </p:cNvPr>
          <p:cNvSpPr/>
          <p:nvPr/>
        </p:nvSpPr>
        <p:spPr>
          <a:xfrm>
            <a:off x="3587737" y="4550749"/>
            <a:ext cx="934106" cy="284348"/>
          </a:xfrm>
          <a:custGeom>
            <a:avLst/>
            <a:gdLst>
              <a:gd name="connsiteX0" fmla="*/ 12713 w 934106"/>
              <a:gd name="connsiteY0" fmla="*/ 4318 h 284348"/>
              <a:gd name="connsiteX1" fmla="*/ 400063 w 934106"/>
              <a:gd name="connsiteY1" fmla="*/ 25484 h 284348"/>
              <a:gd name="connsiteX2" fmla="*/ 865730 w 934106"/>
              <a:gd name="connsiteY2" fmla="*/ 180001 h 284348"/>
              <a:gd name="connsiteX3" fmla="*/ 920763 w 934106"/>
              <a:gd name="connsiteY3" fmla="*/ 283718 h 284348"/>
              <a:gd name="connsiteX4" fmla="*/ 897480 w 934106"/>
              <a:gd name="connsiteY4" fmla="*/ 218101 h 284348"/>
              <a:gd name="connsiteX5" fmla="*/ 554580 w 934106"/>
              <a:gd name="connsiteY5" fmla="*/ 110151 h 284348"/>
              <a:gd name="connsiteX6" fmla="*/ 118546 w 934106"/>
              <a:gd name="connsiteY6" fmla="*/ 137668 h 284348"/>
              <a:gd name="connsiteX7" fmla="*/ 93146 w 934106"/>
              <a:gd name="connsiteY7" fmla="*/ 103801 h 284348"/>
              <a:gd name="connsiteX8" fmla="*/ 93146 w 934106"/>
              <a:gd name="connsiteY8" fmla="*/ 69934 h 284348"/>
              <a:gd name="connsiteX9" fmla="*/ 12713 w 934106"/>
              <a:gd name="connsiteY9" fmla="*/ 4318 h 28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106" h="284348">
                <a:moveTo>
                  <a:pt x="12713" y="4318"/>
                </a:moveTo>
                <a:cubicBezTo>
                  <a:pt x="63866" y="-3090"/>
                  <a:pt x="257894" y="-3796"/>
                  <a:pt x="400063" y="25484"/>
                </a:cubicBezTo>
                <a:cubicBezTo>
                  <a:pt x="542232" y="54764"/>
                  <a:pt x="778947" y="136962"/>
                  <a:pt x="865730" y="180001"/>
                </a:cubicBezTo>
                <a:cubicBezTo>
                  <a:pt x="952513" y="223040"/>
                  <a:pt x="915471" y="277368"/>
                  <a:pt x="920763" y="283718"/>
                </a:cubicBezTo>
                <a:cubicBezTo>
                  <a:pt x="926055" y="290068"/>
                  <a:pt x="958511" y="247029"/>
                  <a:pt x="897480" y="218101"/>
                </a:cubicBezTo>
                <a:cubicBezTo>
                  <a:pt x="836449" y="189173"/>
                  <a:pt x="684402" y="123556"/>
                  <a:pt x="554580" y="110151"/>
                </a:cubicBezTo>
                <a:cubicBezTo>
                  <a:pt x="424758" y="96746"/>
                  <a:pt x="195452" y="138726"/>
                  <a:pt x="118546" y="137668"/>
                </a:cubicBezTo>
                <a:cubicBezTo>
                  <a:pt x="41640" y="136610"/>
                  <a:pt x="97379" y="115090"/>
                  <a:pt x="93146" y="103801"/>
                </a:cubicBezTo>
                <a:cubicBezTo>
                  <a:pt x="88913" y="92512"/>
                  <a:pt x="105846" y="87220"/>
                  <a:pt x="93146" y="69934"/>
                </a:cubicBezTo>
                <a:cubicBezTo>
                  <a:pt x="80446" y="52648"/>
                  <a:pt x="-38440" y="11726"/>
                  <a:pt x="12713" y="431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1E6BB2A0-B53B-4CB7-A762-8E3620385513}"/>
              </a:ext>
            </a:extLst>
          </p:cNvPr>
          <p:cNvSpPr/>
          <p:nvPr/>
        </p:nvSpPr>
        <p:spPr>
          <a:xfrm>
            <a:off x="4257361" y="6285072"/>
            <a:ext cx="1132090" cy="226227"/>
          </a:xfrm>
          <a:custGeom>
            <a:avLst/>
            <a:gdLst>
              <a:gd name="connsiteX0" fmla="*/ 1372 w 1132090"/>
              <a:gd name="connsiteY0" fmla="*/ 206745 h 226227"/>
              <a:gd name="connsiteX1" fmla="*/ 143189 w 1132090"/>
              <a:gd name="connsiteY1" fmla="*/ 98795 h 226227"/>
              <a:gd name="connsiteX2" fmla="*/ 435289 w 1132090"/>
              <a:gd name="connsiteY2" fmla="*/ 1428 h 226227"/>
              <a:gd name="connsiteX3" fmla="*/ 579222 w 1132090"/>
              <a:gd name="connsiteY3" fmla="*/ 39528 h 226227"/>
              <a:gd name="connsiteX4" fmla="*/ 737972 w 1132090"/>
              <a:gd name="connsiteY4" fmla="*/ 22595 h 226227"/>
              <a:gd name="connsiteX5" fmla="*/ 1015256 w 1132090"/>
              <a:gd name="connsiteY5" fmla="*/ 136895 h 226227"/>
              <a:gd name="connsiteX6" fmla="*/ 1131672 w 1132090"/>
              <a:gd name="connsiteY6" fmla="*/ 208861 h 226227"/>
              <a:gd name="connsiteX7" fmla="*/ 1032189 w 1132090"/>
              <a:gd name="connsiteY7" fmla="*/ 225795 h 226227"/>
              <a:gd name="connsiteX8" fmla="*/ 572872 w 1132090"/>
              <a:gd name="connsiteY8" fmla="*/ 221561 h 226227"/>
              <a:gd name="connsiteX9" fmla="*/ 221506 w 1132090"/>
              <a:gd name="connsiteY9" fmla="*/ 221561 h 226227"/>
              <a:gd name="connsiteX10" fmla="*/ 1372 w 1132090"/>
              <a:gd name="connsiteY10" fmla="*/ 206745 h 22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2090" h="226227">
                <a:moveTo>
                  <a:pt x="1372" y="206745"/>
                </a:moveTo>
                <a:cubicBezTo>
                  <a:pt x="-11681" y="186284"/>
                  <a:pt x="70870" y="133014"/>
                  <a:pt x="143189" y="98795"/>
                </a:cubicBezTo>
                <a:cubicBezTo>
                  <a:pt x="215508" y="64576"/>
                  <a:pt x="362617" y="11306"/>
                  <a:pt x="435289" y="1428"/>
                </a:cubicBezTo>
                <a:cubicBezTo>
                  <a:pt x="507961" y="-8450"/>
                  <a:pt x="528775" y="36000"/>
                  <a:pt x="579222" y="39528"/>
                </a:cubicBezTo>
                <a:cubicBezTo>
                  <a:pt x="629669" y="43056"/>
                  <a:pt x="665300" y="6367"/>
                  <a:pt x="737972" y="22595"/>
                </a:cubicBezTo>
                <a:cubicBezTo>
                  <a:pt x="810644" y="38823"/>
                  <a:pt x="949639" y="105851"/>
                  <a:pt x="1015256" y="136895"/>
                </a:cubicBezTo>
                <a:cubicBezTo>
                  <a:pt x="1080873" y="167939"/>
                  <a:pt x="1128850" y="194044"/>
                  <a:pt x="1131672" y="208861"/>
                </a:cubicBezTo>
                <a:cubicBezTo>
                  <a:pt x="1134494" y="223678"/>
                  <a:pt x="1125322" y="223678"/>
                  <a:pt x="1032189" y="225795"/>
                </a:cubicBezTo>
                <a:cubicBezTo>
                  <a:pt x="939056" y="227912"/>
                  <a:pt x="572872" y="221561"/>
                  <a:pt x="572872" y="221561"/>
                </a:cubicBezTo>
                <a:lnTo>
                  <a:pt x="221506" y="221561"/>
                </a:lnTo>
                <a:cubicBezTo>
                  <a:pt x="132959" y="220856"/>
                  <a:pt x="14425" y="227206"/>
                  <a:pt x="1372" y="20674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462AAA27-F3CD-4C29-869A-57CB974AB932}"/>
              </a:ext>
            </a:extLst>
          </p:cNvPr>
          <p:cNvSpPr/>
          <p:nvPr/>
        </p:nvSpPr>
        <p:spPr>
          <a:xfrm>
            <a:off x="4273838" y="6503395"/>
            <a:ext cx="1144995" cy="359062"/>
          </a:xfrm>
          <a:custGeom>
            <a:avLst/>
            <a:gdLst>
              <a:gd name="connsiteX0" fmla="*/ 31462 w 1144995"/>
              <a:gd name="connsiteY0" fmla="*/ 8530 h 359062"/>
              <a:gd name="connsiteX1" fmla="*/ 466437 w 1144995"/>
              <a:gd name="connsiteY1" fmla="*/ 14880 h 359062"/>
              <a:gd name="connsiteX2" fmla="*/ 799812 w 1144995"/>
              <a:gd name="connsiteY2" fmla="*/ 10118 h 359062"/>
              <a:gd name="connsiteX3" fmla="*/ 1110962 w 1144995"/>
              <a:gd name="connsiteY3" fmla="*/ 18055 h 359062"/>
              <a:gd name="connsiteX4" fmla="*/ 1123662 w 1144995"/>
              <a:gd name="connsiteY4" fmla="*/ 10118 h 359062"/>
              <a:gd name="connsiteX5" fmla="*/ 993487 w 1144995"/>
              <a:gd name="connsiteY5" fmla="*/ 178393 h 359062"/>
              <a:gd name="connsiteX6" fmla="*/ 701387 w 1144995"/>
              <a:gd name="connsiteY6" fmla="*/ 351430 h 359062"/>
              <a:gd name="connsiteX7" fmla="*/ 325150 w 1144995"/>
              <a:gd name="connsiteY7" fmla="*/ 308568 h 359062"/>
              <a:gd name="connsiteX8" fmla="*/ 66387 w 1144995"/>
              <a:gd name="connsiteY8" fmla="*/ 130768 h 359062"/>
              <a:gd name="connsiteX9" fmla="*/ 31462 w 1144995"/>
              <a:gd name="connsiteY9" fmla="*/ 8530 h 3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4995" h="359062">
                <a:moveTo>
                  <a:pt x="31462" y="8530"/>
                </a:moveTo>
                <a:cubicBezTo>
                  <a:pt x="98137" y="-10785"/>
                  <a:pt x="338379" y="14615"/>
                  <a:pt x="466437" y="14880"/>
                </a:cubicBezTo>
                <a:cubicBezTo>
                  <a:pt x="594495" y="15145"/>
                  <a:pt x="692391" y="9589"/>
                  <a:pt x="799812" y="10118"/>
                </a:cubicBezTo>
                <a:cubicBezTo>
                  <a:pt x="907233" y="10647"/>
                  <a:pt x="1056987" y="18055"/>
                  <a:pt x="1110962" y="18055"/>
                </a:cubicBezTo>
                <a:cubicBezTo>
                  <a:pt x="1164937" y="18055"/>
                  <a:pt x="1143241" y="-16605"/>
                  <a:pt x="1123662" y="10118"/>
                </a:cubicBezTo>
                <a:cubicBezTo>
                  <a:pt x="1104083" y="36841"/>
                  <a:pt x="1063866" y="121508"/>
                  <a:pt x="993487" y="178393"/>
                </a:cubicBezTo>
                <a:cubicBezTo>
                  <a:pt x="923108" y="235278"/>
                  <a:pt x="812776" y="329734"/>
                  <a:pt x="701387" y="351430"/>
                </a:cubicBezTo>
                <a:cubicBezTo>
                  <a:pt x="589998" y="373126"/>
                  <a:pt x="430983" y="345345"/>
                  <a:pt x="325150" y="308568"/>
                </a:cubicBezTo>
                <a:cubicBezTo>
                  <a:pt x="219317" y="271791"/>
                  <a:pt x="115335" y="174424"/>
                  <a:pt x="66387" y="130768"/>
                </a:cubicBezTo>
                <a:cubicBezTo>
                  <a:pt x="17439" y="87112"/>
                  <a:pt x="-35213" y="27845"/>
                  <a:pt x="31462" y="853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B704D1B1-54AB-408F-8B59-2BD95CAF78B2}"/>
              </a:ext>
            </a:extLst>
          </p:cNvPr>
          <p:cNvSpPr/>
          <p:nvPr/>
        </p:nvSpPr>
        <p:spPr>
          <a:xfrm>
            <a:off x="4906175" y="6436194"/>
            <a:ext cx="324720" cy="28116"/>
          </a:xfrm>
          <a:custGeom>
            <a:avLst/>
            <a:gdLst>
              <a:gd name="connsiteX0" fmla="*/ 2375 w 324720"/>
              <a:gd name="connsiteY0" fmla="*/ 28106 h 28116"/>
              <a:gd name="connsiteX1" fmla="*/ 319875 w 324720"/>
              <a:gd name="connsiteY1" fmla="*/ 4294 h 28116"/>
              <a:gd name="connsiteX2" fmla="*/ 181763 w 324720"/>
              <a:gd name="connsiteY2" fmla="*/ 1119 h 28116"/>
              <a:gd name="connsiteX3" fmla="*/ 2375 w 324720"/>
              <a:gd name="connsiteY3" fmla="*/ 28106 h 2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720" h="28116">
                <a:moveTo>
                  <a:pt x="2375" y="28106"/>
                </a:moveTo>
                <a:cubicBezTo>
                  <a:pt x="25394" y="28635"/>
                  <a:pt x="289977" y="8792"/>
                  <a:pt x="319875" y="4294"/>
                </a:cubicBezTo>
                <a:cubicBezTo>
                  <a:pt x="349773" y="-204"/>
                  <a:pt x="233621" y="-998"/>
                  <a:pt x="181763" y="1119"/>
                </a:cubicBezTo>
                <a:cubicBezTo>
                  <a:pt x="129905" y="3236"/>
                  <a:pt x="-20644" y="27577"/>
                  <a:pt x="2375" y="28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067D2BCB-A209-4D5B-93EB-DBE111954114}"/>
              </a:ext>
            </a:extLst>
          </p:cNvPr>
          <p:cNvSpPr/>
          <p:nvPr/>
        </p:nvSpPr>
        <p:spPr>
          <a:xfrm>
            <a:off x="4412967" y="6312105"/>
            <a:ext cx="395494" cy="112927"/>
          </a:xfrm>
          <a:custGeom>
            <a:avLst/>
            <a:gdLst>
              <a:gd name="connsiteX0" fmla="*/ 283 w 395494"/>
              <a:gd name="connsiteY0" fmla="*/ 112508 h 112927"/>
              <a:gd name="connsiteX1" fmla="*/ 249521 w 395494"/>
              <a:gd name="connsiteY1" fmla="*/ 42658 h 112927"/>
              <a:gd name="connsiteX2" fmla="*/ 393983 w 395494"/>
              <a:gd name="connsiteY2" fmla="*/ 61708 h 112927"/>
              <a:gd name="connsiteX3" fmla="*/ 317783 w 395494"/>
              <a:gd name="connsiteY3" fmla="*/ 20433 h 112927"/>
              <a:gd name="connsiteX4" fmla="*/ 201896 w 395494"/>
              <a:gd name="connsiteY4" fmla="*/ 4558 h 112927"/>
              <a:gd name="connsiteX5" fmla="*/ 283 w 395494"/>
              <a:gd name="connsiteY5" fmla="*/ 112508 h 11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494" h="112927">
                <a:moveTo>
                  <a:pt x="283" y="112508"/>
                </a:moveTo>
                <a:cubicBezTo>
                  <a:pt x="8220" y="118858"/>
                  <a:pt x="183904" y="51125"/>
                  <a:pt x="249521" y="42658"/>
                </a:cubicBezTo>
                <a:cubicBezTo>
                  <a:pt x="315138" y="34191"/>
                  <a:pt x="382606" y="65412"/>
                  <a:pt x="393983" y="61708"/>
                </a:cubicBezTo>
                <a:cubicBezTo>
                  <a:pt x="405360" y="58004"/>
                  <a:pt x="349797" y="29958"/>
                  <a:pt x="317783" y="20433"/>
                </a:cubicBezTo>
                <a:cubicBezTo>
                  <a:pt x="285769" y="10908"/>
                  <a:pt x="250579" y="-8936"/>
                  <a:pt x="201896" y="4558"/>
                </a:cubicBezTo>
                <a:cubicBezTo>
                  <a:pt x="153213" y="18052"/>
                  <a:pt x="-7654" y="106158"/>
                  <a:pt x="283" y="112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2B0697B9-6C81-4EBC-87A8-4A9F6479C62F}"/>
              </a:ext>
            </a:extLst>
          </p:cNvPr>
          <p:cNvSpPr/>
          <p:nvPr/>
        </p:nvSpPr>
        <p:spPr>
          <a:xfrm>
            <a:off x="4710701" y="6581575"/>
            <a:ext cx="582311" cy="38918"/>
          </a:xfrm>
          <a:custGeom>
            <a:avLst/>
            <a:gdLst>
              <a:gd name="connsiteX0" fmla="*/ 4174 w 582311"/>
              <a:gd name="connsiteY0" fmla="*/ 200 h 38918"/>
              <a:gd name="connsiteX1" fmla="*/ 320087 w 582311"/>
              <a:gd name="connsiteY1" fmla="*/ 8138 h 38918"/>
              <a:gd name="connsiteX2" fmla="*/ 577262 w 582311"/>
              <a:gd name="connsiteY2" fmla="*/ 1788 h 38918"/>
              <a:gd name="connsiteX3" fmla="*/ 472487 w 582311"/>
              <a:gd name="connsiteY3" fmla="*/ 25600 h 38918"/>
              <a:gd name="connsiteX4" fmla="*/ 251824 w 582311"/>
              <a:gd name="connsiteY4" fmla="*/ 38300 h 38918"/>
              <a:gd name="connsiteX5" fmla="*/ 145462 w 582311"/>
              <a:gd name="connsiteY5" fmla="*/ 6550 h 38918"/>
              <a:gd name="connsiteX6" fmla="*/ 4174 w 582311"/>
              <a:gd name="connsiteY6" fmla="*/ 200 h 3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311" h="38918">
                <a:moveTo>
                  <a:pt x="4174" y="200"/>
                </a:moveTo>
                <a:cubicBezTo>
                  <a:pt x="33278" y="465"/>
                  <a:pt x="224572" y="7873"/>
                  <a:pt x="320087" y="8138"/>
                </a:cubicBezTo>
                <a:cubicBezTo>
                  <a:pt x="415602" y="8403"/>
                  <a:pt x="551862" y="-1122"/>
                  <a:pt x="577262" y="1788"/>
                </a:cubicBezTo>
                <a:cubicBezTo>
                  <a:pt x="602662" y="4698"/>
                  <a:pt x="526727" y="19515"/>
                  <a:pt x="472487" y="25600"/>
                </a:cubicBezTo>
                <a:cubicBezTo>
                  <a:pt x="418247" y="31685"/>
                  <a:pt x="306328" y="41475"/>
                  <a:pt x="251824" y="38300"/>
                </a:cubicBezTo>
                <a:cubicBezTo>
                  <a:pt x="197320" y="35125"/>
                  <a:pt x="184620" y="14223"/>
                  <a:pt x="145462" y="6550"/>
                </a:cubicBezTo>
                <a:cubicBezTo>
                  <a:pt x="106304" y="-1123"/>
                  <a:pt x="-24930" y="-65"/>
                  <a:pt x="4174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B347B7E4-DA6E-490E-9227-45A1199FEB83}"/>
              </a:ext>
            </a:extLst>
          </p:cNvPr>
          <p:cNvSpPr/>
          <p:nvPr/>
        </p:nvSpPr>
        <p:spPr>
          <a:xfrm>
            <a:off x="4408379" y="6562428"/>
            <a:ext cx="386246" cy="166139"/>
          </a:xfrm>
          <a:custGeom>
            <a:avLst/>
            <a:gdLst>
              <a:gd name="connsiteX0" fmla="*/ 109 w 386246"/>
              <a:gd name="connsiteY0" fmla="*/ 297 h 166139"/>
              <a:gd name="connsiteX1" fmla="*/ 114409 w 386246"/>
              <a:gd name="connsiteY1" fmla="*/ 106660 h 166139"/>
              <a:gd name="connsiteX2" fmla="*/ 376346 w 386246"/>
              <a:gd name="connsiteY2" fmla="*/ 165397 h 166139"/>
              <a:gd name="connsiteX3" fmla="*/ 317609 w 386246"/>
              <a:gd name="connsiteY3" fmla="*/ 136822 h 166139"/>
              <a:gd name="connsiteX4" fmla="*/ 189021 w 386246"/>
              <a:gd name="connsiteY4" fmla="*/ 93960 h 166139"/>
              <a:gd name="connsiteX5" fmla="*/ 95359 w 386246"/>
              <a:gd name="connsiteY5" fmla="*/ 74910 h 166139"/>
              <a:gd name="connsiteX6" fmla="*/ 109 w 386246"/>
              <a:gd name="connsiteY6" fmla="*/ 297 h 16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46" h="166139">
                <a:moveTo>
                  <a:pt x="109" y="297"/>
                </a:moveTo>
                <a:cubicBezTo>
                  <a:pt x="3284" y="5589"/>
                  <a:pt x="51703" y="79143"/>
                  <a:pt x="114409" y="106660"/>
                </a:cubicBezTo>
                <a:cubicBezTo>
                  <a:pt x="177115" y="134177"/>
                  <a:pt x="342479" y="160370"/>
                  <a:pt x="376346" y="165397"/>
                </a:cubicBezTo>
                <a:cubicBezTo>
                  <a:pt x="410213" y="170424"/>
                  <a:pt x="348830" y="148728"/>
                  <a:pt x="317609" y="136822"/>
                </a:cubicBezTo>
                <a:cubicBezTo>
                  <a:pt x="286388" y="124916"/>
                  <a:pt x="226063" y="104279"/>
                  <a:pt x="189021" y="93960"/>
                </a:cubicBezTo>
                <a:cubicBezTo>
                  <a:pt x="151979" y="83641"/>
                  <a:pt x="127373" y="87875"/>
                  <a:pt x="95359" y="74910"/>
                </a:cubicBezTo>
                <a:cubicBezTo>
                  <a:pt x="63345" y="61945"/>
                  <a:pt x="-3066" y="-4995"/>
                  <a:pt x="109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404D65CB-B0B6-4A6A-A21C-6D85A45A7801}"/>
              </a:ext>
            </a:extLst>
          </p:cNvPr>
          <p:cNvSpPr/>
          <p:nvPr/>
        </p:nvSpPr>
        <p:spPr>
          <a:xfrm>
            <a:off x="3555070" y="5372724"/>
            <a:ext cx="202483" cy="323246"/>
          </a:xfrm>
          <a:custGeom>
            <a:avLst/>
            <a:gdLst>
              <a:gd name="connsiteX0" fmla="*/ 89830 w 202483"/>
              <a:gd name="connsiteY0" fmla="*/ 64464 h 323246"/>
              <a:gd name="connsiteX1" fmla="*/ 132693 w 202483"/>
              <a:gd name="connsiteY1" fmla="*/ 10489 h 323246"/>
              <a:gd name="connsiteX2" fmla="*/ 177143 w 202483"/>
              <a:gd name="connsiteY2" fmla="*/ 5726 h 323246"/>
              <a:gd name="connsiteX3" fmla="*/ 200955 w 202483"/>
              <a:gd name="connsiteY3" fmla="*/ 73989 h 323246"/>
              <a:gd name="connsiteX4" fmla="*/ 194605 w 202483"/>
              <a:gd name="connsiteY4" fmla="*/ 158126 h 323246"/>
              <a:gd name="connsiteX5" fmla="*/ 150155 w 202483"/>
              <a:gd name="connsiteY5" fmla="*/ 243851 h 323246"/>
              <a:gd name="connsiteX6" fmla="*/ 129518 w 202483"/>
              <a:gd name="connsiteY6" fmla="*/ 318464 h 323246"/>
              <a:gd name="connsiteX7" fmla="*/ 129518 w 202483"/>
              <a:gd name="connsiteY7" fmla="*/ 308939 h 323246"/>
              <a:gd name="connsiteX8" fmla="*/ 78718 w 202483"/>
              <a:gd name="connsiteY8" fmla="*/ 253376 h 323246"/>
              <a:gd name="connsiteX9" fmla="*/ 19980 w 202483"/>
              <a:gd name="connsiteY9" fmla="*/ 196226 h 323246"/>
              <a:gd name="connsiteX10" fmla="*/ 2518 w 202483"/>
              <a:gd name="connsiteY10" fmla="*/ 135901 h 323246"/>
              <a:gd name="connsiteX11" fmla="*/ 930 w 202483"/>
              <a:gd name="connsiteY11" fmla="*/ 85101 h 323246"/>
              <a:gd name="connsiteX12" fmla="*/ 10455 w 202483"/>
              <a:gd name="connsiteY12" fmla="*/ 51764 h 323246"/>
              <a:gd name="connsiteX13" fmla="*/ 37443 w 202483"/>
              <a:gd name="connsiteY13" fmla="*/ 27951 h 323246"/>
              <a:gd name="connsiteX14" fmla="*/ 89830 w 202483"/>
              <a:gd name="connsiteY14" fmla="*/ 64464 h 32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483" h="323246">
                <a:moveTo>
                  <a:pt x="89830" y="64464"/>
                </a:moveTo>
                <a:cubicBezTo>
                  <a:pt x="105705" y="61554"/>
                  <a:pt x="118141" y="20279"/>
                  <a:pt x="132693" y="10489"/>
                </a:cubicBezTo>
                <a:cubicBezTo>
                  <a:pt x="147245" y="699"/>
                  <a:pt x="165766" y="-4857"/>
                  <a:pt x="177143" y="5726"/>
                </a:cubicBezTo>
                <a:cubicBezTo>
                  <a:pt x="188520" y="16309"/>
                  <a:pt x="198045" y="48589"/>
                  <a:pt x="200955" y="73989"/>
                </a:cubicBezTo>
                <a:cubicBezTo>
                  <a:pt x="203865" y="99389"/>
                  <a:pt x="203072" y="129816"/>
                  <a:pt x="194605" y="158126"/>
                </a:cubicBezTo>
                <a:cubicBezTo>
                  <a:pt x="186138" y="186436"/>
                  <a:pt x="161003" y="217128"/>
                  <a:pt x="150155" y="243851"/>
                </a:cubicBezTo>
                <a:cubicBezTo>
                  <a:pt x="139307" y="270574"/>
                  <a:pt x="129518" y="318464"/>
                  <a:pt x="129518" y="318464"/>
                </a:cubicBezTo>
                <a:cubicBezTo>
                  <a:pt x="126079" y="329312"/>
                  <a:pt x="137985" y="319787"/>
                  <a:pt x="129518" y="308939"/>
                </a:cubicBezTo>
                <a:cubicBezTo>
                  <a:pt x="121051" y="298091"/>
                  <a:pt x="96974" y="272162"/>
                  <a:pt x="78718" y="253376"/>
                </a:cubicBezTo>
                <a:cubicBezTo>
                  <a:pt x="60462" y="234590"/>
                  <a:pt x="32680" y="215805"/>
                  <a:pt x="19980" y="196226"/>
                </a:cubicBezTo>
                <a:cubicBezTo>
                  <a:pt x="7280" y="176647"/>
                  <a:pt x="5693" y="154422"/>
                  <a:pt x="2518" y="135901"/>
                </a:cubicBezTo>
                <a:cubicBezTo>
                  <a:pt x="-657" y="117380"/>
                  <a:pt x="-393" y="99124"/>
                  <a:pt x="930" y="85101"/>
                </a:cubicBezTo>
                <a:cubicBezTo>
                  <a:pt x="2253" y="71078"/>
                  <a:pt x="4370" y="61289"/>
                  <a:pt x="10455" y="51764"/>
                </a:cubicBezTo>
                <a:cubicBezTo>
                  <a:pt x="16540" y="42239"/>
                  <a:pt x="27918" y="32184"/>
                  <a:pt x="37443" y="27951"/>
                </a:cubicBezTo>
                <a:cubicBezTo>
                  <a:pt x="46968" y="23718"/>
                  <a:pt x="73955" y="67374"/>
                  <a:pt x="89830" y="6446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01C28BD8-4B7D-408C-98D2-60F791A62245}"/>
              </a:ext>
            </a:extLst>
          </p:cNvPr>
          <p:cNvSpPr/>
          <p:nvPr/>
        </p:nvSpPr>
        <p:spPr>
          <a:xfrm>
            <a:off x="5801599" y="5930792"/>
            <a:ext cx="373182" cy="437633"/>
          </a:xfrm>
          <a:custGeom>
            <a:avLst/>
            <a:gdLst>
              <a:gd name="connsiteX0" fmla="*/ 370601 w 373182"/>
              <a:gd name="connsiteY0" fmla="*/ 108 h 437633"/>
              <a:gd name="connsiteX1" fmla="*/ 249951 w 373182"/>
              <a:gd name="connsiteY1" fmla="*/ 117583 h 437633"/>
              <a:gd name="connsiteX2" fmla="*/ 110251 w 373182"/>
              <a:gd name="connsiteY2" fmla="*/ 200133 h 437633"/>
              <a:gd name="connsiteX3" fmla="*/ 5476 w 373182"/>
              <a:gd name="connsiteY3" fmla="*/ 428733 h 437633"/>
              <a:gd name="connsiteX4" fmla="*/ 21351 w 373182"/>
              <a:gd name="connsiteY4" fmla="*/ 374758 h 437633"/>
              <a:gd name="connsiteX5" fmla="*/ 5476 w 373182"/>
              <a:gd name="connsiteY5" fmla="*/ 222358 h 437633"/>
              <a:gd name="connsiteX6" fmla="*/ 132476 w 373182"/>
              <a:gd name="connsiteY6" fmla="*/ 98533 h 437633"/>
              <a:gd name="connsiteX7" fmla="*/ 370601 w 373182"/>
              <a:gd name="connsiteY7" fmla="*/ 108 h 43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182" h="437633">
                <a:moveTo>
                  <a:pt x="370601" y="108"/>
                </a:moveTo>
                <a:cubicBezTo>
                  <a:pt x="390180" y="3283"/>
                  <a:pt x="293343" y="84246"/>
                  <a:pt x="249951" y="117583"/>
                </a:cubicBezTo>
                <a:cubicBezTo>
                  <a:pt x="206559" y="150920"/>
                  <a:pt x="150997" y="148275"/>
                  <a:pt x="110251" y="200133"/>
                </a:cubicBezTo>
                <a:cubicBezTo>
                  <a:pt x="69505" y="251991"/>
                  <a:pt x="20293" y="399629"/>
                  <a:pt x="5476" y="428733"/>
                </a:cubicBezTo>
                <a:cubicBezTo>
                  <a:pt x="-9341" y="457837"/>
                  <a:pt x="21351" y="409154"/>
                  <a:pt x="21351" y="374758"/>
                </a:cubicBezTo>
                <a:cubicBezTo>
                  <a:pt x="21351" y="340362"/>
                  <a:pt x="-13045" y="268395"/>
                  <a:pt x="5476" y="222358"/>
                </a:cubicBezTo>
                <a:cubicBezTo>
                  <a:pt x="23997" y="176321"/>
                  <a:pt x="72680" y="132929"/>
                  <a:pt x="132476" y="98533"/>
                </a:cubicBezTo>
                <a:cubicBezTo>
                  <a:pt x="192272" y="64137"/>
                  <a:pt x="351022" y="-3067"/>
                  <a:pt x="370601" y="1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F5E24D4E-B5DF-4BBA-BEC3-084176B63186}"/>
              </a:ext>
            </a:extLst>
          </p:cNvPr>
          <p:cNvSpPr/>
          <p:nvPr/>
        </p:nvSpPr>
        <p:spPr>
          <a:xfrm>
            <a:off x="3560241" y="5825027"/>
            <a:ext cx="460024" cy="519404"/>
          </a:xfrm>
          <a:custGeom>
            <a:avLst/>
            <a:gdLst>
              <a:gd name="connsiteX0" fmla="*/ 8459 w 460024"/>
              <a:gd name="connsiteY0" fmla="*/ 1098 h 519404"/>
              <a:gd name="connsiteX1" fmla="*/ 198959 w 460024"/>
              <a:gd name="connsiteY1" fmla="*/ 124923 h 519404"/>
              <a:gd name="connsiteX2" fmla="*/ 294209 w 460024"/>
              <a:gd name="connsiteY2" fmla="*/ 312248 h 519404"/>
              <a:gd name="connsiteX3" fmla="*/ 459309 w 460024"/>
              <a:gd name="connsiteY3" fmla="*/ 518623 h 519404"/>
              <a:gd name="connsiteX4" fmla="*/ 341834 w 460024"/>
              <a:gd name="connsiteY4" fmla="*/ 375748 h 519404"/>
              <a:gd name="connsiteX5" fmla="*/ 62434 w 460024"/>
              <a:gd name="connsiteY5" fmla="*/ 194773 h 519404"/>
              <a:gd name="connsiteX6" fmla="*/ 8459 w 460024"/>
              <a:gd name="connsiteY6" fmla="*/ 1098 h 51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24" h="519404">
                <a:moveTo>
                  <a:pt x="8459" y="1098"/>
                </a:moveTo>
                <a:cubicBezTo>
                  <a:pt x="31213" y="-10544"/>
                  <a:pt x="151334" y="73065"/>
                  <a:pt x="198959" y="124923"/>
                </a:cubicBezTo>
                <a:cubicBezTo>
                  <a:pt x="246584" y="176781"/>
                  <a:pt x="250817" y="246631"/>
                  <a:pt x="294209" y="312248"/>
                </a:cubicBezTo>
                <a:cubicBezTo>
                  <a:pt x="337601" y="377865"/>
                  <a:pt x="451372" y="508040"/>
                  <a:pt x="459309" y="518623"/>
                </a:cubicBezTo>
                <a:cubicBezTo>
                  <a:pt x="467246" y="529206"/>
                  <a:pt x="407980" y="429723"/>
                  <a:pt x="341834" y="375748"/>
                </a:cubicBezTo>
                <a:cubicBezTo>
                  <a:pt x="275688" y="321773"/>
                  <a:pt x="114292" y="258273"/>
                  <a:pt x="62434" y="194773"/>
                </a:cubicBezTo>
                <a:cubicBezTo>
                  <a:pt x="10576" y="131273"/>
                  <a:pt x="-14295" y="12740"/>
                  <a:pt x="8459" y="109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E56F4962-11E1-40AB-B7DA-84FEAD676306}"/>
              </a:ext>
            </a:extLst>
          </p:cNvPr>
          <p:cNvSpPr/>
          <p:nvPr/>
        </p:nvSpPr>
        <p:spPr>
          <a:xfrm>
            <a:off x="4334435" y="5059258"/>
            <a:ext cx="292562" cy="750271"/>
          </a:xfrm>
          <a:custGeom>
            <a:avLst/>
            <a:gdLst>
              <a:gd name="connsiteX0" fmla="*/ 212165 w 292562"/>
              <a:gd name="connsiteY0" fmla="*/ 28680 h 750271"/>
              <a:gd name="connsiteX1" fmla="*/ 4203 w 292562"/>
              <a:gd name="connsiteY1" fmla="*/ 309667 h 750271"/>
              <a:gd name="connsiteX2" fmla="*/ 75640 w 292562"/>
              <a:gd name="connsiteY2" fmla="*/ 576367 h 750271"/>
              <a:gd name="connsiteX3" fmla="*/ 112153 w 292562"/>
              <a:gd name="connsiteY3" fmla="*/ 749405 h 750271"/>
              <a:gd name="connsiteX4" fmla="*/ 140728 w 292562"/>
              <a:gd name="connsiteY4" fmla="*/ 636692 h 750271"/>
              <a:gd name="connsiteX5" fmla="*/ 135965 w 292562"/>
              <a:gd name="connsiteY5" fmla="*/ 492230 h 750271"/>
              <a:gd name="connsiteX6" fmla="*/ 288365 w 292562"/>
              <a:gd name="connsiteY6" fmla="*/ 58842 h 750271"/>
              <a:gd name="connsiteX7" fmla="*/ 212165 w 292562"/>
              <a:gd name="connsiteY7" fmla="*/ 28680 h 75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562" h="750271">
                <a:moveTo>
                  <a:pt x="212165" y="28680"/>
                </a:moveTo>
                <a:cubicBezTo>
                  <a:pt x="164805" y="70484"/>
                  <a:pt x="26957" y="218386"/>
                  <a:pt x="4203" y="309667"/>
                </a:cubicBezTo>
                <a:cubicBezTo>
                  <a:pt x="-18551" y="400948"/>
                  <a:pt x="57648" y="503077"/>
                  <a:pt x="75640" y="576367"/>
                </a:cubicBezTo>
                <a:cubicBezTo>
                  <a:pt x="93632" y="649657"/>
                  <a:pt x="101305" y="739351"/>
                  <a:pt x="112153" y="749405"/>
                </a:cubicBezTo>
                <a:cubicBezTo>
                  <a:pt x="123001" y="759459"/>
                  <a:pt x="136759" y="679554"/>
                  <a:pt x="140728" y="636692"/>
                </a:cubicBezTo>
                <a:cubicBezTo>
                  <a:pt x="144697" y="593830"/>
                  <a:pt x="111359" y="588538"/>
                  <a:pt x="135965" y="492230"/>
                </a:cubicBezTo>
                <a:cubicBezTo>
                  <a:pt x="160571" y="395922"/>
                  <a:pt x="269580" y="131867"/>
                  <a:pt x="288365" y="58842"/>
                </a:cubicBezTo>
                <a:cubicBezTo>
                  <a:pt x="307150" y="-14183"/>
                  <a:pt x="259525" y="-13124"/>
                  <a:pt x="212165" y="286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F8BC4352-EDCE-4319-B8EA-39E324EF2367}"/>
              </a:ext>
            </a:extLst>
          </p:cNvPr>
          <p:cNvSpPr/>
          <p:nvPr/>
        </p:nvSpPr>
        <p:spPr>
          <a:xfrm>
            <a:off x="4385671" y="2977236"/>
            <a:ext cx="227393" cy="822898"/>
          </a:xfrm>
          <a:custGeom>
            <a:avLst/>
            <a:gdLst>
              <a:gd name="connsiteX0" fmla="*/ 152462 w 227393"/>
              <a:gd name="connsiteY0" fmla="*/ 11497 h 822898"/>
              <a:gd name="connsiteX1" fmla="*/ 55096 w 227393"/>
              <a:gd name="connsiteY1" fmla="*/ 185064 h 822898"/>
              <a:gd name="connsiteX2" fmla="*/ 224429 w 227393"/>
              <a:gd name="connsiteY2" fmla="*/ 798897 h 822898"/>
              <a:gd name="connsiteX3" fmla="*/ 167279 w 227393"/>
              <a:gd name="connsiteY3" fmla="*/ 707881 h 822898"/>
              <a:gd name="connsiteX4" fmla="*/ 62 w 227393"/>
              <a:gd name="connsiteY4" fmla="*/ 447531 h 822898"/>
              <a:gd name="connsiteX5" fmla="*/ 152462 w 227393"/>
              <a:gd name="connsiteY5" fmla="*/ 11497 h 82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393" h="822898">
                <a:moveTo>
                  <a:pt x="152462" y="11497"/>
                </a:moveTo>
                <a:cubicBezTo>
                  <a:pt x="161634" y="-32248"/>
                  <a:pt x="43102" y="53831"/>
                  <a:pt x="55096" y="185064"/>
                </a:cubicBezTo>
                <a:cubicBezTo>
                  <a:pt x="67090" y="316297"/>
                  <a:pt x="205732" y="711761"/>
                  <a:pt x="224429" y="798897"/>
                </a:cubicBezTo>
                <a:cubicBezTo>
                  <a:pt x="243126" y="886033"/>
                  <a:pt x="167279" y="707881"/>
                  <a:pt x="167279" y="707881"/>
                </a:cubicBezTo>
                <a:cubicBezTo>
                  <a:pt x="129885" y="649320"/>
                  <a:pt x="3590" y="562889"/>
                  <a:pt x="62" y="447531"/>
                </a:cubicBezTo>
                <a:cubicBezTo>
                  <a:pt x="-3466" y="332173"/>
                  <a:pt x="143290" y="55242"/>
                  <a:pt x="152462" y="11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F544AE5D-1ACE-4AB2-9A8A-D55B6AF1047D}"/>
              </a:ext>
            </a:extLst>
          </p:cNvPr>
          <p:cNvSpPr/>
          <p:nvPr/>
        </p:nvSpPr>
        <p:spPr>
          <a:xfrm>
            <a:off x="3502483" y="4310430"/>
            <a:ext cx="1069815" cy="392907"/>
          </a:xfrm>
          <a:custGeom>
            <a:avLst/>
            <a:gdLst>
              <a:gd name="connsiteX0" fmla="*/ 1069517 w 1069815"/>
              <a:gd name="connsiteY0" fmla="*/ 390687 h 392907"/>
              <a:gd name="connsiteX1" fmla="*/ 948867 w 1069815"/>
              <a:gd name="connsiteY1" fmla="*/ 221353 h 392907"/>
              <a:gd name="connsiteX2" fmla="*/ 485317 w 1069815"/>
              <a:gd name="connsiteY2" fmla="*/ 24503 h 392907"/>
              <a:gd name="connsiteX3" fmla="*/ 178400 w 1069815"/>
              <a:gd name="connsiteY3" fmla="*/ 11803 h 392907"/>
              <a:gd name="connsiteX4" fmla="*/ 59867 w 1069815"/>
              <a:gd name="connsiteY4" fmla="*/ 104937 h 392907"/>
              <a:gd name="connsiteX5" fmla="*/ 600 w 1069815"/>
              <a:gd name="connsiteY5" fmla="*/ 248870 h 392907"/>
              <a:gd name="connsiteX6" fmla="*/ 93734 w 1069815"/>
              <a:gd name="connsiteY6" fmla="*/ 170553 h 392907"/>
              <a:gd name="connsiteX7" fmla="*/ 398534 w 1069815"/>
              <a:gd name="connsiteY7" fmla="*/ 157853 h 392907"/>
              <a:gd name="connsiteX8" fmla="*/ 775300 w 1069815"/>
              <a:gd name="connsiteY8" fmla="*/ 250987 h 392907"/>
              <a:gd name="connsiteX9" fmla="*/ 976384 w 1069815"/>
              <a:gd name="connsiteY9" fmla="*/ 314487 h 392907"/>
              <a:gd name="connsiteX10" fmla="*/ 1069517 w 1069815"/>
              <a:gd name="connsiteY10" fmla="*/ 390687 h 39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9815" h="392907">
                <a:moveTo>
                  <a:pt x="1069517" y="390687"/>
                </a:moveTo>
                <a:cubicBezTo>
                  <a:pt x="1064931" y="375165"/>
                  <a:pt x="1046234" y="282384"/>
                  <a:pt x="948867" y="221353"/>
                </a:cubicBezTo>
                <a:cubicBezTo>
                  <a:pt x="851500" y="160322"/>
                  <a:pt x="613728" y="59428"/>
                  <a:pt x="485317" y="24503"/>
                </a:cubicBezTo>
                <a:cubicBezTo>
                  <a:pt x="356906" y="-10422"/>
                  <a:pt x="249308" y="-1603"/>
                  <a:pt x="178400" y="11803"/>
                </a:cubicBezTo>
                <a:cubicBezTo>
                  <a:pt x="107492" y="25209"/>
                  <a:pt x="89500" y="65426"/>
                  <a:pt x="59867" y="104937"/>
                </a:cubicBezTo>
                <a:cubicBezTo>
                  <a:pt x="30234" y="144448"/>
                  <a:pt x="-5044" y="237934"/>
                  <a:pt x="600" y="248870"/>
                </a:cubicBezTo>
                <a:cubicBezTo>
                  <a:pt x="6244" y="259806"/>
                  <a:pt x="27412" y="185722"/>
                  <a:pt x="93734" y="170553"/>
                </a:cubicBezTo>
                <a:cubicBezTo>
                  <a:pt x="160056" y="155384"/>
                  <a:pt x="284940" y="144447"/>
                  <a:pt x="398534" y="157853"/>
                </a:cubicBezTo>
                <a:cubicBezTo>
                  <a:pt x="512128" y="171259"/>
                  <a:pt x="678992" y="224881"/>
                  <a:pt x="775300" y="250987"/>
                </a:cubicBezTo>
                <a:cubicBezTo>
                  <a:pt x="871608" y="277093"/>
                  <a:pt x="927701" y="292968"/>
                  <a:pt x="976384" y="314487"/>
                </a:cubicBezTo>
                <a:cubicBezTo>
                  <a:pt x="1025067" y="336006"/>
                  <a:pt x="1074103" y="406209"/>
                  <a:pt x="1069517" y="390687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D20D2071-5633-4311-B516-313CD4BA6DC3}"/>
              </a:ext>
            </a:extLst>
          </p:cNvPr>
          <p:cNvSpPr/>
          <p:nvPr/>
        </p:nvSpPr>
        <p:spPr>
          <a:xfrm>
            <a:off x="5154083" y="4333913"/>
            <a:ext cx="1043432" cy="295237"/>
          </a:xfrm>
          <a:custGeom>
            <a:avLst/>
            <a:gdLst>
              <a:gd name="connsiteX0" fmla="*/ 0 w 1043432"/>
              <a:gd name="connsiteY0" fmla="*/ 295237 h 295237"/>
              <a:gd name="connsiteX1" fmla="*/ 256117 w 1043432"/>
              <a:gd name="connsiteY1" fmla="*/ 136487 h 295237"/>
              <a:gd name="connsiteX2" fmla="*/ 556684 w 1043432"/>
              <a:gd name="connsiteY2" fmla="*/ 47587 h 295237"/>
              <a:gd name="connsiteX3" fmla="*/ 749300 w 1043432"/>
              <a:gd name="connsiteY3" fmla="*/ 1020 h 295237"/>
              <a:gd name="connsiteX4" fmla="*/ 986367 w 1043432"/>
              <a:gd name="connsiteY4" fmla="*/ 89920 h 295237"/>
              <a:gd name="connsiteX5" fmla="*/ 1041400 w 1043432"/>
              <a:gd name="connsiteY5" fmla="*/ 244437 h 295237"/>
              <a:gd name="connsiteX6" fmla="*/ 1011767 w 1043432"/>
              <a:gd name="connsiteY6" fmla="*/ 206337 h 295237"/>
              <a:gd name="connsiteX7" fmla="*/ 833967 w 1043432"/>
              <a:gd name="connsiteY7" fmla="*/ 142837 h 295237"/>
              <a:gd name="connsiteX8" fmla="*/ 448734 w 1043432"/>
              <a:gd name="connsiteY8" fmla="*/ 210570 h 295237"/>
              <a:gd name="connsiteX9" fmla="*/ 279400 w 1043432"/>
              <a:gd name="connsiteY9" fmla="*/ 259254 h 295237"/>
              <a:gd name="connsiteX10" fmla="*/ 182034 w 1043432"/>
              <a:gd name="connsiteY10" fmla="*/ 259254 h 295237"/>
              <a:gd name="connsiteX11" fmla="*/ 0 w 1043432"/>
              <a:gd name="connsiteY11" fmla="*/ 295237 h 29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3432" h="295237">
                <a:moveTo>
                  <a:pt x="0" y="295237"/>
                </a:moveTo>
                <a:cubicBezTo>
                  <a:pt x="81668" y="236499"/>
                  <a:pt x="163336" y="177762"/>
                  <a:pt x="256117" y="136487"/>
                </a:cubicBezTo>
                <a:cubicBezTo>
                  <a:pt x="348898" y="95212"/>
                  <a:pt x="474487" y="70165"/>
                  <a:pt x="556684" y="47587"/>
                </a:cubicBezTo>
                <a:cubicBezTo>
                  <a:pt x="638881" y="25009"/>
                  <a:pt x="677686" y="-6035"/>
                  <a:pt x="749300" y="1020"/>
                </a:cubicBezTo>
                <a:cubicBezTo>
                  <a:pt x="820914" y="8075"/>
                  <a:pt x="937684" y="49351"/>
                  <a:pt x="986367" y="89920"/>
                </a:cubicBezTo>
                <a:cubicBezTo>
                  <a:pt x="1035050" y="130489"/>
                  <a:pt x="1037167" y="225034"/>
                  <a:pt x="1041400" y="244437"/>
                </a:cubicBezTo>
                <a:cubicBezTo>
                  <a:pt x="1045633" y="263840"/>
                  <a:pt x="1046339" y="223270"/>
                  <a:pt x="1011767" y="206337"/>
                </a:cubicBezTo>
                <a:cubicBezTo>
                  <a:pt x="977195" y="189404"/>
                  <a:pt x="927806" y="142132"/>
                  <a:pt x="833967" y="142837"/>
                </a:cubicBezTo>
                <a:cubicBezTo>
                  <a:pt x="740128" y="143542"/>
                  <a:pt x="541162" y="191167"/>
                  <a:pt x="448734" y="210570"/>
                </a:cubicBezTo>
                <a:cubicBezTo>
                  <a:pt x="356306" y="229973"/>
                  <a:pt x="323850" y="251140"/>
                  <a:pt x="279400" y="259254"/>
                </a:cubicBezTo>
                <a:cubicBezTo>
                  <a:pt x="234950" y="267368"/>
                  <a:pt x="182034" y="259254"/>
                  <a:pt x="182034" y="259254"/>
                </a:cubicBezTo>
                <a:lnTo>
                  <a:pt x="0" y="295237"/>
                </a:ln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FB7EB053-97D5-456B-A17C-99BFCBD74889}"/>
              </a:ext>
            </a:extLst>
          </p:cNvPr>
          <p:cNvSpPr/>
          <p:nvPr/>
        </p:nvSpPr>
        <p:spPr>
          <a:xfrm>
            <a:off x="4303180" y="4898879"/>
            <a:ext cx="212489" cy="131304"/>
          </a:xfrm>
          <a:custGeom>
            <a:avLst/>
            <a:gdLst>
              <a:gd name="connsiteX0" fmla="*/ 2120 w 212489"/>
              <a:gd name="connsiteY0" fmla="*/ 146 h 131304"/>
              <a:gd name="connsiteX1" fmla="*/ 140233 w 212489"/>
              <a:gd name="connsiteY1" fmla="*/ 68409 h 131304"/>
              <a:gd name="connsiteX2" fmla="*/ 192620 w 212489"/>
              <a:gd name="connsiteY2" fmla="*/ 81109 h 131304"/>
              <a:gd name="connsiteX3" fmla="*/ 211670 w 212489"/>
              <a:gd name="connsiteY3" fmla="*/ 128734 h 131304"/>
              <a:gd name="connsiteX4" fmla="*/ 168808 w 212489"/>
              <a:gd name="connsiteY4" fmla="*/ 123971 h 131304"/>
              <a:gd name="connsiteX5" fmla="*/ 43395 w 212489"/>
              <a:gd name="connsiteY5" fmla="*/ 116034 h 131304"/>
              <a:gd name="connsiteX6" fmla="*/ 54508 w 212489"/>
              <a:gd name="connsiteY6" fmla="*/ 89046 h 131304"/>
              <a:gd name="connsiteX7" fmla="*/ 2120 w 212489"/>
              <a:gd name="connsiteY7" fmla="*/ 146 h 1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489" h="131304">
                <a:moveTo>
                  <a:pt x="2120" y="146"/>
                </a:moveTo>
                <a:cubicBezTo>
                  <a:pt x="16408" y="-3294"/>
                  <a:pt x="108483" y="54915"/>
                  <a:pt x="140233" y="68409"/>
                </a:cubicBezTo>
                <a:cubicBezTo>
                  <a:pt x="171983" y="81903"/>
                  <a:pt x="180714" y="71055"/>
                  <a:pt x="192620" y="81109"/>
                </a:cubicBezTo>
                <a:cubicBezTo>
                  <a:pt x="204526" y="91163"/>
                  <a:pt x="215639" y="121590"/>
                  <a:pt x="211670" y="128734"/>
                </a:cubicBezTo>
                <a:cubicBezTo>
                  <a:pt x="207701" y="135878"/>
                  <a:pt x="196854" y="126088"/>
                  <a:pt x="168808" y="123971"/>
                </a:cubicBezTo>
                <a:cubicBezTo>
                  <a:pt x="140762" y="121854"/>
                  <a:pt x="62445" y="121855"/>
                  <a:pt x="43395" y="116034"/>
                </a:cubicBezTo>
                <a:cubicBezTo>
                  <a:pt x="24345" y="110213"/>
                  <a:pt x="58741" y="105715"/>
                  <a:pt x="54508" y="89046"/>
                </a:cubicBezTo>
                <a:cubicBezTo>
                  <a:pt x="50275" y="72377"/>
                  <a:pt x="-12168" y="3586"/>
                  <a:pt x="212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0A521206-AC83-404F-AC9B-067C273260B5}"/>
              </a:ext>
            </a:extLst>
          </p:cNvPr>
          <p:cNvSpPr/>
          <p:nvPr/>
        </p:nvSpPr>
        <p:spPr>
          <a:xfrm>
            <a:off x="5192218" y="4913299"/>
            <a:ext cx="233701" cy="152916"/>
          </a:xfrm>
          <a:custGeom>
            <a:avLst/>
            <a:gdLst>
              <a:gd name="connsiteX0" fmla="*/ 232270 w 233701"/>
              <a:gd name="connsiteY0" fmla="*/ 14 h 152916"/>
              <a:gd name="connsiteX1" fmla="*/ 165595 w 233701"/>
              <a:gd name="connsiteY1" fmla="*/ 33351 h 152916"/>
              <a:gd name="connsiteX2" fmla="*/ 156070 w 233701"/>
              <a:gd name="connsiteY2" fmla="*/ 69864 h 152916"/>
              <a:gd name="connsiteX3" fmla="*/ 211632 w 233701"/>
              <a:gd name="connsiteY3" fmla="*/ 149239 h 152916"/>
              <a:gd name="connsiteX4" fmla="*/ 149720 w 233701"/>
              <a:gd name="connsiteY4" fmla="*/ 139714 h 152916"/>
              <a:gd name="connsiteX5" fmla="*/ 3670 w 233701"/>
              <a:gd name="connsiteY5" fmla="*/ 139714 h 152916"/>
              <a:gd name="connsiteX6" fmla="*/ 48120 w 233701"/>
              <a:gd name="connsiteY6" fmla="*/ 98439 h 152916"/>
              <a:gd name="connsiteX7" fmla="*/ 94157 w 233701"/>
              <a:gd name="connsiteY7" fmla="*/ 30176 h 152916"/>
              <a:gd name="connsiteX8" fmla="*/ 232270 w 233701"/>
              <a:gd name="connsiteY8" fmla="*/ 14 h 15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701" h="152916">
                <a:moveTo>
                  <a:pt x="232270" y="14"/>
                </a:moveTo>
                <a:cubicBezTo>
                  <a:pt x="244176" y="543"/>
                  <a:pt x="178295" y="21709"/>
                  <a:pt x="165595" y="33351"/>
                </a:cubicBezTo>
                <a:cubicBezTo>
                  <a:pt x="152895" y="44993"/>
                  <a:pt x="148397" y="50549"/>
                  <a:pt x="156070" y="69864"/>
                </a:cubicBezTo>
                <a:cubicBezTo>
                  <a:pt x="163743" y="89179"/>
                  <a:pt x="212690" y="137597"/>
                  <a:pt x="211632" y="149239"/>
                </a:cubicBezTo>
                <a:cubicBezTo>
                  <a:pt x="210574" y="160881"/>
                  <a:pt x="184380" y="141302"/>
                  <a:pt x="149720" y="139714"/>
                </a:cubicBezTo>
                <a:cubicBezTo>
                  <a:pt x="115060" y="138127"/>
                  <a:pt x="20603" y="146593"/>
                  <a:pt x="3670" y="139714"/>
                </a:cubicBezTo>
                <a:cubicBezTo>
                  <a:pt x="-13263" y="132835"/>
                  <a:pt x="33039" y="116695"/>
                  <a:pt x="48120" y="98439"/>
                </a:cubicBezTo>
                <a:cubicBezTo>
                  <a:pt x="63201" y="80183"/>
                  <a:pt x="69551" y="47109"/>
                  <a:pt x="94157" y="30176"/>
                </a:cubicBezTo>
                <a:cubicBezTo>
                  <a:pt x="118763" y="13243"/>
                  <a:pt x="220364" y="-515"/>
                  <a:pt x="23227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69265ED2-6F4F-4465-9CB1-5BAFA2392152}"/>
              </a:ext>
            </a:extLst>
          </p:cNvPr>
          <p:cNvSpPr/>
          <p:nvPr/>
        </p:nvSpPr>
        <p:spPr>
          <a:xfrm>
            <a:off x="5992979" y="4721191"/>
            <a:ext cx="172981" cy="437697"/>
          </a:xfrm>
          <a:custGeom>
            <a:avLst/>
            <a:gdLst>
              <a:gd name="connsiteX0" fmla="*/ 29996 w 172981"/>
              <a:gd name="connsiteY0" fmla="*/ 34 h 437697"/>
              <a:gd name="connsiteX1" fmla="*/ 158584 w 172981"/>
              <a:gd name="connsiteY1" fmla="*/ 80997 h 437697"/>
              <a:gd name="connsiteX2" fmla="*/ 166521 w 172981"/>
              <a:gd name="connsiteY2" fmla="*/ 171484 h 437697"/>
              <a:gd name="connsiteX3" fmla="*/ 128421 w 172981"/>
              <a:gd name="connsiteY3" fmla="*/ 228634 h 437697"/>
              <a:gd name="connsiteX4" fmla="*/ 49046 w 172981"/>
              <a:gd name="connsiteY4" fmla="*/ 279434 h 437697"/>
              <a:gd name="connsiteX5" fmla="*/ 10946 w 172981"/>
              <a:gd name="connsiteY5" fmla="*/ 435009 h 437697"/>
              <a:gd name="connsiteX6" fmla="*/ 1421 w 172981"/>
              <a:gd name="connsiteY6" fmla="*/ 366747 h 437697"/>
              <a:gd name="connsiteX7" fmla="*/ 36346 w 172981"/>
              <a:gd name="connsiteY7" fmla="*/ 223872 h 437697"/>
              <a:gd name="connsiteX8" fmla="*/ 98259 w 172981"/>
              <a:gd name="connsiteY8" fmla="*/ 90522 h 437697"/>
              <a:gd name="connsiteX9" fmla="*/ 29996 w 172981"/>
              <a:gd name="connsiteY9" fmla="*/ 34 h 43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981" h="437697">
                <a:moveTo>
                  <a:pt x="29996" y="34"/>
                </a:moveTo>
                <a:cubicBezTo>
                  <a:pt x="40050" y="-1553"/>
                  <a:pt x="135830" y="52422"/>
                  <a:pt x="158584" y="80997"/>
                </a:cubicBezTo>
                <a:cubicBezTo>
                  <a:pt x="181338" y="109572"/>
                  <a:pt x="171548" y="146878"/>
                  <a:pt x="166521" y="171484"/>
                </a:cubicBezTo>
                <a:cubicBezTo>
                  <a:pt x="161494" y="196090"/>
                  <a:pt x="148000" y="210642"/>
                  <a:pt x="128421" y="228634"/>
                </a:cubicBezTo>
                <a:cubicBezTo>
                  <a:pt x="108842" y="246626"/>
                  <a:pt x="68625" y="245038"/>
                  <a:pt x="49046" y="279434"/>
                </a:cubicBezTo>
                <a:cubicBezTo>
                  <a:pt x="29467" y="313830"/>
                  <a:pt x="18884" y="420457"/>
                  <a:pt x="10946" y="435009"/>
                </a:cubicBezTo>
                <a:cubicBezTo>
                  <a:pt x="3008" y="449561"/>
                  <a:pt x="-2812" y="401937"/>
                  <a:pt x="1421" y="366747"/>
                </a:cubicBezTo>
                <a:cubicBezTo>
                  <a:pt x="5654" y="331557"/>
                  <a:pt x="20206" y="269910"/>
                  <a:pt x="36346" y="223872"/>
                </a:cubicBezTo>
                <a:cubicBezTo>
                  <a:pt x="52486" y="177834"/>
                  <a:pt x="99847" y="124918"/>
                  <a:pt x="98259" y="90522"/>
                </a:cubicBezTo>
                <a:cubicBezTo>
                  <a:pt x="96672" y="56126"/>
                  <a:pt x="19942" y="1621"/>
                  <a:pt x="29996" y="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A6DC5467-34E1-4A5F-B5D0-0BCF5DEA4032}"/>
              </a:ext>
            </a:extLst>
          </p:cNvPr>
          <p:cNvSpPr/>
          <p:nvPr/>
        </p:nvSpPr>
        <p:spPr>
          <a:xfrm>
            <a:off x="4603302" y="2003351"/>
            <a:ext cx="2535539" cy="2717630"/>
          </a:xfrm>
          <a:custGeom>
            <a:avLst/>
            <a:gdLst>
              <a:gd name="connsiteX0" fmla="*/ 44898 w 2535539"/>
              <a:gd name="connsiteY0" fmla="*/ 164116 h 2717630"/>
              <a:gd name="connsiteX1" fmla="*/ 171898 w 2535539"/>
              <a:gd name="connsiteY1" fmla="*/ 104849 h 2717630"/>
              <a:gd name="connsiteX2" fmla="*/ 1247165 w 2535539"/>
              <a:gd name="connsiteY2" fmla="*/ 62516 h 2717630"/>
              <a:gd name="connsiteX3" fmla="*/ 2203898 w 2535539"/>
              <a:gd name="connsiteY3" fmla="*/ 1036182 h 2717630"/>
              <a:gd name="connsiteX4" fmla="*/ 2534098 w 2535539"/>
              <a:gd name="connsiteY4" fmla="*/ 2086049 h 2717630"/>
              <a:gd name="connsiteX5" fmla="*/ 2322431 w 2535539"/>
              <a:gd name="connsiteY5" fmla="*/ 2644849 h 2717630"/>
              <a:gd name="connsiteX6" fmla="*/ 2280098 w 2535539"/>
              <a:gd name="connsiteY6" fmla="*/ 2526316 h 2717630"/>
              <a:gd name="connsiteX7" fmla="*/ 1568898 w 2535539"/>
              <a:gd name="connsiteY7" fmla="*/ 976916 h 2717630"/>
              <a:gd name="connsiteX8" fmla="*/ 612165 w 2535539"/>
              <a:gd name="connsiteY8" fmla="*/ 316516 h 2717630"/>
              <a:gd name="connsiteX9" fmla="*/ 44898 w 2535539"/>
              <a:gd name="connsiteY9" fmla="*/ 164116 h 271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5539" h="2717630">
                <a:moveTo>
                  <a:pt x="44898" y="164116"/>
                </a:moveTo>
                <a:cubicBezTo>
                  <a:pt x="-28480" y="128838"/>
                  <a:pt x="-28480" y="121782"/>
                  <a:pt x="171898" y="104849"/>
                </a:cubicBezTo>
                <a:cubicBezTo>
                  <a:pt x="372276" y="87916"/>
                  <a:pt x="908498" y="-92706"/>
                  <a:pt x="1247165" y="62516"/>
                </a:cubicBezTo>
                <a:cubicBezTo>
                  <a:pt x="1585832" y="217738"/>
                  <a:pt x="1989409" y="698927"/>
                  <a:pt x="2203898" y="1036182"/>
                </a:cubicBezTo>
                <a:cubicBezTo>
                  <a:pt x="2418387" y="1373437"/>
                  <a:pt x="2514343" y="1817938"/>
                  <a:pt x="2534098" y="2086049"/>
                </a:cubicBezTo>
                <a:cubicBezTo>
                  <a:pt x="2553853" y="2354160"/>
                  <a:pt x="2364764" y="2571471"/>
                  <a:pt x="2322431" y="2644849"/>
                </a:cubicBezTo>
                <a:cubicBezTo>
                  <a:pt x="2280098" y="2718227"/>
                  <a:pt x="2405687" y="2804305"/>
                  <a:pt x="2280098" y="2526316"/>
                </a:cubicBezTo>
                <a:cubicBezTo>
                  <a:pt x="2154509" y="2248327"/>
                  <a:pt x="1846887" y="1345216"/>
                  <a:pt x="1568898" y="976916"/>
                </a:cubicBezTo>
                <a:cubicBezTo>
                  <a:pt x="1290909" y="608616"/>
                  <a:pt x="861932" y="453394"/>
                  <a:pt x="612165" y="316516"/>
                </a:cubicBezTo>
                <a:cubicBezTo>
                  <a:pt x="362398" y="179638"/>
                  <a:pt x="118276" y="199394"/>
                  <a:pt x="44898" y="16411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F5150A02-5071-44F8-880A-9A0C9A24CEDD}"/>
              </a:ext>
            </a:extLst>
          </p:cNvPr>
          <p:cNvSpPr/>
          <p:nvPr/>
        </p:nvSpPr>
        <p:spPr>
          <a:xfrm>
            <a:off x="4222522" y="2347862"/>
            <a:ext cx="2259360" cy="1947852"/>
          </a:xfrm>
          <a:custGeom>
            <a:avLst/>
            <a:gdLst>
              <a:gd name="connsiteX0" fmla="*/ 442611 w 2259360"/>
              <a:gd name="connsiteY0" fmla="*/ 14338 h 1947852"/>
              <a:gd name="connsiteX1" fmla="*/ 1585611 w 2259360"/>
              <a:gd name="connsiteY1" fmla="*/ 327605 h 1947852"/>
              <a:gd name="connsiteX2" fmla="*/ 2237545 w 2259360"/>
              <a:gd name="connsiteY2" fmla="*/ 1216605 h 1947852"/>
              <a:gd name="connsiteX3" fmla="*/ 2085145 w 2259360"/>
              <a:gd name="connsiteY3" fmla="*/ 1936271 h 1947852"/>
              <a:gd name="connsiteX4" fmla="*/ 1890411 w 2259360"/>
              <a:gd name="connsiteY4" fmla="*/ 1639938 h 1947852"/>
              <a:gd name="connsiteX5" fmla="*/ 1272345 w 2259360"/>
              <a:gd name="connsiteY5" fmla="*/ 1360538 h 1947852"/>
              <a:gd name="connsiteX6" fmla="*/ 823611 w 2259360"/>
              <a:gd name="connsiteY6" fmla="*/ 928738 h 1947852"/>
              <a:gd name="connsiteX7" fmla="*/ 476478 w 2259360"/>
              <a:gd name="connsiteY7" fmla="*/ 327605 h 1947852"/>
              <a:gd name="connsiteX8" fmla="*/ 264811 w 2259360"/>
              <a:gd name="connsiteY8" fmla="*/ 124405 h 1947852"/>
              <a:gd name="connsiteX9" fmla="*/ 2345 w 2259360"/>
              <a:gd name="connsiteY9" fmla="*/ 56671 h 1947852"/>
              <a:gd name="connsiteX10" fmla="*/ 442611 w 2259360"/>
              <a:gd name="connsiteY10" fmla="*/ 14338 h 194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9360" h="1947852">
                <a:moveTo>
                  <a:pt x="442611" y="14338"/>
                </a:moveTo>
                <a:cubicBezTo>
                  <a:pt x="706489" y="59494"/>
                  <a:pt x="1286455" y="127227"/>
                  <a:pt x="1585611" y="327605"/>
                </a:cubicBezTo>
                <a:cubicBezTo>
                  <a:pt x="1884767" y="527983"/>
                  <a:pt x="2154289" y="948494"/>
                  <a:pt x="2237545" y="1216605"/>
                </a:cubicBezTo>
                <a:cubicBezTo>
                  <a:pt x="2320801" y="1484716"/>
                  <a:pt x="2143001" y="1865716"/>
                  <a:pt x="2085145" y="1936271"/>
                </a:cubicBezTo>
                <a:cubicBezTo>
                  <a:pt x="2027289" y="2006826"/>
                  <a:pt x="2025878" y="1735893"/>
                  <a:pt x="1890411" y="1639938"/>
                </a:cubicBezTo>
                <a:cubicBezTo>
                  <a:pt x="1754944" y="1543983"/>
                  <a:pt x="1450145" y="1479071"/>
                  <a:pt x="1272345" y="1360538"/>
                </a:cubicBezTo>
                <a:cubicBezTo>
                  <a:pt x="1094545" y="1242005"/>
                  <a:pt x="956256" y="1100894"/>
                  <a:pt x="823611" y="928738"/>
                </a:cubicBezTo>
                <a:cubicBezTo>
                  <a:pt x="690967" y="756583"/>
                  <a:pt x="569611" y="461660"/>
                  <a:pt x="476478" y="327605"/>
                </a:cubicBezTo>
                <a:cubicBezTo>
                  <a:pt x="383345" y="193550"/>
                  <a:pt x="343833" y="169561"/>
                  <a:pt x="264811" y="124405"/>
                </a:cubicBezTo>
                <a:cubicBezTo>
                  <a:pt x="185789" y="79249"/>
                  <a:pt x="-24466" y="69371"/>
                  <a:pt x="2345" y="56671"/>
                </a:cubicBezTo>
                <a:cubicBezTo>
                  <a:pt x="29156" y="43971"/>
                  <a:pt x="178733" y="-30818"/>
                  <a:pt x="442611" y="1433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EEF71C1E-1B59-4067-A975-E3E18EFF3351}"/>
              </a:ext>
            </a:extLst>
          </p:cNvPr>
          <p:cNvSpPr/>
          <p:nvPr/>
        </p:nvSpPr>
        <p:spPr>
          <a:xfrm>
            <a:off x="3143029" y="1983412"/>
            <a:ext cx="1576381" cy="1048449"/>
          </a:xfrm>
          <a:custGeom>
            <a:avLst/>
            <a:gdLst>
              <a:gd name="connsiteX0" fmla="*/ 1572904 w 1576381"/>
              <a:gd name="connsiteY0" fmla="*/ 175588 h 1048449"/>
              <a:gd name="connsiteX1" fmla="*/ 1158038 w 1576381"/>
              <a:gd name="connsiteY1" fmla="*/ 6255 h 1048449"/>
              <a:gd name="connsiteX2" fmla="*/ 311371 w 1576381"/>
              <a:gd name="connsiteY2" fmla="*/ 361855 h 1048449"/>
              <a:gd name="connsiteX3" fmla="*/ 74304 w 1576381"/>
              <a:gd name="connsiteY3" fmla="*/ 1013788 h 1048449"/>
              <a:gd name="connsiteX4" fmla="*/ 74304 w 1576381"/>
              <a:gd name="connsiteY4" fmla="*/ 929121 h 1048449"/>
              <a:gd name="connsiteX5" fmla="*/ 946371 w 1576381"/>
              <a:gd name="connsiteY5" fmla="*/ 675121 h 1048449"/>
              <a:gd name="connsiteX6" fmla="*/ 1572904 w 1576381"/>
              <a:gd name="connsiteY6" fmla="*/ 175588 h 104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81" h="1048449">
                <a:moveTo>
                  <a:pt x="1572904" y="175588"/>
                </a:moveTo>
                <a:cubicBezTo>
                  <a:pt x="1608182" y="64110"/>
                  <a:pt x="1368293" y="-24789"/>
                  <a:pt x="1158038" y="6255"/>
                </a:cubicBezTo>
                <a:cubicBezTo>
                  <a:pt x="947783" y="37299"/>
                  <a:pt x="491993" y="193933"/>
                  <a:pt x="311371" y="361855"/>
                </a:cubicBezTo>
                <a:cubicBezTo>
                  <a:pt x="130749" y="529777"/>
                  <a:pt x="113815" y="919244"/>
                  <a:pt x="74304" y="1013788"/>
                </a:cubicBezTo>
                <a:cubicBezTo>
                  <a:pt x="34793" y="1108332"/>
                  <a:pt x="-71040" y="985565"/>
                  <a:pt x="74304" y="929121"/>
                </a:cubicBezTo>
                <a:cubicBezTo>
                  <a:pt x="219648" y="872677"/>
                  <a:pt x="703660" y="803532"/>
                  <a:pt x="946371" y="675121"/>
                </a:cubicBezTo>
                <a:cubicBezTo>
                  <a:pt x="1189082" y="546710"/>
                  <a:pt x="1537626" y="287066"/>
                  <a:pt x="1572904" y="17558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65E29702-2E68-4849-9F6B-D56DB54A8F36}"/>
              </a:ext>
            </a:extLst>
          </p:cNvPr>
          <p:cNvSpPr/>
          <p:nvPr/>
        </p:nvSpPr>
        <p:spPr>
          <a:xfrm>
            <a:off x="2700763" y="2850619"/>
            <a:ext cx="870412" cy="4262937"/>
          </a:xfrm>
          <a:custGeom>
            <a:avLst/>
            <a:gdLst>
              <a:gd name="connsiteX0" fmla="*/ 863704 w 870412"/>
              <a:gd name="connsiteY0" fmla="*/ 11114 h 4262937"/>
              <a:gd name="connsiteX1" fmla="*/ 338770 w 870412"/>
              <a:gd name="connsiteY1" fmla="*/ 442914 h 4262937"/>
              <a:gd name="connsiteX2" fmla="*/ 177904 w 870412"/>
              <a:gd name="connsiteY2" fmla="*/ 1662114 h 4262937"/>
              <a:gd name="connsiteX3" fmla="*/ 104 w 870412"/>
              <a:gd name="connsiteY3" fmla="*/ 2314048 h 4262937"/>
              <a:gd name="connsiteX4" fmla="*/ 203304 w 870412"/>
              <a:gd name="connsiteY4" fmla="*/ 3567114 h 4262937"/>
              <a:gd name="connsiteX5" fmla="*/ 558904 w 870412"/>
              <a:gd name="connsiteY5" fmla="*/ 4261381 h 4262937"/>
              <a:gd name="connsiteX6" fmla="*/ 313370 w 870412"/>
              <a:gd name="connsiteY6" fmla="*/ 3389314 h 4262937"/>
              <a:gd name="connsiteX7" fmla="*/ 228704 w 870412"/>
              <a:gd name="connsiteY7" fmla="*/ 2703514 h 4262937"/>
              <a:gd name="connsiteX8" fmla="*/ 668970 w 870412"/>
              <a:gd name="connsiteY8" fmla="*/ 1535114 h 4262937"/>
              <a:gd name="connsiteX9" fmla="*/ 508104 w 870412"/>
              <a:gd name="connsiteY9" fmla="*/ 646114 h 4262937"/>
              <a:gd name="connsiteX10" fmla="*/ 626637 w 870412"/>
              <a:gd name="connsiteY10" fmla="*/ 171981 h 4262937"/>
              <a:gd name="connsiteX11" fmla="*/ 863704 w 870412"/>
              <a:gd name="connsiteY11" fmla="*/ 11114 h 426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0412" h="4262937">
                <a:moveTo>
                  <a:pt x="863704" y="11114"/>
                </a:moveTo>
                <a:cubicBezTo>
                  <a:pt x="815726" y="56270"/>
                  <a:pt x="453070" y="167747"/>
                  <a:pt x="338770" y="442914"/>
                </a:cubicBezTo>
                <a:cubicBezTo>
                  <a:pt x="224470" y="718081"/>
                  <a:pt x="234348" y="1350258"/>
                  <a:pt x="177904" y="1662114"/>
                </a:cubicBezTo>
                <a:cubicBezTo>
                  <a:pt x="121460" y="1973970"/>
                  <a:pt x="-4129" y="1996548"/>
                  <a:pt x="104" y="2314048"/>
                </a:cubicBezTo>
                <a:cubicBezTo>
                  <a:pt x="4337" y="2631548"/>
                  <a:pt x="110171" y="3242559"/>
                  <a:pt x="203304" y="3567114"/>
                </a:cubicBezTo>
                <a:cubicBezTo>
                  <a:pt x="296437" y="3891669"/>
                  <a:pt x="540560" y="4291014"/>
                  <a:pt x="558904" y="4261381"/>
                </a:cubicBezTo>
                <a:cubicBezTo>
                  <a:pt x="577248" y="4231748"/>
                  <a:pt x="368403" y="3648958"/>
                  <a:pt x="313370" y="3389314"/>
                </a:cubicBezTo>
                <a:cubicBezTo>
                  <a:pt x="258337" y="3129670"/>
                  <a:pt x="169437" y="3012547"/>
                  <a:pt x="228704" y="2703514"/>
                </a:cubicBezTo>
                <a:cubicBezTo>
                  <a:pt x="287971" y="2394481"/>
                  <a:pt x="622403" y="1878014"/>
                  <a:pt x="668970" y="1535114"/>
                </a:cubicBezTo>
                <a:cubicBezTo>
                  <a:pt x="715537" y="1192214"/>
                  <a:pt x="515159" y="873303"/>
                  <a:pt x="508104" y="646114"/>
                </a:cubicBezTo>
                <a:cubicBezTo>
                  <a:pt x="501049" y="418925"/>
                  <a:pt x="564548" y="277814"/>
                  <a:pt x="626637" y="171981"/>
                </a:cubicBezTo>
                <a:cubicBezTo>
                  <a:pt x="688726" y="66148"/>
                  <a:pt x="911682" y="-34042"/>
                  <a:pt x="863704" y="1111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895E6100-6BD2-4C29-A20D-F8C3314A9D54}"/>
              </a:ext>
            </a:extLst>
          </p:cNvPr>
          <p:cNvSpPr/>
          <p:nvPr/>
        </p:nvSpPr>
        <p:spPr>
          <a:xfrm>
            <a:off x="5833533" y="3549551"/>
            <a:ext cx="963313" cy="3056387"/>
          </a:xfrm>
          <a:custGeom>
            <a:avLst/>
            <a:gdLst>
              <a:gd name="connsiteX0" fmla="*/ 117941 w 666387"/>
              <a:gd name="connsiteY0" fmla="*/ 768449 h 3056387"/>
              <a:gd name="connsiteX1" fmla="*/ 329608 w 666387"/>
              <a:gd name="connsiteY1" fmla="*/ 1183316 h 3056387"/>
              <a:gd name="connsiteX2" fmla="*/ 405808 w 666387"/>
              <a:gd name="connsiteY2" fmla="*/ 2241649 h 3056387"/>
              <a:gd name="connsiteX3" fmla="*/ 7874 w 666387"/>
              <a:gd name="connsiteY3" fmla="*/ 3020582 h 3056387"/>
              <a:gd name="connsiteX4" fmla="*/ 177208 w 666387"/>
              <a:gd name="connsiteY4" fmla="*/ 2859716 h 3056387"/>
              <a:gd name="connsiteX5" fmla="*/ 609008 w 666387"/>
              <a:gd name="connsiteY5" fmla="*/ 2275516 h 3056387"/>
              <a:gd name="connsiteX6" fmla="*/ 634408 w 666387"/>
              <a:gd name="connsiteY6" fmla="*/ 649916 h 3056387"/>
              <a:gd name="connsiteX7" fmla="*/ 355008 w 666387"/>
              <a:gd name="connsiteY7" fmla="*/ 23382 h 3056387"/>
              <a:gd name="connsiteX8" fmla="*/ 355008 w 666387"/>
              <a:gd name="connsiteY8" fmla="*/ 192716 h 3056387"/>
              <a:gd name="connsiteX9" fmla="*/ 117941 w 666387"/>
              <a:gd name="connsiteY9" fmla="*/ 768449 h 305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387" h="3056387">
                <a:moveTo>
                  <a:pt x="117941" y="768449"/>
                </a:moveTo>
                <a:cubicBezTo>
                  <a:pt x="113708" y="933549"/>
                  <a:pt x="281630" y="937783"/>
                  <a:pt x="329608" y="1183316"/>
                </a:cubicBezTo>
                <a:cubicBezTo>
                  <a:pt x="377586" y="1428849"/>
                  <a:pt x="459430" y="1935438"/>
                  <a:pt x="405808" y="2241649"/>
                </a:cubicBezTo>
                <a:cubicBezTo>
                  <a:pt x="352186" y="2547860"/>
                  <a:pt x="45974" y="2917571"/>
                  <a:pt x="7874" y="3020582"/>
                </a:cubicBezTo>
                <a:cubicBezTo>
                  <a:pt x="-30226" y="3123593"/>
                  <a:pt x="77019" y="2983894"/>
                  <a:pt x="177208" y="2859716"/>
                </a:cubicBezTo>
                <a:cubicBezTo>
                  <a:pt x="277397" y="2735538"/>
                  <a:pt x="532808" y="2643816"/>
                  <a:pt x="609008" y="2275516"/>
                </a:cubicBezTo>
                <a:cubicBezTo>
                  <a:pt x="685208" y="1907216"/>
                  <a:pt x="676741" y="1025272"/>
                  <a:pt x="634408" y="649916"/>
                </a:cubicBezTo>
                <a:cubicBezTo>
                  <a:pt x="592075" y="274560"/>
                  <a:pt x="401575" y="99582"/>
                  <a:pt x="355008" y="23382"/>
                </a:cubicBezTo>
                <a:cubicBezTo>
                  <a:pt x="308441" y="-52818"/>
                  <a:pt x="393108" y="71360"/>
                  <a:pt x="355008" y="192716"/>
                </a:cubicBezTo>
                <a:cubicBezTo>
                  <a:pt x="316908" y="314072"/>
                  <a:pt x="122174" y="603349"/>
                  <a:pt x="117941" y="76844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2F9A6452-D4D8-4367-945F-9189694F9403}"/>
              </a:ext>
            </a:extLst>
          </p:cNvPr>
          <p:cNvSpPr/>
          <p:nvPr/>
        </p:nvSpPr>
        <p:spPr>
          <a:xfrm>
            <a:off x="6259476" y="1818168"/>
            <a:ext cx="2121743" cy="2781427"/>
          </a:xfrm>
          <a:custGeom>
            <a:avLst/>
            <a:gdLst>
              <a:gd name="connsiteX0" fmla="*/ 39724 w 2121743"/>
              <a:gd name="connsiteY0" fmla="*/ 560965 h 2781427"/>
              <a:gd name="connsiteX1" fmla="*/ 945657 w 2121743"/>
              <a:gd name="connsiteY1" fmla="*/ 19099 h 2781427"/>
              <a:gd name="connsiteX2" fmla="*/ 2097124 w 2121743"/>
              <a:gd name="connsiteY2" fmla="*/ 1322965 h 2781427"/>
              <a:gd name="connsiteX3" fmla="*/ 1741524 w 2121743"/>
              <a:gd name="connsiteY3" fmla="*/ 2389765 h 2781427"/>
              <a:gd name="connsiteX4" fmla="*/ 1834657 w 2121743"/>
              <a:gd name="connsiteY4" fmla="*/ 2076499 h 2781427"/>
              <a:gd name="connsiteX5" fmla="*/ 1529857 w 2121743"/>
              <a:gd name="connsiteY5" fmla="*/ 1280632 h 2781427"/>
              <a:gd name="connsiteX6" fmla="*/ 1589124 w 2121743"/>
              <a:gd name="connsiteY6" fmla="*/ 1568499 h 2781427"/>
              <a:gd name="connsiteX7" fmla="*/ 1199657 w 2121743"/>
              <a:gd name="connsiteY7" fmla="*/ 2703032 h 2781427"/>
              <a:gd name="connsiteX8" fmla="*/ 1199657 w 2121743"/>
              <a:gd name="connsiteY8" fmla="*/ 2559099 h 2781427"/>
              <a:gd name="connsiteX9" fmla="*/ 1081124 w 2121743"/>
              <a:gd name="connsiteY9" fmla="*/ 1560032 h 2781427"/>
              <a:gd name="connsiteX10" fmla="*/ 1038791 w 2121743"/>
              <a:gd name="connsiteY10" fmla="*/ 1881765 h 2781427"/>
              <a:gd name="connsiteX11" fmla="*/ 835591 w 2121743"/>
              <a:gd name="connsiteY11" fmla="*/ 2635299 h 2781427"/>
              <a:gd name="connsiteX12" fmla="*/ 877924 w 2121743"/>
              <a:gd name="connsiteY12" fmla="*/ 2347432 h 2781427"/>
              <a:gd name="connsiteX13" fmla="*/ 733991 w 2121743"/>
              <a:gd name="connsiteY13" fmla="*/ 1653165 h 2781427"/>
              <a:gd name="connsiteX14" fmla="*/ 217524 w 2121743"/>
              <a:gd name="connsiteY14" fmla="*/ 772632 h 2781427"/>
              <a:gd name="connsiteX15" fmla="*/ 39724 w 2121743"/>
              <a:gd name="connsiteY15" fmla="*/ 560965 h 27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21743" h="2781427">
                <a:moveTo>
                  <a:pt x="39724" y="560965"/>
                </a:moveTo>
                <a:cubicBezTo>
                  <a:pt x="161079" y="435376"/>
                  <a:pt x="602757" y="-107901"/>
                  <a:pt x="945657" y="19099"/>
                </a:cubicBezTo>
                <a:cubicBezTo>
                  <a:pt x="1288557" y="146099"/>
                  <a:pt x="1964480" y="927854"/>
                  <a:pt x="2097124" y="1322965"/>
                </a:cubicBezTo>
                <a:cubicBezTo>
                  <a:pt x="2229768" y="1718076"/>
                  <a:pt x="1785269" y="2264176"/>
                  <a:pt x="1741524" y="2389765"/>
                </a:cubicBezTo>
                <a:cubicBezTo>
                  <a:pt x="1697780" y="2515354"/>
                  <a:pt x="1869935" y="2261354"/>
                  <a:pt x="1834657" y="2076499"/>
                </a:cubicBezTo>
                <a:cubicBezTo>
                  <a:pt x="1799379" y="1891644"/>
                  <a:pt x="1570779" y="1365299"/>
                  <a:pt x="1529857" y="1280632"/>
                </a:cubicBezTo>
                <a:cubicBezTo>
                  <a:pt x="1488935" y="1195965"/>
                  <a:pt x="1644157" y="1331432"/>
                  <a:pt x="1589124" y="1568499"/>
                </a:cubicBezTo>
                <a:cubicBezTo>
                  <a:pt x="1534091" y="1805566"/>
                  <a:pt x="1264568" y="2537932"/>
                  <a:pt x="1199657" y="2703032"/>
                </a:cubicBezTo>
                <a:cubicBezTo>
                  <a:pt x="1134746" y="2868132"/>
                  <a:pt x="1219412" y="2749599"/>
                  <a:pt x="1199657" y="2559099"/>
                </a:cubicBezTo>
                <a:cubicBezTo>
                  <a:pt x="1179902" y="2368599"/>
                  <a:pt x="1107935" y="1672921"/>
                  <a:pt x="1081124" y="1560032"/>
                </a:cubicBezTo>
                <a:cubicBezTo>
                  <a:pt x="1054313" y="1447143"/>
                  <a:pt x="1079713" y="1702554"/>
                  <a:pt x="1038791" y="1881765"/>
                </a:cubicBezTo>
                <a:cubicBezTo>
                  <a:pt x="997869" y="2060976"/>
                  <a:pt x="862402" y="2557688"/>
                  <a:pt x="835591" y="2635299"/>
                </a:cubicBezTo>
                <a:cubicBezTo>
                  <a:pt x="808780" y="2712910"/>
                  <a:pt x="894857" y="2511121"/>
                  <a:pt x="877924" y="2347432"/>
                </a:cubicBezTo>
                <a:cubicBezTo>
                  <a:pt x="860991" y="2183743"/>
                  <a:pt x="844058" y="1915632"/>
                  <a:pt x="733991" y="1653165"/>
                </a:cubicBezTo>
                <a:cubicBezTo>
                  <a:pt x="623924" y="1390698"/>
                  <a:pt x="331824" y="953254"/>
                  <a:pt x="217524" y="772632"/>
                </a:cubicBezTo>
                <a:cubicBezTo>
                  <a:pt x="103224" y="592010"/>
                  <a:pt x="-81631" y="686554"/>
                  <a:pt x="39724" y="560965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91FB5F85-4637-40ED-A761-BC0844E34093}"/>
              </a:ext>
            </a:extLst>
          </p:cNvPr>
          <p:cNvSpPr/>
          <p:nvPr/>
        </p:nvSpPr>
        <p:spPr>
          <a:xfrm>
            <a:off x="1572420" y="1952001"/>
            <a:ext cx="1882253" cy="3128964"/>
          </a:xfrm>
          <a:custGeom>
            <a:avLst/>
            <a:gdLst>
              <a:gd name="connsiteX0" fmla="*/ 1873513 w 1882253"/>
              <a:gd name="connsiteY0" fmla="*/ 604932 h 3128964"/>
              <a:gd name="connsiteX1" fmla="*/ 1043780 w 1882253"/>
              <a:gd name="connsiteY1" fmla="*/ 96932 h 3128964"/>
              <a:gd name="connsiteX2" fmla="*/ 561180 w 1882253"/>
              <a:gd name="connsiteY2" fmla="*/ 71532 h 3128964"/>
              <a:gd name="connsiteX3" fmla="*/ 10847 w 1882253"/>
              <a:gd name="connsiteY3" fmla="*/ 858932 h 3128964"/>
              <a:gd name="connsiteX4" fmla="*/ 222513 w 1882253"/>
              <a:gd name="connsiteY4" fmla="*/ 604932 h 3128964"/>
              <a:gd name="connsiteX5" fmla="*/ 552713 w 1882253"/>
              <a:gd name="connsiteY5" fmla="*/ 418666 h 3128964"/>
              <a:gd name="connsiteX6" fmla="*/ 366447 w 1882253"/>
              <a:gd name="connsiteY6" fmla="*/ 638799 h 3128964"/>
              <a:gd name="connsiteX7" fmla="*/ 87047 w 1882253"/>
              <a:gd name="connsiteY7" fmla="*/ 1756399 h 3128964"/>
              <a:gd name="connsiteX8" fmla="*/ 188647 w 1882253"/>
              <a:gd name="connsiteY8" fmla="*/ 1485466 h 3128964"/>
              <a:gd name="connsiteX9" fmla="*/ 163247 w 1882253"/>
              <a:gd name="connsiteY9" fmla="*/ 1874932 h 3128964"/>
              <a:gd name="connsiteX10" fmla="*/ 552713 w 1882253"/>
              <a:gd name="connsiteY10" fmla="*/ 2518399 h 3128964"/>
              <a:gd name="connsiteX11" fmla="*/ 1153847 w 1882253"/>
              <a:gd name="connsiteY11" fmla="*/ 3127999 h 3128964"/>
              <a:gd name="connsiteX12" fmla="*/ 959113 w 1882253"/>
              <a:gd name="connsiteY12" fmla="*/ 2662332 h 3128964"/>
              <a:gd name="connsiteX13" fmla="*/ 1204647 w 1882253"/>
              <a:gd name="connsiteY13" fmla="*/ 2772399 h 3128964"/>
              <a:gd name="connsiteX14" fmla="*/ 1280847 w 1882253"/>
              <a:gd name="connsiteY14" fmla="*/ 2382932 h 3128964"/>
              <a:gd name="connsiteX15" fmla="*/ 1467113 w 1882253"/>
              <a:gd name="connsiteY15" fmla="*/ 1358466 h 3128964"/>
              <a:gd name="connsiteX16" fmla="*/ 1873513 w 1882253"/>
              <a:gd name="connsiteY16" fmla="*/ 604932 h 3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82253" h="3128964">
                <a:moveTo>
                  <a:pt x="1873513" y="604932"/>
                </a:moveTo>
                <a:cubicBezTo>
                  <a:pt x="1802958" y="394676"/>
                  <a:pt x="1262502" y="185832"/>
                  <a:pt x="1043780" y="96932"/>
                </a:cubicBezTo>
                <a:cubicBezTo>
                  <a:pt x="825058" y="8032"/>
                  <a:pt x="733335" y="-55468"/>
                  <a:pt x="561180" y="71532"/>
                </a:cubicBezTo>
                <a:cubicBezTo>
                  <a:pt x="389025" y="198532"/>
                  <a:pt x="67291" y="770032"/>
                  <a:pt x="10847" y="858932"/>
                </a:cubicBezTo>
                <a:cubicBezTo>
                  <a:pt x="-45597" y="947832"/>
                  <a:pt x="132202" y="678310"/>
                  <a:pt x="222513" y="604932"/>
                </a:cubicBezTo>
                <a:cubicBezTo>
                  <a:pt x="312824" y="531554"/>
                  <a:pt x="528724" y="413022"/>
                  <a:pt x="552713" y="418666"/>
                </a:cubicBezTo>
                <a:cubicBezTo>
                  <a:pt x="576702" y="424310"/>
                  <a:pt x="444058" y="415844"/>
                  <a:pt x="366447" y="638799"/>
                </a:cubicBezTo>
                <a:cubicBezTo>
                  <a:pt x="288836" y="861754"/>
                  <a:pt x="116680" y="1615288"/>
                  <a:pt x="87047" y="1756399"/>
                </a:cubicBezTo>
                <a:cubicBezTo>
                  <a:pt x="57414" y="1897510"/>
                  <a:pt x="175947" y="1465711"/>
                  <a:pt x="188647" y="1485466"/>
                </a:cubicBezTo>
                <a:cubicBezTo>
                  <a:pt x="201347" y="1505221"/>
                  <a:pt x="102569" y="1702777"/>
                  <a:pt x="163247" y="1874932"/>
                </a:cubicBezTo>
                <a:cubicBezTo>
                  <a:pt x="223925" y="2047087"/>
                  <a:pt x="387613" y="2309555"/>
                  <a:pt x="552713" y="2518399"/>
                </a:cubicBezTo>
                <a:cubicBezTo>
                  <a:pt x="717813" y="2727244"/>
                  <a:pt x="1086114" y="3104010"/>
                  <a:pt x="1153847" y="3127999"/>
                </a:cubicBezTo>
                <a:cubicBezTo>
                  <a:pt x="1221580" y="3151988"/>
                  <a:pt x="950646" y="2721599"/>
                  <a:pt x="959113" y="2662332"/>
                </a:cubicBezTo>
                <a:cubicBezTo>
                  <a:pt x="967580" y="2603065"/>
                  <a:pt x="1151025" y="2818966"/>
                  <a:pt x="1204647" y="2772399"/>
                </a:cubicBezTo>
                <a:cubicBezTo>
                  <a:pt x="1258269" y="2725832"/>
                  <a:pt x="1237103" y="2618588"/>
                  <a:pt x="1280847" y="2382932"/>
                </a:cubicBezTo>
                <a:cubicBezTo>
                  <a:pt x="1324591" y="2147277"/>
                  <a:pt x="1366924" y="1656210"/>
                  <a:pt x="1467113" y="1358466"/>
                </a:cubicBezTo>
                <a:cubicBezTo>
                  <a:pt x="1567302" y="1060722"/>
                  <a:pt x="1944068" y="815188"/>
                  <a:pt x="1873513" y="604932"/>
                </a:cubicBezTo>
                <a:close/>
              </a:path>
            </a:pathLst>
          </a:custGeom>
          <a:solidFill>
            <a:srgbClr val="FF0066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7320E83D-8C52-445C-A05D-D10D8E2772C2}"/>
              </a:ext>
            </a:extLst>
          </p:cNvPr>
          <p:cNvSpPr/>
          <p:nvPr/>
        </p:nvSpPr>
        <p:spPr>
          <a:xfrm>
            <a:off x="5053224" y="2714319"/>
            <a:ext cx="1049032" cy="2080473"/>
          </a:xfrm>
          <a:custGeom>
            <a:avLst/>
            <a:gdLst>
              <a:gd name="connsiteX0" fmla="*/ 39 w 1049032"/>
              <a:gd name="connsiteY0" fmla="*/ 5 h 2080473"/>
              <a:gd name="connsiteX1" fmla="*/ 972191 w 1049032"/>
              <a:gd name="connsiteY1" fmla="*/ 1732553 h 2080473"/>
              <a:gd name="connsiteX2" fmla="*/ 981816 w 1049032"/>
              <a:gd name="connsiteY2" fmla="*/ 2079062 h 2080473"/>
              <a:gd name="connsiteX3" fmla="*/ 933690 w 1049032"/>
              <a:gd name="connsiteY3" fmla="*/ 1751803 h 2080473"/>
              <a:gd name="connsiteX4" fmla="*/ 39 w 1049032"/>
              <a:gd name="connsiteY4" fmla="*/ 5 h 208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032" h="2080473">
                <a:moveTo>
                  <a:pt x="39" y="5"/>
                </a:moveTo>
                <a:cubicBezTo>
                  <a:pt x="6456" y="-3203"/>
                  <a:pt x="808562" y="1386044"/>
                  <a:pt x="972191" y="1732553"/>
                </a:cubicBezTo>
                <a:cubicBezTo>
                  <a:pt x="1135820" y="2079062"/>
                  <a:pt x="988233" y="2075854"/>
                  <a:pt x="981816" y="2079062"/>
                </a:cubicBezTo>
                <a:cubicBezTo>
                  <a:pt x="975399" y="2082270"/>
                  <a:pt x="1100528" y="2104729"/>
                  <a:pt x="933690" y="1751803"/>
                </a:cubicBezTo>
                <a:cubicBezTo>
                  <a:pt x="766852" y="1398877"/>
                  <a:pt x="-6378" y="3213"/>
                  <a:pt x="39" y="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ABED417E-F4BE-4316-9214-B313BAD7F38F}"/>
              </a:ext>
            </a:extLst>
          </p:cNvPr>
          <p:cNvSpPr/>
          <p:nvPr/>
        </p:nvSpPr>
        <p:spPr>
          <a:xfrm>
            <a:off x="4643537" y="3551680"/>
            <a:ext cx="1012623" cy="637569"/>
          </a:xfrm>
          <a:custGeom>
            <a:avLst/>
            <a:gdLst>
              <a:gd name="connsiteX0" fmla="*/ 430 w 1012623"/>
              <a:gd name="connsiteY0" fmla="*/ 87 h 637569"/>
              <a:gd name="connsiteX1" fmla="*/ 444930 w 1012623"/>
              <a:gd name="connsiteY1" fmla="*/ 359920 h 637569"/>
              <a:gd name="connsiteX2" fmla="*/ 808996 w 1012623"/>
              <a:gd name="connsiteY2" fmla="*/ 571587 h 637569"/>
              <a:gd name="connsiteX3" fmla="*/ 1012196 w 1012623"/>
              <a:gd name="connsiteY3" fmla="*/ 635087 h 637569"/>
              <a:gd name="connsiteX4" fmla="*/ 847096 w 1012623"/>
              <a:gd name="connsiteY4" fmla="*/ 601220 h 637569"/>
              <a:gd name="connsiteX5" fmla="*/ 372963 w 1012623"/>
              <a:gd name="connsiteY5" fmla="*/ 393787 h 637569"/>
              <a:gd name="connsiteX6" fmla="*/ 430 w 1012623"/>
              <a:gd name="connsiteY6" fmla="*/ 87 h 63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623" h="637569">
                <a:moveTo>
                  <a:pt x="430" y="87"/>
                </a:moveTo>
                <a:cubicBezTo>
                  <a:pt x="12425" y="-5558"/>
                  <a:pt x="310169" y="264670"/>
                  <a:pt x="444930" y="359920"/>
                </a:cubicBezTo>
                <a:cubicBezTo>
                  <a:pt x="579691" y="455170"/>
                  <a:pt x="714452" y="525726"/>
                  <a:pt x="808996" y="571587"/>
                </a:cubicBezTo>
                <a:cubicBezTo>
                  <a:pt x="903540" y="617448"/>
                  <a:pt x="1005846" y="630148"/>
                  <a:pt x="1012196" y="635087"/>
                </a:cubicBezTo>
                <a:cubicBezTo>
                  <a:pt x="1018546" y="640026"/>
                  <a:pt x="953635" y="641437"/>
                  <a:pt x="847096" y="601220"/>
                </a:cubicBezTo>
                <a:cubicBezTo>
                  <a:pt x="740557" y="561003"/>
                  <a:pt x="516191" y="489037"/>
                  <a:pt x="372963" y="393787"/>
                </a:cubicBezTo>
                <a:cubicBezTo>
                  <a:pt x="229735" y="298537"/>
                  <a:pt x="-11565" y="5732"/>
                  <a:pt x="430" y="8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43C5804C-D817-4D3E-B9F3-9E12A8ECDD32}"/>
              </a:ext>
            </a:extLst>
          </p:cNvPr>
          <p:cNvSpPr/>
          <p:nvPr/>
        </p:nvSpPr>
        <p:spPr>
          <a:xfrm>
            <a:off x="3402335" y="3699445"/>
            <a:ext cx="1136485" cy="918208"/>
          </a:xfrm>
          <a:custGeom>
            <a:avLst/>
            <a:gdLst>
              <a:gd name="connsiteX0" fmla="*/ 1135798 w 1136485"/>
              <a:gd name="connsiteY0" fmla="*/ 76688 h 918208"/>
              <a:gd name="connsiteX1" fmla="*/ 695532 w 1136485"/>
              <a:gd name="connsiteY1" fmla="*/ 85155 h 918208"/>
              <a:gd name="connsiteX2" fmla="*/ 348398 w 1136485"/>
              <a:gd name="connsiteY2" fmla="*/ 148655 h 918208"/>
              <a:gd name="connsiteX3" fmla="*/ 22432 w 1136485"/>
              <a:gd name="connsiteY3" fmla="*/ 872555 h 918208"/>
              <a:gd name="connsiteX4" fmla="*/ 52065 w 1136485"/>
              <a:gd name="connsiteY4" fmla="*/ 758255 h 918208"/>
              <a:gd name="connsiteX5" fmla="*/ 242565 w 1136485"/>
              <a:gd name="connsiteY5" fmla="*/ 63988 h 918208"/>
              <a:gd name="connsiteX6" fmla="*/ 589698 w 1136485"/>
              <a:gd name="connsiteY6" fmla="*/ 34355 h 918208"/>
              <a:gd name="connsiteX7" fmla="*/ 1135798 w 1136485"/>
              <a:gd name="connsiteY7" fmla="*/ 76688 h 91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485" h="918208">
                <a:moveTo>
                  <a:pt x="1135798" y="76688"/>
                </a:moveTo>
                <a:cubicBezTo>
                  <a:pt x="1153437" y="85155"/>
                  <a:pt x="826765" y="73161"/>
                  <a:pt x="695532" y="85155"/>
                </a:cubicBezTo>
                <a:cubicBezTo>
                  <a:pt x="564299" y="97149"/>
                  <a:pt x="460581" y="17422"/>
                  <a:pt x="348398" y="148655"/>
                </a:cubicBezTo>
                <a:cubicBezTo>
                  <a:pt x="236215" y="279888"/>
                  <a:pt x="71821" y="770955"/>
                  <a:pt x="22432" y="872555"/>
                </a:cubicBezTo>
                <a:cubicBezTo>
                  <a:pt x="-26957" y="974155"/>
                  <a:pt x="15376" y="893016"/>
                  <a:pt x="52065" y="758255"/>
                </a:cubicBezTo>
                <a:cubicBezTo>
                  <a:pt x="88754" y="623494"/>
                  <a:pt x="152960" y="184638"/>
                  <a:pt x="242565" y="63988"/>
                </a:cubicBezTo>
                <a:cubicBezTo>
                  <a:pt x="332170" y="-56662"/>
                  <a:pt x="440826" y="29416"/>
                  <a:pt x="589698" y="34355"/>
                </a:cubicBezTo>
                <a:cubicBezTo>
                  <a:pt x="738570" y="39294"/>
                  <a:pt x="1118159" y="68221"/>
                  <a:pt x="1135798" y="766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714E0B62-CA6C-4988-9E2F-011FC1B0A185}"/>
              </a:ext>
            </a:extLst>
          </p:cNvPr>
          <p:cNvSpPr/>
          <p:nvPr/>
        </p:nvSpPr>
        <p:spPr>
          <a:xfrm>
            <a:off x="3505168" y="3232415"/>
            <a:ext cx="385229" cy="800198"/>
          </a:xfrm>
          <a:custGeom>
            <a:avLst/>
            <a:gdLst>
              <a:gd name="connsiteX0" fmla="*/ 238157 w 385229"/>
              <a:gd name="connsiteY0" fmla="*/ 85460 h 800198"/>
              <a:gd name="connsiteX1" fmla="*/ 320707 w 385229"/>
              <a:gd name="connsiteY1" fmla="*/ 498210 h 800198"/>
              <a:gd name="connsiteX2" fmla="*/ 384207 w 385229"/>
              <a:gd name="connsiteY2" fmla="*/ 549010 h 800198"/>
              <a:gd name="connsiteX3" fmla="*/ 342932 w 385229"/>
              <a:gd name="connsiteY3" fmla="*/ 520435 h 800198"/>
              <a:gd name="connsiteX4" fmla="*/ 142907 w 385229"/>
              <a:gd name="connsiteY4" fmla="*/ 561710 h 800198"/>
              <a:gd name="connsiteX5" fmla="*/ 32 w 385229"/>
              <a:gd name="connsiteY5" fmla="*/ 799835 h 800198"/>
              <a:gd name="connsiteX6" fmla="*/ 130207 w 385229"/>
              <a:gd name="connsiteY6" fmla="*/ 501385 h 800198"/>
              <a:gd name="connsiteX7" fmla="*/ 184182 w 385229"/>
              <a:gd name="connsiteY7" fmla="*/ 34660 h 800198"/>
              <a:gd name="connsiteX8" fmla="*/ 238157 w 385229"/>
              <a:gd name="connsiteY8" fmla="*/ 85460 h 80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229" h="800198">
                <a:moveTo>
                  <a:pt x="238157" y="85460"/>
                </a:moveTo>
                <a:cubicBezTo>
                  <a:pt x="260911" y="162718"/>
                  <a:pt x="296365" y="420952"/>
                  <a:pt x="320707" y="498210"/>
                </a:cubicBezTo>
                <a:cubicBezTo>
                  <a:pt x="345049" y="575468"/>
                  <a:pt x="380503" y="545306"/>
                  <a:pt x="384207" y="549010"/>
                </a:cubicBezTo>
                <a:cubicBezTo>
                  <a:pt x="387911" y="552714"/>
                  <a:pt x="383149" y="518318"/>
                  <a:pt x="342932" y="520435"/>
                </a:cubicBezTo>
                <a:cubicBezTo>
                  <a:pt x="302715" y="522552"/>
                  <a:pt x="200057" y="515143"/>
                  <a:pt x="142907" y="561710"/>
                </a:cubicBezTo>
                <a:cubicBezTo>
                  <a:pt x="85757" y="608277"/>
                  <a:pt x="2149" y="809889"/>
                  <a:pt x="32" y="799835"/>
                </a:cubicBezTo>
                <a:cubicBezTo>
                  <a:pt x="-2085" y="789781"/>
                  <a:pt x="99515" y="628914"/>
                  <a:pt x="130207" y="501385"/>
                </a:cubicBezTo>
                <a:cubicBezTo>
                  <a:pt x="160899" y="373856"/>
                  <a:pt x="162486" y="103452"/>
                  <a:pt x="184182" y="34660"/>
                </a:cubicBezTo>
                <a:cubicBezTo>
                  <a:pt x="205878" y="-34132"/>
                  <a:pt x="215403" y="8202"/>
                  <a:pt x="238157" y="8546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FD210E3E-1078-412F-9705-547AE6B517DC}"/>
              </a:ext>
            </a:extLst>
          </p:cNvPr>
          <p:cNvSpPr/>
          <p:nvPr/>
        </p:nvSpPr>
        <p:spPr>
          <a:xfrm>
            <a:off x="5031803" y="1680789"/>
            <a:ext cx="1557767" cy="573473"/>
          </a:xfrm>
          <a:custGeom>
            <a:avLst/>
            <a:gdLst>
              <a:gd name="connsiteX0" fmla="*/ 86297 w 1557767"/>
              <a:gd name="connsiteY0" fmla="*/ 433761 h 573473"/>
              <a:gd name="connsiteX1" fmla="*/ 187897 w 1557767"/>
              <a:gd name="connsiteY1" fmla="*/ 433761 h 573473"/>
              <a:gd name="connsiteX2" fmla="*/ 1038797 w 1557767"/>
              <a:gd name="connsiteY2" fmla="*/ 294061 h 573473"/>
              <a:gd name="connsiteX3" fmla="*/ 1546797 w 1557767"/>
              <a:gd name="connsiteY3" fmla="*/ 573461 h 573473"/>
              <a:gd name="connsiteX4" fmla="*/ 1375347 w 1557767"/>
              <a:gd name="connsiteY4" fmla="*/ 281361 h 573473"/>
              <a:gd name="connsiteX5" fmla="*/ 1229297 w 1557767"/>
              <a:gd name="connsiteY5" fmla="*/ 1961 h 573473"/>
              <a:gd name="connsiteX6" fmla="*/ 86297 w 1557767"/>
              <a:gd name="connsiteY6" fmla="*/ 433761 h 57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7767" h="573473">
                <a:moveTo>
                  <a:pt x="86297" y="433761"/>
                </a:moveTo>
                <a:cubicBezTo>
                  <a:pt x="-87270" y="505728"/>
                  <a:pt x="29147" y="457044"/>
                  <a:pt x="187897" y="433761"/>
                </a:cubicBezTo>
                <a:cubicBezTo>
                  <a:pt x="346647" y="410478"/>
                  <a:pt x="812314" y="270778"/>
                  <a:pt x="1038797" y="294061"/>
                </a:cubicBezTo>
                <a:cubicBezTo>
                  <a:pt x="1265280" y="317344"/>
                  <a:pt x="1490705" y="575578"/>
                  <a:pt x="1546797" y="573461"/>
                </a:cubicBezTo>
                <a:cubicBezTo>
                  <a:pt x="1602889" y="571344"/>
                  <a:pt x="1428264" y="376611"/>
                  <a:pt x="1375347" y="281361"/>
                </a:cubicBezTo>
                <a:cubicBezTo>
                  <a:pt x="1322430" y="186111"/>
                  <a:pt x="1437789" y="-22381"/>
                  <a:pt x="1229297" y="1961"/>
                </a:cubicBezTo>
                <a:cubicBezTo>
                  <a:pt x="1020805" y="26303"/>
                  <a:pt x="259864" y="361794"/>
                  <a:pt x="86297" y="43376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: 図形 2111">
            <a:extLst>
              <a:ext uri="{FF2B5EF4-FFF2-40B4-BE49-F238E27FC236}">
                <a16:creationId xmlns:a16="http://schemas.microsoft.com/office/drawing/2014/main" id="{7E42440B-92F7-4DC0-90BD-E9985F71843A}"/>
              </a:ext>
            </a:extLst>
          </p:cNvPr>
          <p:cNvSpPr/>
          <p:nvPr/>
        </p:nvSpPr>
        <p:spPr>
          <a:xfrm>
            <a:off x="3509719" y="1797396"/>
            <a:ext cx="1314331" cy="414534"/>
          </a:xfrm>
          <a:custGeom>
            <a:avLst/>
            <a:gdLst>
              <a:gd name="connsiteX0" fmla="*/ 1297231 w 1314331"/>
              <a:gd name="connsiteY0" fmla="*/ 412404 h 414534"/>
              <a:gd name="connsiteX1" fmla="*/ 1221031 w 1314331"/>
              <a:gd name="connsiteY1" fmla="*/ 253654 h 414534"/>
              <a:gd name="connsiteX2" fmla="*/ 1017831 w 1314331"/>
              <a:gd name="connsiteY2" fmla="*/ 6004 h 414534"/>
              <a:gd name="connsiteX3" fmla="*/ 592381 w 1314331"/>
              <a:gd name="connsiteY3" fmla="*/ 94904 h 414534"/>
              <a:gd name="connsiteX4" fmla="*/ 33581 w 1314331"/>
              <a:gd name="connsiteY4" fmla="*/ 298104 h 414534"/>
              <a:gd name="connsiteX5" fmla="*/ 154231 w 1314331"/>
              <a:gd name="connsiteY5" fmla="*/ 266354 h 414534"/>
              <a:gd name="connsiteX6" fmla="*/ 903531 w 1314331"/>
              <a:gd name="connsiteY6" fmla="*/ 342554 h 414534"/>
              <a:gd name="connsiteX7" fmla="*/ 1297231 w 1314331"/>
              <a:gd name="connsiteY7" fmla="*/ 412404 h 4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4331" h="414534">
                <a:moveTo>
                  <a:pt x="1297231" y="412404"/>
                </a:moveTo>
                <a:cubicBezTo>
                  <a:pt x="1350148" y="397587"/>
                  <a:pt x="1267598" y="321387"/>
                  <a:pt x="1221031" y="253654"/>
                </a:cubicBezTo>
                <a:cubicBezTo>
                  <a:pt x="1174464" y="185921"/>
                  <a:pt x="1122606" y="32462"/>
                  <a:pt x="1017831" y="6004"/>
                </a:cubicBezTo>
                <a:cubicBezTo>
                  <a:pt x="913056" y="-20454"/>
                  <a:pt x="756423" y="46221"/>
                  <a:pt x="592381" y="94904"/>
                </a:cubicBezTo>
                <a:cubicBezTo>
                  <a:pt x="428339" y="143587"/>
                  <a:pt x="106606" y="269529"/>
                  <a:pt x="33581" y="298104"/>
                </a:cubicBezTo>
                <a:cubicBezTo>
                  <a:pt x="-39444" y="326679"/>
                  <a:pt x="9239" y="258946"/>
                  <a:pt x="154231" y="266354"/>
                </a:cubicBezTo>
                <a:cubicBezTo>
                  <a:pt x="299223" y="273762"/>
                  <a:pt x="715148" y="324562"/>
                  <a:pt x="903531" y="342554"/>
                </a:cubicBezTo>
                <a:cubicBezTo>
                  <a:pt x="1091914" y="360546"/>
                  <a:pt x="1244314" y="427221"/>
                  <a:pt x="1297231" y="41240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8CB5C286-D872-469C-AE89-D46B28540157}"/>
              </a:ext>
            </a:extLst>
          </p:cNvPr>
          <p:cNvSpPr/>
          <p:nvPr/>
        </p:nvSpPr>
        <p:spPr>
          <a:xfrm>
            <a:off x="6273795" y="1780788"/>
            <a:ext cx="1567039" cy="764484"/>
          </a:xfrm>
          <a:custGeom>
            <a:avLst/>
            <a:gdLst>
              <a:gd name="connsiteX0" fmla="*/ 5 w 1567039"/>
              <a:gd name="connsiteY0" fmla="*/ 759212 h 764484"/>
              <a:gd name="connsiteX1" fmla="*/ 863605 w 1567039"/>
              <a:gd name="connsiteY1" fmla="*/ 352812 h 764484"/>
              <a:gd name="connsiteX2" fmla="*/ 1549405 w 1567039"/>
              <a:gd name="connsiteY2" fmla="*/ 530612 h 764484"/>
              <a:gd name="connsiteX3" fmla="*/ 1320805 w 1567039"/>
              <a:gd name="connsiteY3" fmla="*/ 327412 h 764484"/>
              <a:gd name="connsiteX4" fmla="*/ 850905 w 1567039"/>
              <a:gd name="connsiteY4" fmla="*/ 9912 h 764484"/>
              <a:gd name="connsiteX5" fmla="*/ 5 w 1567039"/>
              <a:gd name="connsiteY5" fmla="*/ 759212 h 76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039" h="764484">
                <a:moveTo>
                  <a:pt x="5" y="759212"/>
                </a:moveTo>
                <a:cubicBezTo>
                  <a:pt x="2122" y="816362"/>
                  <a:pt x="605372" y="390912"/>
                  <a:pt x="863605" y="352812"/>
                </a:cubicBezTo>
                <a:cubicBezTo>
                  <a:pt x="1121838" y="314712"/>
                  <a:pt x="1473205" y="534845"/>
                  <a:pt x="1549405" y="530612"/>
                </a:cubicBezTo>
                <a:cubicBezTo>
                  <a:pt x="1625605" y="526379"/>
                  <a:pt x="1437222" y="414195"/>
                  <a:pt x="1320805" y="327412"/>
                </a:cubicBezTo>
                <a:cubicBezTo>
                  <a:pt x="1204388" y="240629"/>
                  <a:pt x="1073155" y="-57821"/>
                  <a:pt x="850905" y="9912"/>
                </a:cubicBezTo>
                <a:cubicBezTo>
                  <a:pt x="628655" y="77645"/>
                  <a:pt x="-2112" y="702062"/>
                  <a:pt x="5" y="759212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CB457F40-EF86-4ED8-8C10-C2D6D1B55E69}"/>
              </a:ext>
            </a:extLst>
          </p:cNvPr>
          <p:cNvSpPr/>
          <p:nvPr/>
        </p:nvSpPr>
        <p:spPr>
          <a:xfrm>
            <a:off x="3201974" y="2367766"/>
            <a:ext cx="2560335" cy="2210160"/>
          </a:xfrm>
          <a:custGeom>
            <a:avLst/>
            <a:gdLst>
              <a:gd name="connsiteX0" fmla="*/ 1162593 w 2560335"/>
              <a:gd name="connsiteY0" fmla="*/ 155301 h 2210160"/>
              <a:gd name="connsiteX1" fmla="*/ 138126 w 2560335"/>
              <a:gd name="connsiteY1" fmla="*/ 637901 h 2210160"/>
              <a:gd name="connsiteX2" fmla="*/ 19593 w 2560335"/>
              <a:gd name="connsiteY2" fmla="*/ 1543834 h 2210160"/>
              <a:gd name="connsiteX3" fmla="*/ 227026 w 2560335"/>
              <a:gd name="connsiteY3" fmla="*/ 2195767 h 2210160"/>
              <a:gd name="connsiteX4" fmla="*/ 277826 w 2560335"/>
              <a:gd name="connsiteY4" fmla="*/ 1912134 h 2210160"/>
              <a:gd name="connsiteX5" fmla="*/ 531826 w 2560335"/>
              <a:gd name="connsiteY5" fmla="*/ 980801 h 2210160"/>
              <a:gd name="connsiteX6" fmla="*/ 548759 w 2560335"/>
              <a:gd name="connsiteY6" fmla="*/ 1078167 h 2210160"/>
              <a:gd name="connsiteX7" fmla="*/ 684226 w 2560335"/>
              <a:gd name="connsiteY7" fmla="*/ 1484567 h 2210160"/>
              <a:gd name="connsiteX8" fmla="*/ 679993 w 2560335"/>
              <a:gd name="connsiteY8" fmla="*/ 1327934 h 2210160"/>
              <a:gd name="connsiteX9" fmla="*/ 955159 w 2560335"/>
              <a:gd name="connsiteY9" fmla="*/ 1471867 h 2210160"/>
              <a:gd name="connsiteX10" fmla="*/ 933993 w 2560335"/>
              <a:gd name="connsiteY10" fmla="*/ 1264434 h 2210160"/>
              <a:gd name="connsiteX11" fmla="*/ 1137193 w 2560335"/>
              <a:gd name="connsiteY11" fmla="*/ 1484567 h 2210160"/>
              <a:gd name="connsiteX12" fmla="*/ 1090626 w 2560335"/>
              <a:gd name="connsiteY12" fmla="*/ 1395667 h 2210160"/>
              <a:gd name="connsiteX13" fmla="*/ 1175293 w 2560335"/>
              <a:gd name="connsiteY13" fmla="*/ 1243267 h 2210160"/>
              <a:gd name="connsiteX14" fmla="*/ 1298059 w 2560335"/>
              <a:gd name="connsiteY14" fmla="*/ 1306767 h 2210160"/>
              <a:gd name="connsiteX15" fmla="*/ 1412359 w 2560335"/>
              <a:gd name="connsiteY15" fmla="*/ 1471867 h 2210160"/>
              <a:gd name="connsiteX16" fmla="*/ 1399659 w 2560335"/>
              <a:gd name="connsiteY16" fmla="*/ 1361801 h 2210160"/>
              <a:gd name="connsiteX17" fmla="*/ 1403893 w 2560335"/>
              <a:gd name="connsiteY17" fmla="*/ 1192467 h 2210160"/>
              <a:gd name="connsiteX18" fmla="*/ 1535126 w 2560335"/>
              <a:gd name="connsiteY18" fmla="*/ 1281367 h 2210160"/>
              <a:gd name="connsiteX19" fmla="*/ 1814526 w 2560335"/>
              <a:gd name="connsiteY19" fmla="*/ 1450701 h 2210160"/>
              <a:gd name="connsiteX20" fmla="*/ 2259026 w 2560335"/>
              <a:gd name="connsiteY20" fmla="*/ 1772434 h 2210160"/>
              <a:gd name="connsiteX21" fmla="*/ 2551126 w 2560335"/>
              <a:gd name="connsiteY21" fmla="*/ 1852867 h 2210160"/>
              <a:gd name="connsiteX22" fmla="*/ 2462226 w 2560335"/>
              <a:gd name="connsiteY22" fmla="*/ 1827467 h 2210160"/>
              <a:gd name="connsiteX23" fmla="*/ 2212459 w 2560335"/>
              <a:gd name="connsiteY23" fmla="*/ 1742801 h 2210160"/>
              <a:gd name="connsiteX24" fmla="*/ 2225159 w 2560335"/>
              <a:gd name="connsiteY24" fmla="*/ 1565001 h 2210160"/>
              <a:gd name="connsiteX25" fmla="*/ 2170126 w 2560335"/>
              <a:gd name="connsiteY25" fmla="*/ 1222101 h 2210160"/>
              <a:gd name="connsiteX26" fmla="*/ 1513959 w 2560335"/>
              <a:gd name="connsiteY26" fmla="*/ 324634 h 2210160"/>
              <a:gd name="connsiteX27" fmla="*/ 1209159 w 2560335"/>
              <a:gd name="connsiteY27" fmla="*/ 7134 h 2210160"/>
              <a:gd name="connsiteX28" fmla="*/ 1162593 w 2560335"/>
              <a:gd name="connsiteY28" fmla="*/ 155301 h 22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60335" h="2210160">
                <a:moveTo>
                  <a:pt x="1162593" y="155301"/>
                </a:moveTo>
                <a:cubicBezTo>
                  <a:pt x="984087" y="260429"/>
                  <a:pt x="328626" y="406479"/>
                  <a:pt x="138126" y="637901"/>
                </a:cubicBezTo>
                <a:cubicBezTo>
                  <a:pt x="-52374" y="869323"/>
                  <a:pt x="4776" y="1284190"/>
                  <a:pt x="19593" y="1543834"/>
                </a:cubicBezTo>
                <a:cubicBezTo>
                  <a:pt x="34410" y="1803478"/>
                  <a:pt x="183987" y="2134384"/>
                  <a:pt x="227026" y="2195767"/>
                </a:cubicBezTo>
                <a:cubicBezTo>
                  <a:pt x="270065" y="2257150"/>
                  <a:pt x="227026" y="2114628"/>
                  <a:pt x="277826" y="1912134"/>
                </a:cubicBezTo>
                <a:cubicBezTo>
                  <a:pt x="328626" y="1709640"/>
                  <a:pt x="486671" y="1119795"/>
                  <a:pt x="531826" y="980801"/>
                </a:cubicBezTo>
                <a:cubicBezTo>
                  <a:pt x="576981" y="841807"/>
                  <a:pt x="523359" y="994206"/>
                  <a:pt x="548759" y="1078167"/>
                </a:cubicBezTo>
                <a:cubicBezTo>
                  <a:pt x="574159" y="1162128"/>
                  <a:pt x="662354" y="1442939"/>
                  <a:pt x="684226" y="1484567"/>
                </a:cubicBezTo>
                <a:cubicBezTo>
                  <a:pt x="706098" y="1526195"/>
                  <a:pt x="634838" y="1330051"/>
                  <a:pt x="679993" y="1327934"/>
                </a:cubicBezTo>
                <a:cubicBezTo>
                  <a:pt x="725148" y="1325817"/>
                  <a:pt x="912826" y="1482450"/>
                  <a:pt x="955159" y="1471867"/>
                </a:cubicBezTo>
                <a:cubicBezTo>
                  <a:pt x="997492" y="1461284"/>
                  <a:pt x="903654" y="1262317"/>
                  <a:pt x="933993" y="1264434"/>
                </a:cubicBezTo>
                <a:cubicBezTo>
                  <a:pt x="964332" y="1266551"/>
                  <a:pt x="1111088" y="1462695"/>
                  <a:pt x="1137193" y="1484567"/>
                </a:cubicBezTo>
                <a:cubicBezTo>
                  <a:pt x="1163298" y="1506439"/>
                  <a:pt x="1084276" y="1435884"/>
                  <a:pt x="1090626" y="1395667"/>
                </a:cubicBezTo>
                <a:cubicBezTo>
                  <a:pt x="1096976" y="1355450"/>
                  <a:pt x="1140721" y="1258084"/>
                  <a:pt x="1175293" y="1243267"/>
                </a:cubicBezTo>
                <a:cubicBezTo>
                  <a:pt x="1209865" y="1228450"/>
                  <a:pt x="1258548" y="1268667"/>
                  <a:pt x="1298059" y="1306767"/>
                </a:cubicBezTo>
                <a:cubicBezTo>
                  <a:pt x="1337570" y="1344867"/>
                  <a:pt x="1395426" y="1462695"/>
                  <a:pt x="1412359" y="1471867"/>
                </a:cubicBezTo>
                <a:cubicBezTo>
                  <a:pt x="1429292" y="1481039"/>
                  <a:pt x="1401070" y="1408368"/>
                  <a:pt x="1399659" y="1361801"/>
                </a:cubicBezTo>
                <a:cubicBezTo>
                  <a:pt x="1398248" y="1315234"/>
                  <a:pt x="1381315" y="1205873"/>
                  <a:pt x="1403893" y="1192467"/>
                </a:cubicBezTo>
                <a:cubicBezTo>
                  <a:pt x="1426471" y="1179061"/>
                  <a:pt x="1466687" y="1238328"/>
                  <a:pt x="1535126" y="1281367"/>
                </a:cubicBezTo>
                <a:cubicBezTo>
                  <a:pt x="1603565" y="1324406"/>
                  <a:pt x="1693876" y="1368857"/>
                  <a:pt x="1814526" y="1450701"/>
                </a:cubicBezTo>
                <a:cubicBezTo>
                  <a:pt x="1935176" y="1532545"/>
                  <a:pt x="2136259" y="1705406"/>
                  <a:pt x="2259026" y="1772434"/>
                </a:cubicBezTo>
                <a:cubicBezTo>
                  <a:pt x="2381793" y="1839462"/>
                  <a:pt x="2517259" y="1843695"/>
                  <a:pt x="2551126" y="1852867"/>
                </a:cubicBezTo>
                <a:cubicBezTo>
                  <a:pt x="2584993" y="1862039"/>
                  <a:pt x="2518670" y="1845811"/>
                  <a:pt x="2462226" y="1827467"/>
                </a:cubicBezTo>
                <a:cubicBezTo>
                  <a:pt x="2405782" y="1809123"/>
                  <a:pt x="2251970" y="1786545"/>
                  <a:pt x="2212459" y="1742801"/>
                </a:cubicBezTo>
                <a:cubicBezTo>
                  <a:pt x="2172948" y="1699057"/>
                  <a:pt x="2232214" y="1651784"/>
                  <a:pt x="2225159" y="1565001"/>
                </a:cubicBezTo>
                <a:cubicBezTo>
                  <a:pt x="2218104" y="1478218"/>
                  <a:pt x="2288659" y="1428829"/>
                  <a:pt x="2170126" y="1222101"/>
                </a:cubicBezTo>
                <a:cubicBezTo>
                  <a:pt x="2051593" y="1015373"/>
                  <a:pt x="1674120" y="527128"/>
                  <a:pt x="1513959" y="324634"/>
                </a:cubicBezTo>
                <a:cubicBezTo>
                  <a:pt x="1353798" y="122140"/>
                  <a:pt x="1271953" y="38178"/>
                  <a:pt x="1209159" y="7134"/>
                </a:cubicBezTo>
                <a:cubicBezTo>
                  <a:pt x="1146365" y="-23910"/>
                  <a:pt x="1341099" y="50173"/>
                  <a:pt x="1162593" y="15530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95936856-159C-4040-90A0-69A102B1F6BE}"/>
              </a:ext>
            </a:extLst>
          </p:cNvPr>
          <p:cNvSpPr/>
          <p:nvPr/>
        </p:nvSpPr>
        <p:spPr>
          <a:xfrm>
            <a:off x="5034572" y="5264071"/>
            <a:ext cx="240854" cy="541949"/>
          </a:xfrm>
          <a:custGeom>
            <a:avLst/>
            <a:gdLst>
              <a:gd name="connsiteX0" fmla="*/ 978 w 240854"/>
              <a:gd name="connsiteY0" fmla="*/ 79 h 541949"/>
              <a:gd name="connsiteX1" fmla="*/ 68711 w 240854"/>
              <a:gd name="connsiteY1" fmla="*/ 228679 h 541949"/>
              <a:gd name="connsiteX2" fmla="*/ 233811 w 240854"/>
              <a:gd name="connsiteY2" fmla="*/ 406479 h 541949"/>
              <a:gd name="connsiteX3" fmla="*/ 208411 w 240854"/>
              <a:gd name="connsiteY3" fmla="*/ 480562 h 541949"/>
              <a:gd name="connsiteX4" fmla="*/ 189361 w 240854"/>
              <a:gd name="connsiteY4" fmla="*/ 541946 h 541949"/>
              <a:gd name="connsiteX5" fmla="*/ 174545 w 240854"/>
              <a:gd name="connsiteY5" fmla="*/ 482679 h 541949"/>
              <a:gd name="connsiteX6" fmla="*/ 119511 w 240854"/>
              <a:gd name="connsiteY6" fmla="*/ 368379 h 541949"/>
              <a:gd name="connsiteX7" fmla="*/ 34845 w 240854"/>
              <a:gd name="connsiteY7" fmla="*/ 254079 h 541949"/>
              <a:gd name="connsiteX8" fmla="*/ 978 w 240854"/>
              <a:gd name="connsiteY8" fmla="*/ 79 h 54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54" h="541949">
                <a:moveTo>
                  <a:pt x="978" y="79"/>
                </a:moveTo>
                <a:cubicBezTo>
                  <a:pt x="6622" y="-4154"/>
                  <a:pt x="29906" y="160946"/>
                  <a:pt x="68711" y="228679"/>
                </a:cubicBezTo>
                <a:cubicBezTo>
                  <a:pt x="107517" y="296412"/>
                  <a:pt x="210528" y="364498"/>
                  <a:pt x="233811" y="406479"/>
                </a:cubicBezTo>
                <a:cubicBezTo>
                  <a:pt x="257094" y="448460"/>
                  <a:pt x="215819" y="457984"/>
                  <a:pt x="208411" y="480562"/>
                </a:cubicBezTo>
                <a:cubicBezTo>
                  <a:pt x="201003" y="503140"/>
                  <a:pt x="195005" y="541593"/>
                  <a:pt x="189361" y="541946"/>
                </a:cubicBezTo>
                <a:cubicBezTo>
                  <a:pt x="183717" y="542299"/>
                  <a:pt x="186187" y="511607"/>
                  <a:pt x="174545" y="482679"/>
                </a:cubicBezTo>
                <a:cubicBezTo>
                  <a:pt x="162903" y="453751"/>
                  <a:pt x="142794" y="406479"/>
                  <a:pt x="119511" y="368379"/>
                </a:cubicBezTo>
                <a:cubicBezTo>
                  <a:pt x="96228" y="330279"/>
                  <a:pt x="54600" y="311934"/>
                  <a:pt x="34845" y="254079"/>
                </a:cubicBezTo>
                <a:cubicBezTo>
                  <a:pt x="15090" y="196224"/>
                  <a:pt x="-4666" y="4312"/>
                  <a:pt x="978" y="7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0619FC87-2987-45B0-BE98-FDAD04BAC4E6}"/>
              </a:ext>
            </a:extLst>
          </p:cNvPr>
          <p:cNvSpPr/>
          <p:nvPr/>
        </p:nvSpPr>
        <p:spPr>
          <a:xfrm>
            <a:off x="3263335" y="4565501"/>
            <a:ext cx="249744" cy="1159293"/>
          </a:xfrm>
          <a:custGeom>
            <a:avLst/>
            <a:gdLst>
              <a:gd name="connsiteX0" fmla="*/ 130740 w 249744"/>
              <a:gd name="connsiteY0" fmla="*/ 31899 h 1159293"/>
              <a:gd name="connsiteX1" fmla="*/ 86290 w 249744"/>
              <a:gd name="connsiteY1" fmla="*/ 679599 h 1159293"/>
              <a:gd name="connsiteX2" fmla="*/ 248215 w 249744"/>
              <a:gd name="connsiteY2" fmla="*/ 1009799 h 1159293"/>
              <a:gd name="connsiteX3" fmla="*/ 172015 w 249744"/>
              <a:gd name="connsiteY3" fmla="*/ 1120924 h 1159293"/>
              <a:gd name="connsiteX4" fmla="*/ 181540 w 249744"/>
              <a:gd name="connsiteY4" fmla="*/ 1120924 h 1159293"/>
              <a:gd name="connsiteX5" fmla="*/ 57715 w 249744"/>
              <a:gd name="connsiteY5" fmla="*/ 663724 h 1159293"/>
              <a:gd name="connsiteX6" fmla="*/ 565 w 249744"/>
              <a:gd name="connsiteY6" fmla="*/ 412899 h 1159293"/>
              <a:gd name="connsiteX7" fmla="*/ 35490 w 249744"/>
              <a:gd name="connsiteY7" fmla="*/ 133499 h 1159293"/>
              <a:gd name="connsiteX8" fmla="*/ 130740 w 249744"/>
              <a:gd name="connsiteY8" fmla="*/ 31899 h 11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744" h="1159293">
                <a:moveTo>
                  <a:pt x="130740" y="31899"/>
                </a:moveTo>
                <a:cubicBezTo>
                  <a:pt x="139207" y="122916"/>
                  <a:pt x="66711" y="516616"/>
                  <a:pt x="86290" y="679599"/>
                </a:cubicBezTo>
                <a:cubicBezTo>
                  <a:pt x="105869" y="842582"/>
                  <a:pt x="233928" y="936245"/>
                  <a:pt x="248215" y="1009799"/>
                </a:cubicBezTo>
                <a:cubicBezTo>
                  <a:pt x="262503" y="1083353"/>
                  <a:pt x="172015" y="1120924"/>
                  <a:pt x="172015" y="1120924"/>
                </a:cubicBezTo>
                <a:cubicBezTo>
                  <a:pt x="160903" y="1139445"/>
                  <a:pt x="200590" y="1197124"/>
                  <a:pt x="181540" y="1120924"/>
                </a:cubicBezTo>
                <a:cubicBezTo>
                  <a:pt x="162490" y="1044724"/>
                  <a:pt x="87877" y="781728"/>
                  <a:pt x="57715" y="663724"/>
                </a:cubicBezTo>
                <a:cubicBezTo>
                  <a:pt x="27553" y="545720"/>
                  <a:pt x="4269" y="501270"/>
                  <a:pt x="565" y="412899"/>
                </a:cubicBezTo>
                <a:cubicBezTo>
                  <a:pt x="-3139" y="324528"/>
                  <a:pt x="11677" y="200174"/>
                  <a:pt x="35490" y="133499"/>
                </a:cubicBezTo>
                <a:cubicBezTo>
                  <a:pt x="59302" y="66824"/>
                  <a:pt x="122273" y="-59118"/>
                  <a:pt x="130740" y="3189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21AE7CED-DFE7-4000-AAA7-7C1A040B7960}"/>
              </a:ext>
            </a:extLst>
          </p:cNvPr>
          <p:cNvSpPr/>
          <p:nvPr/>
        </p:nvSpPr>
        <p:spPr>
          <a:xfrm>
            <a:off x="5017820" y="4801419"/>
            <a:ext cx="164387" cy="363200"/>
          </a:xfrm>
          <a:custGeom>
            <a:avLst/>
            <a:gdLst>
              <a:gd name="connsiteX0" fmla="*/ 163780 w 164387"/>
              <a:gd name="connsiteY0" fmla="*/ 1298 h 363200"/>
              <a:gd name="connsiteX1" fmla="*/ 85463 w 164387"/>
              <a:gd name="connsiteY1" fmla="*/ 90198 h 363200"/>
              <a:gd name="connsiteX2" fmla="*/ 60063 w 164387"/>
              <a:gd name="connsiteY2" fmla="*/ 185448 h 363200"/>
              <a:gd name="connsiteX3" fmla="*/ 91813 w 164387"/>
              <a:gd name="connsiteY3" fmla="*/ 356898 h 363200"/>
              <a:gd name="connsiteX4" fmla="*/ 66413 w 164387"/>
              <a:gd name="connsiteY4" fmla="*/ 314564 h 363200"/>
              <a:gd name="connsiteX5" fmla="*/ 797 w 164387"/>
              <a:gd name="connsiteY5" fmla="*/ 204498 h 363200"/>
              <a:gd name="connsiteX6" fmla="*/ 38897 w 164387"/>
              <a:gd name="connsiteY6" fmla="*/ 52098 h 363200"/>
              <a:gd name="connsiteX7" fmla="*/ 163780 w 164387"/>
              <a:gd name="connsiteY7" fmla="*/ 1298 h 36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387" h="363200">
                <a:moveTo>
                  <a:pt x="163780" y="1298"/>
                </a:moveTo>
                <a:cubicBezTo>
                  <a:pt x="171541" y="7648"/>
                  <a:pt x="102749" y="59506"/>
                  <a:pt x="85463" y="90198"/>
                </a:cubicBezTo>
                <a:cubicBezTo>
                  <a:pt x="68177" y="120890"/>
                  <a:pt x="59005" y="140998"/>
                  <a:pt x="60063" y="185448"/>
                </a:cubicBezTo>
                <a:cubicBezTo>
                  <a:pt x="61121" y="229898"/>
                  <a:pt x="90755" y="335379"/>
                  <a:pt x="91813" y="356898"/>
                </a:cubicBezTo>
                <a:cubicBezTo>
                  <a:pt x="92871" y="378417"/>
                  <a:pt x="81582" y="339964"/>
                  <a:pt x="66413" y="314564"/>
                </a:cubicBezTo>
                <a:cubicBezTo>
                  <a:pt x="51244" y="289164"/>
                  <a:pt x="5383" y="248242"/>
                  <a:pt x="797" y="204498"/>
                </a:cubicBezTo>
                <a:cubicBezTo>
                  <a:pt x="-3789" y="160754"/>
                  <a:pt x="11733" y="92315"/>
                  <a:pt x="38897" y="52098"/>
                </a:cubicBezTo>
                <a:cubicBezTo>
                  <a:pt x="66061" y="11881"/>
                  <a:pt x="156019" y="-5052"/>
                  <a:pt x="163780" y="129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43A86080-5772-4089-B5D7-B845543A7625}"/>
              </a:ext>
            </a:extLst>
          </p:cNvPr>
          <p:cNvSpPr/>
          <p:nvPr/>
        </p:nvSpPr>
        <p:spPr>
          <a:xfrm>
            <a:off x="3691412" y="6797774"/>
            <a:ext cx="150996" cy="546658"/>
          </a:xfrm>
          <a:custGeom>
            <a:avLst/>
            <a:gdLst>
              <a:gd name="connsiteX0" fmla="*/ 118588 w 150996"/>
              <a:gd name="connsiteY0" fmla="*/ 9426 h 546658"/>
              <a:gd name="connsiteX1" fmla="*/ 4288 w 150996"/>
              <a:gd name="connsiteY1" fmla="*/ 520601 h 546658"/>
              <a:gd name="connsiteX2" fmla="*/ 36038 w 150996"/>
              <a:gd name="connsiteY2" fmla="*/ 444401 h 546658"/>
              <a:gd name="connsiteX3" fmla="*/ 147163 w 150996"/>
              <a:gd name="connsiteY3" fmla="*/ 206276 h 546658"/>
              <a:gd name="connsiteX4" fmla="*/ 118588 w 150996"/>
              <a:gd name="connsiteY4" fmla="*/ 9426 h 54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96" h="546658">
                <a:moveTo>
                  <a:pt x="118588" y="9426"/>
                </a:moveTo>
                <a:cubicBezTo>
                  <a:pt x="94776" y="61813"/>
                  <a:pt x="18046" y="448105"/>
                  <a:pt x="4288" y="520601"/>
                </a:cubicBezTo>
                <a:cubicBezTo>
                  <a:pt x="-9470" y="593097"/>
                  <a:pt x="12226" y="496788"/>
                  <a:pt x="36038" y="444401"/>
                </a:cubicBezTo>
                <a:cubicBezTo>
                  <a:pt x="59850" y="392014"/>
                  <a:pt x="135521" y="275597"/>
                  <a:pt x="147163" y="206276"/>
                </a:cubicBezTo>
                <a:cubicBezTo>
                  <a:pt x="158805" y="136955"/>
                  <a:pt x="142400" y="-42961"/>
                  <a:pt x="118588" y="94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A2C31FAB-6220-49D8-B3BC-87C17FE96D72}"/>
              </a:ext>
            </a:extLst>
          </p:cNvPr>
          <p:cNvSpPr/>
          <p:nvPr/>
        </p:nvSpPr>
        <p:spPr>
          <a:xfrm>
            <a:off x="5941662" y="7439327"/>
            <a:ext cx="51037" cy="340093"/>
          </a:xfrm>
          <a:custGeom>
            <a:avLst/>
            <a:gdLst>
              <a:gd name="connsiteX0" fmla="*/ 46388 w 51037"/>
              <a:gd name="connsiteY0" fmla="*/ 756 h 340093"/>
              <a:gd name="connsiteX1" fmla="*/ 6171 w 51037"/>
              <a:gd name="connsiteY1" fmla="*/ 191256 h 340093"/>
              <a:gd name="connsiteX2" fmla="*/ 4055 w 51037"/>
              <a:gd name="connsiteY2" fmla="*/ 339423 h 340093"/>
              <a:gd name="connsiteX3" fmla="*/ 44271 w 51037"/>
              <a:gd name="connsiteY3" fmla="*/ 131990 h 340093"/>
              <a:gd name="connsiteX4" fmla="*/ 46388 w 51037"/>
              <a:gd name="connsiteY4" fmla="*/ 756 h 34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37" h="340093">
                <a:moveTo>
                  <a:pt x="46388" y="756"/>
                </a:moveTo>
                <a:cubicBezTo>
                  <a:pt x="40038" y="10634"/>
                  <a:pt x="13226" y="134812"/>
                  <a:pt x="6171" y="191256"/>
                </a:cubicBezTo>
                <a:cubicBezTo>
                  <a:pt x="-885" y="247701"/>
                  <a:pt x="-2295" y="349301"/>
                  <a:pt x="4055" y="339423"/>
                </a:cubicBezTo>
                <a:cubicBezTo>
                  <a:pt x="10405" y="329545"/>
                  <a:pt x="35452" y="183848"/>
                  <a:pt x="44271" y="131990"/>
                </a:cubicBezTo>
                <a:cubicBezTo>
                  <a:pt x="53090" y="80132"/>
                  <a:pt x="52738" y="-9122"/>
                  <a:pt x="46388" y="7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6F5093E1-56B3-4291-8FEA-F1E7A5E0B411}"/>
              </a:ext>
            </a:extLst>
          </p:cNvPr>
          <p:cNvSpPr/>
          <p:nvPr/>
        </p:nvSpPr>
        <p:spPr>
          <a:xfrm>
            <a:off x="2629661" y="7308060"/>
            <a:ext cx="582048" cy="604984"/>
          </a:xfrm>
          <a:custGeom>
            <a:avLst/>
            <a:gdLst>
              <a:gd name="connsiteX0" fmla="*/ 578677 w 582048"/>
              <a:gd name="connsiteY0" fmla="*/ 600865 h 604984"/>
              <a:gd name="connsiteX1" fmla="*/ 519939 w 582048"/>
              <a:gd name="connsiteY1" fmla="*/ 389728 h 604984"/>
              <a:gd name="connsiteX2" fmla="*/ 421514 w 582048"/>
              <a:gd name="connsiteY2" fmla="*/ 167478 h 604984"/>
              <a:gd name="connsiteX3" fmla="*/ 216727 w 582048"/>
              <a:gd name="connsiteY3" fmla="*/ 11903 h 604984"/>
              <a:gd name="connsiteX4" fmla="*/ 67502 w 582048"/>
              <a:gd name="connsiteY4" fmla="*/ 19840 h 604984"/>
              <a:gd name="connsiteX5" fmla="*/ 16702 w 582048"/>
              <a:gd name="connsiteY5" fmla="*/ 92865 h 604984"/>
              <a:gd name="connsiteX6" fmla="*/ 10352 w 582048"/>
              <a:gd name="connsiteY6" fmla="*/ 175415 h 604984"/>
              <a:gd name="connsiteX7" fmla="*/ 150052 w 582048"/>
              <a:gd name="connsiteY7" fmla="*/ 330990 h 604984"/>
              <a:gd name="connsiteX8" fmla="*/ 110364 w 582048"/>
              <a:gd name="connsiteY8" fmla="*/ 281778 h 604984"/>
              <a:gd name="connsiteX9" fmla="*/ 19877 w 582048"/>
              <a:gd name="connsiteY9" fmla="*/ 170653 h 604984"/>
              <a:gd name="connsiteX10" fmla="*/ 15114 w 582048"/>
              <a:gd name="connsiteY10" fmla="*/ 105565 h 604984"/>
              <a:gd name="connsiteX11" fmla="*/ 124652 w 582048"/>
              <a:gd name="connsiteY11" fmla="*/ 21428 h 604984"/>
              <a:gd name="connsiteX12" fmla="*/ 277052 w 582048"/>
              <a:gd name="connsiteY12" fmla="*/ 65878 h 604984"/>
              <a:gd name="connsiteX13" fmla="*/ 419927 w 582048"/>
              <a:gd name="connsiteY13" fmla="*/ 192878 h 604984"/>
              <a:gd name="connsiteX14" fmla="*/ 578677 w 582048"/>
              <a:gd name="connsiteY14" fmla="*/ 600865 h 60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2048" h="604984">
                <a:moveTo>
                  <a:pt x="578677" y="600865"/>
                </a:moveTo>
                <a:cubicBezTo>
                  <a:pt x="595346" y="633673"/>
                  <a:pt x="546133" y="461959"/>
                  <a:pt x="519939" y="389728"/>
                </a:cubicBezTo>
                <a:cubicBezTo>
                  <a:pt x="493745" y="317497"/>
                  <a:pt x="472049" y="230449"/>
                  <a:pt x="421514" y="167478"/>
                </a:cubicBezTo>
                <a:cubicBezTo>
                  <a:pt x="370979" y="104507"/>
                  <a:pt x="275729" y="36509"/>
                  <a:pt x="216727" y="11903"/>
                </a:cubicBezTo>
                <a:cubicBezTo>
                  <a:pt x="157725" y="-12703"/>
                  <a:pt x="100839" y="6346"/>
                  <a:pt x="67502" y="19840"/>
                </a:cubicBezTo>
                <a:cubicBezTo>
                  <a:pt x="34165" y="33334"/>
                  <a:pt x="26227" y="66936"/>
                  <a:pt x="16702" y="92865"/>
                </a:cubicBezTo>
                <a:cubicBezTo>
                  <a:pt x="7177" y="118794"/>
                  <a:pt x="-11873" y="135728"/>
                  <a:pt x="10352" y="175415"/>
                </a:cubicBezTo>
                <a:cubicBezTo>
                  <a:pt x="32577" y="215102"/>
                  <a:pt x="133383" y="313263"/>
                  <a:pt x="150052" y="330990"/>
                </a:cubicBezTo>
                <a:cubicBezTo>
                  <a:pt x="166721" y="348717"/>
                  <a:pt x="110364" y="281778"/>
                  <a:pt x="110364" y="281778"/>
                </a:cubicBezTo>
                <a:cubicBezTo>
                  <a:pt x="88668" y="255055"/>
                  <a:pt x="35752" y="200022"/>
                  <a:pt x="19877" y="170653"/>
                </a:cubicBezTo>
                <a:cubicBezTo>
                  <a:pt x="4002" y="141284"/>
                  <a:pt x="-2348" y="130436"/>
                  <a:pt x="15114" y="105565"/>
                </a:cubicBezTo>
                <a:cubicBezTo>
                  <a:pt x="32576" y="80694"/>
                  <a:pt x="80996" y="28042"/>
                  <a:pt x="124652" y="21428"/>
                </a:cubicBezTo>
                <a:cubicBezTo>
                  <a:pt x="168308" y="14813"/>
                  <a:pt x="227839" y="37303"/>
                  <a:pt x="277052" y="65878"/>
                </a:cubicBezTo>
                <a:cubicBezTo>
                  <a:pt x="326264" y="94453"/>
                  <a:pt x="370450" y="103184"/>
                  <a:pt x="419927" y="192878"/>
                </a:cubicBezTo>
                <a:cubicBezTo>
                  <a:pt x="469404" y="282572"/>
                  <a:pt x="562008" y="568057"/>
                  <a:pt x="578677" y="6008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2941C70C-32D0-4306-8F83-5AE28A7029BC}"/>
              </a:ext>
            </a:extLst>
          </p:cNvPr>
          <p:cNvSpPr/>
          <p:nvPr/>
        </p:nvSpPr>
        <p:spPr>
          <a:xfrm>
            <a:off x="2617174" y="7331742"/>
            <a:ext cx="147889" cy="291571"/>
          </a:xfrm>
          <a:custGeom>
            <a:avLst/>
            <a:gdLst>
              <a:gd name="connsiteX0" fmla="*/ 75226 w 147889"/>
              <a:gd name="connsiteY0" fmla="*/ 921 h 291571"/>
              <a:gd name="connsiteX1" fmla="*/ 16489 w 147889"/>
              <a:gd name="connsiteY1" fmla="*/ 46958 h 291571"/>
              <a:gd name="connsiteX2" fmla="*/ 18076 w 147889"/>
              <a:gd name="connsiteY2" fmla="*/ 134271 h 291571"/>
              <a:gd name="connsiteX3" fmla="*/ 146664 w 147889"/>
              <a:gd name="connsiteY3" fmla="*/ 288258 h 291571"/>
              <a:gd name="connsiteX4" fmla="*/ 79989 w 147889"/>
              <a:gd name="connsiteY4" fmla="*/ 235871 h 291571"/>
              <a:gd name="connsiteX5" fmla="*/ 30776 w 147889"/>
              <a:gd name="connsiteY5" fmla="*/ 188246 h 291571"/>
              <a:gd name="connsiteX6" fmla="*/ 8551 w 147889"/>
              <a:gd name="connsiteY6" fmla="*/ 140621 h 291571"/>
              <a:gd name="connsiteX7" fmla="*/ 3789 w 147889"/>
              <a:gd name="connsiteY7" fmla="*/ 86646 h 291571"/>
              <a:gd name="connsiteX8" fmla="*/ 75226 w 147889"/>
              <a:gd name="connsiteY8" fmla="*/ 921 h 29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89" h="291571">
                <a:moveTo>
                  <a:pt x="75226" y="921"/>
                </a:moveTo>
                <a:cubicBezTo>
                  <a:pt x="77343" y="-5694"/>
                  <a:pt x="26014" y="24733"/>
                  <a:pt x="16489" y="46958"/>
                </a:cubicBezTo>
                <a:cubicBezTo>
                  <a:pt x="6964" y="69183"/>
                  <a:pt x="-3620" y="94055"/>
                  <a:pt x="18076" y="134271"/>
                </a:cubicBezTo>
                <a:cubicBezTo>
                  <a:pt x="39772" y="174487"/>
                  <a:pt x="136345" y="271325"/>
                  <a:pt x="146664" y="288258"/>
                </a:cubicBezTo>
                <a:cubicBezTo>
                  <a:pt x="156983" y="305191"/>
                  <a:pt x="99304" y="252540"/>
                  <a:pt x="79989" y="235871"/>
                </a:cubicBezTo>
                <a:cubicBezTo>
                  <a:pt x="60674" y="219202"/>
                  <a:pt x="42682" y="204121"/>
                  <a:pt x="30776" y="188246"/>
                </a:cubicBezTo>
                <a:cubicBezTo>
                  <a:pt x="18870" y="172371"/>
                  <a:pt x="13049" y="157554"/>
                  <a:pt x="8551" y="140621"/>
                </a:cubicBezTo>
                <a:cubicBezTo>
                  <a:pt x="4053" y="123688"/>
                  <a:pt x="-5207" y="109400"/>
                  <a:pt x="3789" y="86646"/>
                </a:cubicBezTo>
                <a:cubicBezTo>
                  <a:pt x="12785" y="63892"/>
                  <a:pt x="73109" y="7536"/>
                  <a:pt x="75226" y="9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714B216F-8DFB-46A5-BBBC-FBBEF6B577B2}"/>
              </a:ext>
            </a:extLst>
          </p:cNvPr>
          <p:cNvSpPr/>
          <p:nvPr/>
        </p:nvSpPr>
        <p:spPr>
          <a:xfrm>
            <a:off x="2593958" y="7325737"/>
            <a:ext cx="190517" cy="337126"/>
          </a:xfrm>
          <a:custGeom>
            <a:avLst/>
            <a:gdLst>
              <a:gd name="connsiteX0" fmla="*/ 106380 w 190517"/>
              <a:gd name="connsiteY0" fmla="*/ 576 h 337126"/>
              <a:gd name="connsiteX1" fmla="*/ 17480 w 190517"/>
              <a:gd name="connsiteY1" fmla="*/ 43438 h 337126"/>
              <a:gd name="connsiteX2" fmla="*/ 6367 w 190517"/>
              <a:gd name="connsiteY2" fmla="*/ 165676 h 337126"/>
              <a:gd name="connsiteX3" fmla="*/ 92092 w 190517"/>
              <a:gd name="connsiteY3" fmla="*/ 262513 h 337126"/>
              <a:gd name="connsiteX4" fmla="*/ 150830 w 190517"/>
              <a:gd name="connsiteY4" fmla="*/ 306963 h 337126"/>
              <a:gd name="connsiteX5" fmla="*/ 190517 w 190517"/>
              <a:gd name="connsiteY5" fmla="*/ 337126 h 337126"/>
              <a:gd name="connsiteX6" fmla="*/ 114317 w 190517"/>
              <a:gd name="connsiteY6" fmla="*/ 278388 h 337126"/>
              <a:gd name="connsiteX7" fmla="*/ 49230 w 190517"/>
              <a:gd name="connsiteY7" fmla="*/ 195838 h 337126"/>
              <a:gd name="connsiteX8" fmla="*/ 33355 w 190517"/>
              <a:gd name="connsiteY8" fmla="*/ 160913 h 337126"/>
              <a:gd name="connsiteX9" fmla="*/ 12717 w 190517"/>
              <a:gd name="connsiteY9" fmla="*/ 102176 h 337126"/>
              <a:gd name="connsiteX10" fmla="*/ 9542 w 190517"/>
              <a:gd name="connsiteY10" fmla="*/ 68838 h 337126"/>
              <a:gd name="connsiteX11" fmla="*/ 106380 w 190517"/>
              <a:gd name="connsiteY11" fmla="*/ 576 h 33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17" h="337126">
                <a:moveTo>
                  <a:pt x="106380" y="576"/>
                </a:moveTo>
                <a:cubicBezTo>
                  <a:pt x="107703" y="-3657"/>
                  <a:pt x="34149" y="15921"/>
                  <a:pt x="17480" y="43438"/>
                </a:cubicBezTo>
                <a:cubicBezTo>
                  <a:pt x="811" y="70955"/>
                  <a:pt x="-6068" y="129164"/>
                  <a:pt x="6367" y="165676"/>
                </a:cubicBezTo>
                <a:cubicBezTo>
                  <a:pt x="18802" y="202188"/>
                  <a:pt x="68015" y="238965"/>
                  <a:pt x="92092" y="262513"/>
                </a:cubicBezTo>
                <a:cubicBezTo>
                  <a:pt x="116169" y="286061"/>
                  <a:pt x="150830" y="306963"/>
                  <a:pt x="150830" y="306963"/>
                </a:cubicBezTo>
                <a:lnTo>
                  <a:pt x="190517" y="337126"/>
                </a:lnTo>
                <a:cubicBezTo>
                  <a:pt x="184432" y="332364"/>
                  <a:pt x="137865" y="301936"/>
                  <a:pt x="114317" y="278388"/>
                </a:cubicBezTo>
                <a:cubicBezTo>
                  <a:pt x="90769" y="254840"/>
                  <a:pt x="62724" y="215417"/>
                  <a:pt x="49230" y="195838"/>
                </a:cubicBezTo>
                <a:cubicBezTo>
                  <a:pt x="35736" y="176259"/>
                  <a:pt x="39440" y="176523"/>
                  <a:pt x="33355" y="160913"/>
                </a:cubicBezTo>
                <a:cubicBezTo>
                  <a:pt x="27270" y="145303"/>
                  <a:pt x="16686" y="117522"/>
                  <a:pt x="12717" y="102176"/>
                </a:cubicBezTo>
                <a:cubicBezTo>
                  <a:pt x="8748" y="86830"/>
                  <a:pt x="-2364" y="83655"/>
                  <a:pt x="9542" y="68838"/>
                </a:cubicBezTo>
                <a:cubicBezTo>
                  <a:pt x="21448" y="54021"/>
                  <a:pt x="105057" y="4809"/>
                  <a:pt x="106380" y="5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D4310B4B-EF51-46CC-9FC2-02D609A2637F}"/>
              </a:ext>
            </a:extLst>
          </p:cNvPr>
          <p:cNvSpPr/>
          <p:nvPr/>
        </p:nvSpPr>
        <p:spPr>
          <a:xfrm>
            <a:off x="2613386" y="7498237"/>
            <a:ext cx="193969" cy="264146"/>
          </a:xfrm>
          <a:custGeom>
            <a:avLst/>
            <a:gdLst>
              <a:gd name="connsiteX0" fmla="*/ 1227 w 193969"/>
              <a:gd name="connsiteY0" fmla="*/ 1113 h 264146"/>
              <a:gd name="connsiteX1" fmla="*/ 47264 w 193969"/>
              <a:gd name="connsiteY1" fmla="*/ 102713 h 264146"/>
              <a:gd name="connsiteX2" fmla="*/ 88539 w 193969"/>
              <a:gd name="connsiteY2" fmla="*/ 183676 h 264146"/>
              <a:gd name="connsiteX3" fmla="*/ 191727 w 193969"/>
              <a:gd name="connsiteY3" fmla="*/ 263051 h 264146"/>
              <a:gd name="connsiteX4" fmla="*/ 159977 w 193969"/>
              <a:gd name="connsiteY4" fmla="*/ 223363 h 264146"/>
              <a:gd name="connsiteX5" fmla="*/ 164739 w 193969"/>
              <a:gd name="connsiteY5" fmla="*/ 132876 h 264146"/>
              <a:gd name="connsiteX6" fmla="*/ 156802 w 193969"/>
              <a:gd name="connsiteY6" fmla="*/ 167801 h 264146"/>
              <a:gd name="connsiteX7" fmla="*/ 139339 w 193969"/>
              <a:gd name="connsiteY7" fmla="*/ 209076 h 264146"/>
              <a:gd name="connsiteX8" fmla="*/ 99652 w 193969"/>
              <a:gd name="connsiteY8" fmla="*/ 172563 h 264146"/>
              <a:gd name="connsiteX9" fmla="*/ 1227 w 193969"/>
              <a:gd name="connsiteY9" fmla="*/ 1113 h 26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969" h="264146">
                <a:moveTo>
                  <a:pt x="1227" y="1113"/>
                </a:moveTo>
                <a:cubicBezTo>
                  <a:pt x="-7504" y="-10529"/>
                  <a:pt x="32712" y="72286"/>
                  <a:pt x="47264" y="102713"/>
                </a:cubicBezTo>
                <a:cubicBezTo>
                  <a:pt x="61816" y="133140"/>
                  <a:pt x="64462" y="156953"/>
                  <a:pt x="88539" y="183676"/>
                </a:cubicBezTo>
                <a:cubicBezTo>
                  <a:pt x="112616" y="210399"/>
                  <a:pt x="179821" y="256437"/>
                  <a:pt x="191727" y="263051"/>
                </a:cubicBezTo>
                <a:cubicBezTo>
                  <a:pt x="203633" y="269666"/>
                  <a:pt x="164475" y="245059"/>
                  <a:pt x="159977" y="223363"/>
                </a:cubicBezTo>
                <a:cubicBezTo>
                  <a:pt x="155479" y="201667"/>
                  <a:pt x="165268" y="142136"/>
                  <a:pt x="164739" y="132876"/>
                </a:cubicBezTo>
                <a:cubicBezTo>
                  <a:pt x="164210" y="123616"/>
                  <a:pt x="161035" y="155101"/>
                  <a:pt x="156802" y="167801"/>
                </a:cubicBezTo>
                <a:cubicBezTo>
                  <a:pt x="152569" y="180501"/>
                  <a:pt x="148864" y="208282"/>
                  <a:pt x="139339" y="209076"/>
                </a:cubicBezTo>
                <a:cubicBezTo>
                  <a:pt x="129814" y="209870"/>
                  <a:pt x="122406" y="204842"/>
                  <a:pt x="99652" y="172563"/>
                </a:cubicBezTo>
                <a:cubicBezTo>
                  <a:pt x="76898" y="140284"/>
                  <a:pt x="9958" y="12755"/>
                  <a:pt x="1227" y="11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D25ED732-4792-4812-9DC3-AE95A220E553}"/>
              </a:ext>
            </a:extLst>
          </p:cNvPr>
          <p:cNvSpPr/>
          <p:nvPr/>
        </p:nvSpPr>
        <p:spPr>
          <a:xfrm>
            <a:off x="2674451" y="7685086"/>
            <a:ext cx="395910" cy="865695"/>
          </a:xfrm>
          <a:custGeom>
            <a:avLst/>
            <a:gdLst>
              <a:gd name="connsiteX0" fmla="*/ 27474 w 395910"/>
              <a:gd name="connsiteY0" fmla="*/ 2 h 865695"/>
              <a:gd name="connsiteX1" fmla="*/ 487 w 395910"/>
              <a:gd name="connsiteY1" fmla="*/ 130177 h 865695"/>
              <a:gd name="connsiteX2" fmla="*/ 54462 w 395910"/>
              <a:gd name="connsiteY2" fmla="*/ 250827 h 865695"/>
              <a:gd name="connsiteX3" fmla="*/ 102087 w 395910"/>
              <a:gd name="connsiteY3" fmla="*/ 350839 h 865695"/>
              <a:gd name="connsiteX4" fmla="*/ 117962 w 395910"/>
              <a:gd name="connsiteY4" fmla="*/ 484189 h 865695"/>
              <a:gd name="connsiteX5" fmla="*/ 129074 w 395910"/>
              <a:gd name="connsiteY5" fmla="*/ 585789 h 865695"/>
              <a:gd name="connsiteX6" fmla="*/ 225912 w 395910"/>
              <a:gd name="connsiteY6" fmla="*/ 719139 h 865695"/>
              <a:gd name="connsiteX7" fmla="*/ 395774 w 395910"/>
              <a:gd name="connsiteY7" fmla="*/ 865189 h 865695"/>
              <a:gd name="connsiteX8" fmla="*/ 252899 w 395910"/>
              <a:gd name="connsiteY8" fmla="*/ 762002 h 865695"/>
              <a:gd name="connsiteX9" fmla="*/ 160824 w 395910"/>
              <a:gd name="connsiteY9" fmla="*/ 623889 h 865695"/>
              <a:gd name="connsiteX10" fmla="*/ 119549 w 395910"/>
              <a:gd name="connsiteY10" fmla="*/ 357189 h 865695"/>
              <a:gd name="connsiteX11" fmla="*/ 52874 w 395910"/>
              <a:gd name="connsiteY11" fmla="*/ 196852 h 865695"/>
              <a:gd name="connsiteX12" fmla="*/ 21124 w 395910"/>
              <a:gd name="connsiteY12" fmla="*/ 127002 h 865695"/>
              <a:gd name="connsiteX13" fmla="*/ 27474 w 395910"/>
              <a:gd name="connsiteY13" fmla="*/ 2 h 86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910" h="865695">
                <a:moveTo>
                  <a:pt x="27474" y="2"/>
                </a:moveTo>
                <a:cubicBezTo>
                  <a:pt x="24035" y="531"/>
                  <a:pt x="-4011" y="88373"/>
                  <a:pt x="487" y="130177"/>
                </a:cubicBezTo>
                <a:cubicBezTo>
                  <a:pt x="4985" y="171981"/>
                  <a:pt x="37529" y="214050"/>
                  <a:pt x="54462" y="250827"/>
                </a:cubicBezTo>
                <a:cubicBezTo>
                  <a:pt x="71395" y="287604"/>
                  <a:pt x="91504" y="311945"/>
                  <a:pt x="102087" y="350839"/>
                </a:cubicBezTo>
                <a:cubicBezTo>
                  <a:pt x="112670" y="389733"/>
                  <a:pt x="113464" y="445031"/>
                  <a:pt x="117962" y="484189"/>
                </a:cubicBezTo>
                <a:cubicBezTo>
                  <a:pt x="122460" y="523347"/>
                  <a:pt x="111082" y="546631"/>
                  <a:pt x="129074" y="585789"/>
                </a:cubicBezTo>
                <a:cubicBezTo>
                  <a:pt x="147066" y="624947"/>
                  <a:pt x="181462" y="672572"/>
                  <a:pt x="225912" y="719139"/>
                </a:cubicBezTo>
                <a:cubicBezTo>
                  <a:pt x="270362" y="765706"/>
                  <a:pt x="391276" y="858045"/>
                  <a:pt x="395774" y="865189"/>
                </a:cubicBezTo>
                <a:cubicBezTo>
                  <a:pt x="400272" y="872333"/>
                  <a:pt x="292057" y="802219"/>
                  <a:pt x="252899" y="762002"/>
                </a:cubicBezTo>
                <a:cubicBezTo>
                  <a:pt x="213741" y="721785"/>
                  <a:pt x="183049" y="691358"/>
                  <a:pt x="160824" y="623889"/>
                </a:cubicBezTo>
                <a:cubicBezTo>
                  <a:pt x="138599" y="556420"/>
                  <a:pt x="137541" y="428362"/>
                  <a:pt x="119549" y="357189"/>
                </a:cubicBezTo>
                <a:cubicBezTo>
                  <a:pt x="101557" y="286016"/>
                  <a:pt x="69278" y="235217"/>
                  <a:pt x="52874" y="196852"/>
                </a:cubicBezTo>
                <a:cubicBezTo>
                  <a:pt x="36470" y="158488"/>
                  <a:pt x="24563" y="156106"/>
                  <a:pt x="21124" y="127002"/>
                </a:cubicBezTo>
                <a:cubicBezTo>
                  <a:pt x="17685" y="97898"/>
                  <a:pt x="30913" y="-527"/>
                  <a:pt x="27474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AAD18829-3136-4C53-8CFF-792DB946634E}"/>
              </a:ext>
            </a:extLst>
          </p:cNvPr>
          <p:cNvSpPr/>
          <p:nvPr/>
        </p:nvSpPr>
        <p:spPr>
          <a:xfrm>
            <a:off x="3045580" y="7576040"/>
            <a:ext cx="332940" cy="964930"/>
          </a:xfrm>
          <a:custGeom>
            <a:avLst/>
            <a:gdLst>
              <a:gd name="connsiteX0" fmla="*/ 8770 w 332940"/>
              <a:gd name="connsiteY0" fmla="*/ 964710 h 964930"/>
              <a:gd name="connsiteX1" fmla="*/ 37345 w 332940"/>
              <a:gd name="connsiteY1" fmla="*/ 756748 h 964930"/>
              <a:gd name="connsiteX2" fmla="*/ 45283 w 332940"/>
              <a:gd name="connsiteY2" fmla="*/ 612285 h 964930"/>
              <a:gd name="connsiteX3" fmla="*/ 150058 w 332940"/>
              <a:gd name="connsiteY3" fmla="*/ 410673 h 964930"/>
              <a:gd name="connsiteX4" fmla="*/ 204033 w 332940"/>
              <a:gd name="connsiteY4" fmla="*/ 266210 h 964930"/>
              <a:gd name="connsiteX5" fmla="*/ 332620 w 332940"/>
              <a:gd name="connsiteY5" fmla="*/ 2685 h 964930"/>
              <a:gd name="connsiteX6" fmla="*/ 237370 w 332940"/>
              <a:gd name="connsiteY6" fmla="*/ 143973 h 964930"/>
              <a:gd name="connsiteX7" fmla="*/ 135770 w 332940"/>
              <a:gd name="connsiteY7" fmla="*/ 370985 h 964930"/>
              <a:gd name="connsiteX8" fmla="*/ 43695 w 332940"/>
              <a:gd name="connsiteY8" fmla="*/ 544023 h 964930"/>
              <a:gd name="connsiteX9" fmla="*/ 2420 w 332940"/>
              <a:gd name="connsiteY9" fmla="*/ 715473 h 964930"/>
              <a:gd name="connsiteX10" fmla="*/ 8770 w 332940"/>
              <a:gd name="connsiteY10" fmla="*/ 964710 h 96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940" h="964930">
                <a:moveTo>
                  <a:pt x="8770" y="964710"/>
                </a:moveTo>
                <a:cubicBezTo>
                  <a:pt x="14591" y="971589"/>
                  <a:pt x="31260" y="815485"/>
                  <a:pt x="37345" y="756748"/>
                </a:cubicBezTo>
                <a:cubicBezTo>
                  <a:pt x="43430" y="698011"/>
                  <a:pt x="26498" y="669964"/>
                  <a:pt x="45283" y="612285"/>
                </a:cubicBezTo>
                <a:cubicBezTo>
                  <a:pt x="64069" y="554606"/>
                  <a:pt x="123600" y="468352"/>
                  <a:pt x="150058" y="410673"/>
                </a:cubicBezTo>
                <a:cubicBezTo>
                  <a:pt x="176516" y="352994"/>
                  <a:pt x="173606" y="334208"/>
                  <a:pt x="204033" y="266210"/>
                </a:cubicBezTo>
                <a:cubicBezTo>
                  <a:pt x="234460" y="198212"/>
                  <a:pt x="327064" y="23058"/>
                  <a:pt x="332620" y="2685"/>
                </a:cubicBezTo>
                <a:cubicBezTo>
                  <a:pt x="338176" y="-17688"/>
                  <a:pt x="270178" y="82590"/>
                  <a:pt x="237370" y="143973"/>
                </a:cubicBezTo>
                <a:cubicBezTo>
                  <a:pt x="204562" y="205356"/>
                  <a:pt x="168049" y="304310"/>
                  <a:pt x="135770" y="370985"/>
                </a:cubicBezTo>
                <a:cubicBezTo>
                  <a:pt x="103491" y="437660"/>
                  <a:pt x="65920" y="486608"/>
                  <a:pt x="43695" y="544023"/>
                </a:cubicBezTo>
                <a:cubicBezTo>
                  <a:pt x="21470" y="601438"/>
                  <a:pt x="8505" y="647475"/>
                  <a:pt x="2420" y="715473"/>
                </a:cubicBezTo>
                <a:cubicBezTo>
                  <a:pt x="-3665" y="783471"/>
                  <a:pt x="2949" y="957831"/>
                  <a:pt x="8770" y="9647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7A34940F-31AF-48B5-8341-1DA891F8772D}"/>
              </a:ext>
            </a:extLst>
          </p:cNvPr>
          <p:cNvSpPr/>
          <p:nvPr/>
        </p:nvSpPr>
        <p:spPr>
          <a:xfrm>
            <a:off x="3337950" y="7288134"/>
            <a:ext cx="565417" cy="319604"/>
          </a:xfrm>
          <a:custGeom>
            <a:avLst/>
            <a:gdLst>
              <a:gd name="connsiteX0" fmla="*/ 2150 w 565417"/>
              <a:gd name="connsiteY0" fmla="*/ 319166 h 319604"/>
              <a:gd name="connsiteX1" fmla="*/ 152963 w 565417"/>
              <a:gd name="connsiteY1" fmla="*/ 115966 h 319604"/>
              <a:gd name="connsiteX2" fmla="*/ 289488 w 565417"/>
              <a:gd name="connsiteY2" fmla="*/ 33416 h 319604"/>
              <a:gd name="connsiteX3" fmla="*/ 429188 w 565417"/>
              <a:gd name="connsiteY3" fmla="*/ 79 h 319604"/>
              <a:gd name="connsiteX4" fmla="*/ 551425 w 565417"/>
              <a:gd name="connsiteY4" fmla="*/ 41354 h 319604"/>
              <a:gd name="connsiteX5" fmla="*/ 564125 w 565417"/>
              <a:gd name="connsiteY5" fmla="*/ 122316 h 319604"/>
              <a:gd name="connsiteX6" fmla="*/ 564125 w 565417"/>
              <a:gd name="connsiteY6" fmla="*/ 187404 h 319604"/>
              <a:gd name="connsiteX7" fmla="*/ 560950 w 565417"/>
              <a:gd name="connsiteY7" fmla="*/ 103266 h 319604"/>
              <a:gd name="connsiteX8" fmla="*/ 538725 w 565417"/>
              <a:gd name="connsiteY8" fmla="*/ 47704 h 319604"/>
              <a:gd name="connsiteX9" fmla="*/ 449825 w 565417"/>
              <a:gd name="connsiteY9" fmla="*/ 19129 h 319604"/>
              <a:gd name="connsiteX10" fmla="*/ 272025 w 565417"/>
              <a:gd name="connsiteY10" fmla="*/ 55641 h 319604"/>
              <a:gd name="connsiteX11" fmla="*/ 2150 w 565417"/>
              <a:gd name="connsiteY11" fmla="*/ 319166 h 31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5417" h="319604">
                <a:moveTo>
                  <a:pt x="2150" y="319166"/>
                </a:moveTo>
                <a:cubicBezTo>
                  <a:pt x="-17694" y="329220"/>
                  <a:pt x="105073" y="163591"/>
                  <a:pt x="152963" y="115966"/>
                </a:cubicBezTo>
                <a:cubicBezTo>
                  <a:pt x="200853" y="68341"/>
                  <a:pt x="243451" y="52730"/>
                  <a:pt x="289488" y="33416"/>
                </a:cubicBezTo>
                <a:cubicBezTo>
                  <a:pt x="335525" y="14102"/>
                  <a:pt x="385532" y="-1244"/>
                  <a:pt x="429188" y="79"/>
                </a:cubicBezTo>
                <a:cubicBezTo>
                  <a:pt x="472844" y="1402"/>
                  <a:pt x="528936" y="20981"/>
                  <a:pt x="551425" y="41354"/>
                </a:cubicBezTo>
                <a:cubicBezTo>
                  <a:pt x="573914" y="61727"/>
                  <a:pt x="562008" y="97974"/>
                  <a:pt x="564125" y="122316"/>
                </a:cubicBezTo>
                <a:cubicBezTo>
                  <a:pt x="566242" y="146658"/>
                  <a:pt x="564654" y="190579"/>
                  <a:pt x="564125" y="187404"/>
                </a:cubicBezTo>
                <a:cubicBezTo>
                  <a:pt x="563596" y="184229"/>
                  <a:pt x="565183" y="126549"/>
                  <a:pt x="560950" y="103266"/>
                </a:cubicBezTo>
                <a:cubicBezTo>
                  <a:pt x="556717" y="79983"/>
                  <a:pt x="557246" y="61727"/>
                  <a:pt x="538725" y="47704"/>
                </a:cubicBezTo>
                <a:cubicBezTo>
                  <a:pt x="520204" y="33681"/>
                  <a:pt x="494275" y="17806"/>
                  <a:pt x="449825" y="19129"/>
                </a:cubicBezTo>
                <a:cubicBezTo>
                  <a:pt x="405375" y="20452"/>
                  <a:pt x="342933" y="11456"/>
                  <a:pt x="272025" y="55641"/>
                </a:cubicBezTo>
                <a:cubicBezTo>
                  <a:pt x="201117" y="99826"/>
                  <a:pt x="21994" y="309112"/>
                  <a:pt x="2150" y="3191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72864494-CB2F-42B7-80B5-8A2121307B51}"/>
              </a:ext>
            </a:extLst>
          </p:cNvPr>
          <p:cNvSpPr/>
          <p:nvPr/>
        </p:nvSpPr>
        <p:spPr>
          <a:xfrm>
            <a:off x="3668590" y="7478552"/>
            <a:ext cx="231934" cy="87480"/>
          </a:xfrm>
          <a:custGeom>
            <a:avLst/>
            <a:gdLst>
              <a:gd name="connsiteX0" fmla="*/ 231898 w 231934"/>
              <a:gd name="connsiteY0" fmla="*/ 161 h 87480"/>
              <a:gd name="connsiteX1" fmla="*/ 157285 w 231934"/>
              <a:gd name="connsiteY1" fmla="*/ 79536 h 87480"/>
              <a:gd name="connsiteX2" fmla="*/ 95373 w 231934"/>
              <a:gd name="connsiteY2" fmla="*/ 82711 h 87480"/>
              <a:gd name="connsiteX3" fmla="*/ 33460 w 231934"/>
              <a:gd name="connsiteY3" fmla="*/ 62073 h 87480"/>
              <a:gd name="connsiteX4" fmla="*/ 123 w 231934"/>
              <a:gd name="connsiteY4" fmla="*/ 20798 h 87480"/>
              <a:gd name="connsiteX5" fmla="*/ 44573 w 231934"/>
              <a:gd name="connsiteY5" fmla="*/ 57311 h 87480"/>
              <a:gd name="connsiteX6" fmla="*/ 125535 w 231934"/>
              <a:gd name="connsiteY6" fmla="*/ 76361 h 87480"/>
              <a:gd name="connsiteX7" fmla="*/ 166810 w 231934"/>
              <a:gd name="connsiteY7" fmla="*/ 58898 h 87480"/>
              <a:gd name="connsiteX8" fmla="*/ 231898 w 231934"/>
              <a:gd name="connsiteY8" fmla="*/ 161 h 8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934" h="87480">
                <a:moveTo>
                  <a:pt x="231898" y="161"/>
                </a:moveTo>
                <a:cubicBezTo>
                  <a:pt x="230310" y="3601"/>
                  <a:pt x="180039" y="65778"/>
                  <a:pt x="157285" y="79536"/>
                </a:cubicBezTo>
                <a:cubicBezTo>
                  <a:pt x="134531" y="93294"/>
                  <a:pt x="116010" y="85621"/>
                  <a:pt x="95373" y="82711"/>
                </a:cubicBezTo>
                <a:cubicBezTo>
                  <a:pt x="74736" y="79801"/>
                  <a:pt x="49335" y="72392"/>
                  <a:pt x="33460" y="62073"/>
                </a:cubicBezTo>
                <a:cubicBezTo>
                  <a:pt x="17585" y="51754"/>
                  <a:pt x="-1729" y="21592"/>
                  <a:pt x="123" y="20798"/>
                </a:cubicBezTo>
                <a:cubicBezTo>
                  <a:pt x="1975" y="20004"/>
                  <a:pt x="23671" y="48051"/>
                  <a:pt x="44573" y="57311"/>
                </a:cubicBezTo>
                <a:cubicBezTo>
                  <a:pt x="65475" y="66572"/>
                  <a:pt x="105162" y="76097"/>
                  <a:pt x="125535" y="76361"/>
                </a:cubicBezTo>
                <a:cubicBezTo>
                  <a:pt x="145908" y="76625"/>
                  <a:pt x="150406" y="68688"/>
                  <a:pt x="166810" y="58898"/>
                </a:cubicBezTo>
                <a:cubicBezTo>
                  <a:pt x="183214" y="49108"/>
                  <a:pt x="233486" y="-3279"/>
                  <a:pt x="231898" y="1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8079BB6E-5C1C-4D8D-AE9D-6F951337F793}"/>
              </a:ext>
            </a:extLst>
          </p:cNvPr>
          <p:cNvSpPr/>
          <p:nvPr/>
        </p:nvSpPr>
        <p:spPr>
          <a:xfrm>
            <a:off x="3666793" y="7497747"/>
            <a:ext cx="254773" cy="82790"/>
          </a:xfrm>
          <a:custGeom>
            <a:avLst/>
            <a:gdLst>
              <a:gd name="connsiteX0" fmla="*/ 254332 w 254773"/>
              <a:gd name="connsiteY0" fmla="*/ 16 h 82790"/>
              <a:gd name="connsiteX1" fmla="*/ 200357 w 254773"/>
              <a:gd name="connsiteY1" fmla="*/ 63516 h 82790"/>
              <a:gd name="connsiteX2" fmla="*/ 135270 w 254773"/>
              <a:gd name="connsiteY2" fmla="*/ 82566 h 82790"/>
              <a:gd name="connsiteX3" fmla="*/ 13032 w 254773"/>
              <a:gd name="connsiteY3" fmla="*/ 53991 h 82790"/>
              <a:gd name="connsiteX4" fmla="*/ 3507 w 254773"/>
              <a:gd name="connsiteY4" fmla="*/ 14303 h 82790"/>
              <a:gd name="connsiteX5" fmla="*/ 13032 w 254773"/>
              <a:gd name="connsiteY5" fmla="*/ 42878 h 82790"/>
              <a:gd name="connsiteX6" fmla="*/ 81295 w 254773"/>
              <a:gd name="connsiteY6" fmla="*/ 74628 h 82790"/>
              <a:gd name="connsiteX7" fmla="*/ 170195 w 254773"/>
              <a:gd name="connsiteY7" fmla="*/ 69866 h 82790"/>
              <a:gd name="connsiteX8" fmla="*/ 254332 w 254773"/>
              <a:gd name="connsiteY8" fmla="*/ 16 h 8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73" h="82790">
                <a:moveTo>
                  <a:pt x="254332" y="16"/>
                </a:moveTo>
                <a:cubicBezTo>
                  <a:pt x="259359" y="-1042"/>
                  <a:pt x="220201" y="49758"/>
                  <a:pt x="200357" y="63516"/>
                </a:cubicBezTo>
                <a:cubicBezTo>
                  <a:pt x="180513" y="77274"/>
                  <a:pt x="166491" y="84153"/>
                  <a:pt x="135270" y="82566"/>
                </a:cubicBezTo>
                <a:cubicBezTo>
                  <a:pt x="104049" y="80979"/>
                  <a:pt x="34992" y="65368"/>
                  <a:pt x="13032" y="53991"/>
                </a:cubicBezTo>
                <a:cubicBezTo>
                  <a:pt x="-8929" y="42614"/>
                  <a:pt x="3507" y="16155"/>
                  <a:pt x="3507" y="14303"/>
                </a:cubicBezTo>
                <a:cubicBezTo>
                  <a:pt x="3507" y="12451"/>
                  <a:pt x="67" y="32824"/>
                  <a:pt x="13032" y="42878"/>
                </a:cubicBezTo>
                <a:cubicBezTo>
                  <a:pt x="25997" y="52932"/>
                  <a:pt x="55101" y="70130"/>
                  <a:pt x="81295" y="74628"/>
                </a:cubicBezTo>
                <a:cubicBezTo>
                  <a:pt x="107489" y="79126"/>
                  <a:pt x="143737" y="82037"/>
                  <a:pt x="170195" y="69866"/>
                </a:cubicBezTo>
                <a:cubicBezTo>
                  <a:pt x="196653" y="57695"/>
                  <a:pt x="249305" y="1074"/>
                  <a:pt x="254332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FD81F93E-D77F-4214-AC83-62A7E65EE786}"/>
              </a:ext>
            </a:extLst>
          </p:cNvPr>
          <p:cNvSpPr/>
          <p:nvPr/>
        </p:nvSpPr>
        <p:spPr>
          <a:xfrm>
            <a:off x="3605153" y="7504741"/>
            <a:ext cx="223912" cy="165564"/>
          </a:xfrm>
          <a:custGeom>
            <a:avLst/>
            <a:gdLst>
              <a:gd name="connsiteX0" fmla="*/ 52447 w 223912"/>
              <a:gd name="connsiteY0" fmla="*/ 959 h 165564"/>
              <a:gd name="connsiteX1" fmla="*/ 9585 w 223912"/>
              <a:gd name="connsiteY1" fmla="*/ 42234 h 165564"/>
              <a:gd name="connsiteX2" fmla="*/ 60 w 223912"/>
              <a:gd name="connsiteY2" fmla="*/ 113672 h 165564"/>
              <a:gd name="connsiteX3" fmla="*/ 7997 w 223912"/>
              <a:gd name="connsiteY3" fmla="*/ 139072 h 165564"/>
              <a:gd name="connsiteX4" fmla="*/ 47685 w 223912"/>
              <a:gd name="connsiteY4" fmla="*/ 156534 h 165564"/>
              <a:gd name="connsiteX5" fmla="*/ 131822 w 223912"/>
              <a:gd name="connsiteY5" fmla="*/ 164472 h 165564"/>
              <a:gd name="connsiteX6" fmla="*/ 179447 w 223912"/>
              <a:gd name="connsiteY6" fmla="*/ 162884 h 165564"/>
              <a:gd name="connsiteX7" fmla="*/ 223897 w 223912"/>
              <a:gd name="connsiteY7" fmla="*/ 140659 h 165564"/>
              <a:gd name="connsiteX8" fmla="*/ 174685 w 223912"/>
              <a:gd name="connsiteY8" fmla="*/ 153359 h 165564"/>
              <a:gd name="connsiteX9" fmla="*/ 57210 w 223912"/>
              <a:gd name="connsiteY9" fmla="*/ 143834 h 165564"/>
              <a:gd name="connsiteX10" fmla="*/ 19110 w 223912"/>
              <a:gd name="connsiteY10" fmla="*/ 113672 h 165564"/>
              <a:gd name="connsiteX11" fmla="*/ 14347 w 223912"/>
              <a:gd name="connsiteY11" fmla="*/ 81922 h 165564"/>
              <a:gd name="connsiteX12" fmla="*/ 52447 w 223912"/>
              <a:gd name="connsiteY12" fmla="*/ 959 h 1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912" h="165564">
                <a:moveTo>
                  <a:pt x="52447" y="959"/>
                </a:moveTo>
                <a:cubicBezTo>
                  <a:pt x="51653" y="-5656"/>
                  <a:pt x="18316" y="23449"/>
                  <a:pt x="9585" y="42234"/>
                </a:cubicBezTo>
                <a:cubicBezTo>
                  <a:pt x="854" y="61019"/>
                  <a:pt x="325" y="97532"/>
                  <a:pt x="60" y="113672"/>
                </a:cubicBezTo>
                <a:cubicBezTo>
                  <a:pt x="-205" y="129812"/>
                  <a:pt x="60" y="131928"/>
                  <a:pt x="7997" y="139072"/>
                </a:cubicBezTo>
                <a:cubicBezTo>
                  <a:pt x="15934" y="146216"/>
                  <a:pt x="27048" y="152301"/>
                  <a:pt x="47685" y="156534"/>
                </a:cubicBezTo>
                <a:cubicBezTo>
                  <a:pt x="68322" y="160767"/>
                  <a:pt x="109862" y="163414"/>
                  <a:pt x="131822" y="164472"/>
                </a:cubicBezTo>
                <a:cubicBezTo>
                  <a:pt x="153782" y="165530"/>
                  <a:pt x="164101" y="166853"/>
                  <a:pt x="179447" y="162884"/>
                </a:cubicBezTo>
                <a:cubicBezTo>
                  <a:pt x="194793" y="158915"/>
                  <a:pt x="224691" y="142247"/>
                  <a:pt x="223897" y="140659"/>
                </a:cubicBezTo>
                <a:cubicBezTo>
                  <a:pt x="223103" y="139072"/>
                  <a:pt x="202466" y="152830"/>
                  <a:pt x="174685" y="153359"/>
                </a:cubicBezTo>
                <a:cubicBezTo>
                  <a:pt x="146904" y="153888"/>
                  <a:pt x="83139" y="150448"/>
                  <a:pt x="57210" y="143834"/>
                </a:cubicBezTo>
                <a:cubicBezTo>
                  <a:pt x="31281" y="137220"/>
                  <a:pt x="26254" y="123991"/>
                  <a:pt x="19110" y="113672"/>
                </a:cubicBezTo>
                <a:cubicBezTo>
                  <a:pt x="11966" y="103353"/>
                  <a:pt x="11172" y="98855"/>
                  <a:pt x="14347" y="81922"/>
                </a:cubicBezTo>
                <a:cubicBezTo>
                  <a:pt x="17522" y="64989"/>
                  <a:pt x="53241" y="7574"/>
                  <a:pt x="52447" y="9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9701AB2C-2725-4964-A0C7-004957BC10C3}"/>
              </a:ext>
            </a:extLst>
          </p:cNvPr>
          <p:cNvSpPr/>
          <p:nvPr/>
        </p:nvSpPr>
        <p:spPr>
          <a:xfrm>
            <a:off x="3820408" y="7512046"/>
            <a:ext cx="93162" cy="144469"/>
          </a:xfrm>
          <a:custGeom>
            <a:avLst/>
            <a:gdLst>
              <a:gd name="connsiteX0" fmla="*/ 92780 w 93162"/>
              <a:gd name="connsiteY0" fmla="*/ 4 h 144469"/>
              <a:gd name="connsiteX1" fmla="*/ 51505 w 93162"/>
              <a:gd name="connsiteY1" fmla="*/ 60329 h 144469"/>
              <a:gd name="connsiteX2" fmla="*/ 11817 w 93162"/>
              <a:gd name="connsiteY2" fmla="*/ 107954 h 144469"/>
              <a:gd name="connsiteX3" fmla="*/ 705 w 93162"/>
              <a:gd name="connsiteY3" fmla="*/ 144467 h 144469"/>
              <a:gd name="connsiteX4" fmla="*/ 3880 w 93162"/>
              <a:gd name="connsiteY4" fmla="*/ 106367 h 144469"/>
              <a:gd name="connsiteX5" fmla="*/ 26105 w 93162"/>
              <a:gd name="connsiteY5" fmla="*/ 63504 h 144469"/>
              <a:gd name="connsiteX6" fmla="*/ 92780 w 93162"/>
              <a:gd name="connsiteY6" fmla="*/ 4 h 14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62" h="144469">
                <a:moveTo>
                  <a:pt x="92780" y="4"/>
                </a:moveTo>
                <a:cubicBezTo>
                  <a:pt x="97013" y="-525"/>
                  <a:pt x="64999" y="42337"/>
                  <a:pt x="51505" y="60329"/>
                </a:cubicBezTo>
                <a:cubicBezTo>
                  <a:pt x="38011" y="78321"/>
                  <a:pt x="20284" y="93931"/>
                  <a:pt x="11817" y="107954"/>
                </a:cubicBezTo>
                <a:cubicBezTo>
                  <a:pt x="3350" y="121977"/>
                  <a:pt x="2028" y="144731"/>
                  <a:pt x="705" y="144467"/>
                </a:cubicBezTo>
                <a:cubicBezTo>
                  <a:pt x="-618" y="144203"/>
                  <a:pt x="-353" y="119861"/>
                  <a:pt x="3880" y="106367"/>
                </a:cubicBezTo>
                <a:cubicBezTo>
                  <a:pt x="8113" y="92873"/>
                  <a:pt x="14199" y="79908"/>
                  <a:pt x="26105" y="63504"/>
                </a:cubicBezTo>
                <a:cubicBezTo>
                  <a:pt x="38011" y="47100"/>
                  <a:pt x="88547" y="533"/>
                  <a:pt x="9278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A1C182D2-5099-4600-A1B9-2CB7DCE9AA9F}"/>
              </a:ext>
            </a:extLst>
          </p:cNvPr>
          <p:cNvSpPr/>
          <p:nvPr/>
        </p:nvSpPr>
        <p:spPr>
          <a:xfrm>
            <a:off x="3674781" y="7659057"/>
            <a:ext cx="137626" cy="742604"/>
          </a:xfrm>
          <a:custGeom>
            <a:avLst/>
            <a:gdLst>
              <a:gd name="connsiteX0" fmla="*/ 136807 w 137626"/>
              <a:gd name="connsiteY0" fmla="*/ 631 h 742604"/>
              <a:gd name="connsiteX1" fmla="*/ 93944 w 137626"/>
              <a:gd name="connsiteY1" fmla="*/ 80006 h 742604"/>
              <a:gd name="connsiteX2" fmla="*/ 76482 w 137626"/>
              <a:gd name="connsiteY2" fmla="*/ 214943 h 742604"/>
              <a:gd name="connsiteX3" fmla="*/ 47907 w 137626"/>
              <a:gd name="connsiteY3" fmla="*/ 314956 h 742604"/>
              <a:gd name="connsiteX4" fmla="*/ 46319 w 137626"/>
              <a:gd name="connsiteY4" fmla="*/ 372106 h 742604"/>
              <a:gd name="connsiteX5" fmla="*/ 55844 w 137626"/>
              <a:gd name="connsiteY5" fmla="*/ 410206 h 742604"/>
              <a:gd name="connsiteX6" fmla="*/ 16157 w 137626"/>
              <a:gd name="connsiteY6" fmla="*/ 499106 h 742604"/>
              <a:gd name="connsiteX7" fmla="*/ 8219 w 137626"/>
              <a:gd name="connsiteY7" fmla="*/ 526093 h 742604"/>
              <a:gd name="connsiteX8" fmla="*/ 1869 w 137626"/>
              <a:gd name="connsiteY8" fmla="*/ 586418 h 742604"/>
              <a:gd name="connsiteX9" fmla="*/ 1869 w 137626"/>
              <a:gd name="connsiteY9" fmla="*/ 721356 h 742604"/>
              <a:gd name="connsiteX10" fmla="*/ 3457 w 137626"/>
              <a:gd name="connsiteY10" fmla="*/ 730881 h 742604"/>
              <a:gd name="connsiteX11" fmla="*/ 43144 w 137626"/>
              <a:gd name="connsiteY11" fmla="*/ 608643 h 742604"/>
              <a:gd name="connsiteX12" fmla="*/ 38382 w 137626"/>
              <a:gd name="connsiteY12" fmla="*/ 516568 h 742604"/>
              <a:gd name="connsiteX13" fmla="*/ 73307 w 137626"/>
              <a:gd name="connsiteY13" fmla="*/ 359406 h 742604"/>
              <a:gd name="connsiteX14" fmla="*/ 73307 w 137626"/>
              <a:gd name="connsiteY14" fmla="*/ 283206 h 742604"/>
              <a:gd name="connsiteX15" fmla="*/ 117757 w 137626"/>
              <a:gd name="connsiteY15" fmla="*/ 56193 h 742604"/>
              <a:gd name="connsiteX16" fmla="*/ 136807 w 137626"/>
              <a:gd name="connsiteY16" fmla="*/ 631 h 7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626" h="742604">
                <a:moveTo>
                  <a:pt x="136807" y="631"/>
                </a:moveTo>
                <a:cubicBezTo>
                  <a:pt x="132838" y="4600"/>
                  <a:pt x="103998" y="44287"/>
                  <a:pt x="93944" y="80006"/>
                </a:cubicBezTo>
                <a:cubicBezTo>
                  <a:pt x="83890" y="115725"/>
                  <a:pt x="84155" y="175785"/>
                  <a:pt x="76482" y="214943"/>
                </a:cubicBezTo>
                <a:cubicBezTo>
                  <a:pt x="68809" y="254101"/>
                  <a:pt x="52934" y="288762"/>
                  <a:pt x="47907" y="314956"/>
                </a:cubicBezTo>
                <a:cubicBezTo>
                  <a:pt x="42880" y="341150"/>
                  <a:pt x="44996" y="356231"/>
                  <a:pt x="46319" y="372106"/>
                </a:cubicBezTo>
                <a:cubicBezTo>
                  <a:pt x="47642" y="387981"/>
                  <a:pt x="60871" y="389039"/>
                  <a:pt x="55844" y="410206"/>
                </a:cubicBezTo>
                <a:cubicBezTo>
                  <a:pt x="50817" y="431373"/>
                  <a:pt x="24094" y="479792"/>
                  <a:pt x="16157" y="499106"/>
                </a:cubicBezTo>
                <a:cubicBezTo>
                  <a:pt x="8219" y="518421"/>
                  <a:pt x="10600" y="511541"/>
                  <a:pt x="8219" y="526093"/>
                </a:cubicBezTo>
                <a:cubicBezTo>
                  <a:pt x="5838" y="540645"/>
                  <a:pt x="2927" y="553874"/>
                  <a:pt x="1869" y="586418"/>
                </a:cubicBezTo>
                <a:cubicBezTo>
                  <a:pt x="811" y="618962"/>
                  <a:pt x="1604" y="697279"/>
                  <a:pt x="1869" y="721356"/>
                </a:cubicBezTo>
                <a:cubicBezTo>
                  <a:pt x="2134" y="745433"/>
                  <a:pt x="-3422" y="749666"/>
                  <a:pt x="3457" y="730881"/>
                </a:cubicBezTo>
                <a:cubicBezTo>
                  <a:pt x="10336" y="712096"/>
                  <a:pt x="37323" y="644362"/>
                  <a:pt x="43144" y="608643"/>
                </a:cubicBezTo>
                <a:cubicBezTo>
                  <a:pt x="48965" y="572924"/>
                  <a:pt x="33355" y="558107"/>
                  <a:pt x="38382" y="516568"/>
                </a:cubicBezTo>
                <a:cubicBezTo>
                  <a:pt x="43409" y="475029"/>
                  <a:pt x="67486" y="398300"/>
                  <a:pt x="73307" y="359406"/>
                </a:cubicBezTo>
                <a:cubicBezTo>
                  <a:pt x="79128" y="320512"/>
                  <a:pt x="65899" y="333741"/>
                  <a:pt x="73307" y="283206"/>
                </a:cubicBezTo>
                <a:cubicBezTo>
                  <a:pt x="80715" y="232671"/>
                  <a:pt x="105851" y="101437"/>
                  <a:pt x="117757" y="56193"/>
                </a:cubicBezTo>
                <a:cubicBezTo>
                  <a:pt x="129663" y="10949"/>
                  <a:pt x="140776" y="-3338"/>
                  <a:pt x="136807" y="6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C79B8E21-F6CE-424E-B489-5CD78F45BB31}"/>
              </a:ext>
            </a:extLst>
          </p:cNvPr>
          <p:cNvSpPr/>
          <p:nvPr/>
        </p:nvSpPr>
        <p:spPr>
          <a:xfrm>
            <a:off x="3926588" y="7133643"/>
            <a:ext cx="480326" cy="353619"/>
          </a:xfrm>
          <a:custGeom>
            <a:avLst/>
            <a:gdLst>
              <a:gd name="connsiteX0" fmla="*/ 5650 w 480326"/>
              <a:gd name="connsiteY0" fmla="*/ 351420 h 353619"/>
              <a:gd name="connsiteX1" fmla="*/ 53275 w 480326"/>
              <a:gd name="connsiteY1" fmla="*/ 210132 h 353619"/>
              <a:gd name="connsiteX2" fmla="*/ 137412 w 480326"/>
              <a:gd name="connsiteY2" fmla="*/ 103770 h 353619"/>
              <a:gd name="connsiteX3" fmla="*/ 277112 w 480326"/>
              <a:gd name="connsiteY3" fmla="*/ 3757 h 353619"/>
              <a:gd name="connsiteX4" fmla="*/ 431100 w 480326"/>
              <a:gd name="connsiteY4" fmla="*/ 32332 h 353619"/>
              <a:gd name="connsiteX5" fmla="*/ 458087 w 480326"/>
              <a:gd name="connsiteY5" fmla="*/ 137107 h 353619"/>
              <a:gd name="connsiteX6" fmla="*/ 480312 w 480326"/>
              <a:gd name="connsiteY6" fmla="*/ 199020 h 353619"/>
              <a:gd name="connsiteX7" fmla="*/ 454912 w 480326"/>
              <a:gd name="connsiteY7" fmla="*/ 114882 h 353619"/>
              <a:gd name="connsiteX8" fmla="*/ 424750 w 480326"/>
              <a:gd name="connsiteY8" fmla="*/ 43445 h 353619"/>
              <a:gd name="connsiteX9" fmla="*/ 278700 w 480326"/>
              <a:gd name="connsiteY9" fmla="*/ 29157 h 353619"/>
              <a:gd name="connsiteX10" fmla="*/ 185037 w 480326"/>
              <a:gd name="connsiteY10" fmla="*/ 91070 h 353619"/>
              <a:gd name="connsiteX11" fmla="*/ 5650 w 480326"/>
              <a:gd name="connsiteY11" fmla="*/ 351420 h 35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26" h="353619">
                <a:moveTo>
                  <a:pt x="5650" y="351420"/>
                </a:moveTo>
                <a:cubicBezTo>
                  <a:pt x="-16310" y="371264"/>
                  <a:pt x="31315" y="251407"/>
                  <a:pt x="53275" y="210132"/>
                </a:cubicBezTo>
                <a:cubicBezTo>
                  <a:pt x="75235" y="168857"/>
                  <a:pt x="100106" y="138166"/>
                  <a:pt x="137412" y="103770"/>
                </a:cubicBezTo>
                <a:cubicBezTo>
                  <a:pt x="174718" y="69374"/>
                  <a:pt x="228164" y="15663"/>
                  <a:pt x="277112" y="3757"/>
                </a:cubicBezTo>
                <a:cubicBezTo>
                  <a:pt x="326060" y="-8149"/>
                  <a:pt x="400938" y="10107"/>
                  <a:pt x="431100" y="32332"/>
                </a:cubicBezTo>
                <a:cubicBezTo>
                  <a:pt x="461262" y="54557"/>
                  <a:pt x="449885" y="109326"/>
                  <a:pt x="458087" y="137107"/>
                </a:cubicBezTo>
                <a:cubicBezTo>
                  <a:pt x="466289" y="164888"/>
                  <a:pt x="480841" y="202724"/>
                  <a:pt x="480312" y="199020"/>
                </a:cubicBezTo>
                <a:cubicBezTo>
                  <a:pt x="479783" y="195316"/>
                  <a:pt x="464172" y="140811"/>
                  <a:pt x="454912" y="114882"/>
                </a:cubicBezTo>
                <a:cubicBezTo>
                  <a:pt x="445652" y="88953"/>
                  <a:pt x="454119" y="57732"/>
                  <a:pt x="424750" y="43445"/>
                </a:cubicBezTo>
                <a:cubicBezTo>
                  <a:pt x="395381" y="29158"/>
                  <a:pt x="318652" y="21220"/>
                  <a:pt x="278700" y="29157"/>
                </a:cubicBezTo>
                <a:cubicBezTo>
                  <a:pt x="238748" y="37094"/>
                  <a:pt x="228958" y="39741"/>
                  <a:pt x="185037" y="91070"/>
                </a:cubicBezTo>
                <a:cubicBezTo>
                  <a:pt x="141116" y="142399"/>
                  <a:pt x="27610" y="331576"/>
                  <a:pt x="5650" y="351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415811D8-7837-4C3B-AE19-BA5CEBEB5E9B}"/>
              </a:ext>
            </a:extLst>
          </p:cNvPr>
          <p:cNvSpPr/>
          <p:nvPr/>
        </p:nvSpPr>
        <p:spPr>
          <a:xfrm>
            <a:off x="4119549" y="7315175"/>
            <a:ext cx="270008" cy="98241"/>
          </a:xfrm>
          <a:custGeom>
            <a:avLst/>
            <a:gdLst>
              <a:gd name="connsiteX0" fmla="*/ 14 w 270008"/>
              <a:gd name="connsiteY0" fmla="*/ 20663 h 98241"/>
              <a:gd name="connsiteX1" fmla="*/ 127014 w 270008"/>
              <a:gd name="connsiteY1" fmla="*/ 92100 h 98241"/>
              <a:gd name="connsiteX2" fmla="*/ 223851 w 270008"/>
              <a:gd name="connsiteY2" fmla="*/ 92100 h 98241"/>
              <a:gd name="connsiteX3" fmla="*/ 249251 w 270008"/>
              <a:gd name="connsiteY3" fmla="*/ 71463 h 98241"/>
              <a:gd name="connsiteX4" fmla="*/ 269889 w 270008"/>
              <a:gd name="connsiteY4" fmla="*/ 25 h 98241"/>
              <a:gd name="connsiteX5" fmla="*/ 239726 w 270008"/>
              <a:gd name="connsiteY5" fmla="*/ 63525 h 98241"/>
              <a:gd name="connsiteX6" fmla="*/ 193689 w 270008"/>
              <a:gd name="connsiteY6" fmla="*/ 80988 h 98241"/>
              <a:gd name="connsiteX7" fmla="*/ 119076 w 270008"/>
              <a:gd name="connsiteY7" fmla="*/ 65113 h 98241"/>
              <a:gd name="connsiteX8" fmla="*/ 14 w 270008"/>
              <a:gd name="connsiteY8" fmla="*/ 20663 h 9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8" h="98241">
                <a:moveTo>
                  <a:pt x="14" y="20663"/>
                </a:moveTo>
                <a:cubicBezTo>
                  <a:pt x="1337" y="25161"/>
                  <a:pt x="89708" y="80194"/>
                  <a:pt x="127014" y="92100"/>
                </a:cubicBezTo>
                <a:cubicBezTo>
                  <a:pt x="164320" y="104006"/>
                  <a:pt x="203478" y="95539"/>
                  <a:pt x="223851" y="92100"/>
                </a:cubicBezTo>
                <a:cubicBezTo>
                  <a:pt x="244224" y="88661"/>
                  <a:pt x="241578" y="86809"/>
                  <a:pt x="249251" y="71463"/>
                </a:cubicBezTo>
                <a:cubicBezTo>
                  <a:pt x="256924" y="56117"/>
                  <a:pt x="271476" y="1348"/>
                  <a:pt x="269889" y="25"/>
                </a:cubicBezTo>
                <a:cubicBezTo>
                  <a:pt x="268302" y="-1298"/>
                  <a:pt x="252426" y="50031"/>
                  <a:pt x="239726" y="63525"/>
                </a:cubicBezTo>
                <a:cubicBezTo>
                  <a:pt x="227026" y="77019"/>
                  <a:pt x="213797" y="80723"/>
                  <a:pt x="193689" y="80988"/>
                </a:cubicBezTo>
                <a:cubicBezTo>
                  <a:pt x="173581" y="81253"/>
                  <a:pt x="147916" y="73580"/>
                  <a:pt x="119076" y="65113"/>
                </a:cubicBezTo>
                <a:cubicBezTo>
                  <a:pt x="90236" y="56646"/>
                  <a:pt x="-1309" y="16165"/>
                  <a:pt x="14" y="206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7B3E28E0-F95B-4735-AF21-71BF4AE7A41B}"/>
              </a:ext>
            </a:extLst>
          </p:cNvPr>
          <p:cNvSpPr/>
          <p:nvPr/>
        </p:nvSpPr>
        <p:spPr>
          <a:xfrm>
            <a:off x="4113870" y="7329338"/>
            <a:ext cx="291606" cy="92492"/>
          </a:xfrm>
          <a:custGeom>
            <a:avLst/>
            <a:gdLst>
              <a:gd name="connsiteX0" fmla="*/ 291443 w 291606"/>
              <a:gd name="connsiteY0" fmla="*/ 150 h 92492"/>
              <a:gd name="connsiteX1" fmla="*/ 277155 w 291606"/>
              <a:gd name="connsiteY1" fmla="*/ 66825 h 92492"/>
              <a:gd name="connsiteX2" fmla="*/ 239055 w 291606"/>
              <a:gd name="connsiteY2" fmla="*/ 82700 h 92492"/>
              <a:gd name="connsiteX3" fmla="*/ 127930 w 291606"/>
              <a:gd name="connsiteY3" fmla="*/ 82700 h 92492"/>
              <a:gd name="connsiteX4" fmla="*/ 73955 w 291606"/>
              <a:gd name="connsiteY4" fmla="*/ 73175 h 92492"/>
              <a:gd name="connsiteX5" fmla="*/ 930 w 291606"/>
              <a:gd name="connsiteY5" fmla="*/ 28725 h 92492"/>
              <a:gd name="connsiteX6" fmla="*/ 40618 w 291606"/>
              <a:gd name="connsiteY6" fmla="*/ 57300 h 92492"/>
              <a:gd name="connsiteX7" fmla="*/ 151743 w 291606"/>
              <a:gd name="connsiteY7" fmla="*/ 87462 h 92492"/>
              <a:gd name="connsiteX8" fmla="*/ 269218 w 291606"/>
              <a:gd name="connsiteY8" fmla="*/ 87462 h 92492"/>
              <a:gd name="connsiteX9" fmla="*/ 291443 w 291606"/>
              <a:gd name="connsiteY9" fmla="*/ 150 h 9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606" h="92492">
                <a:moveTo>
                  <a:pt x="291443" y="150"/>
                </a:moveTo>
                <a:cubicBezTo>
                  <a:pt x="292766" y="-3289"/>
                  <a:pt x="285886" y="53067"/>
                  <a:pt x="277155" y="66825"/>
                </a:cubicBezTo>
                <a:cubicBezTo>
                  <a:pt x="268424" y="80583"/>
                  <a:pt x="263926" y="80054"/>
                  <a:pt x="239055" y="82700"/>
                </a:cubicBezTo>
                <a:cubicBezTo>
                  <a:pt x="214184" y="85346"/>
                  <a:pt x="155447" y="84287"/>
                  <a:pt x="127930" y="82700"/>
                </a:cubicBezTo>
                <a:cubicBezTo>
                  <a:pt x="100413" y="81113"/>
                  <a:pt x="95122" y="82171"/>
                  <a:pt x="73955" y="73175"/>
                </a:cubicBezTo>
                <a:cubicBezTo>
                  <a:pt x="52788" y="64179"/>
                  <a:pt x="6486" y="31371"/>
                  <a:pt x="930" y="28725"/>
                </a:cubicBezTo>
                <a:cubicBezTo>
                  <a:pt x="-4626" y="26079"/>
                  <a:pt x="15482" y="47510"/>
                  <a:pt x="40618" y="57300"/>
                </a:cubicBezTo>
                <a:cubicBezTo>
                  <a:pt x="65754" y="67090"/>
                  <a:pt x="113643" y="82435"/>
                  <a:pt x="151743" y="87462"/>
                </a:cubicBezTo>
                <a:cubicBezTo>
                  <a:pt x="189843" y="92489"/>
                  <a:pt x="242230" y="95664"/>
                  <a:pt x="269218" y="87462"/>
                </a:cubicBezTo>
                <a:cubicBezTo>
                  <a:pt x="296206" y="79260"/>
                  <a:pt x="290120" y="3589"/>
                  <a:pt x="291443" y="1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12236D50-8811-495D-8D54-6600C4972F20}"/>
              </a:ext>
            </a:extLst>
          </p:cNvPr>
          <p:cNvSpPr/>
          <p:nvPr/>
        </p:nvSpPr>
        <p:spPr>
          <a:xfrm>
            <a:off x="4102570" y="7332218"/>
            <a:ext cx="305541" cy="246770"/>
          </a:xfrm>
          <a:custGeom>
            <a:avLst/>
            <a:gdLst>
              <a:gd name="connsiteX0" fmla="*/ 2705 w 305541"/>
              <a:gd name="connsiteY0" fmla="*/ 2032 h 246770"/>
              <a:gd name="connsiteX1" fmla="*/ 2705 w 305541"/>
              <a:gd name="connsiteY1" fmla="*/ 98870 h 246770"/>
              <a:gd name="connsiteX2" fmla="*/ 13818 w 305541"/>
              <a:gd name="connsiteY2" fmla="*/ 173482 h 246770"/>
              <a:gd name="connsiteX3" fmla="*/ 29693 w 305541"/>
              <a:gd name="connsiteY3" fmla="*/ 217932 h 246770"/>
              <a:gd name="connsiteX4" fmla="*/ 153518 w 305541"/>
              <a:gd name="connsiteY4" fmla="*/ 246507 h 246770"/>
              <a:gd name="connsiteX5" fmla="*/ 191618 w 305541"/>
              <a:gd name="connsiteY5" fmla="*/ 230632 h 246770"/>
              <a:gd name="connsiteX6" fmla="*/ 236068 w 305541"/>
              <a:gd name="connsiteY6" fmla="*/ 205232 h 246770"/>
              <a:gd name="connsiteX7" fmla="*/ 297980 w 305541"/>
              <a:gd name="connsiteY7" fmla="*/ 133795 h 246770"/>
              <a:gd name="connsiteX8" fmla="*/ 304330 w 305541"/>
              <a:gd name="connsiteY8" fmla="*/ 19495 h 246770"/>
              <a:gd name="connsiteX9" fmla="*/ 296393 w 305541"/>
              <a:gd name="connsiteY9" fmla="*/ 95695 h 246770"/>
              <a:gd name="connsiteX10" fmla="*/ 263055 w 305541"/>
              <a:gd name="connsiteY10" fmla="*/ 159195 h 246770"/>
              <a:gd name="connsiteX11" fmla="*/ 172568 w 305541"/>
              <a:gd name="connsiteY11" fmla="*/ 219520 h 246770"/>
              <a:gd name="connsiteX12" fmla="*/ 93193 w 305541"/>
              <a:gd name="connsiteY12" fmla="*/ 225870 h 246770"/>
              <a:gd name="connsiteX13" fmla="*/ 32868 w 305541"/>
              <a:gd name="connsiteY13" fmla="*/ 195707 h 246770"/>
              <a:gd name="connsiteX14" fmla="*/ 2705 w 305541"/>
              <a:gd name="connsiteY14" fmla="*/ 2032 h 2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541" h="246770">
                <a:moveTo>
                  <a:pt x="2705" y="2032"/>
                </a:moveTo>
                <a:cubicBezTo>
                  <a:pt x="-2322" y="-14107"/>
                  <a:pt x="853" y="70295"/>
                  <a:pt x="2705" y="98870"/>
                </a:cubicBezTo>
                <a:cubicBezTo>
                  <a:pt x="4557" y="127445"/>
                  <a:pt x="9320" y="153638"/>
                  <a:pt x="13818" y="173482"/>
                </a:cubicBezTo>
                <a:cubicBezTo>
                  <a:pt x="18316" y="193326"/>
                  <a:pt x="6410" y="205761"/>
                  <a:pt x="29693" y="217932"/>
                </a:cubicBezTo>
                <a:cubicBezTo>
                  <a:pt x="52976" y="230103"/>
                  <a:pt x="126531" y="244390"/>
                  <a:pt x="153518" y="246507"/>
                </a:cubicBezTo>
                <a:cubicBezTo>
                  <a:pt x="180506" y="248624"/>
                  <a:pt x="177860" y="237511"/>
                  <a:pt x="191618" y="230632"/>
                </a:cubicBezTo>
                <a:cubicBezTo>
                  <a:pt x="205376" y="223753"/>
                  <a:pt x="218341" y="221372"/>
                  <a:pt x="236068" y="205232"/>
                </a:cubicBezTo>
                <a:cubicBezTo>
                  <a:pt x="253795" y="189092"/>
                  <a:pt x="286603" y="164751"/>
                  <a:pt x="297980" y="133795"/>
                </a:cubicBezTo>
                <a:cubicBezTo>
                  <a:pt x="309357" y="102839"/>
                  <a:pt x="304594" y="25845"/>
                  <a:pt x="304330" y="19495"/>
                </a:cubicBezTo>
                <a:cubicBezTo>
                  <a:pt x="304066" y="13145"/>
                  <a:pt x="303272" y="72412"/>
                  <a:pt x="296393" y="95695"/>
                </a:cubicBezTo>
                <a:cubicBezTo>
                  <a:pt x="289514" y="118978"/>
                  <a:pt x="283692" y="138558"/>
                  <a:pt x="263055" y="159195"/>
                </a:cubicBezTo>
                <a:cubicBezTo>
                  <a:pt x="242418" y="179832"/>
                  <a:pt x="200878" y="208407"/>
                  <a:pt x="172568" y="219520"/>
                </a:cubicBezTo>
                <a:cubicBezTo>
                  <a:pt x="144258" y="230633"/>
                  <a:pt x="116476" y="229839"/>
                  <a:pt x="93193" y="225870"/>
                </a:cubicBezTo>
                <a:cubicBezTo>
                  <a:pt x="69910" y="221901"/>
                  <a:pt x="48214" y="229838"/>
                  <a:pt x="32868" y="195707"/>
                </a:cubicBezTo>
                <a:cubicBezTo>
                  <a:pt x="17522" y="161576"/>
                  <a:pt x="7732" y="18171"/>
                  <a:pt x="2705" y="20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5A875381-F4CA-4274-82D2-E907AA945804}"/>
              </a:ext>
            </a:extLst>
          </p:cNvPr>
          <p:cNvSpPr/>
          <p:nvPr/>
        </p:nvSpPr>
        <p:spPr>
          <a:xfrm>
            <a:off x="3769785" y="7486529"/>
            <a:ext cx="196276" cy="846263"/>
          </a:xfrm>
          <a:custGeom>
            <a:avLst/>
            <a:gdLst>
              <a:gd name="connsiteX0" fmla="*/ 160865 w 196276"/>
              <a:gd name="connsiteY0" fmla="*/ 121 h 846263"/>
              <a:gd name="connsiteX1" fmla="*/ 170390 w 196276"/>
              <a:gd name="connsiteY1" fmla="*/ 106484 h 846263"/>
              <a:gd name="connsiteX2" fmla="*/ 143403 w 196276"/>
              <a:gd name="connsiteY2" fmla="*/ 128709 h 846263"/>
              <a:gd name="connsiteX3" fmla="*/ 67203 w 196276"/>
              <a:gd name="connsiteY3" fmla="*/ 223959 h 846263"/>
              <a:gd name="connsiteX4" fmla="*/ 27515 w 196276"/>
              <a:gd name="connsiteY4" fmla="*/ 320796 h 846263"/>
              <a:gd name="connsiteX5" fmla="*/ 3703 w 196276"/>
              <a:gd name="connsiteY5" fmla="*/ 522409 h 846263"/>
              <a:gd name="connsiteX6" fmla="*/ 3703 w 196276"/>
              <a:gd name="connsiteY6" fmla="*/ 620834 h 846263"/>
              <a:gd name="connsiteX7" fmla="*/ 38628 w 196276"/>
              <a:gd name="connsiteY7" fmla="*/ 825621 h 846263"/>
              <a:gd name="connsiteX8" fmla="*/ 52915 w 196276"/>
              <a:gd name="connsiteY8" fmla="*/ 828796 h 846263"/>
              <a:gd name="connsiteX9" fmla="*/ 27515 w 196276"/>
              <a:gd name="connsiteY9" fmla="*/ 733546 h 846263"/>
              <a:gd name="connsiteX10" fmla="*/ 21165 w 196276"/>
              <a:gd name="connsiteY10" fmla="*/ 497009 h 846263"/>
              <a:gd name="connsiteX11" fmla="*/ 113240 w 196276"/>
              <a:gd name="connsiteY11" fmla="*/ 189034 h 846263"/>
              <a:gd name="connsiteX12" fmla="*/ 194203 w 196276"/>
              <a:gd name="connsiteY12" fmla="*/ 87434 h 846263"/>
              <a:gd name="connsiteX13" fmla="*/ 160865 w 196276"/>
              <a:gd name="connsiteY13" fmla="*/ 121 h 84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276" h="846263">
                <a:moveTo>
                  <a:pt x="160865" y="121"/>
                </a:moveTo>
                <a:cubicBezTo>
                  <a:pt x="156896" y="3296"/>
                  <a:pt x="173300" y="85053"/>
                  <a:pt x="170390" y="106484"/>
                </a:cubicBezTo>
                <a:cubicBezTo>
                  <a:pt x="167480" y="127915"/>
                  <a:pt x="160601" y="109130"/>
                  <a:pt x="143403" y="128709"/>
                </a:cubicBezTo>
                <a:cubicBezTo>
                  <a:pt x="126205" y="148288"/>
                  <a:pt x="86518" y="191944"/>
                  <a:pt x="67203" y="223959"/>
                </a:cubicBezTo>
                <a:cubicBezTo>
                  <a:pt x="47888" y="255974"/>
                  <a:pt x="38098" y="271054"/>
                  <a:pt x="27515" y="320796"/>
                </a:cubicBezTo>
                <a:cubicBezTo>
                  <a:pt x="16932" y="370538"/>
                  <a:pt x="7672" y="472403"/>
                  <a:pt x="3703" y="522409"/>
                </a:cubicBezTo>
                <a:cubicBezTo>
                  <a:pt x="-266" y="572415"/>
                  <a:pt x="-2118" y="570299"/>
                  <a:pt x="3703" y="620834"/>
                </a:cubicBezTo>
                <a:cubicBezTo>
                  <a:pt x="9524" y="671369"/>
                  <a:pt x="30426" y="790961"/>
                  <a:pt x="38628" y="825621"/>
                </a:cubicBezTo>
                <a:cubicBezTo>
                  <a:pt x="46830" y="860281"/>
                  <a:pt x="54767" y="844142"/>
                  <a:pt x="52915" y="828796"/>
                </a:cubicBezTo>
                <a:cubicBezTo>
                  <a:pt x="51063" y="813450"/>
                  <a:pt x="32807" y="788844"/>
                  <a:pt x="27515" y="733546"/>
                </a:cubicBezTo>
                <a:cubicBezTo>
                  <a:pt x="22223" y="678248"/>
                  <a:pt x="6878" y="587761"/>
                  <a:pt x="21165" y="497009"/>
                </a:cubicBezTo>
                <a:cubicBezTo>
                  <a:pt x="35452" y="406257"/>
                  <a:pt x="84400" y="257297"/>
                  <a:pt x="113240" y="189034"/>
                </a:cubicBezTo>
                <a:cubicBezTo>
                  <a:pt x="142080" y="120771"/>
                  <a:pt x="182561" y="118126"/>
                  <a:pt x="194203" y="87434"/>
                </a:cubicBezTo>
                <a:cubicBezTo>
                  <a:pt x="205845" y="56742"/>
                  <a:pt x="164834" y="-3054"/>
                  <a:pt x="160865" y="1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DDD418AD-F077-4792-AD63-542EB10EAC20}"/>
              </a:ext>
            </a:extLst>
          </p:cNvPr>
          <p:cNvSpPr/>
          <p:nvPr/>
        </p:nvSpPr>
        <p:spPr>
          <a:xfrm>
            <a:off x="4277021" y="7491274"/>
            <a:ext cx="110268" cy="197397"/>
          </a:xfrm>
          <a:custGeom>
            <a:avLst/>
            <a:gdLst>
              <a:gd name="connsiteX0" fmla="*/ 109242 w 110268"/>
              <a:gd name="connsiteY0" fmla="*/ 139 h 197397"/>
              <a:gd name="connsiteX1" fmla="*/ 64792 w 110268"/>
              <a:gd name="connsiteY1" fmla="*/ 106501 h 197397"/>
              <a:gd name="connsiteX2" fmla="*/ 17167 w 110268"/>
              <a:gd name="connsiteY2" fmla="*/ 173176 h 197397"/>
              <a:gd name="connsiteX3" fmla="*/ 4467 w 110268"/>
              <a:gd name="connsiteY3" fmla="*/ 192226 h 197397"/>
              <a:gd name="connsiteX4" fmla="*/ 88604 w 110268"/>
              <a:gd name="connsiteY4" fmla="*/ 85864 h 197397"/>
              <a:gd name="connsiteX5" fmla="*/ 109242 w 110268"/>
              <a:gd name="connsiteY5" fmla="*/ 139 h 19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" h="197397">
                <a:moveTo>
                  <a:pt x="109242" y="139"/>
                </a:moveTo>
                <a:cubicBezTo>
                  <a:pt x="105273" y="3578"/>
                  <a:pt x="80138" y="77662"/>
                  <a:pt x="64792" y="106501"/>
                </a:cubicBezTo>
                <a:cubicBezTo>
                  <a:pt x="49446" y="135340"/>
                  <a:pt x="27221" y="158889"/>
                  <a:pt x="17167" y="173176"/>
                </a:cubicBezTo>
                <a:cubicBezTo>
                  <a:pt x="7113" y="187463"/>
                  <a:pt x="-7439" y="206778"/>
                  <a:pt x="4467" y="192226"/>
                </a:cubicBezTo>
                <a:cubicBezTo>
                  <a:pt x="16373" y="177674"/>
                  <a:pt x="71671" y="113910"/>
                  <a:pt x="88604" y="85864"/>
                </a:cubicBezTo>
                <a:cubicBezTo>
                  <a:pt x="105537" y="57818"/>
                  <a:pt x="113211" y="-3300"/>
                  <a:pt x="109242" y="1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19B439B3-1464-4C5A-A1C1-0E1F0708089D}"/>
              </a:ext>
            </a:extLst>
          </p:cNvPr>
          <p:cNvSpPr/>
          <p:nvPr/>
        </p:nvSpPr>
        <p:spPr>
          <a:xfrm>
            <a:off x="4261819" y="7617314"/>
            <a:ext cx="71377" cy="639351"/>
          </a:xfrm>
          <a:custGeom>
            <a:avLst/>
            <a:gdLst>
              <a:gd name="connsiteX0" fmla="*/ 70469 w 71377"/>
              <a:gd name="connsiteY0" fmla="*/ 5861 h 639351"/>
              <a:gd name="connsiteX1" fmla="*/ 64119 w 71377"/>
              <a:gd name="connsiteY1" fmla="*/ 124924 h 639351"/>
              <a:gd name="connsiteX2" fmla="*/ 62531 w 71377"/>
              <a:gd name="connsiteY2" fmla="*/ 299549 h 639351"/>
              <a:gd name="connsiteX3" fmla="*/ 11731 w 71377"/>
              <a:gd name="connsiteY3" fmla="*/ 553549 h 639351"/>
              <a:gd name="connsiteX4" fmla="*/ 8556 w 71377"/>
              <a:gd name="connsiteY4" fmla="*/ 594824 h 639351"/>
              <a:gd name="connsiteX5" fmla="*/ 16494 w 71377"/>
              <a:gd name="connsiteY5" fmla="*/ 639274 h 639351"/>
              <a:gd name="connsiteX6" fmla="*/ 619 w 71377"/>
              <a:gd name="connsiteY6" fmla="*/ 583711 h 639351"/>
              <a:gd name="connsiteX7" fmla="*/ 41894 w 71377"/>
              <a:gd name="connsiteY7" fmla="*/ 312249 h 639351"/>
              <a:gd name="connsiteX8" fmla="*/ 70469 w 71377"/>
              <a:gd name="connsiteY8" fmla="*/ 5861 h 63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7" h="639351">
                <a:moveTo>
                  <a:pt x="70469" y="5861"/>
                </a:moveTo>
                <a:cubicBezTo>
                  <a:pt x="74173" y="-25360"/>
                  <a:pt x="65442" y="75976"/>
                  <a:pt x="64119" y="124924"/>
                </a:cubicBezTo>
                <a:cubicBezTo>
                  <a:pt x="62796" y="173872"/>
                  <a:pt x="71262" y="228112"/>
                  <a:pt x="62531" y="299549"/>
                </a:cubicBezTo>
                <a:cubicBezTo>
                  <a:pt x="53800" y="370987"/>
                  <a:pt x="20727" y="504337"/>
                  <a:pt x="11731" y="553549"/>
                </a:cubicBezTo>
                <a:cubicBezTo>
                  <a:pt x="2735" y="602761"/>
                  <a:pt x="7762" y="580537"/>
                  <a:pt x="8556" y="594824"/>
                </a:cubicBezTo>
                <a:cubicBezTo>
                  <a:pt x="9350" y="609111"/>
                  <a:pt x="17817" y="641126"/>
                  <a:pt x="16494" y="639274"/>
                </a:cubicBezTo>
                <a:cubicBezTo>
                  <a:pt x="15171" y="637422"/>
                  <a:pt x="-3614" y="638215"/>
                  <a:pt x="619" y="583711"/>
                </a:cubicBezTo>
                <a:cubicBezTo>
                  <a:pt x="4852" y="529207"/>
                  <a:pt x="31046" y="406441"/>
                  <a:pt x="41894" y="312249"/>
                </a:cubicBezTo>
                <a:cubicBezTo>
                  <a:pt x="52742" y="218057"/>
                  <a:pt x="66765" y="37082"/>
                  <a:pt x="70469" y="58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AE4A14F4-A87E-48EA-86C8-E6D57FFB85A7}"/>
              </a:ext>
            </a:extLst>
          </p:cNvPr>
          <p:cNvSpPr/>
          <p:nvPr/>
        </p:nvSpPr>
        <p:spPr>
          <a:xfrm>
            <a:off x="4406799" y="7310193"/>
            <a:ext cx="434357" cy="443343"/>
          </a:xfrm>
          <a:custGeom>
            <a:avLst/>
            <a:gdLst>
              <a:gd name="connsiteX0" fmla="*/ 101 w 434357"/>
              <a:gd name="connsiteY0" fmla="*/ 239957 h 443343"/>
              <a:gd name="connsiteX1" fmla="*/ 63601 w 434357"/>
              <a:gd name="connsiteY1" fmla="*/ 55807 h 443343"/>
              <a:gd name="connsiteX2" fmla="*/ 154089 w 434357"/>
              <a:gd name="connsiteY2" fmla="*/ 1832 h 443343"/>
              <a:gd name="connsiteX3" fmla="*/ 276326 w 434357"/>
              <a:gd name="connsiteY3" fmla="*/ 25645 h 443343"/>
              <a:gd name="connsiteX4" fmla="*/ 412851 w 434357"/>
              <a:gd name="connsiteY4" fmla="*/ 147882 h 443343"/>
              <a:gd name="connsiteX5" fmla="*/ 430314 w 434357"/>
              <a:gd name="connsiteY5" fmla="*/ 230432 h 443343"/>
              <a:gd name="connsiteX6" fmla="*/ 412851 w 434357"/>
              <a:gd name="connsiteY6" fmla="*/ 343145 h 443343"/>
              <a:gd name="connsiteX7" fmla="*/ 395389 w 434357"/>
              <a:gd name="connsiteY7" fmla="*/ 443157 h 443343"/>
              <a:gd name="connsiteX8" fmla="*/ 412851 w 434357"/>
              <a:gd name="connsiteY8" fmla="*/ 317745 h 443343"/>
              <a:gd name="connsiteX9" fmla="*/ 427139 w 434357"/>
              <a:gd name="connsiteY9" fmla="*/ 168520 h 443343"/>
              <a:gd name="connsiteX10" fmla="*/ 289026 w 434357"/>
              <a:gd name="connsiteY10" fmla="*/ 54220 h 443343"/>
              <a:gd name="connsiteX11" fmla="*/ 165201 w 434357"/>
              <a:gd name="connsiteY11" fmla="*/ 12945 h 443343"/>
              <a:gd name="connsiteX12" fmla="*/ 77889 w 434357"/>
              <a:gd name="connsiteY12" fmla="*/ 73270 h 443343"/>
              <a:gd name="connsiteX13" fmla="*/ 101 w 434357"/>
              <a:gd name="connsiteY13" fmla="*/ 239957 h 44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4357" h="443343">
                <a:moveTo>
                  <a:pt x="101" y="239957"/>
                </a:moveTo>
                <a:cubicBezTo>
                  <a:pt x="-2280" y="237047"/>
                  <a:pt x="37936" y="95494"/>
                  <a:pt x="63601" y="55807"/>
                </a:cubicBezTo>
                <a:cubicBezTo>
                  <a:pt x="89266" y="16120"/>
                  <a:pt x="118635" y="6859"/>
                  <a:pt x="154089" y="1832"/>
                </a:cubicBezTo>
                <a:cubicBezTo>
                  <a:pt x="189543" y="-3195"/>
                  <a:pt x="233199" y="1303"/>
                  <a:pt x="276326" y="25645"/>
                </a:cubicBezTo>
                <a:cubicBezTo>
                  <a:pt x="319453" y="49987"/>
                  <a:pt x="387186" y="113751"/>
                  <a:pt x="412851" y="147882"/>
                </a:cubicBezTo>
                <a:cubicBezTo>
                  <a:pt x="438516" y="182013"/>
                  <a:pt x="430314" y="197888"/>
                  <a:pt x="430314" y="230432"/>
                </a:cubicBezTo>
                <a:cubicBezTo>
                  <a:pt x="430314" y="262976"/>
                  <a:pt x="418672" y="307691"/>
                  <a:pt x="412851" y="343145"/>
                </a:cubicBezTo>
                <a:cubicBezTo>
                  <a:pt x="407030" y="378599"/>
                  <a:pt x="395389" y="447390"/>
                  <a:pt x="395389" y="443157"/>
                </a:cubicBezTo>
                <a:cubicBezTo>
                  <a:pt x="395389" y="438924"/>
                  <a:pt x="407559" y="363518"/>
                  <a:pt x="412851" y="317745"/>
                </a:cubicBezTo>
                <a:cubicBezTo>
                  <a:pt x="418143" y="271972"/>
                  <a:pt x="447776" y="212441"/>
                  <a:pt x="427139" y="168520"/>
                </a:cubicBezTo>
                <a:cubicBezTo>
                  <a:pt x="406502" y="124599"/>
                  <a:pt x="332682" y="80149"/>
                  <a:pt x="289026" y="54220"/>
                </a:cubicBezTo>
                <a:cubicBezTo>
                  <a:pt x="245370" y="28291"/>
                  <a:pt x="200390" y="9770"/>
                  <a:pt x="165201" y="12945"/>
                </a:cubicBezTo>
                <a:cubicBezTo>
                  <a:pt x="130012" y="16120"/>
                  <a:pt x="105935" y="37022"/>
                  <a:pt x="77889" y="73270"/>
                </a:cubicBezTo>
                <a:cubicBezTo>
                  <a:pt x="49843" y="109518"/>
                  <a:pt x="2482" y="242867"/>
                  <a:pt x="101" y="2399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F502D913-4439-4252-9216-9C61BA0A130A}"/>
              </a:ext>
            </a:extLst>
          </p:cNvPr>
          <p:cNvSpPr/>
          <p:nvPr/>
        </p:nvSpPr>
        <p:spPr>
          <a:xfrm>
            <a:off x="4468341" y="7505518"/>
            <a:ext cx="259115" cy="107692"/>
          </a:xfrm>
          <a:custGeom>
            <a:avLst/>
            <a:gdLst>
              <a:gd name="connsiteX0" fmla="*/ 472 w 259115"/>
              <a:gd name="connsiteY0" fmla="*/ 182 h 107692"/>
              <a:gd name="connsiteX1" fmla="*/ 35397 w 259115"/>
              <a:gd name="connsiteY1" fmla="*/ 84320 h 107692"/>
              <a:gd name="connsiteX2" fmla="*/ 151284 w 259115"/>
              <a:gd name="connsiteY2" fmla="*/ 106545 h 107692"/>
              <a:gd name="connsiteX3" fmla="*/ 241772 w 259115"/>
              <a:gd name="connsiteY3" fmla="*/ 57332 h 107692"/>
              <a:gd name="connsiteX4" fmla="*/ 257647 w 259115"/>
              <a:gd name="connsiteY4" fmla="*/ 8120 h 107692"/>
              <a:gd name="connsiteX5" fmla="*/ 221134 w 259115"/>
              <a:gd name="connsiteY5" fmla="*/ 55745 h 107692"/>
              <a:gd name="connsiteX6" fmla="*/ 157634 w 259115"/>
              <a:gd name="connsiteY6" fmla="*/ 87495 h 107692"/>
              <a:gd name="connsiteX7" fmla="*/ 54447 w 259115"/>
              <a:gd name="connsiteY7" fmla="*/ 62095 h 107692"/>
              <a:gd name="connsiteX8" fmla="*/ 472 w 259115"/>
              <a:gd name="connsiteY8" fmla="*/ 182 h 10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115" h="107692">
                <a:moveTo>
                  <a:pt x="472" y="182"/>
                </a:moveTo>
                <a:cubicBezTo>
                  <a:pt x="-2703" y="3886"/>
                  <a:pt x="10262" y="66593"/>
                  <a:pt x="35397" y="84320"/>
                </a:cubicBezTo>
                <a:cubicBezTo>
                  <a:pt x="60532" y="102047"/>
                  <a:pt x="116888" y="111043"/>
                  <a:pt x="151284" y="106545"/>
                </a:cubicBezTo>
                <a:cubicBezTo>
                  <a:pt x="185680" y="102047"/>
                  <a:pt x="224045" y="73736"/>
                  <a:pt x="241772" y="57332"/>
                </a:cubicBezTo>
                <a:cubicBezTo>
                  <a:pt x="259499" y="40928"/>
                  <a:pt x="261087" y="8384"/>
                  <a:pt x="257647" y="8120"/>
                </a:cubicBezTo>
                <a:cubicBezTo>
                  <a:pt x="254207" y="7856"/>
                  <a:pt x="237803" y="42516"/>
                  <a:pt x="221134" y="55745"/>
                </a:cubicBezTo>
                <a:cubicBezTo>
                  <a:pt x="204465" y="68974"/>
                  <a:pt x="185415" y="86437"/>
                  <a:pt x="157634" y="87495"/>
                </a:cubicBezTo>
                <a:cubicBezTo>
                  <a:pt x="129853" y="88553"/>
                  <a:pt x="79847" y="74001"/>
                  <a:pt x="54447" y="62095"/>
                </a:cubicBezTo>
                <a:cubicBezTo>
                  <a:pt x="29047" y="50189"/>
                  <a:pt x="3647" y="-3522"/>
                  <a:pt x="472" y="1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5DBA4E8D-BE4D-4DCB-B992-332CC653EB81}"/>
              </a:ext>
            </a:extLst>
          </p:cNvPr>
          <p:cNvSpPr/>
          <p:nvPr/>
        </p:nvSpPr>
        <p:spPr>
          <a:xfrm>
            <a:off x="4437857" y="7521574"/>
            <a:ext cx="290957" cy="115270"/>
          </a:xfrm>
          <a:custGeom>
            <a:avLst/>
            <a:gdLst>
              <a:gd name="connsiteX0" fmla="*/ 288131 w 290957"/>
              <a:gd name="connsiteY0" fmla="*/ 26989 h 115270"/>
              <a:gd name="connsiteX1" fmla="*/ 259556 w 290957"/>
              <a:gd name="connsiteY1" fmla="*/ 80964 h 115270"/>
              <a:gd name="connsiteX2" fmla="*/ 210343 w 290957"/>
              <a:gd name="connsiteY2" fmla="*/ 104776 h 115270"/>
              <a:gd name="connsiteX3" fmla="*/ 67468 w 290957"/>
              <a:gd name="connsiteY3" fmla="*/ 96839 h 115270"/>
              <a:gd name="connsiteX4" fmla="*/ 16668 w 290957"/>
              <a:gd name="connsiteY4" fmla="*/ 53976 h 115270"/>
              <a:gd name="connsiteX5" fmla="*/ 793 w 290957"/>
              <a:gd name="connsiteY5" fmla="*/ 1 h 115270"/>
              <a:gd name="connsiteX6" fmla="*/ 37306 w 290957"/>
              <a:gd name="connsiteY6" fmla="*/ 52389 h 115270"/>
              <a:gd name="connsiteX7" fmla="*/ 80168 w 290957"/>
              <a:gd name="connsiteY7" fmla="*/ 98426 h 115270"/>
              <a:gd name="connsiteX8" fmla="*/ 189706 w 290957"/>
              <a:gd name="connsiteY8" fmla="*/ 112714 h 115270"/>
              <a:gd name="connsiteX9" fmla="*/ 288131 w 290957"/>
              <a:gd name="connsiteY9" fmla="*/ 26989 h 11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957" h="115270">
                <a:moveTo>
                  <a:pt x="288131" y="26989"/>
                </a:moveTo>
                <a:cubicBezTo>
                  <a:pt x="299773" y="21697"/>
                  <a:pt x="272521" y="68000"/>
                  <a:pt x="259556" y="80964"/>
                </a:cubicBezTo>
                <a:cubicBezTo>
                  <a:pt x="246591" y="93928"/>
                  <a:pt x="242358" y="102130"/>
                  <a:pt x="210343" y="104776"/>
                </a:cubicBezTo>
                <a:cubicBezTo>
                  <a:pt x="178328" y="107422"/>
                  <a:pt x="99747" y="105306"/>
                  <a:pt x="67468" y="96839"/>
                </a:cubicBezTo>
                <a:cubicBezTo>
                  <a:pt x="35189" y="88372"/>
                  <a:pt x="27780" y="70116"/>
                  <a:pt x="16668" y="53976"/>
                </a:cubicBezTo>
                <a:cubicBezTo>
                  <a:pt x="5556" y="37836"/>
                  <a:pt x="-2647" y="265"/>
                  <a:pt x="793" y="1"/>
                </a:cubicBezTo>
                <a:cubicBezTo>
                  <a:pt x="4233" y="-263"/>
                  <a:pt x="24077" y="35985"/>
                  <a:pt x="37306" y="52389"/>
                </a:cubicBezTo>
                <a:cubicBezTo>
                  <a:pt x="50535" y="68793"/>
                  <a:pt x="54768" y="88372"/>
                  <a:pt x="80168" y="98426"/>
                </a:cubicBezTo>
                <a:cubicBezTo>
                  <a:pt x="105568" y="108480"/>
                  <a:pt x="155310" y="120651"/>
                  <a:pt x="189706" y="112714"/>
                </a:cubicBezTo>
                <a:cubicBezTo>
                  <a:pt x="224102" y="104777"/>
                  <a:pt x="276489" y="32281"/>
                  <a:pt x="288131" y="269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DD32E164-4E00-4EEB-861D-28295AABE5B8}"/>
              </a:ext>
            </a:extLst>
          </p:cNvPr>
          <p:cNvSpPr/>
          <p:nvPr/>
        </p:nvSpPr>
        <p:spPr>
          <a:xfrm>
            <a:off x="4429002" y="7527906"/>
            <a:ext cx="354145" cy="181027"/>
          </a:xfrm>
          <a:custGeom>
            <a:avLst/>
            <a:gdLst>
              <a:gd name="connsiteX0" fmla="*/ 300161 w 354145"/>
              <a:gd name="connsiteY0" fmla="*/ 19 h 181027"/>
              <a:gd name="connsiteX1" fmla="*/ 323973 w 354145"/>
              <a:gd name="connsiteY1" fmla="*/ 52407 h 181027"/>
              <a:gd name="connsiteX2" fmla="*/ 354136 w 354145"/>
              <a:gd name="connsiteY2" fmla="*/ 63519 h 181027"/>
              <a:gd name="connsiteX3" fmla="*/ 320798 w 354145"/>
              <a:gd name="connsiteY3" fmla="*/ 80982 h 181027"/>
              <a:gd name="connsiteX4" fmla="*/ 266823 w 354145"/>
              <a:gd name="connsiteY4" fmla="*/ 144482 h 181027"/>
              <a:gd name="connsiteX5" fmla="*/ 212848 w 354145"/>
              <a:gd name="connsiteY5" fmla="*/ 177819 h 181027"/>
              <a:gd name="connsiteX6" fmla="*/ 93786 w 354145"/>
              <a:gd name="connsiteY6" fmla="*/ 173057 h 181027"/>
              <a:gd name="connsiteX7" fmla="*/ 27111 w 354145"/>
              <a:gd name="connsiteY7" fmla="*/ 119082 h 181027"/>
              <a:gd name="connsiteX8" fmla="*/ 3298 w 354145"/>
              <a:gd name="connsiteY8" fmla="*/ 57169 h 181027"/>
              <a:gd name="connsiteX9" fmla="*/ 1711 w 354145"/>
              <a:gd name="connsiteY9" fmla="*/ 6369 h 181027"/>
              <a:gd name="connsiteX10" fmla="*/ 17586 w 354145"/>
              <a:gd name="connsiteY10" fmla="*/ 76219 h 181027"/>
              <a:gd name="connsiteX11" fmla="*/ 25523 w 354145"/>
              <a:gd name="connsiteY11" fmla="*/ 95269 h 181027"/>
              <a:gd name="connsiteX12" fmla="*/ 73148 w 354145"/>
              <a:gd name="connsiteY12" fmla="*/ 141307 h 181027"/>
              <a:gd name="connsiteX13" fmla="*/ 150936 w 354145"/>
              <a:gd name="connsiteY13" fmla="*/ 169882 h 181027"/>
              <a:gd name="connsiteX14" fmla="*/ 220786 w 354145"/>
              <a:gd name="connsiteY14" fmla="*/ 168294 h 181027"/>
              <a:gd name="connsiteX15" fmla="*/ 290636 w 354145"/>
              <a:gd name="connsiteY15" fmla="*/ 123844 h 181027"/>
              <a:gd name="connsiteX16" fmla="*/ 333498 w 354145"/>
              <a:gd name="connsiteY16" fmla="*/ 58757 h 181027"/>
              <a:gd name="connsiteX17" fmla="*/ 300161 w 354145"/>
              <a:gd name="connsiteY17" fmla="*/ 19 h 18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4145" h="181027">
                <a:moveTo>
                  <a:pt x="300161" y="19"/>
                </a:moveTo>
                <a:cubicBezTo>
                  <a:pt x="298573" y="-1039"/>
                  <a:pt x="314977" y="41824"/>
                  <a:pt x="323973" y="52407"/>
                </a:cubicBezTo>
                <a:cubicBezTo>
                  <a:pt x="332969" y="62990"/>
                  <a:pt x="354665" y="58757"/>
                  <a:pt x="354136" y="63519"/>
                </a:cubicBezTo>
                <a:cubicBezTo>
                  <a:pt x="353607" y="68282"/>
                  <a:pt x="335350" y="67488"/>
                  <a:pt x="320798" y="80982"/>
                </a:cubicBezTo>
                <a:cubicBezTo>
                  <a:pt x="306246" y="94476"/>
                  <a:pt x="284815" y="128343"/>
                  <a:pt x="266823" y="144482"/>
                </a:cubicBezTo>
                <a:cubicBezTo>
                  <a:pt x="248831" y="160622"/>
                  <a:pt x="241687" y="173057"/>
                  <a:pt x="212848" y="177819"/>
                </a:cubicBezTo>
                <a:cubicBezTo>
                  <a:pt x="184009" y="182581"/>
                  <a:pt x="124742" y="182846"/>
                  <a:pt x="93786" y="173057"/>
                </a:cubicBezTo>
                <a:cubicBezTo>
                  <a:pt x="62830" y="163268"/>
                  <a:pt x="42192" y="138397"/>
                  <a:pt x="27111" y="119082"/>
                </a:cubicBezTo>
                <a:cubicBezTo>
                  <a:pt x="12030" y="99767"/>
                  <a:pt x="7531" y="75954"/>
                  <a:pt x="3298" y="57169"/>
                </a:cubicBezTo>
                <a:cubicBezTo>
                  <a:pt x="-935" y="38384"/>
                  <a:pt x="-670" y="3194"/>
                  <a:pt x="1711" y="6369"/>
                </a:cubicBezTo>
                <a:cubicBezTo>
                  <a:pt x="4092" y="9544"/>
                  <a:pt x="13617" y="61403"/>
                  <a:pt x="17586" y="76219"/>
                </a:cubicBezTo>
                <a:cubicBezTo>
                  <a:pt x="21555" y="91035"/>
                  <a:pt x="16263" y="84421"/>
                  <a:pt x="25523" y="95269"/>
                </a:cubicBezTo>
                <a:cubicBezTo>
                  <a:pt x="34783" y="106117"/>
                  <a:pt x="52246" y="128872"/>
                  <a:pt x="73148" y="141307"/>
                </a:cubicBezTo>
                <a:cubicBezTo>
                  <a:pt x="94050" y="153743"/>
                  <a:pt x="126330" y="165384"/>
                  <a:pt x="150936" y="169882"/>
                </a:cubicBezTo>
                <a:cubicBezTo>
                  <a:pt x="175542" y="174380"/>
                  <a:pt x="197503" y="175967"/>
                  <a:pt x="220786" y="168294"/>
                </a:cubicBezTo>
                <a:cubicBezTo>
                  <a:pt x="244069" y="160621"/>
                  <a:pt x="271851" y="142100"/>
                  <a:pt x="290636" y="123844"/>
                </a:cubicBezTo>
                <a:cubicBezTo>
                  <a:pt x="309421" y="105588"/>
                  <a:pt x="330323" y="75161"/>
                  <a:pt x="333498" y="58757"/>
                </a:cubicBezTo>
                <a:cubicBezTo>
                  <a:pt x="336673" y="42353"/>
                  <a:pt x="301749" y="1077"/>
                  <a:pt x="300161" y="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BE4BD900-D7FE-45E0-8DF1-D749334B2AE7}"/>
              </a:ext>
            </a:extLst>
          </p:cNvPr>
          <p:cNvSpPr/>
          <p:nvPr/>
        </p:nvSpPr>
        <p:spPr>
          <a:xfrm>
            <a:off x="4287755" y="7560811"/>
            <a:ext cx="131329" cy="711661"/>
          </a:xfrm>
          <a:custGeom>
            <a:avLst/>
            <a:gdLst>
              <a:gd name="connsiteX0" fmla="*/ 114383 w 131329"/>
              <a:gd name="connsiteY0" fmla="*/ 452 h 711661"/>
              <a:gd name="connsiteX1" fmla="*/ 114383 w 131329"/>
              <a:gd name="connsiteY1" fmla="*/ 100464 h 711661"/>
              <a:gd name="connsiteX2" fmla="*/ 90570 w 131329"/>
              <a:gd name="connsiteY2" fmla="*/ 202064 h 711661"/>
              <a:gd name="connsiteX3" fmla="*/ 90570 w 131329"/>
              <a:gd name="connsiteY3" fmla="*/ 287789 h 711661"/>
              <a:gd name="connsiteX4" fmla="*/ 92158 w 131329"/>
              <a:gd name="connsiteY4" fmla="*/ 365577 h 711661"/>
              <a:gd name="connsiteX5" fmla="*/ 84220 w 131329"/>
              <a:gd name="connsiteY5" fmla="*/ 419552 h 711661"/>
              <a:gd name="connsiteX6" fmla="*/ 71520 w 131329"/>
              <a:gd name="connsiteY6" fmla="*/ 495752 h 711661"/>
              <a:gd name="connsiteX7" fmla="*/ 35008 w 131329"/>
              <a:gd name="connsiteY7" fmla="*/ 595764 h 711661"/>
              <a:gd name="connsiteX8" fmla="*/ 83 w 131329"/>
              <a:gd name="connsiteY8" fmla="*/ 710064 h 711661"/>
              <a:gd name="connsiteX9" fmla="*/ 28658 w 131329"/>
              <a:gd name="connsiteY9" fmla="*/ 638627 h 711661"/>
              <a:gd name="connsiteX10" fmla="*/ 123908 w 131329"/>
              <a:gd name="connsiteY10" fmla="*/ 332239 h 711661"/>
              <a:gd name="connsiteX11" fmla="*/ 123908 w 131329"/>
              <a:gd name="connsiteY11" fmla="*/ 141739 h 711661"/>
              <a:gd name="connsiteX12" fmla="*/ 114383 w 131329"/>
              <a:gd name="connsiteY12" fmla="*/ 452 h 71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329" h="711661">
                <a:moveTo>
                  <a:pt x="114383" y="452"/>
                </a:moveTo>
                <a:cubicBezTo>
                  <a:pt x="112796" y="-6427"/>
                  <a:pt x="118352" y="66862"/>
                  <a:pt x="114383" y="100464"/>
                </a:cubicBezTo>
                <a:cubicBezTo>
                  <a:pt x="110414" y="134066"/>
                  <a:pt x="94539" y="170843"/>
                  <a:pt x="90570" y="202064"/>
                </a:cubicBezTo>
                <a:cubicBezTo>
                  <a:pt x="86601" y="233285"/>
                  <a:pt x="90305" y="260537"/>
                  <a:pt x="90570" y="287789"/>
                </a:cubicBezTo>
                <a:cubicBezTo>
                  <a:pt x="90835" y="315041"/>
                  <a:pt x="93216" y="343617"/>
                  <a:pt x="92158" y="365577"/>
                </a:cubicBezTo>
                <a:cubicBezTo>
                  <a:pt x="91100" y="387537"/>
                  <a:pt x="87660" y="397856"/>
                  <a:pt x="84220" y="419552"/>
                </a:cubicBezTo>
                <a:cubicBezTo>
                  <a:pt x="80780" y="441248"/>
                  <a:pt x="79722" y="466383"/>
                  <a:pt x="71520" y="495752"/>
                </a:cubicBezTo>
                <a:cubicBezTo>
                  <a:pt x="63318" y="525121"/>
                  <a:pt x="46914" y="560045"/>
                  <a:pt x="35008" y="595764"/>
                </a:cubicBezTo>
                <a:cubicBezTo>
                  <a:pt x="23102" y="631483"/>
                  <a:pt x="1141" y="702920"/>
                  <a:pt x="83" y="710064"/>
                </a:cubicBezTo>
                <a:cubicBezTo>
                  <a:pt x="-975" y="717208"/>
                  <a:pt x="8020" y="701598"/>
                  <a:pt x="28658" y="638627"/>
                </a:cubicBezTo>
                <a:cubicBezTo>
                  <a:pt x="49295" y="575656"/>
                  <a:pt x="108033" y="415054"/>
                  <a:pt x="123908" y="332239"/>
                </a:cubicBezTo>
                <a:cubicBezTo>
                  <a:pt x="139783" y="249424"/>
                  <a:pt x="125495" y="195449"/>
                  <a:pt x="123908" y="141739"/>
                </a:cubicBezTo>
                <a:cubicBezTo>
                  <a:pt x="122321" y="88029"/>
                  <a:pt x="115970" y="7331"/>
                  <a:pt x="114383" y="4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9415398F-2745-45F3-93F9-59DFD3A4D4A9}"/>
              </a:ext>
            </a:extLst>
          </p:cNvPr>
          <p:cNvSpPr/>
          <p:nvPr/>
        </p:nvSpPr>
        <p:spPr>
          <a:xfrm>
            <a:off x="4717958" y="7767009"/>
            <a:ext cx="88997" cy="336961"/>
          </a:xfrm>
          <a:custGeom>
            <a:avLst/>
            <a:gdLst>
              <a:gd name="connsiteX0" fmla="*/ 88992 w 88997"/>
              <a:gd name="connsiteY0" fmla="*/ 629 h 336961"/>
              <a:gd name="connsiteX1" fmla="*/ 42955 w 88997"/>
              <a:gd name="connsiteY1" fmla="*/ 165729 h 336961"/>
              <a:gd name="connsiteX2" fmla="*/ 14380 w 88997"/>
              <a:gd name="connsiteY2" fmla="*/ 276854 h 336961"/>
              <a:gd name="connsiteX3" fmla="*/ 92 w 88997"/>
              <a:gd name="connsiteY3" fmla="*/ 335591 h 336961"/>
              <a:gd name="connsiteX4" fmla="*/ 20730 w 88997"/>
              <a:gd name="connsiteY4" fmla="*/ 221291 h 336961"/>
              <a:gd name="connsiteX5" fmla="*/ 46130 w 88997"/>
              <a:gd name="connsiteY5" fmla="*/ 113341 h 336961"/>
              <a:gd name="connsiteX6" fmla="*/ 88992 w 88997"/>
              <a:gd name="connsiteY6" fmla="*/ 629 h 3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97" h="336961">
                <a:moveTo>
                  <a:pt x="88992" y="629"/>
                </a:moveTo>
                <a:cubicBezTo>
                  <a:pt x="88463" y="9360"/>
                  <a:pt x="55390" y="119692"/>
                  <a:pt x="42955" y="165729"/>
                </a:cubicBezTo>
                <a:cubicBezTo>
                  <a:pt x="30520" y="211767"/>
                  <a:pt x="21524" y="248544"/>
                  <a:pt x="14380" y="276854"/>
                </a:cubicBezTo>
                <a:cubicBezTo>
                  <a:pt x="7236" y="305164"/>
                  <a:pt x="-966" y="344851"/>
                  <a:pt x="92" y="335591"/>
                </a:cubicBezTo>
                <a:cubicBezTo>
                  <a:pt x="1150" y="326331"/>
                  <a:pt x="13057" y="258333"/>
                  <a:pt x="20730" y="221291"/>
                </a:cubicBezTo>
                <a:cubicBezTo>
                  <a:pt x="28403" y="184249"/>
                  <a:pt x="37663" y="150383"/>
                  <a:pt x="46130" y="113341"/>
                </a:cubicBezTo>
                <a:cubicBezTo>
                  <a:pt x="54597" y="76299"/>
                  <a:pt x="89521" y="-8102"/>
                  <a:pt x="88992" y="6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DAD5395C-1F6C-4B55-8F23-3CB0A9BDCD9D}"/>
              </a:ext>
            </a:extLst>
          </p:cNvPr>
          <p:cNvSpPr/>
          <p:nvPr/>
        </p:nvSpPr>
        <p:spPr>
          <a:xfrm>
            <a:off x="4872567" y="7599095"/>
            <a:ext cx="150326" cy="435859"/>
          </a:xfrm>
          <a:custGeom>
            <a:avLst/>
            <a:gdLst>
              <a:gd name="connsiteX0" fmla="*/ 80433 w 150326"/>
              <a:gd name="connsiteY0" fmla="*/ 1855 h 435859"/>
              <a:gd name="connsiteX1" fmla="*/ 19050 w 150326"/>
              <a:gd name="connsiteY1" fmla="*/ 101338 h 435859"/>
              <a:gd name="connsiteX2" fmla="*/ 0 w 150326"/>
              <a:gd name="connsiteY2" fmla="*/ 198705 h 435859"/>
              <a:gd name="connsiteX3" fmla="*/ 19050 w 150326"/>
              <a:gd name="connsiteY3" fmla="*/ 306655 h 435859"/>
              <a:gd name="connsiteX4" fmla="*/ 42333 w 150326"/>
              <a:gd name="connsiteY4" fmla="*/ 374388 h 435859"/>
              <a:gd name="connsiteX5" fmla="*/ 150283 w 150326"/>
              <a:gd name="connsiteY5" fmla="*/ 435772 h 435859"/>
              <a:gd name="connsiteX6" fmla="*/ 55033 w 150326"/>
              <a:gd name="connsiteY6" fmla="*/ 387088 h 435859"/>
              <a:gd name="connsiteX7" fmla="*/ 25400 w 150326"/>
              <a:gd name="connsiteY7" fmla="*/ 353222 h 435859"/>
              <a:gd name="connsiteX8" fmla="*/ 10583 w 150326"/>
              <a:gd name="connsiteY8" fmla="*/ 192355 h 435859"/>
              <a:gd name="connsiteX9" fmla="*/ 80433 w 150326"/>
              <a:gd name="connsiteY9" fmla="*/ 1855 h 43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326" h="435859">
                <a:moveTo>
                  <a:pt x="80433" y="1855"/>
                </a:moveTo>
                <a:cubicBezTo>
                  <a:pt x="81844" y="-13315"/>
                  <a:pt x="32455" y="68530"/>
                  <a:pt x="19050" y="101338"/>
                </a:cubicBezTo>
                <a:cubicBezTo>
                  <a:pt x="5644" y="134146"/>
                  <a:pt x="0" y="164486"/>
                  <a:pt x="0" y="198705"/>
                </a:cubicBezTo>
                <a:cubicBezTo>
                  <a:pt x="0" y="232924"/>
                  <a:pt x="11995" y="277375"/>
                  <a:pt x="19050" y="306655"/>
                </a:cubicBezTo>
                <a:cubicBezTo>
                  <a:pt x="26105" y="335935"/>
                  <a:pt x="20461" y="352869"/>
                  <a:pt x="42333" y="374388"/>
                </a:cubicBezTo>
                <a:cubicBezTo>
                  <a:pt x="64205" y="395908"/>
                  <a:pt x="148166" y="433655"/>
                  <a:pt x="150283" y="435772"/>
                </a:cubicBezTo>
                <a:cubicBezTo>
                  <a:pt x="152400" y="437889"/>
                  <a:pt x="75847" y="400846"/>
                  <a:pt x="55033" y="387088"/>
                </a:cubicBezTo>
                <a:cubicBezTo>
                  <a:pt x="34219" y="373330"/>
                  <a:pt x="32808" y="385677"/>
                  <a:pt x="25400" y="353222"/>
                </a:cubicBezTo>
                <a:cubicBezTo>
                  <a:pt x="17992" y="320767"/>
                  <a:pt x="3528" y="247388"/>
                  <a:pt x="10583" y="192355"/>
                </a:cubicBezTo>
                <a:cubicBezTo>
                  <a:pt x="17638" y="137322"/>
                  <a:pt x="79022" y="17025"/>
                  <a:pt x="80433" y="18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A65482B6-AED9-4265-BC2A-2B0B4A8C626F}"/>
              </a:ext>
            </a:extLst>
          </p:cNvPr>
          <p:cNvSpPr/>
          <p:nvPr/>
        </p:nvSpPr>
        <p:spPr>
          <a:xfrm>
            <a:off x="4940958" y="7563231"/>
            <a:ext cx="318971" cy="181872"/>
          </a:xfrm>
          <a:custGeom>
            <a:avLst/>
            <a:gdLst>
              <a:gd name="connsiteX0" fmla="*/ 1459 w 318971"/>
              <a:gd name="connsiteY0" fmla="*/ 22902 h 181872"/>
              <a:gd name="connsiteX1" fmla="*/ 196192 w 318971"/>
              <a:gd name="connsiteY1" fmla="*/ 1736 h 181872"/>
              <a:gd name="connsiteX2" fmla="*/ 270275 w 318971"/>
              <a:gd name="connsiteY2" fmla="*/ 75819 h 181872"/>
              <a:gd name="connsiteX3" fmla="*/ 318959 w 318971"/>
              <a:gd name="connsiteY3" fmla="*/ 181652 h 181872"/>
              <a:gd name="connsiteX4" fmla="*/ 266042 w 318971"/>
              <a:gd name="connsiteY4" fmla="*/ 101219 h 181872"/>
              <a:gd name="connsiteX5" fmla="*/ 219475 w 318971"/>
              <a:gd name="connsiteY5" fmla="*/ 20786 h 181872"/>
              <a:gd name="connsiteX6" fmla="*/ 111525 w 318971"/>
              <a:gd name="connsiteY6" fmla="*/ 16552 h 181872"/>
              <a:gd name="connsiteX7" fmla="*/ 1459 w 318971"/>
              <a:gd name="connsiteY7" fmla="*/ 22902 h 18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971" h="181872">
                <a:moveTo>
                  <a:pt x="1459" y="22902"/>
                </a:moveTo>
                <a:cubicBezTo>
                  <a:pt x="15570" y="20433"/>
                  <a:pt x="151389" y="-7083"/>
                  <a:pt x="196192" y="1736"/>
                </a:cubicBezTo>
                <a:cubicBezTo>
                  <a:pt x="240995" y="10555"/>
                  <a:pt x="249814" y="45833"/>
                  <a:pt x="270275" y="75819"/>
                </a:cubicBezTo>
                <a:cubicBezTo>
                  <a:pt x="290736" y="105805"/>
                  <a:pt x="319665" y="177419"/>
                  <a:pt x="318959" y="181652"/>
                </a:cubicBezTo>
                <a:cubicBezTo>
                  <a:pt x="318254" y="185885"/>
                  <a:pt x="282623" y="128030"/>
                  <a:pt x="266042" y="101219"/>
                </a:cubicBezTo>
                <a:cubicBezTo>
                  <a:pt x="249461" y="74408"/>
                  <a:pt x="245228" y="34897"/>
                  <a:pt x="219475" y="20786"/>
                </a:cubicBezTo>
                <a:cubicBezTo>
                  <a:pt x="193722" y="6675"/>
                  <a:pt x="143628" y="15846"/>
                  <a:pt x="111525" y="16552"/>
                </a:cubicBezTo>
                <a:cubicBezTo>
                  <a:pt x="79422" y="17257"/>
                  <a:pt x="-12652" y="25371"/>
                  <a:pt x="1459" y="229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C325B897-F51D-460D-A3FE-7FC067516F4E}"/>
              </a:ext>
            </a:extLst>
          </p:cNvPr>
          <p:cNvSpPr/>
          <p:nvPr/>
        </p:nvSpPr>
        <p:spPr>
          <a:xfrm>
            <a:off x="4968009" y="7753254"/>
            <a:ext cx="105378" cy="91710"/>
          </a:xfrm>
          <a:custGeom>
            <a:avLst/>
            <a:gdLst>
              <a:gd name="connsiteX0" fmla="*/ 4041 w 105378"/>
              <a:gd name="connsiteY0" fmla="*/ 96 h 91710"/>
              <a:gd name="connsiteX1" fmla="*/ 84474 w 105378"/>
              <a:gd name="connsiteY1" fmla="*/ 84763 h 91710"/>
              <a:gd name="connsiteX2" fmla="*/ 101408 w 105378"/>
              <a:gd name="connsiteY2" fmla="*/ 84763 h 91710"/>
              <a:gd name="connsiteX3" fmla="*/ 23091 w 105378"/>
              <a:gd name="connsiteY3" fmla="*/ 67829 h 91710"/>
              <a:gd name="connsiteX4" fmla="*/ 4041 w 105378"/>
              <a:gd name="connsiteY4" fmla="*/ 96 h 9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78" h="91710">
                <a:moveTo>
                  <a:pt x="4041" y="96"/>
                </a:moveTo>
                <a:cubicBezTo>
                  <a:pt x="14272" y="2918"/>
                  <a:pt x="68246" y="70652"/>
                  <a:pt x="84474" y="84763"/>
                </a:cubicBezTo>
                <a:cubicBezTo>
                  <a:pt x="100702" y="98874"/>
                  <a:pt x="111639" y="87585"/>
                  <a:pt x="101408" y="84763"/>
                </a:cubicBezTo>
                <a:cubicBezTo>
                  <a:pt x="91177" y="81941"/>
                  <a:pt x="42141" y="78412"/>
                  <a:pt x="23091" y="67829"/>
                </a:cubicBezTo>
                <a:cubicBezTo>
                  <a:pt x="4041" y="57246"/>
                  <a:pt x="-6190" y="-2726"/>
                  <a:pt x="4041" y="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7920D4DA-0143-4380-8E44-64D404450099}"/>
              </a:ext>
            </a:extLst>
          </p:cNvPr>
          <p:cNvSpPr/>
          <p:nvPr/>
        </p:nvSpPr>
        <p:spPr>
          <a:xfrm>
            <a:off x="4935377" y="7770463"/>
            <a:ext cx="122412" cy="140062"/>
          </a:xfrm>
          <a:custGeom>
            <a:avLst/>
            <a:gdLst>
              <a:gd name="connsiteX0" fmla="*/ 20798 w 122412"/>
              <a:gd name="connsiteY0" fmla="*/ 350 h 140062"/>
              <a:gd name="connsiteX1" fmla="*/ 161 w 122412"/>
              <a:gd name="connsiteY1" fmla="*/ 49562 h 140062"/>
              <a:gd name="connsiteX2" fmla="*/ 33498 w 122412"/>
              <a:gd name="connsiteY2" fmla="*/ 109887 h 140062"/>
              <a:gd name="connsiteX3" fmla="*/ 71598 w 122412"/>
              <a:gd name="connsiteY3" fmla="*/ 140050 h 140062"/>
              <a:gd name="connsiteX4" fmla="*/ 82711 w 122412"/>
              <a:gd name="connsiteY4" fmla="*/ 113062 h 140062"/>
              <a:gd name="connsiteX5" fmla="*/ 122398 w 122412"/>
              <a:gd name="connsiteY5" fmla="*/ 71787 h 140062"/>
              <a:gd name="connsiteX6" fmla="*/ 77948 w 122412"/>
              <a:gd name="connsiteY6" fmla="*/ 116237 h 140062"/>
              <a:gd name="connsiteX7" fmla="*/ 46198 w 122412"/>
              <a:gd name="connsiteY7" fmla="*/ 95600 h 140062"/>
              <a:gd name="connsiteX8" fmla="*/ 20798 w 122412"/>
              <a:gd name="connsiteY8" fmla="*/ 74962 h 140062"/>
              <a:gd name="connsiteX9" fmla="*/ 20798 w 122412"/>
              <a:gd name="connsiteY9" fmla="*/ 350 h 1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412" h="140062">
                <a:moveTo>
                  <a:pt x="20798" y="350"/>
                </a:moveTo>
                <a:cubicBezTo>
                  <a:pt x="17359" y="-3883"/>
                  <a:pt x="-1956" y="31306"/>
                  <a:pt x="161" y="49562"/>
                </a:cubicBezTo>
                <a:cubicBezTo>
                  <a:pt x="2278" y="67818"/>
                  <a:pt x="21592" y="94806"/>
                  <a:pt x="33498" y="109887"/>
                </a:cubicBezTo>
                <a:cubicBezTo>
                  <a:pt x="45404" y="124968"/>
                  <a:pt x="63396" y="139521"/>
                  <a:pt x="71598" y="140050"/>
                </a:cubicBezTo>
                <a:cubicBezTo>
                  <a:pt x="79800" y="140579"/>
                  <a:pt x="74244" y="124439"/>
                  <a:pt x="82711" y="113062"/>
                </a:cubicBezTo>
                <a:cubicBezTo>
                  <a:pt x="91178" y="101685"/>
                  <a:pt x="123192" y="71258"/>
                  <a:pt x="122398" y="71787"/>
                </a:cubicBezTo>
                <a:cubicBezTo>
                  <a:pt x="121604" y="72316"/>
                  <a:pt x="90648" y="112268"/>
                  <a:pt x="77948" y="116237"/>
                </a:cubicBezTo>
                <a:cubicBezTo>
                  <a:pt x="65248" y="120206"/>
                  <a:pt x="55723" y="102479"/>
                  <a:pt x="46198" y="95600"/>
                </a:cubicBezTo>
                <a:cubicBezTo>
                  <a:pt x="36673" y="88721"/>
                  <a:pt x="27413" y="83693"/>
                  <a:pt x="20798" y="74962"/>
                </a:cubicBezTo>
                <a:cubicBezTo>
                  <a:pt x="14183" y="66231"/>
                  <a:pt x="24237" y="4583"/>
                  <a:pt x="20798" y="3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A9960750-06C6-429A-8384-477C6A043D99}"/>
              </a:ext>
            </a:extLst>
          </p:cNvPr>
          <p:cNvSpPr/>
          <p:nvPr/>
        </p:nvSpPr>
        <p:spPr>
          <a:xfrm>
            <a:off x="3705145" y="7985735"/>
            <a:ext cx="1214347" cy="334724"/>
          </a:xfrm>
          <a:custGeom>
            <a:avLst/>
            <a:gdLst>
              <a:gd name="connsiteX0" fmla="*/ 1138 w 1214347"/>
              <a:gd name="connsiteY0" fmla="*/ 176132 h 334724"/>
              <a:gd name="connsiteX1" fmla="*/ 43472 w 1214347"/>
              <a:gd name="connsiteY1" fmla="*/ 275615 h 334724"/>
              <a:gd name="connsiteX2" fmla="*/ 98505 w 1214347"/>
              <a:gd name="connsiteY2" fmla="*/ 330648 h 334724"/>
              <a:gd name="connsiteX3" fmla="*/ 155655 w 1214347"/>
              <a:gd name="connsiteY3" fmla="*/ 330648 h 334724"/>
              <a:gd name="connsiteX4" fmla="*/ 405422 w 1214347"/>
              <a:gd name="connsiteY4" fmla="*/ 320065 h 334724"/>
              <a:gd name="connsiteX5" fmla="*/ 682705 w 1214347"/>
              <a:gd name="connsiteY5" fmla="*/ 248098 h 334724"/>
              <a:gd name="connsiteX6" fmla="*/ 943055 w 1214347"/>
              <a:gd name="connsiteY6" fmla="*/ 140148 h 334724"/>
              <a:gd name="connsiteX7" fmla="*/ 1209755 w 1214347"/>
              <a:gd name="connsiteY7" fmla="*/ 2565 h 334724"/>
              <a:gd name="connsiteX8" fmla="*/ 1118738 w 1214347"/>
              <a:gd name="connsiteY8" fmla="*/ 47015 h 334724"/>
              <a:gd name="connsiteX9" fmla="*/ 881672 w 1214347"/>
              <a:gd name="connsiteY9" fmla="*/ 161315 h 334724"/>
              <a:gd name="connsiteX10" fmla="*/ 528188 w 1214347"/>
              <a:gd name="connsiteY10" fmla="*/ 275615 h 334724"/>
              <a:gd name="connsiteX11" fmla="*/ 90038 w 1214347"/>
              <a:gd name="connsiteY11" fmla="*/ 320065 h 334724"/>
              <a:gd name="connsiteX12" fmla="*/ 1138 w 1214347"/>
              <a:gd name="connsiteY12" fmla="*/ 176132 h 33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4347" h="334724">
                <a:moveTo>
                  <a:pt x="1138" y="176132"/>
                </a:moveTo>
                <a:cubicBezTo>
                  <a:pt x="-6623" y="168724"/>
                  <a:pt x="27244" y="249862"/>
                  <a:pt x="43472" y="275615"/>
                </a:cubicBezTo>
                <a:cubicBezTo>
                  <a:pt x="59700" y="301368"/>
                  <a:pt x="79808" y="321476"/>
                  <a:pt x="98505" y="330648"/>
                </a:cubicBezTo>
                <a:cubicBezTo>
                  <a:pt x="117202" y="339820"/>
                  <a:pt x="155655" y="330648"/>
                  <a:pt x="155655" y="330648"/>
                </a:cubicBezTo>
                <a:cubicBezTo>
                  <a:pt x="206808" y="328884"/>
                  <a:pt x="317581" y="333823"/>
                  <a:pt x="405422" y="320065"/>
                </a:cubicBezTo>
                <a:cubicBezTo>
                  <a:pt x="493263" y="306307"/>
                  <a:pt x="593100" y="278084"/>
                  <a:pt x="682705" y="248098"/>
                </a:cubicBezTo>
                <a:cubicBezTo>
                  <a:pt x="772311" y="218112"/>
                  <a:pt x="855213" y="181070"/>
                  <a:pt x="943055" y="140148"/>
                </a:cubicBezTo>
                <a:cubicBezTo>
                  <a:pt x="1030897" y="99226"/>
                  <a:pt x="1180475" y="18087"/>
                  <a:pt x="1209755" y="2565"/>
                </a:cubicBezTo>
                <a:cubicBezTo>
                  <a:pt x="1239035" y="-12957"/>
                  <a:pt x="1118738" y="47015"/>
                  <a:pt x="1118738" y="47015"/>
                </a:cubicBezTo>
                <a:cubicBezTo>
                  <a:pt x="1064058" y="73473"/>
                  <a:pt x="980097" y="123215"/>
                  <a:pt x="881672" y="161315"/>
                </a:cubicBezTo>
                <a:cubicBezTo>
                  <a:pt x="783247" y="199415"/>
                  <a:pt x="660127" y="249157"/>
                  <a:pt x="528188" y="275615"/>
                </a:cubicBezTo>
                <a:cubicBezTo>
                  <a:pt x="396249" y="302073"/>
                  <a:pt x="175763" y="331707"/>
                  <a:pt x="90038" y="320065"/>
                </a:cubicBezTo>
                <a:cubicBezTo>
                  <a:pt x="4313" y="308423"/>
                  <a:pt x="8899" y="183540"/>
                  <a:pt x="1138" y="1761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8BC196F1-84ED-447D-B031-D739C80B3D11}"/>
              </a:ext>
            </a:extLst>
          </p:cNvPr>
          <p:cNvSpPr/>
          <p:nvPr/>
        </p:nvSpPr>
        <p:spPr>
          <a:xfrm>
            <a:off x="3716727" y="8011497"/>
            <a:ext cx="1204552" cy="339696"/>
          </a:xfrm>
          <a:custGeom>
            <a:avLst/>
            <a:gdLst>
              <a:gd name="connsiteX0" fmla="*/ 1204523 w 1204552"/>
              <a:gd name="connsiteY0" fmla="*/ 86 h 339696"/>
              <a:gd name="connsiteX1" fmla="*/ 956873 w 1204552"/>
              <a:gd name="connsiteY1" fmla="*/ 124970 h 339696"/>
              <a:gd name="connsiteX2" fmla="*/ 626673 w 1204552"/>
              <a:gd name="connsiteY2" fmla="*/ 258320 h 339696"/>
              <a:gd name="connsiteX3" fmla="*/ 379023 w 1204552"/>
              <a:gd name="connsiteY3" fmla="*/ 307003 h 339696"/>
              <a:gd name="connsiteX4" fmla="*/ 67873 w 1204552"/>
              <a:gd name="connsiteY4" fmla="*/ 334520 h 339696"/>
              <a:gd name="connsiteX5" fmla="*/ 46706 w 1204552"/>
              <a:gd name="connsiteY5" fmla="*/ 313353 h 339696"/>
              <a:gd name="connsiteX6" fmla="*/ 140 w 1204552"/>
              <a:gd name="connsiteY6" fmla="*/ 190586 h 339696"/>
              <a:gd name="connsiteX7" fmla="*/ 34006 w 1204552"/>
              <a:gd name="connsiteY7" fmla="*/ 311236 h 339696"/>
              <a:gd name="connsiteX8" fmla="*/ 82690 w 1204552"/>
              <a:gd name="connsiteY8" fmla="*/ 336636 h 339696"/>
              <a:gd name="connsiteX9" fmla="*/ 461573 w 1204552"/>
              <a:gd name="connsiteY9" fmla="*/ 317586 h 339696"/>
              <a:gd name="connsiteX10" fmla="*/ 969573 w 1204552"/>
              <a:gd name="connsiteY10" fmla="*/ 144020 h 339696"/>
              <a:gd name="connsiteX11" fmla="*/ 1204523 w 1204552"/>
              <a:gd name="connsiteY11" fmla="*/ 86 h 3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52" h="339696">
                <a:moveTo>
                  <a:pt x="1204523" y="86"/>
                </a:moveTo>
                <a:cubicBezTo>
                  <a:pt x="1202406" y="-3089"/>
                  <a:pt x="1053181" y="81931"/>
                  <a:pt x="956873" y="124970"/>
                </a:cubicBezTo>
                <a:cubicBezTo>
                  <a:pt x="860565" y="168009"/>
                  <a:pt x="722981" y="227981"/>
                  <a:pt x="626673" y="258320"/>
                </a:cubicBezTo>
                <a:cubicBezTo>
                  <a:pt x="530365" y="288659"/>
                  <a:pt x="472156" y="294303"/>
                  <a:pt x="379023" y="307003"/>
                </a:cubicBezTo>
                <a:cubicBezTo>
                  <a:pt x="285890" y="319703"/>
                  <a:pt x="123259" y="333462"/>
                  <a:pt x="67873" y="334520"/>
                </a:cubicBezTo>
                <a:cubicBezTo>
                  <a:pt x="12487" y="335578"/>
                  <a:pt x="57995" y="337342"/>
                  <a:pt x="46706" y="313353"/>
                </a:cubicBezTo>
                <a:cubicBezTo>
                  <a:pt x="35417" y="289364"/>
                  <a:pt x="2257" y="190939"/>
                  <a:pt x="140" y="190586"/>
                </a:cubicBezTo>
                <a:cubicBezTo>
                  <a:pt x="-1977" y="190233"/>
                  <a:pt x="20248" y="286894"/>
                  <a:pt x="34006" y="311236"/>
                </a:cubicBezTo>
                <a:cubicBezTo>
                  <a:pt x="47764" y="335578"/>
                  <a:pt x="11429" y="335578"/>
                  <a:pt x="82690" y="336636"/>
                </a:cubicBezTo>
                <a:cubicBezTo>
                  <a:pt x="153951" y="337694"/>
                  <a:pt x="313759" y="349689"/>
                  <a:pt x="461573" y="317586"/>
                </a:cubicBezTo>
                <a:cubicBezTo>
                  <a:pt x="609387" y="285483"/>
                  <a:pt x="844690" y="199406"/>
                  <a:pt x="969573" y="144020"/>
                </a:cubicBezTo>
                <a:cubicBezTo>
                  <a:pt x="1094456" y="88634"/>
                  <a:pt x="1206640" y="3261"/>
                  <a:pt x="1204523" y="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1D0F69B3-77DD-4943-9743-E59EB4EA331F}"/>
              </a:ext>
            </a:extLst>
          </p:cNvPr>
          <p:cNvSpPr/>
          <p:nvPr/>
        </p:nvSpPr>
        <p:spPr>
          <a:xfrm>
            <a:off x="3730580" y="8316355"/>
            <a:ext cx="1021184" cy="274678"/>
          </a:xfrm>
          <a:custGeom>
            <a:avLst/>
            <a:gdLst>
              <a:gd name="connsiteX0" fmla="*/ 28620 w 1021184"/>
              <a:gd name="connsiteY0" fmla="*/ 4262 h 274678"/>
              <a:gd name="connsiteX1" fmla="*/ 26503 w 1021184"/>
              <a:gd name="connsiteY1" fmla="*/ 175712 h 274678"/>
              <a:gd name="connsiteX2" fmla="*/ 26503 w 1021184"/>
              <a:gd name="connsiteY2" fmla="*/ 237095 h 274678"/>
              <a:gd name="connsiteX3" fmla="*/ 49787 w 1021184"/>
              <a:gd name="connsiteY3" fmla="*/ 273078 h 274678"/>
              <a:gd name="connsiteX4" fmla="*/ 113287 w 1021184"/>
              <a:gd name="connsiteY4" fmla="*/ 268845 h 274678"/>
              <a:gd name="connsiteX5" fmla="*/ 415970 w 1021184"/>
              <a:gd name="connsiteY5" fmla="*/ 247678 h 274678"/>
              <a:gd name="connsiteX6" fmla="*/ 701720 w 1021184"/>
              <a:gd name="connsiteY6" fmla="*/ 163012 h 274678"/>
              <a:gd name="connsiteX7" fmla="*/ 1012870 w 1021184"/>
              <a:gd name="connsiteY7" fmla="*/ 4262 h 274678"/>
              <a:gd name="connsiteX8" fmla="*/ 902803 w 1021184"/>
              <a:gd name="connsiteY8" fmla="*/ 57178 h 274678"/>
              <a:gd name="connsiteX9" fmla="*/ 595887 w 1021184"/>
              <a:gd name="connsiteY9" fmla="*/ 182062 h 274678"/>
              <a:gd name="connsiteX10" fmla="*/ 43437 w 1021184"/>
              <a:gd name="connsiteY10" fmla="*/ 254028 h 274678"/>
              <a:gd name="connsiteX11" fmla="*/ 34970 w 1021184"/>
              <a:gd name="connsiteY11" fmla="*/ 163012 h 274678"/>
              <a:gd name="connsiteX12" fmla="*/ 28620 w 1021184"/>
              <a:gd name="connsiteY12" fmla="*/ 4262 h 27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1184" h="274678">
                <a:moveTo>
                  <a:pt x="28620" y="4262"/>
                </a:moveTo>
                <a:cubicBezTo>
                  <a:pt x="27209" y="6379"/>
                  <a:pt x="26856" y="136907"/>
                  <a:pt x="26503" y="175712"/>
                </a:cubicBezTo>
                <a:cubicBezTo>
                  <a:pt x="26150" y="214517"/>
                  <a:pt x="22622" y="220867"/>
                  <a:pt x="26503" y="237095"/>
                </a:cubicBezTo>
                <a:cubicBezTo>
                  <a:pt x="30384" y="253323"/>
                  <a:pt x="35323" y="267786"/>
                  <a:pt x="49787" y="273078"/>
                </a:cubicBezTo>
                <a:cubicBezTo>
                  <a:pt x="64251" y="278370"/>
                  <a:pt x="113287" y="268845"/>
                  <a:pt x="113287" y="268845"/>
                </a:cubicBezTo>
                <a:cubicBezTo>
                  <a:pt x="174317" y="264612"/>
                  <a:pt x="317898" y="265317"/>
                  <a:pt x="415970" y="247678"/>
                </a:cubicBezTo>
                <a:cubicBezTo>
                  <a:pt x="514042" y="230039"/>
                  <a:pt x="602237" y="203581"/>
                  <a:pt x="701720" y="163012"/>
                </a:cubicBezTo>
                <a:cubicBezTo>
                  <a:pt x="801203" y="122443"/>
                  <a:pt x="979356" y="21901"/>
                  <a:pt x="1012870" y="4262"/>
                </a:cubicBezTo>
                <a:cubicBezTo>
                  <a:pt x="1046384" y="-13377"/>
                  <a:pt x="972300" y="27545"/>
                  <a:pt x="902803" y="57178"/>
                </a:cubicBezTo>
                <a:cubicBezTo>
                  <a:pt x="833306" y="86811"/>
                  <a:pt x="739115" y="149254"/>
                  <a:pt x="595887" y="182062"/>
                </a:cubicBezTo>
                <a:cubicBezTo>
                  <a:pt x="452659" y="214870"/>
                  <a:pt x="136923" y="257203"/>
                  <a:pt x="43437" y="254028"/>
                </a:cubicBezTo>
                <a:cubicBezTo>
                  <a:pt x="-50049" y="250853"/>
                  <a:pt x="36734" y="202170"/>
                  <a:pt x="34970" y="163012"/>
                </a:cubicBezTo>
                <a:cubicBezTo>
                  <a:pt x="33206" y="123854"/>
                  <a:pt x="30031" y="2145"/>
                  <a:pt x="28620" y="42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4696BC67-5268-4111-9CF0-7BC20C9070ED}"/>
              </a:ext>
            </a:extLst>
          </p:cNvPr>
          <p:cNvSpPr/>
          <p:nvPr/>
        </p:nvSpPr>
        <p:spPr>
          <a:xfrm>
            <a:off x="4731866" y="8150977"/>
            <a:ext cx="383411" cy="255027"/>
          </a:xfrm>
          <a:custGeom>
            <a:avLst/>
            <a:gdLst>
              <a:gd name="connsiteX0" fmla="*/ 6822 w 383411"/>
              <a:gd name="connsiteY0" fmla="*/ 254836 h 255027"/>
              <a:gd name="connsiteX1" fmla="*/ 5234 w 383411"/>
              <a:gd name="connsiteY1" fmla="*/ 150061 h 255027"/>
              <a:gd name="connsiteX2" fmla="*/ 75084 w 383411"/>
              <a:gd name="connsiteY2" fmla="*/ 59573 h 255027"/>
              <a:gd name="connsiteX3" fmla="*/ 173509 w 383411"/>
              <a:gd name="connsiteY3" fmla="*/ 4011 h 255027"/>
              <a:gd name="connsiteX4" fmla="*/ 294159 w 383411"/>
              <a:gd name="connsiteY4" fmla="*/ 15123 h 255027"/>
              <a:gd name="connsiteX5" fmla="*/ 375122 w 383411"/>
              <a:gd name="connsiteY5" fmla="*/ 100848 h 255027"/>
              <a:gd name="connsiteX6" fmla="*/ 381472 w 383411"/>
              <a:gd name="connsiteY6" fmla="*/ 172286 h 255027"/>
              <a:gd name="connsiteX7" fmla="*/ 381472 w 383411"/>
              <a:gd name="connsiteY7" fmla="*/ 240548 h 255027"/>
              <a:gd name="connsiteX8" fmla="*/ 368772 w 383411"/>
              <a:gd name="connsiteY8" fmla="*/ 137361 h 255027"/>
              <a:gd name="connsiteX9" fmla="*/ 359247 w 383411"/>
              <a:gd name="connsiteY9" fmla="*/ 105611 h 255027"/>
              <a:gd name="connsiteX10" fmla="*/ 302097 w 383411"/>
              <a:gd name="connsiteY10" fmla="*/ 42111 h 255027"/>
              <a:gd name="connsiteX11" fmla="*/ 202084 w 383411"/>
              <a:gd name="connsiteY11" fmla="*/ 19886 h 255027"/>
              <a:gd name="connsiteX12" fmla="*/ 86197 w 383411"/>
              <a:gd name="connsiteY12" fmla="*/ 65923 h 255027"/>
              <a:gd name="connsiteX13" fmla="*/ 21109 w 383411"/>
              <a:gd name="connsiteY13" fmla="*/ 173873 h 255027"/>
              <a:gd name="connsiteX14" fmla="*/ 6822 w 383411"/>
              <a:gd name="connsiteY14" fmla="*/ 254836 h 25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411" h="255027">
                <a:moveTo>
                  <a:pt x="6822" y="254836"/>
                </a:moveTo>
                <a:cubicBezTo>
                  <a:pt x="4176" y="250867"/>
                  <a:pt x="-6143" y="182605"/>
                  <a:pt x="5234" y="150061"/>
                </a:cubicBezTo>
                <a:cubicBezTo>
                  <a:pt x="16611" y="117517"/>
                  <a:pt x="47038" y="83915"/>
                  <a:pt x="75084" y="59573"/>
                </a:cubicBezTo>
                <a:cubicBezTo>
                  <a:pt x="103130" y="35231"/>
                  <a:pt x="136997" y="11419"/>
                  <a:pt x="173509" y="4011"/>
                </a:cubicBezTo>
                <a:cubicBezTo>
                  <a:pt x="210021" y="-3397"/>
                  <a:pt x="260557" y="-1017"/>
                  <a:pt x="294159" y="15123"/>
                </a:cubicBezTo>
                <a:cubicBezTo>
                  <a:pt x="327761" y="31262"/>
                  <a:pt x="360570" y="74654"/>
                  <a:pt x="375122" y="100848"/>
                </a:cubicBezTo>
                <a:cubicBezTo>
                  <a:pt x="389674" y="127042"/>
                  <a:pt x="380414" y="149003"/>
                  <a:pt x="381472" y="172286"/>
                </a:cubicBezTo>
                <a:cubicBezTo>
                  <a:pt x="382530" y="195569"/>
                  <a:pt x="383589" y="246369"/>
                  <a:pt x="381472" y="240548"/>
                </a:cubicBezTo>
                <a:cubicBezTo>
                  <a:pt x="379355" y="234727"/>
                  <a:pt x="372476" y="159851"/>
                  <a:pt x="368772" y="137361"/>
                </a:cubicBezTo>
                <a:cubicBezTo>
                  <a:pt x="365068" y="114871"/>
                  <a:pt x="370360" y="121486"/>
                  <a:pt x="359247" y="105611"/>
                </a:cubicBezTo>
                <a:cubicBezTo>
                  <a:pt x="348135" y="89736"/>
                  <a:pt x="328291" y="56398"/>
                  <a:pt x="302097" y="42111"/>
                </a:cubicBezTo>
                <a:cubicBezTo>
                  <a:pt x="275903" y="27824"/>
                  <a:pt x="238067" y="15917"/>
                  <a:pt x="202084" y="19886"/>
                </a:cubicBezTo>
                <a:cubicBezTo>
                  <a:pt x="166101" y="23855"/>
                  <a:pt x="116360" y="40258"/>
                  <a:pt x="86197" y="65923"/>
                </a:cubicBezTo>
                <a:cubicBezTo>
                  <a:pt x="56034" y="91588"/>
                  <a:pt x="32486" y="147679"/>
                  <a:pt x="21109" y="173873"/>
                </a:cubicBezTo>
                <a:cubicBezTo>
                  <a:pt x="9732" y="200067"/>
                  <a:pt x="9468" y="258805"/>
                  <a:pt x="6822" y="2548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1E2976B6-BB3E-4EF1-BBAD-1009E449A31C}"/>
              </a:ext>
            </a:extLst>
          </p:cNvPr>
          <p:cNvSpPr/>
          <p:nvPr/>
        </p:nvSpPr>
        <p:spPr>
          <a:xfrm>
            <a:off x="4862125" y="8375502"/>
            <a:ext cx="203687" cy="84014"/>
          </a:xfrm>
          <a:custGeom>
            <a:avLst/>
            <a:gdLst>
              <a:gd name="connsiteX0" fmla="*/ 388 w 203687"/>
              <a:gd name="connsiteY0" fmla="*/ 17611 h 84014"/>
              <a:gd name="connsiteX1" fmla="*/ 55950 w 203687"/>
              <a:gd name="connsiteY1" fmla="*/ 77936 h 84014"/>
              <a:gd name="connsiteX2" fmla="*/ 122625 w 203687"/>
              <a:gd name="connsiteY2" fmla="*/ 77936 h 84014"/>
              <a:gd name="connsiteX3" fmla="*/ 175013 w 203687"/>
              <a:gd name="connsiteY3" fmla="*/ 62061 h 84014"/>
              <a:gd name="connsiteX4" fmla="*/ 192475 w 203687"/>
              <a:gd name="connsiteY4" fmla="*/ 35073 h 84014"/>
              <a:gd name="connsiteX5" fmla="*/ 202000 w 203687"/>
              <a:gd name="connsiteY5" fmla="*/ 148 h 84014"/>
              <a:gd name="connsiteX6" fmla="*/ 197238 w 203687"/>
              <a:gd name="connsiteY6" fmla="*/ 49361 h 84014"/>
              <a:gd name="connsiteX7" fmla="*/ 141675 w 203687"/>
              <a:gd name="connsiteY7" fmla="*/ 79523 h 84014"/>
              <a:gd name="connsiteX8" fmla="*/ 36900 w 203687"/>
              <a:gd name="connsiteY8" fmla="*/ 79523 h 84014"/>
              <a:gd name="connsiteX9" fmla="*/ 388 w 203687"/>
              <a:gd name="connsiteY9" fmla="*/ 17611 h 8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687" h="84014">
                <a:moveTo>
                  <a:pt x="388" y="17611"/>
                </a:moveTo>
                <a:cubicBezTo>
                  <a:pt x="3563" y="17346"/>
                  <a:pt x="35577" y="67882"/>
                  <a:pt x="55950" y="77936"/>
                </a:cubicBezTo>
                <a:cubicBezTo>
                  <a:pt x="76323" y="87990"/>
                  <a:pt x="102781" y="80582"/>
                  <a:pt x="122625" y="77936"/>
                </a:cubicBezTo>
                <a:cubicBezTo>
                  <a:pt x="142469" y="75290"/>
                  <a:pt x="163371" y="69205"/>
                  <a:pt x="175013" y="62061"/>
                </a:cubicBezTo>
                <a:cubicBezTo>
                  <a:pt x="186655" y="54917"/>
                  <a:pt x="187977" y="45392"/>
                  <a:pt x="192475" y="35073"/>
                </a:cubicBezTo>
                <a:cubicBezTo>
                  <a:pt x="196973" y="24754"/>
                  <a:pt x="201206" y="-2233"/>
                  <a:pt x="202000" y="148"/>
                </a:cubicBezTo>
                <a:cubicBezTo>
                  <a:pt x="202794" y="2529"/>
                  <a:pt x="207292" y="36132"/>
                  <a:pt x="197238" y="49361"/>
                </a:cubicBezTo>
                <a:cubicBezTo>
                  <a:pt x="187184" y="62590"/>
                  <a:pt x="168398" y="74496"/>
                  <a:pt x="141675" y="79523"/>
                </a:cubicBezTo>
                <a:cubicBezTo>
                  <a:pt x="114952" y="84550"/>
                  <a:pt x="59919" y="86402"/>
                  <a:pt x="36900" y="79523"/>
                </a:cubicBezTo>
                <a:cubicBezTo>
                  <a:pt x="13881" y="72644"/>
                  <a:pt x="-2787" y="17876"/>
                  <a:pt x="388" y="176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80AF0C31-F3D8-4365-BD91-C1A088868CB7}"/>
              </a:ext>
            </a:extLst>
          </p:cNvPr>
          <p:cNvSpPr/>
          <p:nvPr/>
        </p:nvSpPr>
        <p:spPr>
          <a:xfrm>
            <a:off x="4903354" y="8393100"/>
            <a:ext cx="145188" cy="40700"/>
          </a:xfrm>
          <a:custGeom>
            <a:avLst/>
            <a:gdLst>
              <a:gd name="connsiteX0" fmla="*/ 2021 w 145188"/>
              <a:gd name="connsiteY0" fmla="*/ 3188 h 40700"/>
              <a:gd name="connsiteX1" fmla="*/ 40121 w 145188"/>
              <a:gd name="connsiteY1" fmla="*/ 38113 h 40700"/>
              <a:gd name="connsiteX2" fmla="*/ 81396 w 145188"/>
              <a:gd name="connsiteY2" fmla="*/ 36525 h 40700"/>
              <a:gd name="connsiteX3" fmla="*/ 121084 w 145188"/>
              <a:gd name="connsiteY3" fmla="*/ 23825 h 40700"/>
              <a:gd name="connsiteX4" fmla="*/ 144896 w 145188"/>
              <a:gd name="connsiteY4" fmla="*/ 13 h 40700"/>
              <a:gd name="connsiteX5" fmla="*/ 105209 w 145188"/>
              <a:gd name="connsiteY5" fmla="*/ 20650 h 40700"/>
              <a:gd name="connsiteX6" fmla="*/ 2021 w 145188"/>
              <a:gd name="connsiteY6" fmla="*/ 3188 h 4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88" h="40700">
                <a:moveTo>
                  <a:pt x="2021" y="3188"/>
                </a:moveTo>
                <a:cubicBezTo>
                  <a:pt x="-8827" y="6098"/>
                  <a:pt x="26892" y="32557"/>
                  <a:pt x="40121" y="38113"/>
                </a:cubicBezTo>
                <a:cubicBezTo>
                  <a:pt x="53350" y="43669"/>
                  <a:pt x="67902" y="38906"/>
                  <a:pt x="81396" y="36525"/>
                </a:cubicBezTo>
                <a:cubicBezTo>
                  <a:pt x="94890" y="34144"/>
                  <a:pt x="110501" y="29910"/>
                  <a:pt x="121084" y="23825"/>
                </a:cubicBezTo>
                <a:cubicBezTo>
                  <a:pt x="131667" y="17740"/>
                  <a:pt x="147542" y="542"/>
                  <a:pt x="144896" y="13"/>
                </a:cubicBezTo>
                <a:cubicBezTo>
                  <a:pt x="142250" y="-516"/>
                  <a:pt x="123994" y="14565"/>
                  <a:pt x="105209" y="20650"/>
                </a:cubicBezTo>
                <a:cubicBezTo>
                  <a:pt x="86424" y="26735"/>
                  <a:pt x="12869" y="278"/>
                  <a:pt x="2021" y="31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BDC15C20-F2F5-4CF4-B6CA-3DADF0C6D954}"/>
              </a:ext>
            </a:extLst>
          </p:cNvPr>
          <p:cNvSpPr/>
          <p:nvPr/>
        </p:nvSpPr>
        <p:spPr>
          <a:xfrm>
            <a:off x="4732528" y="8412006"/>
            <a:ext cx="247420" cy="549744"/>
          </a:xfrm>
          <a:custGeom>
            <a:avLst/>
            <a:gdLst>
              <a:gd name="connsiteX0" fmla="*/ 1397 w 247420"/>
              <a:gd name="connsiteY0" fmla="*/ 157 h 549744"/>
              <a:gd name="connsiteX1" fmla="*/ 28385 w 247420"/>
              <a:gd name="connsiteY1" fmla="*/ 81119 h 549744"/>
              <a:gd name="connsiteX2" fmla="*/ 74422 w 247420"/>
              <a:gd name="connsiteY2" fmla="*/ 133507 h 549744"/>
              <a:gd name="connsiteX3" fmla="*/ 101410 w 247420"/>
              <a:gd name="connsiteY3" fmla="*/ 217644 h 549744"/>
              <a:gd name="connsiteX4" fmla="*/ 117285 w 247420"/>
              <a:gd name="connsiteY4" fmla="*/ 297019 h 549744"/>
              <a:gd name="connsiteX5" fmla="*/ 128397 w 247420"/>
              <a:gd name="connsiteY5" fmla="*/ 363694 h 549744"/>
              <a:gd name="connsiteX6" fmla="*/ 242697 w 247420"/>
              <a:gd name="connsiteY6" fmla="*/ 543082 h 549744"/>
              <a:gd name="connsiteX7" fmla="*/ 218885 w 247420"/>
              <a:gd name="connsiteY7" fmla="*/ 498632 h 549744"/>
              <a:gd name="connsiteX8" fmla="*/ 156972 w 247420"/>
              <a:gd name="connsiteY8" fmla="*/ 377982 h 549744"/>
              <a:gd name="connsiteX9" fmla="*/ 129985 w 247420"/>
              <a:gd name="connsiteY9" fmla="*/ 303369 h 549744"/>
              <a:gd name="connsiteX10" fmla="*/ 117285 w 247420"/>
              <a:gd name="connsiteY10" fmla="*/ 168432 h 549744"/>
              <a:gd name="connsiteX11" fmla="*/ 71247 w 247420"/>
              <a:gd name="connsiteY11" fmla="*/ 103344 h 549744"/>
              <a:gd name="connsiteX12" fmla="*/ 1397 w 247420"/>
              <a:gd name="connsiteY12" fmla="*/ 157 h 54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420" h="549744">
                <a:moveTo>
                  <a:pt x="1397" y="157"/>
                </a:moveTo>
                <a:cubicBezTo>
                  <a:pt x="-5747" y="-3547"/>
                  <a:pt x="16214" y="58894"/>
                  <a:pt x="28385" y="81119"/>
                </a:cubicBezTo>
                <a:cubicBezTo>
                  <a:pt x="40556" y="103344"/>
                  <a:pt x="62251" y="110753"/>
                  <a:pt x="74422" y="133507"/>
                </a:cubicBezTo>
                <a:cubicBezTo>
                  <a:pt x="86593" y="156261"/>
                  <a:pt x="94266" y="190392"/>
                  <a:pt x="101410" y="217644"/>
                </a:cubicBezTo>
                <a:cubicBezTo>
                  <a:pt x="108554" y="244896"/>
                  <a:pt x="112787" y="272678"/>
                  <a:pt x="117285" y="297019"/>
                </a:cubicBezTo>
                <a:cubicBezTo>
                  <a:pt x="121783" y="321360"/>
                  <a:pt x="107495" y="322684"/>
                  <a:pt x="128397" y="363694"/>
                </a:cubicBezTo>
                <a:cubicBezTo>
                  <a:pt x="149299" y="404705"/>
                  <a:pt x="227616" y="520592"/>
                  <a:pt x="242697" y="543082"/>
                </a:cubicBezTo>
                <a:cubicBezTo>
                  <a:pt x="257778" y="565572"/>
                  <a:pt x="233173" y="526149"/>
                  <a:pt x="218885" y="498632"/>
                </a:cubicBezTo>
                <a:cubicBezTo>
                  <a:pt x="204598" y="471115"/>
                  <a:pt x="171789" y="410526"/>
                  <a:pt x="156972" y="377982"/>
                </a:cubicBezTo>
                <a:cubicBezTo>
                  <a:pt x="142155" y="345438"/>
                  <a:pt x="136600" y="338294"/>
                  <a:pt x="129985" y="303369"/>
                </a:cubicBezTo>
                <a:cubicBezTo>
                  <a:pt x="123371" y="268444"/>
                  <a:pt x="127075" y="201770"/>
                  <a:pt x="117285" y="168432"/>
                </a:cubicBezTo>
                <a:cubicBezTo>
                  <a:pt x="107495" y="135094"/>
                  <a:pt x="90033" y="129273"/>
                  <a:pt x="71247" y="103344"/>
                </a:cubicBezTo>
                <a:cubicBezTo>
                  <a:pt x="52462" y="77415"/>
                  <a:pt x="8541" y="3861"/>
                  <a:pt x="1397" y="1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DBD28F87-E10E-4F2B-B10E-B2404B7A1D45}"/>
              </a:ext>
            </a:extLst>
          </p:cNvPr>
          <p:cNvSpPr/>
          <p:nvPr/>
        </p:nvSpPr>
        <p:spPr>
          <a:xfrm>
            <a:off x="5119665" y="8393067"/>
            <a:ext cx="163957" cy="373585"/>
          </a:xfrm>
          <a:custGeom>
            <a:avLst/>
            <a:gdLst>
              <a:gd name="connsiteX0" fmla="*/ 23 w 163957"/>
              <a:gd name="connsiteY0" fmla="*/ 46 h 373585"/>
              <a:gd name="connsiteX1" fmla="*/ 79398 w 163957"/>
              <a:gd name="connsiteY1" fmla="*/ 109583 h 373585"/>
              <a:gd name="connsiteX2" fmla="*/ 122260 w 163957"/>
              <a:gd name="connsiteY2" fmla="*/ 177846 h 373585"/>
              <a:gd name="connsiteX3" fmla="*/ 125435 w 163957"/>
              <a:gd name="connsiteY3" fmla="*/ 215946 h 373585"/>
              <a:gd name="connsiteX4" fmla="*/ 111148 w 163957"/>
              <a:gd name="connsiteY4" fmla="*/ 261983 h 373585"/>
              <a:gd name="connsiteX5" fmla="*/ 125435 w 163957"/>
              <a:gd name="connsiteY5" fmla="*/ 242933 h 373585"/>
              <a:gd name="connsiteX6" fmla="*/ 155598 w 163957"/>
              <a:gd name="connsiteY6" fmla="*/ 250871 h 373585"/>
              <a:gd name="connsiteX7" fmla="*/ 160360 w 163957"/>
              <a:gd name="connsiteY7" fmla="*/ 295321 h 373585"/>
              <a:gd name="connsiteX8" fmla="*/ 155598 w 163957"/>
              <a:gd name="connsiteY8" fmla="*/ 373108 h 373585"/>
              <a:gd name="connsiteX9" fmla="*/ 161948 w 163957"/>
              <a:gd name="connsiteY9" fmla="*/ 255633 h 373585"/>
              <a:gd name="connsiteX10" fmla="*/ 114323 w 163957"/>
              <a:gd name="connsiteY10" fmla="*/ 181021 h 373585"/>
              <a:gd name="connsiteX11" fmla="*/ 71460 w 163957"/>
              <a:gd name="connsiteY11" fmla="*/ 96883 h 373585"/>
              <a:gd name="connsiteX12" fmla="*/ 23 w 163957"/>
              <a:gd name="connsiteY12" fmla="*/ 46 h 37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957" h="373585">
                <a:moveTo>
                  <a:pt x="23" y="46"/>
                </a:moveTo>
                <a:cubicBezTo>
                  <a:pt x="1346" y="2163"/>
                  <a:pt x="59025" y="79950"/>
                  <a:pt x="79398" y="109583"/>
                </a:cubicBezTo>
                <a:cubicBezTo>
                  <a:pt x="99771" y="139216"/>
                  <a:pt x="114587" y="160119"/>
                  <a:pt x="122260" y="177846"/>
                </a:cubicBezTo>
                <a:cubicBezTo>
                  <a:pt x="129933" y="195573"/>
                  <a:pt x="127287" y="201923"/>
                  <a:pt x="125435" y="215946"/>
                </a:cubicBezTo>
                <a:cubicBezTo>
                  <a:pt x="123583" y="229969"/>
                  <a:pt x="111148" y="257485"/>
                  <a:pt x="111148" y="261983"/>
                </a:cubicBezTo>
                <a:cubicBezTo>
                  <a:pt x="111148" y="266481"/>
                  <a:pt x="118027" y="244785"/>
                  <a:pt x="125435" y="242933"/>
                </a:cubicBezTo>
                <a:cubicBezTo>
                  <a:pt x="132843" y="241081"/>
                  <a:pt x="149777" y="242140"/>
                  <a:pt x="155598" y="250871"/>
                </a:cubicBezTo>
                <a:cubicBezTo>
                  <a:pt x="161419" y="259602"/>
                  <a:pt x="160360" y="274948"/>
                  <a:pt x="160360" y="295321"/>
                </a:cubicBezTo>
                <a:cubicBezTo>
                  <a:pt x="160360" y="315694"/>
                  <a:pt x="155333" y="379723"/>
                  <a:pt x="155598" y="373108"/>
                </a:cubicBezTo>
                <a:cubicBezTo>
                  <a:pt x="155863" y="366493"/>
                  <a:pt x="168827" y="287648"/>
                  <a:pt x="161948" y="255633"/>
                </a:cubicBezTo>
                <a:cubicBezTo>
                  <a:pt x="155069" y="223619"/>
                  <a:pt x="129404" y="207479"/>
                  <a:pt x="114323" y="181021"/>
                </a:cubicBezTo>
                <a:cubicBezTo>
                  <a:pt x="99242" y="154563"/>
                  <a:pt x="90246" y="125194"/>
                  <a:pt x="71460" y="96883"/>
                </a:cubicBezTo>
                <a:cubicBezTo>
                  <a:pt x="52675" y="68573"/>
                  <a:pt x="-1300" y="-2071"/>
                  <a:pt x="23" y="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F1D1C3EF-49D9-4631-989E-9A2C5F3A3387}"/>
              </a:ext>
            </a:extLst>
          </p:cNvPr>
          <p:cNvSpPr/>
          <p:nvPr/>
        </p:nvSpPr>
        <p:spPr>
          <a:xfrm>
            <a:off x="4735932" y="8386166"/>
            <a:ext cx="386042" cy="148008"/>
          </a:xfrm>
          <a:custGeom>
            <a:avLst/>
            <a:gdLst>
              <a:gd name="connsiteX0" fmla="*/ 1168 w 386042"/>
              <a:gd name="connsiteY0" fmla="*/ 33934 h 148008"/>
              <a:gd name="connsiteX1" fmla="*/ 113881 w 386042"/>
              <a:gd name="connsiteY1" fmla="*/ 127597 h 148008"/>
              <a:gd name="connsiteX2" fmla="*/ 256756 w 386042"/>
              <a:gd name="connsiteY2" fmla="*/ 146647 h 148008"/>
              <a:gd name="connsiteX3" fmla="*/ 317081 w 386042"/>
              <a:gd name="connsiteY3" fmla="*/ 103784 h 148008"/>
              <a:gd name="connsiteX4" fmla="*/ 385343 w 386042"/>
              <a:gd name="connsiteY4" fmla="*/ 597 h 148008"/>
              <a:gd name="connsiteX5" fmla="*/ 347243 w 386042"/>
              <a:gd name="connsiteY5" fmla="*/ 64097 h 148008"/>
              <a:gd name="connsiteX6" fmla="*/ 264693 w 386042"/>
              <a:gd name="connsiteY6" fmla="*/ 121247 h 148008"/>
              <a:gd name="connsiteX7" fmla="*/ 185318 w 386042"/>
              <a:gd name="connsiteY7" fmla="*/ 127597 h 148008"/>
              <a:gd name="connsiteX8" fmla="*/ 1168 w 386042"/>
              <a:gd name="connsiteY8" fmla="*/ 33934 h 14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042" h="148008">
                <a:moveTo>
                  <a:pt x="1168" y="33934"/>
                </a:moveTo>
                <a:cubicBezTo>
                  <a:pt x="-10738" y="33934"/>
                  <a:pt x="71283" y="108812"/>
                  <a:pt x="113881" y="127597"/>
                </a:cubicBezTo>
                <a:cubicBezTo>
                  <a:pt x="156479" y="146382"/>
                  <a:pt x="222889" y="150616"/>
                  <a:pt x="256756" y="146647"/>
                </a:cubicBezTo>
                <a:cubicBezTo>
                  <a:pt x="290623" y="142678"/>
                  <a:pt x="295650" y="128126"/>
                  <a:pt x="317081" y="103784"/>
                </a:cubicBezTo>
                <a:cubicBezTo>
                  <a:pt x="338512" y="79442"/>
                  <a:pt x="380316" y="7211"/>
                  <a:pt x="385343" y="597"/>
                </a:cubicBezTo>
                <a:cubicBezTo>
                  <a:pt x="390370" y="-6017"/>
                  <a:pt x="367351" y="43989"/>
                  <a:pt x="347243" y="64097"/>
                </a:cubicBezTo>
                <a:cubicBezTo>
                  <a:pt x="327135" y="84205"/>
                  <a:pt x="291680" y="110664"/>
                  <a:pt x="264693" y="121247"/>
                </a:cubicBezTo>
                <a:cubicBezTo>
                  <a:pt x="237706" y="131830"/>
                  <a:pt x="226328" y="136064"/>
                  <a:pt x="185318" y="127597"/>
                </a:cubicBezTo>
                <a:cubicBezTo>
                  <a:pt x="144308" y="119130"/>
                  <a:pt x="13074" y="33934"/>
                  <a:pt x="1168" y="339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3942B2FD-9251-46FF-A086-7C3CCAE03DA0}"/>
              </a:ext>
            </a:extLst>
          </p:cNvPr>
          <p:cNvSpPr/>
          <p:nvPr/>
        </p:nvSpPr>
        <p:spPr>
          <a:xfrm>
            <a:off x="4752896" y="8403142"/>
            <a:ext cx="383578" cy="167856"/>
          </a:xfrm>
          <a:custGeom>
            <a:avLst/>
            <a:gdLst>
              <a:gd name="connsiteX0" fmla="*/ 381079 w 383578"/>
              <a:gd name="connsiteY0" fmla="*/ 1083 h 167856"/>
              <a:gd name="connsiteX1" fmla="*/ 349329 w 383578"/>
              <a:gd name="connsiteY1" fmla="*/ 67758 h 167856"/>
              <a:gd name="connsiteX2" fmla="*/ 279479 w 383578"/>
              <a:gd name="connsiteY2" fmla="*/ 123321 h 167856"/>
              <a:gd name="connsiteX3" fmla="*/ 201692 w 383578"/>
              <a:gd name="connsiteY3" fmla="*/ 164596 h 167856"/>
              <a:gd name="connsiteX4" fmla="*/ 135017 w 383578"/>
              <a:gd name="connsiteY4" fmla="*/ 159833 h 167856"/>
              <a:gd name="connsiteX5" fmla="*/ 60404 w 383578"/>
              <a:gd name="connsiteY5" fmla="*/ 116971 h 167856"/>
              <a:gd name="connsiteX6" fmla="*/ 79 w 383578"/>
              <a:gd name="connsiteY6" fmla="*/ 45533 h 167856"/>
              <a:gd name="connsiteX7" fmla="*/ 50879 w 383578"/>
              <a:gd name="connsiteY7" fmla="*/ 116971 h 167856"/>
              <a:gd name="connsiteX8" fmla="*/ 179467 w 383578"/>
              <a:gd name="connsiteY8" fmla="*/ 156658 h 167856"/>
              <a:gd name="connsiteX9" fmla="*/ 285829 w 383578"/>
              <a:gd name="connsiteY9" fmla="*/ 124908 h 167856"/>
              <a:gd name="connsiteX10" fmla="*/ 381079 w 383578"/>
              <a:gd name="connsiteY10" fmla="*/ 1083 h 16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578" h="167856">
                <a:moveTo>
                  <a:pt x="381079" y="1083"/>
                </a:moveTo>
                <a:cubicBezTo>
                  <a:pt x="391662" y="-8442"/>
                  <a:pt x="366262" y="47385"/>
                  <a:pt x="349329" y="67758"/>
                </a:cubicBezTo>
                <a:cubicBezTo>
                  <a:pt x="332396" y="88131"/>
                  <a:pt x="304085" y="107181"/>
                  <a:pt x="279479" y="123321"/>
                </a:cubicBezTo>
                <a:cubicBezTo>
                  <a:pt x="254873" y="139461"/>
                  <a:pt x="225769" y="158511"/>
                  <a:pt x="201692" y="164596"/>
                </a:cubicBezTo>
                <a:cubicBezTo>
                  <a:pt x="177615" y="170681"/>
                  <a:pt x="158565" y="167770"/>
                  <a:pt x="135017" y="159833"/>
                </a:cubicBezTo>
                <a:cubicBezTo>
                  <a:pt x="111469" y="151896"/>
                  <a:pt x="82894" y="136021"/>
                  <a:pt x="60404" y="116971"/>
                </a:cubicBezTo>
                <a:cubicBezTo>
                  <a:pt x="37914" y="97921"/>
                  <a:pt x="1666" y="45533"/>
                  <a:pt x="79" y="45533"/>
                </a:cubicBezTo>
                <a:cubicBezTo>
                  <a:pt x="-1508" y="45533"/>
                  <a:pt x="20981" y="98450"/>
                  <a:pt x="50879" y="116971"/>
                </a:cubicBezTo>
                <a:cubicBezTo>
                  <a:pt x="80777" y="135492"/>
                  <a:pt x="140309" y="155335"/>
                  <a:pt x="179467" y="156658"/>
                </a:cubicBezTo>
                <a:cubicBezTo>
                  <a:pt x="218625" y="157981"/>
                  <a:pt x="251698" y="149514"/>
                  <a:pt x="285829" y="124908"/>
                </a:cubicBezTo>
                <a:cubicBezTo>
                  <a:pt x="319960" y="100302"/>
                  <a:pt x="370496" y="10608"/>
                  <a:pt x="381079" y="10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90AEB5F2-BA30-462A-AFBD-37525DFC171B}"/>
              </a:ext>
            </a:extLst>
          </p:cNvPr>
          <p:cNvSpPr/>
          <p:nvPr/>
        </p:nvSpPr>
        <p:spPr>
          <a:xfrm>
            <a:off x="4847723" y="8573774"/>
            <a:ext cx="381566" cy="168904"/>
          </a:xfrm>
          <a:custGeom>
            <a:avLst/>
            <a:gdLst>
              <a:gd name="connsiteX0" fmla="*/ 381502 w 381566"/>
              <a:gd name="connsiteY0" fmla="*/ 314 h 168904"/>
              <a:gd name="connsiteX1" fmla="*/ 344990 w 381566"/>
              <a:gd name="connsiteY1" fmla="*/ 93976 h 168904"/>
              <a:gd name="connsiteX2" fmla="*/ 270377 w 381566"/>
              <a:gd name="connsiteY2" fmla="*/ 154301 h 168904"/>
              <a:gd name="connsiteX3" fmla="*/ 179890 w 381566"/>
              <a:gd name="connsiteY3" fmla="*/ 168589 h 168904"/>
              <a:gd name="connsiteX4" fmla="*/ 116390 w 381566"/>
              <a:gd name="connsiteY4" fmla="*/ 154301 h 168904"/>
              <a:gd name="connsiteX5" fmla="*/ 2090 w 381566"/>
              <a:gd name="connsiteY5" fmla="*/ 60639 h 168904"/>
              <a:gd name="connsiteX6" fmla="*/ 51302 w 381566"/>
              <a:gd name="connsiteY6" fmla="*/ 103501 h 168904"/>
              <a:gd name="connsiteX7" fmla="*/ 160840 w 381566"/>
              <a:gd name="connsiteY7" fmla="*/ 154301 h 168904"/>
              <a:gd name="connsiteX8" fmla="*/ 308477 w 381566"/>
              <a:gd name="connsiteY8" fmla="*/ 124139 h 168904"/>
              <a:gd name="connsiteX9" fmla="*/ 352927 w 381566"/>
              <a:gd name="connsiteY9" fmla="*/ 65401 h 168904"/>
              <a:gd name="connsiteX10" fmla="*/ 381502 w 381566"/>
              <a:gd name="connsiteY10" fmla="*/ 314 h 16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566" h="168904">
                <a:moveTo>
                  <a:pt x="381502" y="314"/>
                </a:moveTo>
                <a:cubicBezTo>
                  <a:pt x="380179" y="5076"/>
                  <a:pt x="363511" y="68312"/>
                  <a:pt x="344990" y="93976"/>
                </a:cubicBezTo>
                <a:cubicBezTo>
                  <a:pt x="326469" y="119640"/>
                  <a:pt x="297894" y="141866"/>
                  <a:pt x="270377" y="154301"/>
                </a:cubicBezTo>
                <a:cubicBezTo>
                  <a:pt x="242860" y="166737"/>
                  <a:pt x="205554" y="168589"/>
                  <a:pt x="179890" y="168589"/>
                </a:cubicBezTo>
                <a:cubicBezTo>
                  <a:pt x="154226" y="168589"/>
                  <a:pt x="146023" y="172293"/>
                  <a:pt x="116390" y="154301"/>
                </a:cubicBezTo>
                <a:cubicBezTo>
                  <a:pt x="86757" y="136309"/>
                  <a:pt x="12938" y="69106"/>
                  <a:pt x="2090" y="60639"/>
                </a:cubicBezTo>
                <a:cubicBezTo>
                  <a:pt x="-8758" y="52172"/>
                  <a:pt x="24844" y="87891"/>
                  <a:pt x="51302" y="103501"/>
                </a:cubicBezTo>
                <a:cubicBezTo>
                  <a:pt x="77760" y="119111"/>
                  <a:pt x="117978" y="150861"/>
                  <a:pt x="160840" y="154301"/>
                </a:cubicBezTo>
                <a:cubicBezTo>
                  <a:pt x="203702" y="157741"/>
                  <a:pt x="276462" y="138956"/>
                  <a:pt x="308477" y="124139"/>
                </a:cubicBezTo>
                <a:cubicBezTo>
                  <a:pt x="340491" y="109322"/>
                  <a:pt x="342344" y="84716"/>
                  <a:pt x="352927" y="65401"/>
                </a:cubicBezTo>
                <a:cubicBezTo>
                  <a:pt x="363510" y="46086"/>
                  <a:pt x="382825" y="-4448"/>
                  <a:pt x="381502" y="3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5646DBB4-1366-4279-A326-95AFF70E5D07}"/>
              </a:ext>
            </a:extLst>
          </p:cNvPr>
          <p:cNvSpPr/>
          <p:nvPr/>
        </p:nvSpPr>
        <p:spPr>
          <a:xfrm>
            <a:off x="5070866" y="8601059"/>
            <a:ext cx="176305" cy="183205"/>
          </a:xfrm>
          <a:custGeom>
            <a:avLst/>
            <a:gdLst>
              <a:gd name="connsiteX0" fmla="*/ 175822 w 176305"/>
              <a:gd name="connsiteY0" fmla="*/ 16 h 183205"/>
              <a:gd name="connsiteX1" fmla="*/ 121847 w 176305"/>
              <a:gd name="connsiteY1" fmla="*/ 106379 h 183205"/>
              <a:gd name="connsiteX2" fmla="*/ 42472 w 176305"/>
              <a:gd name="connsiteY2" fmla="*/ 166704 h 183205"/>
              <a:gd name="connsiteX3" fmla="*/ 1197 w 176305"/>
              <a:gd name="connsiteY3" fmla="*/ 182579 h 183205"/>
              <a:gd name="connsiteX4" fmla="*/ 86922 w 176305"/>
              <a:gd name="connsiteY4" fmla="*/ 150829 h 183205"/>
              <a:gd name="connsiteX5" fmla="*/ 144072 w 176305"/>
              <a:gd name="connsiteY5" fmla="*/ 114316 h 183205"/>
              <a:gd name="connsiteX6" fmla="*/ 175822 w 176305"/>
              <a:gd name="connsiteY6" fmla="*/ 16 h 18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305" h="183205">
                <a:moveTo>
                  <a:pt x="175822" y="16"/>
                </a:moveTo>
                <a:cubicBezTo>
                  <a:pt x="172118" y="-1307"/>
                  <a:pt x="144072" y="78598"/>
                  <a:pt x="121847" y="106379"/>
                </a:cubicBezTo>
                <a:cubicBezTo>
                  <a:pt x="99622" y="134160"/>
                  <a:pt x="62580" y="154004"/>
                  <a:pt x="42472" y="166704"/>
                </a:cubicBezTo>
                <a:cubicBezTo>
                  <a:pt x="22364" y="179404"/>
                  <a:pt x="-6211" y="185225"/>
                  <a:pt x="1197" y="182579"/>
                </a:cubicBezTo>
                <a:cubicBezTo>
                  <a:pt x="8605" y="179933"/>
                  <a:pt x="63110" y="162206"/>
                  <a:pt x="86922" y="150829"/>
                </a:cubicBezTo>
                <a:cubicBezTo>
                  <a:pt x="110734" y="139452"/>
                  <a:pt x="126874" y="136012"/>
                  <a:pt x="144072" y="114316"/>
                </a:cubicBezTo>
                <a:cubicBezTo>
                  <a:pt x="161270" y="92620"/>
                  <a:pt x="179526" y="1339"/>
                  <a:pt x="175822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81201CEB-E9D6-4544-89F3-A18ACCCB75B6}"/>
              </a:ext>
            </a:extLst>
          </p:cNvPr>
          <p:cNvSpPr/>
          <p:nvPr/>
        </p:nvSpPr>
        <p:spPr>
          <a:xfrm>
            <a:off x="4848222" y="8666118"/>
            <a:ext cx="193741" cy="112757"/>
          </a:xfrm>
          <a:custGeom>
            <a:avLst/>
            <a:gdLst>
              <a:gd name="connsiteX0" fmla="*/ 3 w 193741"/>
              <a:gd name="connsiteY0" fmla="*/ 45 h 112757"/>
              <a:gd name="connsiteX1" fmla="*/ 84141 w 193741"/>
              <a:gd name="connsiteY1" fmla="*/ 96882 h 112757"/>
              <a:gd name="connsiteX2" fmla="*/ 114303 w 193741"/>
              <a:gd name="connsiteY2" fmla="*/ 107995 h 112757"/>
              <a:gd name="connsiteX3" fmla="*/ 193678 w 193741"/>
              <a:gd name="connsiteY3" fmla="*/ 112757 h 112757"/>
              <a:gd name="connsiteX4" fmla="*/ 127003 w 193741"/>
              <a:gd name="connsiteY4" fmla="*/ 106407 h 112757"/>
              <a:gd name="connsiteX5" fmla="*/ 87316 w 193741"/>
              <a:gd name="connsiteY5" fmla="*/ 84182 h 112757"/>
              <a:gd name="connsiteX6" fmla="*/ 3 w 193741"/>
              <a:gd name="connsiteY6" fmla="*/ 45 h 11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741" h="112757">
                <a:moveTo>
                  <a:pt x="3" y="45"/>
                </a:moveTo>
                <a:cubicBezTo>
                  <a:pt x="-526" y="2162"/>
                  <a:pt x="65091" y="78890"/>
                  <a:pt x="84141" y="96882"/>
                </a:cubicBezTo>
                <a:cubicBezTo>
                  <a:pt x="103191" y="114874"/>
                  <a:pt x="96047" y="105349"/>
                  <a:pt x="114303" y="107995"/>
                </a:cubicBezTo>
                <a:cubicBezTo>
                  <a:pt x="132559" y="110641"/>
                  <a:pt x="193678" y="112757"/>
                  <a:pt x="193678" y="112757"/>
                </a:cubicBezTo>
                <a:cubicBezTo>
                  <a:pt x="195795" y="112492"/>
                  <a:pt x="144730" y="111170"/>
                  <a:pt x="127003" y="106407"/>
                </a:cubicBezTo>
                <a:cubicBezTo>
                  <a:pt x="109276" y="101644"/>
                  <a:pt x="106366" y="97411"/>
                  <a:pt x="87316" y="84182"/>
                </a:cubicBezTo>
                <a:cubicBezTo>
                  <a:pt x="68266" y="70953"/>
                  <a:pt x="532" y="-2072"/>
                  <a:pt x="3" y="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3A7D4A9F-0A98-4B8F-9F70-D305212D4288}"/>
              </a:ext>
            </a:extLst>
          </p:cNvPr>
          <p:cNvSpPr/>
          <p:nvPr/>
        </p:nvSpPr>
        <p:spPr>
          <a:xfrm>
            <a:off x="5027471" y="8758232"/>
            <a:ext cx="243434" cy="165304"/>
          </a:xfrm>
          <a:custGeom>
            <a:avLst/>
            <a:gdLst>
              <a:gd name="connsiteX0" fmla="*/ 243029 w 243434"/>
              <a:gd name="connsiteY0" fmla="*/ 6 h 165304"/>
              <a:gd name="connsiteX1" fmla="*/ 192229 w 243434"/>
              <a:gd name="connsiteY1" fmla="*/ 93668 h 165304"/>
              <a:gd name="connsiteX2" fmla="*/ 139842 w 243434"/>
              <a:gd name="connsiteY2" fmla="*/ 149231 h 165304"/>
              <a:gd name="connsiteX3" fmla="*/ 142 w 243434"/>
              <a:gd name="connsiteY3" fmla="*/ 165106 h 165304"/>
              <a:gd name="connsiteX4" fmla="*/ 114442 w 243434"/>
              <a:gd name="connsiteY4" fmla="*/ 141293 h 165304"/>
              <a:gd name="connsiteX5" fmla="*/ 163654 w 243434"/>
              <a:gd name="connsiteY5" fmla="*/ 98431 h 165304"/>
              <a:gd name="connsiteX6" fmla="*/ 243029 w 243434"/>
              <a:gd name="connsiteY6" fmla="*/ 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34" h="165304">
                <a:moveTo>
                  <a:pt x="243029" y="6"/>
                </a:moveTo>
                <a:cubicBezTo>
                  <a:pt x="247791" y="-788"/>
                  <a:pt x="209427" y="68797"/>
                  <a:pt x="192229" y="93668"/>
                </a:cubicBezTo>
                <a:cubicBezTo>
                  <a:pt x="175031" y="118539"/>
                  <a:pt x="171856" y="137325"/>
                  <a:pt x="139842" y="149231"/>
                </a:cubicBezTo>
                <a:cubicBezTo>
                  <a:pt x="107827" y="161137"/>
                  <a:pt x="4375" y="166429"/>
                  <a:pt x="142" y="165106"/>
                </a:cubicBezTo>
                <a:cubicBezTo>
                  <a:pt x="-4091" y="163783"/>
                  <a:pt x="87190" y="152405"/>
                  <a:pt x="114442" y="141293"/>
                </a:cubicBezTo>
                <a:cubicBezTo>
                  <a:pt x="141694" y="130181"/>
                  <a:pt x="142223" y="118539"/>
                  <a:pt x="163654" y="98431"/>
                </a:cubicBezTo>
                <a:cubicBezTo>
                  <a:pt x="185085" y="78323"/>
                  <a:pt x="238267" y="800"/>
                  <a:pt x="243029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CBA62E84-1115-4485-A95A-7B1EE2A286E0}"/>
              </a:ext>
            </a:extLst>
          </p:cNvPr>
          <p:cNvSpPr/>
          <p:nvPr/>
        </p:nvSpPr>
        <p:spPr>
          <a:xfrm>
            <a:off x="5003746" y="7758006"/>
            <a:ext cx="456787" cy="397135"/>
          </a:xfrm>
          <a:custGeom>
            <a:avLst/>
            <a:gdLst>
              <a:gd name="connsiteX0" fmla="*/ 77842 w 456787"/>
              <a:gd name="connsiteY0" fmla="*/ 396982 h 397135"/>
              <a:gd name="connsiteX1" fmla="*/ 12754 w 456787"/>
              <a:gd name="connsiteY1" fmla="*/ 262044 h 397135"/>
              <a:gd name="connsiteX2" fmla="*/ 54 w 456787"/>
              <a:gd name="connsiteY2" fmla="*/ 204894 h 397135"/>
              <a:gd name="connsiteX3" fmla="*/ 11167 w 456787"/>
              <a:gd name="connsiteY3" fmla="*/ 135044 h 397135"/>
              <a:gd name="connsiteX4" fmla="*/ 66729 w 456787"/>
              <a:gd name="connsiteY4" fmla="*/ 69957 h 397135"/>
              <a:gd name="connsiteX5" fmla="*/ 190554 w 456787"/>
              <a:gd name="connsiteY5" fmla="*/ 8044 h 397135"/>
              <a:gd name="connsiteX6" fmla="*/ 266754 w 456787"/>
              <a:gd name="connsiteY6" fmla="*/ 6457 h 397135"/>
              <a:gd name="connsiteX7" fmla="*/ 360417 w 456787"/>
              <a:gd name="connsiteY7" fmla="*/ 60432 h 397135"/>
              <a:gd name="connsiteX8" fmla="*/ 393754 w 456787"/>
              <a:gd name="connsiteY8" fmla="*/ 114407 h 397135"/>
              <a:gd name="connsiteX9" fmla="*/ 455667 w 456787"/>
              <a:gd name="connsiteY9" fmla="*/ 257282 h 397135"/>
              <a:gd name="connsiteX10" fmla="*/ 425504 w 456787"/>
              <a:gd name="connsiteY10" fmla="*/ 147744 h 397135"/>
              <a:gd name="connsiteX11" fmla="*/ 327079 w 456787"/>
              <a:gd name="connsiteY11" fmla="*/ 19157 h 397135"/>
              <a:gd name="connsiteX12" fmla="*/ 215954 w 456787"/>
              <a:gd name="connsiteY12" fmla="*/ 8044 h 397135"/>
              <a:gd name="connsiteX13" fmla="*/ 95304 w 456787"/>
              <a:gd name="connsiteY13" fmla="*/ 73132 h 397135"/>
              <a:gd name="connsiteX14" fmla="*/ 12754 w 456787"/>
              <a:gd name="connsiteY14" fmla="*/ 163619 h 397135"/>
              <a:gd name="connsiteX15" fmla="*/ 27042 w 456787"/>
              <a:gd name="connsiteY15" fmla="*/ 233469 h 397135"/>
              <a:gd name="connsiteX16" fmla="*/ 77842 w 456787"/>
              <a:gd name="connsiteY16" fmla="*/ 396982 h 39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6787" h="397135">
                <a:moveTo>
                  <a:pt x="77842" y="396982"/>
                </a:moveTo>
                <a:cubicBezTo>
                  <a:pt x="75461" y="401744"/>
                  <a:pt x="25719" y="294059"/>
                  <a:pt x="12754" y="262044"/>
                </a:cubicBezTo>
                <a:cubicBezTo>
                  <a:pt x="-211" y="230029"/>
                  <a:pt x="318" y="226061"/>
                  <a:pt x="54" y="204894"/>
                </a:cubicBezTo>
                <a:cubicBezTo>
                  <a:pt x="-211" y="183727"/>
                  <a:pt x="54" y="157533"/>
                  <a:pt x="11167" y="135044"/>
                </a:cubicBezTo>
                <a:cubicBezTo>
                  <a:pt x="22279" y="112554"/>
                  <a:pt x="36831" y="91124"/>
                  <a:pt x="66729" y="69957"/>
                </a:cubicBezTo>
                <a:cubicBezTo>
                  <a:pt x="96627" y="48790"/>
                  <a:pt x="157217" y="18627"/>
                  <a:pt x="190554" y="8044"/>
                </a:cubicBezTo>
                <a:cubicBezTo>
                  <a:pt x="223892" y="-2539"/>
                  <a:pt x="238443" y="-2274"/>
                  <a:pt x="266754" y="6457"/>
                </a:cubicBezTo>
                <a:cubicBezTo>
                  <a:pt x="295065" y="15188"/>
                  <a:pt x="339250" y="42440"/>
                  <a:pt x="360417" y="60432"/>
                </a:cubicBezTo>
                <a:cubicBezTo>
                  <a:pt x="381584" y="78424"/>
                  <a:pt x="377879" y="81599"/>
                  <a:pt x="393754" y="114407"/>
                </a:cubicBezTo>
                <a:cubicBezTo>
                  <a:pt x="409629" y="147215"/>
                  <a:pt x="450375" y="251726"/>
                  <a:pt x="455667" y="257282"/>
                </a:cubicBezTo>
                <a:cubicBezTo>
                  <a:pt x="460959" y="262838"/>
                  <a:pt x="446935" y="187431"/>
                  <a:pt x="425504" y="147744"/>
                </a:cubicBezTo>
                <a:cubicBezTo>
                  <a:pt x="404073" y="108057"/>
                  <a:pt x="362004" y="42440"/>
                  <a:pt x="327079" y="19157"/>
                </a:cubicBezTo>
                <a:cubicBezTo>
                  <a:pt x="292154" y="-4126"/>
                  <a:pt x="254583" y="-952"/>
                  <a:pt x="215954" y="8044"/>
                </a:cubicBezTo>
                <a:cubicBezTo>
                  <a:pt x="177325" y="17040"/>
                  <a:pt x="129171" y="47203"/>
                  <a:pt x="95304" y="73132"/>
                </a:cubicBezTo>
                <a:cubicBezTo>
                  <a:pt x="61437" y="99061"/>
                  <a:pt x="24131" y="136896"/>
                  <a:pt x="12754" y="163619"/>
                </a:cubicBezTo>
                <a:cubicBezTo>
                  <a:pt x="1377" y="190342"/>
                  <a:pt x="18311" y="193781"/>
                  <a:pt x="27042" y="233469"/>
                </a:cubicBezTo>
                <a:cubicBezTo>
                  <a:pt x="35773" y="273156"/>
                  <a:pt x="80223" y="392220"/>
                  <a:pt x="77842" y="3969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7671668B-2CA3-4FC7-896C-01C67E147FC3}"/>
              </a:ext>
            </a:extLst>
          </p:cNvPr>
          <p:cNvSpPr/>
          <p:nvPr/>
        </p:nvSpPr>
        <p:spPr>
          <a:xfrm>
            <a:off x="5083175" y="7948612"/>
            <a:ext cx="236733" cy="118195"/>
          </a:xfrm>
          <a:custGeom>
            <a:avLst/>
            <a:gdLst>
              <a:gd name="connsiteX0" fmla="*/ 0 w 236733"/>
              <a:gd name="connsiteY0" fmla="*/ 55563 h 118195"/>
              <a:gd name="connsiteX1" fmla="*/ 123825 w 236733"/>
              <a:gd name="connsiteY1" fmla="*/ 114301 h 118195"/>
              <a:gd name="connsiteX2" fmla="*/ 158750 w 236733"/>
              <a:gd name="connsiteY2" fmla="*/ 109538 h 118195"/>
              <a:gd name="connsiteX3" fmla="*/ 211138 w 236733"/>
              <a:gd name="connsiteY3" fmla="*/ 84138 h 118195"/>
              <a:gd name="connsiteX4" fmla="*/ 225425 w 236733"/>
              <a:gd name="connsiteY4" fmla="*/ 58738 h 118195"/>
              <a:gd name="connsiteX5" fmla="*/ 236538 w 236733"/>
              <a:gd name="connsiteY5" fmla="*/ 1 h 118195"/>
              <a:gd name="connsiteX6" fmla="*/ 215900 w 236733"/>
              <a:gd name="connsiteY6" fmla="*/ 57151 h 118195"/>
              <a:gd name="connsiteX7" fmla="*/ 180975 w 236733"/>
              <a:gd name="connsiteY7" fmla="*/ 98426 h 118195"/>
              <a:gd name="connsiteX8" fmla="*/ 158750 w 236733"/>
              <a:gd name="connsiteY8" fmla="*/ 106363 h 118195"/>
              <a:gd name="connsiteX9" fmla="*/ 125413 w 236733"/>
              <a:gd name="connsiteY9" fmla="*/ 101601 h 118195"/>
              <a:gd name="connsiteX10" fmla="*/ 0 w 236733"/>
              <a:gd name="connsiteY10" fmla="*/ 55563 h 11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733" h="118195">
                <a:moveTo>
                  <a:pt x="0" y="55563"/>
                </a:moveTo>
                <a:cubicBezTo>
                  <a:pt x="-265" y="57680"/>
                  <a:pt x="97367" y="105305"/>
                  <a:pt x="123825" y="114301"/>
                </a:cubicBezTo>
                <a:cubicBezTo>
                  <a:pt x="150283" y="123297"/>
                  <a:pt x="144198" y="114565"/>
                  <a:pt x="158750" y="109538"/>
                </a:cubicBezTo>
                <a:cubicBezTo>
                  <a:pt x="173302" y="104511"/>
                  <a:pt x="200026" y="92605"/>
                  <a:pt x="211138" y="84138"/>
                </a:cubicBezTo>
                <a:cubicBezTo>
                  <a:pt x="222250" y="75671"/>
                  <a:pt x="221192" y="72761"/>
                  <a:pt x="225425" y="58738"/>
                </a:cubicBezTo>
                <a:cubicBezTo>
                  <a:pt x="229658" y="44715"/>
                  <a:pt x="238125" y="265"/>
                  <a:pt x="236538" y="1"/>
                </a:cubicBezTo>
                <a:cubicBezTo>
                  <a:pt x="234951" y="-263"/>
                  <a:pt x="225161" y="40747"/>
                  <a:pt x="215900" y="57151"/>
                </a:cubicBezTo>
                <a:cubicBezTo>
                  <a:pt x="206640" y="73555"/>
                  <a:pt x="190500" y="90224"/>
                  <a:pt x="180975" y="98426"/>
                </a:cubicBezTo>
                <a:cubicBezTo>
                  <a:pt x="171450" y="106628"/>
                  <a:pt x="168010" y="105834"/>
                  <a:pt x="158750" y="106363"/>
                </a:cubicBezTo>
                <a:cubicBezTo>
                  <a:pt x="149490" y="106892"/>
                  <a:pt x="151077" y="110068"/>
                  <a:pt x="125413" y="101601"/>
                </a:cubicBezTo>
                <a:cubicBezTo>
                  <a:pt x="99749" y="93134"/>
                  <a:pt x="265" y="53446"/>
                  <a:pt x="0" y="555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779B68D9-F8ED-4799-8C49-A8CE44E5952A}"/>
              </a:ext>
            </a:extLst>
          </p:cNvPr>
          <p:cNvSpPr/>
          <p:nvPr/>
        </p:nvSpPr>
        <p:spPr>
          <a:xfrm>
            <a:off x="5085206" y="7957723"/>
            <a:ext cx="261633" cy="138229"/>
          </a:xfrm>
          <a:custGeom>
            <a:avLst/>
            <a:gdLst>
              <a:gd name="connsiteX0" fmla="*/ 1144 w 261633"/>
              <a:gd name="connsiteY0" fmla="*/ 51215 h 138229"/>
              <a:gd name="connsiteX1" fmla="*/ 82107 w 261633"/>
              <a:gd name="connsiteY1" fmla="*/ 129002 h 138229"/>
              <a:gd name="connsiteX2" fmla="*/ 156719 w 261633"/>
              <a:gd name="connsiteY2" fmla="*/ 132177 h 138229"/>
              <a:gd name="connsiteX3" fmla="*/ 248794 w 261633"/>
              <a:gd name="connsiteY3" fmla="*/ 87727 h 138229"/>
              <a:gd name="connsiteX4" fmla="*/ 259907 w 261633"/>
              <a:gd name="connsiteY4" fmla="*/ 27402 h 138229"/>
              <a:gd name="connsiteX5" fmla="*/ 239269 w 261633"/>
              <a:gd name="connsiteY5" fmla="*/ 415 h 138229"/>
              <a:gd name="connsiteX6" fmla="*/ 250382 w 261633"/>
              <a:gd name="connsiteY6" fmla="*/ 46452 h 138229"/>
              <a:gd name="connsiteX7" fmla="*/ 234507 w 261633"/>
              <a:gd name="connsiteY7" fmla="*/ 86140 h 138229"/>
              <a:gd name="connsiteX8" fmla="*/ 145607 w 261633"/>
              <a:gd name="connsiteY8" fmla="*/ 113127 h 138229"/>
              <a:gd name="connsiteX9" fmla="*/ 1144 w 261633"/>
              <a:gd name="connsiteY9" fmla="*/ 51215 h 1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633" h="138229">
                <a:moveTo>
                  <a:pt x="1144" y="51215"/>
                </a:moveTo>
                <a:cubicBezTo>
                  <a:pt x="-9439" y="53861"/>
                  <a:pt x="56178" y="115508"/>
                  <a:pt x="82107" y="129002"/>
                </a:cubicBezTo>
                <a:cubicBezTo>
                  <a:pt x="108036" y="142496"/>
                  <a:pt x="128938" y="139056"/>
                  <a:pt x="156719" y="132177"/>
                </a:cubicBezTo>
                <a:cubicBezTo>
                  <a:pt x="184500" y="125298"/>
                  <a:pt x="231596" y="105190"/>
                  <a:pt x="248794" y="87727"/>
                </a:cubicBezTo>
                <a:cubicBezTo>
                  <a:pt x="265992" y="70265"/>
                  <a:pt x="261494" y="41954"/>
                  <a:pt x="259907" y="27402"/>
                </a:cubicBezTo>
                <a:cubicBezTo>
                  <a:pt x="258320" y="12850"/>
                  <a:pt x="240856" y="-2760"/>
                  <a:pt x="239269" y="415"/>
                </a:cubicBezTo>
                <a:cubicBezTo>
                  <a:pt x="237682" y="3590"/>
                  <a:pt x="251176" y="32165"/>
                  <a:pt x="250382" y="46452"/>
                </a:cubicBezTo>
                <a:cubicBezTo>
                  <a:pt x="249588" y="60739"/>
                  <a:pt x="251969" y="75028"/>
                  <a:pt x="234507" y="86140"/>
                </a:cubicBezTo>
                <a:cubicBezTo>
                  <a:pt x="217045" y="97252"/>
                  <a:pt x="182119" y="115508"/>
                  <a:pt x="145607" y="113127"/>
                </a:cubicBezTo>
                <a:cubicBezTo>
                  <a:pt x="109095" y="110746"/>
                  <a:pt x="11727" y="48569"/>
                  <a:pt x="1144" y="512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8A185B91-E200-45F9-A099-8843E648CC67}"/>
              </a:ext>
            </a:extLst>
          </p:cNvPr>
          <p:cNvSpPr/>
          <p:nvPr/>
        </p:nvSpPr>
        <p:spPr>
          <a:xfrm>
            <a:off x="5068853" y="7932498"/>
            <a:ext cx="354048" cy="213628"/>
          </a:xfrm>
          <a:custGeom>
            <a:avLst/>
            <a:gdLst>
              <a:gd name="connsiteX0" fmla="*/ 35 w 354048"/>
              <a:gd name="connsiteY0" fmla="*/ 171690 h 213628"/>
              <a:gd name="connsiteX1" fmla="*/ 185772 w 354048"/>
              <a:gd name="connsiteY1" fmla="*/ 211377 h 213628"/>
              <a:gd name="connsiteX2" fmla="*/ 252447 w 354048"/>
              <a:gd name="connsiteY2" fmla="*/ 200265 h 213628"/>
              <a:gd name="connsiteX3" fmla="*/ 304835 w 354048"/>
              <a:gd name="connsiteY3" fmla="*/ 130415 h 213628"/>
              <a:gd name="connsiteX4" fmla="*/ 354047 w 354048"/>
              <a:gd name="connsiteY4" fmla="*/ 240 h 213628"/>
              <a:gd name="connsiteX5" fmla="*/ 306422 w 354048"/>
              <a:gd name="connsiteY5" fmla="*/ 100252 h 213628"/>
              <a:gd name="connsiteX6" fmla="*/ 247685 w 354048"/>
              <a:gd name="connsiteY6" fmla="*/ 179627 h 213628"/>
              <a:gd name="connsiteX7" fmla="*/ 201647 w 354048"/>
              <a:gd name="connsiteY7" fmla="*/ 198677 h 213628"/>
              <a:gd name="connsiteX8" fmla="*/ 35 w 354048"/>
              <a:gd name="connsiteY8" fmla="*/ 171690 h 21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048" h="213628">
                <a:moveTo>
                  <a:pt x="35" y="171690"/>
                </a:moveTo>
                <a:cubicBezTo>
                  <a:pt x="-2611" y="173807"/>
                  <a:pt x="143703" y="206615"/>
                  <a:pt x="185772" y="211377"/>
                </a:cubicBezTo>
                <a:cubicBezTo>
                  <a:pt x="227841" y="216139"/>
                  <a:pt x="232603" y="213759"/>
                  <a:pt x="252447" y="200265"/>
                </a:cubicBezTo>
                <a:cubicBezTo>
                  <a:pt x="272291" y="186771"/>
                  <a:pt x="287902" y="163752"/>
                  <a:pt x="304835" y="130415"/>
                </a:cubicBezTo>
                <a:cubicBezTo>
                  <a:pt x="321768" y="97078"/>
                  <a:pt x="353783" y="5267"/>
                  <a:pt x="354047" y="240"/>
                </a:cubicBezTo>
                <a:cubicBezTo>
                  <a:pt x="354311" y="-4787"/>
                  <a:pt x="324149" y="70354"/>
                  <a:pt x="306422" y="100252"/>
                </a:cubicBezTo>
                <a:cubicBezTo>
                  <a:pt x="288695" y="130150"/>
                  <a:pt x="265148" y="163223"/>
                  <a:pt x="247685" y="179627"/>
                </a:cubicBezTo>
                <a:cubicBezTo>
                  <a:pt x="230223" y="196031"/>
                  <a:pt x="242657" y="199206"/>
                  <a:pt x="201647" y="198677"/>
                </a:cubicBezTo>
                <a:cubicBezTo>
                  <a:pt x="160637" y="198148"/>
                  <a:pt x="2681" y="169573"/>
                  <a:pt x="35" y="1716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D7C69549-09FB-4878-8E25-F32E90A05FC1}"/>
              </a:ext>
            </a:extLst>
          </p:cNvPr>
          <p:cNvSpPr/>
          <p:nvPr/>
        </p:nvSpPr>
        <p:spPr>
          <a:xfrm>
            <a:off x="5070413" y="8123118"/>
            <a:ext cx="236839" cy="642050"/>
          </a:xfrm>
          <a:custGeom>
            <a:avLst/>
            <a:gdLst>
              <a:gd name="connsiteX0" fmla="*/ 62 w 236839"/>
              <a:gd name="connsiteY0" fmla="*/ 3295 h 642050"/>
              <a:gd name="connsiteX1" fmla="*/ 68325 w 236839"/>
              <a:gd name="connsiteY1" fmla="*/ 108070 h 642050"/>
              <a:gd name="connsiteX2" fmla="*/ 68325 w 236839"/>
              <a:gd name="connsiteY2" fmla="*/ 142995 h 642050"/>
              <a:gd name="connsiteX3" fmla="*/ 98487 w 236839"/>
              <a:gd name="connsiteY3" fmla="*/ 236657 h 642050"/>
              <a:gd name="connsiteX4" fmla="*/ 117537 w 236839"/>
              <a:gd name="connsiteY4" fmla="*/ 322382 h 642050"/>
              <a:gd name="connsiteX5" fmla="*/ 161987 w 236839"/>
              <a:gd name="connsiteY5" fmla="*/ 387470 h 642050"/>
              <a:gd name="connsiteX6" fmla="*/ 201675 w 236839"/>
              <a:gd name="connsiteY6" fmla="*/ 443032 h 642050"/>
              <a:gd name="connsiteX7" fmla="*/ 225487 w 236839"/>
              <a:gd name="connsiteY7" fmla="*/ 490657 h 642050"/>
              <a:gd name="connsiteX8" fmla="*/ 220725 w 236839"/>
              <a:gd name="connsiteY8" fmla="*/ 641470 h 642050"/>
              <a:gd name="connsiteX9" fmla="*/ 230250 w 236839"/>
              <a:gd name="connsiteY9" fmla="*/ 538282 h 642050"/>
              <a:gd name="connsiteX10" fmla="*/ 228662 w 236839"/>
              <a:gd name="connsiteY10" fmla="*/ 427157 h 642050"/>
              <a:gd name="connsiteX11" fmla="*/ 130237 w 236839"/>
              <a:gd name="connsiteY11" fmla="*/ 282695 h 642050"/>
              <a:gd name="connsiteX12" fmla="*/ 57212 w 236839"/>
              <a:gd name="connsiteY12" fmla="*/ 47745 h 642050"/>
              <a:gd name="connsiteX13" fmla="*/ 62 w 236839"/>
              <a:gd name="connsiteY13" fmla="*/ 3295 h 6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839" h="642050">
                <a:moveTo>
                  <a:pt x="62" y="3295"/>
                </a:moveTo>
                <a:cubicBezTo>
                  <a:pt x="1914" y="13349"/>
                  <a:pt x="56948" y="84787"/>
                  <a:pt x="68325" y="108070"/>
                </a:cubicBezTo>
                <a:cubicBezTo>
                  <a:pt x="79702" y="131353"/>
                  <a:pt x="63298" y="121564"/>
                  <a:pt x="68325" y="142995"/>
                </a:cubicBezTo>
                <a:cubicBezTo>
                  <a:pt x="73352" y="164426"/>
                  <a:pt x="90285" y="206759"/>
                  <a:pt x="98487" y="236657"/>
                </a:cubicBezTo>
                <a:cubicBezTo>
                  <a:pt x="106689" y="266555"/>
                  <a:pt x="106954" y="297246"/>
                  <a:pt x="117537" y="322382"/>
                </a:cubicBezTo>
                <a:cubicBezTo>
                  <a:pt x="128120" y="347518"/>
                  <a:pt x="147964" y="367362"/>
                  <a:pt x="161987" y="387470"/>
                </a:cubicBezTo>
                <a:cubicBezTo>
                  <a:pt x="176010" y="407578"/>
                  <a:pt x="191092" y="425834"/>
                  <a:pt x="201675" y="443032"/>
                </a:cubicBezTo>
                <a:cubicBezTo>
                  <a:pt x="212258" y="460230"/>
                  <a:pt x="222312" y="457584"/>
                  <a:pt x="225487" y="490657"/>
                </a:cubicBezTo>
                <a:cubicBezTo>
                  <a:pt x="228662" y="523730"/>
                  <a:pt x="219931" y="633533"/>
                  <a:pt x="220725" y="641470"/>
                </a:cubicBezTo>
                <a:cubicBezTo>
                  <a:pt x="221519" y="649407"/>
                  <a:pt x="228927" y="574001"/>
                  <a:pt x="230250" y="538282"/>
                </a:cubicBezTo>
                <a:cubicBezTo>
                  <a:pt x="231573" y="502563"/>
                  <a:pt x="245331" y="469755"/>
                  <a:pt x="228662" y="427157"/>
                </a:cubicBezTo>
                <a:cubicBezTo>
                  <a:pt x="211993" y="384559"/>
                  <a:pt x="158812" y="345930"/>
                  <a:pt x="130237" y="282695"/>
                </a:cubicBezTo>
                <a:cubicBezTo>
                  <a:pt x="101662" y="219460"/>
                  <a:pt x="76526" y="89814"/>
                  <a:pt x="57212" y="47745"/>
                </a:cubicBezTo>
                <a:cubicBezTo>
                  <a:pt x="37898" y="5676"/>
                  <a:pt x="-1790" y="-6759"/>
                  <a:pt x="62" y="32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4DAF5FC9-5165-44AC-91EB-BF3AB71388BB}"/>
              </a:ext>
            </a:extLst>
          </p:cNvPr>
          <p:cNvSpPr/>
          <p:nvPr/>
        </p:nvSpPr>
        <p:spPr>
          <a:xfrm>
            <a:off x="5452898" y="7989071"/>
            <a:ext cx="251070" cy="585970"/>
          </a:xfrm>
          <a:custGeom>
            <a:avLst/>
            <a:gdLst>
              <a:gd name="connsiteX0" fmla="*/ 165 w 251070"/>
              <a:gd name="connsiteY0" fmla="*/ 817 h 585970"/>
              <a:gd name="connsiteX1" fmla="*/ 68427 w 251070"/>
              <a:gd name="connsiteY1" fmla="*/ 143692 h 585970"/>
              <a:gd name="connsiteX2" fmla="*/ 123990 w 251070"/>
              <a:gd name="connsiteY2" fmla="*/ 232592 h 585970"/>
              <a:gd name="connsiteX3" fmla="*/ 141452 w 251070"/>
              <a:gd name="connsiteY3" fmla="*/ 289742 h 585970"/>
              <a:gd name="connsiteX4" fmla="*/ 131927 w 251070"/>
              <a:gd name="connsiteY4" fmla="*/ 308792 h 585970"/>
              <a:gd name="connsiteX5" fmla="*/ 139865 w 251070"/>
              <a:gd name="connsiteY5" fmla="*/ 305617 h 585970"/>
              <a:gd name="connsiteX6" fmla="*/ 181140 w 251070"/>
              <a:gd name="connsiteY6" fmla="*/ 348479 h 585970"/>
              <a:gd name="connsiteX7" fmla="*/ 171615 w 251070"/>
              <a:gd name="connsiteY7" fmla="*/ 413567 h 585970"/>
              <a:gd name="connsiteX8" fmla="*/ 185902 w 251070"/>
              <a:gd name="connsiteY8" fmla="*/ 399279 h 585970"/>
              <a:gd name="connsiteX9" fmla="*/ 201777 w 251070"/>
              <a:gd name="connsiteY9" fmla="*/ 480242 h 585970"/>
              <a:gd name="connsiteX10" fmla="*/ 250990 w 251070"/>
              <a:gd name="connsiteY10" fmla="*/ 585017 h 585970"/>
              <a:gd name="connsiteX11" fmla="*/ 189077 w 251070"/>
              <a:gd name="connsiteY11" fmla="*/ 415154 h 585970"/>
              <a:gd name="connsiteX12" fmla="*/ 89065 w 251070"/>
              <a:gd name="connsiteY12" fmla="*/ 213542 h 585970"/>
              <a:gd name="connsiteX13" fmla="*/ 165 w 251070"/>
              <a:gd name="connsiteY13" fmla="*/ 817 h 58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070" h="585970">
                <a:moveTo>
                  <a:pt x="165" y="817"/>
                </a:moveTo>
                <a:cubicBezTo>
                  <a:pt x="-3275" y="-10825"/>
                  <a:pt x="47789" y="105063"/>
                  <a:pt x="68427" y="143692"/>
                </a:cubicBezTo>
                <a:cubicBezTo>
                  <a:pt x="89065" y="182321"/>
                  <a:pt x="111819" y="208250"/>
                  <a:pt x="123990" y="232592"/>
                </a:cubicBezTo>
                <a:cubicBezTo>
                  <a:pt x="136161" y="256934"/>
                  <a:pt x="140129" y="277042"/>
                  <a:pt x="141452" y="289742"/>
                </a:cubicBezTo>
                <a:cubicBezTo>
                  <a:pt x="142775" y="302442"/>
                  <a:pt x="131927" y="308792"/>
                  <a:pt x="131927" y="308792"/>
                </a:cubicBezTo>
                <a:cubicBezTo>
                  <a:pt x="131663" y="311438"/>
                  <a:pt x="131663" y="299002"/>
                  <a:pt x="139865" y="305617"/>
                </a:cubicBezTo>
                <a:cubicBezTo>
                  <a:pt x="148067" y="312232"/>
                  <a:pt x="175848" y="330487"/>
                  <a:pt x="181140" y="348479"/>
                </a:cubicBezTo>
                <a:cubicBezTo>
                  <a:pt x="186432" y="366471"/>
                  <a:pt x="170821" y="405100"/>
                  <a:pt x="171615" y="413567"/>
                </a:cubicBezTo>
                <a:cubicBezTo>
                  <a:pt x="172409" y="422034"/>
                  <a:pt x="180875" y="388167"/>
                  <a:pt x="185902" y="399279"/>
                </a:cubicBezTo>
                <a:cubicBezTo>
                  <a:pt x="190929" y="410391"/>
                  <a:pt x="190929" y="449286"/>
                  <a:pt x="201777" y="480242"/>
                </a:cubicBezTo>
                <a:cubicBezTo>
                  <a:pt x="212625" y="511198"/>
                  <a:pt x="253107" y="595865"/>
                  <a:pt x="250990" y="585017"/>
                </a:cubicBezTo>
                <a:cubicBezTo>
                  <a:pt x="248873" y="574169"/>
                  <a:pt x="216064" y="477066"/>
                  <a:pt x="189077" y="415154"/>
                </a:cubicBezTo>
                <a:cubicBezTo>
                  <a:pt x="162090" y="353242"/>
                  <a:pt x="120286" y="278629"/>
                  <a:pt x="89065" y="213542"/>
                </a:cubicBezTo>
                <a:cubicBezTo>
                  <a:pt x="57844" y="148455"/>
                  <a:pt x="3605" y="12459"/>
                  <a:pt x="165" y="8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77CAAD9E-FC01-41CD-9BE4-1CA33E044D01}"/>
              </a:ext>
            </a:extLst>
          </p:cNvPr>
          <p:cNvSpPr/>
          <p:nvPr/>
        </p:nvSpPr>
        <p:spPr>
          <a:xfrm>
            <a:off x="5146639" y="8123013"/>
            <a:ext cx="342938" cy="179615"/>
          </a:xfrm>
          <a:custGeom>
            <a:avLst/>
            <a:gdLst>
              <a:gd name="connsiteX0" fmla="*/ 36 w 342938"/>
              <a:gd name="connsiteY0" fmla="*/ 124050 h 179615"/>
              <a:gd name="connsiteX1" fmla="*/ 147674 w 342938"/>
              <a:gd name="connsiteY1" fmla="*/ 176437 h 179615"/>
              <a:gd name="connsiteX2" fmla="*/ 215936 w 342938"/>
              <a:gd name="connsiteY2" fmla="*/ 171675 h 179615"/>
              <a:gd name="connsiteX3" fmla="*/ 255624 w 342938"/>
              <a:gd name="connsiteY3" fmla="*/ 154212 h 179615"/>
              <a:gd name="connsiteX4" fmla="*/ 311186 w 342938"/>
              <a:gd name="connsiteY4" fmla="*/ 85950 h 179615"/>
              <a:gd name="connsiteX5" fmla="*/ 342936 w 342938"/>
              <a:gd name="connsiteY5" fmla="*/ 225 h 179615"/>
              <a:gd name="connsiteX6" fmla="*/ 309599 w 342938"/>
              <a:gd name="connsiteY6" fmla="*/ 63725 h 179615"/>
              <a:gd name="connsiteX7" fmla="*/ 279436 w 342938"/>
              <a:gd name="connsiteY7" fmla="*/ 146275 h 179615"/>
              <a:gd name="connsiteX8" fmla="*/ 161961 w 342938"/>
              <a:gd name="connsiteY8" fmla="*/ 179612 h 179615"/>
              <a:gd name="connsiteX9" fmla="*/ 36 w 342938"/>
              <a:gd name="connsiteY9" fmla="*/ 124050 h 17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38" h="179615">
                <a:moveTo>
                  <a:pt x="36" y="124050"/>
                </a:moveTo>
                <a:cubicBezTo>
                  <a:pt x="-2345" y="123521"/>
                  <a:pt x="111691" y="168500"/>
                  <a:pt x="147674" y="176437"/>
                </a:cubicBezTo>
                <a:cubicBezTo>
                  <a:pt x="183657" y="184375"/>
                  <a:pt x="197944" y="175379"/>
                  <a:pt x="215936" y="171675"/>
                </a:cubicBezTo>
                <a:cubicBezTo>
                  <a:pt x="233928" y="167971"/>
                  <a:pt x="239749" y="168500"/>
                  <a:pt x="255624" y="154212"/>
                </a:cubicBezTo>
                <a:cubicBezTo>
                  <a:pt x="271499" y="139925"/>
                  <a:pt x="296634" y="111614"/>
                  <a:pt x="311186" y="85950"/>
                </a:cubicBezTo>
                <a:cubicBezTo>
                  <a:pt x="325738" y="60286"/>
                  <a:pt x="343200" y="3929"/>
                  <a:pt x="342936" y="225"/>
                </a:cubicBezTo>
                <a:cubicBezTo>
                  <a:pt x="342672" y="-3479"/>
                  <a:pt x="320182" y="39383"/>
                  <a:pt x="309599" y="63725"/>
                </a:cubicBezTo>
                <a:cubicBezTo>
                  <a:pt x="299016" y="88067"/>
                  <a:pt x="304042" y="126961"/>
                  <a:pt x="279436" y="146275"/>
                </a:cubicBezTo>
                <a:cubicBezTo>
                  <a:pt x="254830" y="165590"/>
                  <a:pt x="206146" y="179083"/>
                  <a:pt x="161961" y="179612"/>
                </a:cubicBezTo>
                <a:cubicBezTo>
                  <a:pt x="117776" y="180141"/>
                  <a:pt x="2417" y="124579"/>
                  <a:pt x="36" y="1240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AB4D1060-1704-49FE-9607-5878074A240E}"/>
              </a:ext>
            </a:extLst>
          </p:cNvPr>
          <p:cNvSpPr/>
          <p:nvPr/>
        </p:nvSpPr>
        <p:spPr>
          <a:xfrm>
            <a:off x="5192296" y="8145443"/>
            <a:ext cx="313116" cy="215338"/>
          </a:xfrm>
          <a:custGeom>
            <a:avLst/>
            <a:gdLst>
              <a:gd name="connsiteX0" fmla="*/ 306804 w 313116"/>
              <a:gd name="connsiteY0" fmla="*/ 20 h 215338"/>
              <a:gd name="connsiteX1" fmla="*/ 276642 w 313116"/>
              <a:gd name="connsiteY1" fmla="*/ 131782 h 215338"/>
              <a:gd name="connsiteX2" fmla="*/ 235367 w 313116"/>
              <a:gd name="connsiteY2" fmla="*/ 171470 h 215338"/>
              <a:gd name="connsiteX3" fmla="*/ 190917 w 313116"/>
              <a:gd name="connsiteY3" fmla="*/ 187345 h 215338"/>
              <a:gd name="connsiteX4" fmla="*/ 103604 w 313116"/>
              <a:gd name="connsiteY4" fmla="*/ 209570 h 215338"/>
              <a:gd name="connsiteX5" fmla="*/ 3592 w 313116"/>
              <a:gd name="connsiteY5" fmla="*/ 214332 h 215338"/>
              <a:gd name="connsiteX6" fmla="*/ 240129 w 313116"/>
              <a:gd name="connsiteY6" fmla="*/ 193695 h 215338"/>
              <a:gd name="connsiteX7" fmla="*/ 305217 w 313116"/>
              <a:gd name="connsiteY7" fmla="*/ 122257 h 215338"/>
              <a:gd name="connsiteX8" fmla="*/ 306804 w 313116"/>
              <a:gd name="connsiteY8" fmla="*/ 20 h 21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116" h="215338">
                <a:moveTo>
                  <a:pt x="306804" y="20"/>
                </a:moveTo>
                <a:cubicBezTo>
                  <a:pt x="302042" y="1607"/>
                  <a:pt x="288548" y="103207"/>
                  <a:pt x="276642" y="131782"/>
                </a:cubicBezTo>
                <a:cubicBezTo>
                  <a:pt x="264736" y="160357"/>
                  <a:pt x="249654" y="162210"/>
                  <a:pt x="235367" y="171470"/>
                </a:cubicBezTo>
                <a:cubicBezTo>
                  <a:pt x="221080" y="180730"/>
                  <a:pt x="212877" y="180995"/>
                  <a:pt x="190917" y="187345"/>
                </a:cubicBezTo>
                <a:cubicBezTo>
                  <a:pt x="168956" y="193695"/>
                  <a:pt x="134825" y="205072"/>
                  <a:pt x="103604" y="209570"/>
                </a:cubicBezTo>
                <a:cubicBezTo>
                  <a:pt x="72383" y="214068"/>
                  <a:pt x="-19162" y="216978"/>
                  <a:pt x="3592" y="214332"/>
                </a:cubicBezTo>
                <a:cubicBezTo>
                  <a:pt x="26346" y="211686"/>
                  <a:pt x="189858" y="209041"/>
                  <a:pt x="240129" y="193695"/>
                </a:cubicBezTo>
                <a:cubicBezTo>
                  <a:pt x="290400" y="178349"/>
                  <a:pt x="291459" y="154007"/>
                  <a:pt x="305217" y="122257"/>
                </a:cubicBezTo>
                <a:cubicBezTo>
                  <a:pt x="318975" y="90507"/>
                  <a:pt x="311566" y="-1567"/>
                  <a:pt x="306804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D59C5B13-EA39-4AEF-81C1-D0C0B610B306}"/>
              </a:ext>
            </a:extLst>
          </p:cNvPr>
          <p:cNvSpPr/>
          <p:nvPr/>
        </p:nvSpPr>
        <p:spPr>
          <a:xfrm>
            <a:off x="5153704" y="8272462"/>
            <a:ext cx="146194" cy="39604"/>
          </a:xfrm>
          <a:custGeom>
            <a:avLst/>
            <a:gdLst>
              <a:gd name="connsiteX0" fmla="*/ 909 w 146194"/>
              <a:gd name="connsiteY0" fmla="*/ 1 h 39604"/>
              <a:gd name="connsiteX1" fmla="*/ 143784 w 146194"/>
              <a:gd name="connsiteY1" fmla="*/ 34926 h 39604"/>
              <a:gd name="connsiteX2" fmla="*/ 85046 w 146194"/>
              <a:gd name="connsiteY2" fmla="*/ 36513 h 39604"/>
              <a:gd name="connsiteX3" fmla="*/ 909 w 146194"/>
              <a:gd name="connsiteY3" fmla="*/ 1 h 3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94" h="39604">
                <a:moveTo>
                  <a:pt x="909" y="1"/>
                </a:moveTo>
                <a:cubicBezTo>
                  <a:pt x="10699" y="-263"/>
                  <a:pt x="129761" y="28841"/>
                  <a:pt x="143784" y="34926"/>
                </a:cubicBezTo>
                <a:cubicBezTo>
                  <a:pt x="157807" y="41011"/>
                  <a:pt x="107006" y="40746"/>
                  <a:pt x="85046" y="36513"/>
                </a:cubicBezTo>
                <a:cubicBezTo>
                  <a:pt x="63086" y="32280"/>
                  <a:pt x="-8881" y="265"/>
                  <a:pt x="909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AD9DD0D2-C4A1-4E99-822A-9702DA7F7BC4}"/>
              </a:ext>
            </a:extLst>
          </p:cNvPr>
          <p:cNvSpPr/>
          <p:nvPr/>
        </p:nvSpPr>
        <p:spPr>
          <a:xfrm>
            <a:off x="5160932" y="8302390"/>
            <a:ext cx="133400" cy="33307"/>
          </a:xfrm>
          <a:custGeom>
            <a:avLst/>
            <a:gdLst>
              <a:gd name="connsiteX0" fmla="*/ 31 w 133400"/>
              <a:gd name="connsiteY0" fmla="*/ 235 h 33307"/>
              <a:gd name="connsiteX1" fmla="*/ 61943 w 133400"/>
              <a:gd name="connsiteY1" fmla="*/ 28810 h 33307"/>
              <a:gd name="connsiteX2" fmla="*/ 133381 w 133400"/>
              <a:gd name="connsiteY2" fmla="*/ 31985 h 33307"/>
              <a:gd name="connsiteX3" fmla="*/ 69881 w 133400"/>
              <a:gd name="connsiteY3" fmla="*/ 16110 h 33307"/>
              <a:gd name="connsiteX4" fmla="*/ 31 w 133400"/>
              <a:gd name="connsiteY4" fmla="*/ 235 h 3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00" h="33307">
                <a:moveTo>
                  <a:pt x="31" y="235"/>
                </a:moveTo>
                <a:cubicBezTo>
                  <a:pt x="-1292" y="2352"/>
                  <a:pt x="39718" y="23518"/>
                  <a:pt x="61943" y="28810"/>
                </a:cubicBezTo>
                <a:cubicBezTo>
                  <a:pt x="84168" y="34102"/>
                  <a:pt x="132058" y="34102"/>
                  <a:pt x="133381" y="31985"/>
                </a:cubicBezTo>
                <a:cubicBezTo>
                  <a:pt x="134704" y="29868"/>
                  <a:pt x="69881" y="16110"/>
                  <a:pt x="69881" y="16110"/>
                </a:cubicBezTo>
                <a:cubicBezTo>
                  <a:pt x="47656" y="10818"/>
                  <a:pt x="1354" y="-1882"/>
                  <a:pt x="31" y="2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821FDEB1-03B1-4A9B-862E-0D38946C109B}"/>
              </a:ext>
            </a:extLst>
          </p:cNvPr>
          <p:cNvSpPr/>
          <p:nvPr/>
        </p:nvSpPr>
        <p:spPr>
          <a:xfrm>
            <a:off x="5275110" y="8403880"/>
            <a:ext cx="362305" cy="151256"/>
          </a:xfrm>
          <a:custGeom>
            <a:avLst/>
            <a:gdLst>
              <a:gd name="connsiteX0" fmla="*/ 153 w 362305"/>
              <a:gd name="connsiteY0" fmla="*/ 119408 h 151256"/>
              <a:gd name="connsiteX1" fmla="*/ 157315 w 362305"/>
              <a:gd name="connsiteY1" fmla="*/ 151158 h 151256"/>
              <a:gd name="connsiteX2" fmla="*/ 238278 w 362305"/>
              <a:gd name="connsiteY2" fmla="*/ 127345 h 151256"/>
              <a:gd name="connsiteX3" fmla="*/ 308128 w 362305"/>
              <a:gd name="connsiteY3" fmla="*/ 73370 h 151256"/>
              <a:gd name="connsiteX4" fmla="*/ 362103 w 362305"/>
              <a:gd name="connsiteY4" fmla="*/ 345 h 151256"/>
              <a:gd name="connsiteX5" fmla="*/ 324003 w 362305"/>
              <a:gd name="connsiteY5" fmla="*/ 47970 h 151256"/>
              <a:gd name="connsiteX6" fmla="*/ 260503 w 362305"/>
              <a:gd name="connsiteY6" fmla="*/ 97183 h 151256"/>
              <a:gd name="connsiteX7" fmla="*/ 130328 w 362305"/>
              <a:gd name="connsiteY7" fmla="*/ 125758 h 151256"/>
              <a:gd name="connsiteX8" fmla="*/ 153 w 362305"/>
              <a:gd name="connsiteY8" fmla="*/ 119408 h 15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305" h="151256">
                <a:moveTo>
                  <a:pt x="153" y="119408"/>
                </a:moveTo>
                <a:cubicBezTo>
                  <a:pt x="4651" y="123641"/>
                  <a:pt x="117628" y="149835"/>
                  <a:pt x="157315" y="151158"/>
                </a:cubicBezTo>
                <a:cubicBezTo>
                  <a:pt x="197002" y="152481"/>
                  <a:pt x="213143" y="140310"/>
                  <a:pt x="238278" y="127345"/>
                </a:cubicBezTo>
                <a:cubicBezTo>
                  <a:pt x="263413" y="114380"/>
                  <a:pt x="287491" y="94537"/>
                  <a:pt x="308128" y="73370"/>
                </a:cubicBezTo>
                <a:cubicBezTo>
                  <a:pt x="328766" y="52203"/>
                  <a:pt x="359457" y="4578"/>
                  <a:pt x="362103" y="345"/>
                </a:cubicBezTo>
                <a:cubicBezTo>
                  <a:pt x="364749" y="-3888"/>
                  <a:pt x="340936" y="31830"/>
                  <a:pt x="324003" y="47970"/>
                </a:cubicBezTo>
                <a:cubicBezTo>
                  <a:pt x="307070" y="64110"/>
                  <a:pt x="292782" y="84218"/>
                  <a:pt x="260503" y="97183"/>
                </a:cubicBezTo>
                <a:cubicBezTo>
                  <a:pt x="228224" y="110148"/>
                  <a:pt x="169751" y="122583"/>
                  <a:pt x="130328" y="125758"/>
                </a:cubicBezTo>
                <a:cubicBezTo>
                  <a:pt x="90905" y="128933"/>
                  <a:pt x="-4345" y="115175"/>
                  <a:pt x="153" y="1194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A8E0D191-93F4-4E2C-8B06-856B7DAD3557}"/>
              </a:ext>
            </a:extLst>
          </p:cNvPr>
          <p:cNvSpPr/>
          <p:nvPr/>
        </p:nvSpPr>
        <p:spPr>
          <a:xfrm>
            <a:off x="5294218" y="8434359"/>
            <a:ext cx="366808" cy="145394"/>
          </a:xfrm>
          <a:custGeom>
            <a:avLst/>
            <a:gdLst>
              <a:gd name="connsiteX0" fmla="*/ 95 w 366808"/>
              <a:gd name="connsiteY0" fmla="*/ 123854 h 145394"/>
              <a:gd name="connsiteX1" fmla="*/ 181070 w 366808"/>
              <a:gd name="connsiteY1" fmla="*/ 144491 h 145394"/>
              <a:gd name="connsiteX2" fmla="*/ 284257 w 366808"/>
              <a:gd name="connsiteY2" fmla="*/ 90516 h 145394"/>
              <a:gd name="connsiteX3" fmla="*/ 366807 w 366808"/>
              <a:gd name="connsiteY3" fmla="*/ 29 h 145394"/>
              <a:gd name="connsiteX4" fmla="*/ 282670 w 366808"/>
              <a:gd name="connsiteY4" fmla="*/ 80991 h 145394"/>
              <a:gd name="connsiteX5" fmla="*/ 206470 w 366808"/>
              <a:gd name="connsiteY5" fmla="*/ 117504 h 145394"/>
              <a:gd name="connsiteX6" fmla="*/ 95 w 366808"/>
              <a:gd name="connsiteY6" fmla="*/ 123854 h 14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808" h="145394">
                <a:moveTo>
                  <a:pt x="95" y="123854"/>
                </a:moveTo>
                <a:cubicBezTo>
                  <a:pt x="-4138" y="128352"/>
                  <a:pt x="133710" y="150047"/>
                  <a:pt x="181070" y="144491"/>
                </a:cubicBezTo>
                <a:cubicBezTo>
                  <a:pt x="228430" y="138935"/>
                  <a:pt x="253301" y="114593"/>
                  <a:pt x="284257" y="90516"/>
                </a:cubicBezTo>
                <a:cubicBezTo>
                  <a:pt x="315213" y="66439"/>
                  <a:pt x="367071" y="1616"/>
                  <a:pt x="366807" y="29"/>
                </a:cubicBezTo>
                <a:cubicBezTo>
                  <a:pt x="366543" y="-1558"/>
                  <a:pt x="309393" y="61412"/>
                  <a:pt x="282670" y="80991"/>
                </a:cubicBezTo>
                <a:cubicBezTo>
                  <a:pt x="255947" y="100570"/>
                  <a:pt x="249862" y="109302"/>
                  <a:pt x="206470" y="117504"/>
                </a:cubicBezTo>
                <a:cubicBezTo>
                  <a:pt x="163078" y="125706"/>
                  <a:pt x="4328" y="119356"/>
                  <a:pt x="95" y="1238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7EA22B7C-C05F-4632-83BE-8806422ACA91}"/>
              </a:ext>
            </a:extLst>
          </p:cNvPr>
          <p:cNvSpPr/>
          <p:nvPr/>
        </p:nvSpPr>
        <p:spPr>
          <a:xfrm>
            <a:off x="5315839" y="8480817"/>
            <a:ext cx="341670" cy="128335"/>
          </a:xfrm>
          <a:custGeom>
            <a:avLst/>
            <a:gdLst>
              <a:gd name="connsiteX0" fmla="*/ 699 w 341670"/>
              <a:gd name="connsiteY0" fmla="*/ 98033 h 128335"/>
              <a:gd name="connsiteX1" fmla="*/ 202311 w 341670"/>
              <a:gd name="connsiteY1" fmla="*/ 105971 h 128335"/>
              <a:gd name="connsiteX2" fmla="*/ 338836 w 341670"/>
              <a:gd name="connsiteY2" fmla="*/ 1196 h 128335"/>
              <a:gd name="connsiteX3" fmla="*/ 291211 w 341670"/>
              <a:gd name="connsiteY3" fmla="*/ 51996 h 128335"/>
              <a:gd name="connsiteX4" fmla="*/ 248349 w 341670"/>
              <a:gd name="connsiteY4" fmla="*/ 94858 h 128335"/>
              <a:gd name="connsiteX5" fmla="*/ 140399 w 341670"/>
              <a:gd name="connsiteY5" fmla="*/ 128196 h 128335"/>
              <a:gd name="connsiteX6" fmla="*/ 699 w 341670"/>
              <a:gd name="connsiteY6" fmla="*/ 98033 h 12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70" h="128335">
                <a:moveTo>
                  <a:pt x="699" y="98033"/>
                </a:moveTo>
                <a:cubicBezTo>
                  <a:pt x="11018" y="94329"/>
                  <a:pt x="145955" y="122111"/>
                  <a:pt x="202311" y="105971"/>
                </a:cubicBezTo>
                <a:cubicBezTo>
                  <a:pt x="258667" y="89831"/>
                  <a:pt x="324019" y="10192"/>
                  <a:pt x="338836" y="1196"/>
                </a:cubicBezTo>
                <a:cubicBezTo>
                  <a:pt x="353653" y="-7800"/>
                  <a:pt x="306292" y="36386"/>
                  <a:pt x="291211" y="51996"/>
                </a:cubicBezTo>
                <a:cubicBezTo>
                  <a:pt x="276130" y="67606"/>
                  <a:pt x="273484" y="82158"/>
                  <a:pt x="248349" y="94858"/>
                </a:cubicBezTo>
                <a:cubicBezTo>
                  <a:pt x="223214" y="107558"/>
                  <a:pt x="183791" y="125815"/>
                  <a:pt x="140399" y="128196"/>
                </a:cubicBezTo>
                <a:cubicBezTo>
                  <a:pt x="97007" y="130577"/>
                  <a:pt x="-9620" y="101737"/>
                  <a:pt x="699" y="980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6C0BF4D0-451F-4930-9841-0C54CD1AF41B}"/>
              </a:ext>
            </a:extLst>
          </p:cNvPr>
          <p:cNvSpPr/>
          <p:nvPr/>
        </p:nvSpPr>
        <p:spPr>
          <a:xfrm>
            <a:off x="5300498" y="8502635"/>
            <a:ext cx="367104" cy="127100"/>
          </a:xfrm>
          <a:custGeom>
            <a:avLst/>
            <a:gdLst>
              <a:gd name="connsiteX0" fmla="*/ 165 w 367104"/>
              <a:gd name="connsiteY0" fmla="*/ 109553 h 127100"/>
              <a:gd name="connsiteX1" fmla="*/ 184315 w 367104"/>
              <a:gd name="connsiteY1" fmla="*/ 127015 h 127100"/>
              <a:gd name="connsiteX2" fmla="*/ 241465 w 367104"/>
              <a:gd name="connsiteY2" fmla="*/ 112728 h 127100"/>
              <a:gd name="connsiteX3" fmla="*/ 343065 w 367104"/>
              <a:gd name="connsiteY3" fmla="*/ 47640 h 127100"/>
              <a:gd name="connsiteX4" fmla="*/ 365290 w 367104"/>
              <a:gd name="connsiteY4" fmla="*/ 15 h 127100"/>
              <a:gd name="connsiteX5" fmla="*/ 309727 w 367104"/>
              <a:gd name="connsiteY5" fmla="*/ 52403 h 127100"/>
              <a:gd name="connsiteX6" fmla="*/ 219240 w 367104"/>
              <a:gd name="connsiteY6" fmla="*/ 100028 h 127100"/>
              <a:gd name="connsiteX7" fmla="*/ 165 w 367104"/>
              <a:gd name="connsiteY7" fmla="*/ 109553 h 1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04" h="127100">
                <a:moveTo>
                  <a:pt x="165" y="109553"/>
                </a:moveTo>
                <a:cubicBezTo>
                  <a:pt x="-5656" y="114051"/>
                  <a:pt x="144098" y="126486"/>
                  <a:pt x="184315" y="127015"/>
                </a:cubicBezTo>
                <a:cubicBezTo>
                  <a:pt x="224532" y="127544"/>
                  <a:pt x="215007" y="125957"/>
                  <a:pt x="241465" y="112728"/>
                </a:cubicBezTo>
                <a:cubicBezTo>
                  <a:pt x="267923" y="99499"/>
                  <a:pt x="322428" y="66425"/>
                  <a:pt x="343065" y="47640"/>
                </a:cubicBezTo>
                <a:cubicBezTo>
                  <a:pt x="363702" y="28855"/>
                  <a:pt x="370846" y="-779"/>
                  <a:pt x="365290" y="15"/>
                </a:cubicBezTo>
                <a:cubicBezTo>
                  <a:pt x="359734" y="809"/>
                  <a:pt x="334069" y="35734"/>
                  <a:pt x="309727" y="52403"/>
                </a:cubicBezTo>
                <a:cubicBezTo>
                  <a:pt x="285385" y="69072"/>
                  <a:pt x="267659" y="90503"/>
                  <a:pt x="219240" y="100028"/>
                </a:cubicBezTo>
                <a:cubicBezTo>
                  <a:pt x="170821" y="109553"/>
                  <a:pt x="5986" y="105055"/>
                  <a:pt x="165" y="1095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230AFDCC-F220-4C30-83F1-B73C3E64C9CD}"/>
              </a:ext>
            </a:extLst>
          </p:cNvPr>
          <p:cNvSpPr/>
          <p:nvPr/>
        </p:nvSpPr>
        <p:spPr>
          <a:xfrm>
            <a:off x="5376256" y="7546248"/>
            <a:ext cx="548686" cy="218504"/>
          </a:xfrm>
          <a:custGeom>
            <a:avLst/>
            <a:gdLst>
              <a:gd name="connsiteX0" fmla="*/ 24419 w 548686"/>
              <a:gd name="connsiteY0" fmla="*/ 203927 h 218504"/>
              <a:gd name="connsiteX1" fmla="*/ 10132 w 548686"/>
              <a:gd name="connsiteY1" fmla="*/ 121377 h 218504"/>
              <a:gd name="connsiteX2" fmla="*/ 183169 w 548686"/>
              <a:gd name="connsiteY2" fmla="*/ 3902 h 218504"/>
              <a:gd name="connsiteX3" fmla="*/ 332394 w 548686"/>
              <a:gd name="connsiteY3" fmla="*/ 37240 h 218504"/>
              <a:gd name="connsiteX4" fmla="*/ 470507 w 548686"/>
              <a:gd name="connsiteY4" fmla="*/ 127727 h 218504"/>
              <a:gd name="connsiteX5" fmla="*/ 548294 w 548686"/>
              <a:gd name="connsiteY5" fmla="*/ 218215 h 218504"/>
              <a:gd name="connsiteX6" fmla="*/ 494319 w 548686"/>
              <a:gd name="connsiteY6" fmla="*/ 153127 h 218504"/>
              <a:gd name="connsiteX7" fmla="*/ 360969 w 548686"/>
              <a:gd name="connsiteY7" fmla="*/ 61052 h 218504"/>
              <a:gd name="connsiteX8" fmla="*/ 194282 w 548686"/>
              <a:gd name="connsiteY8" fmla="*/ 19777 h 218504"/>
              <a:gd name="connsiteX9" fmla="*/ 57757 w 548686"/>
              <a:gd name="connsiteY9" fmla="*/ 86452 h 218504"/>
              <a:gd name="connsiteX10" fmla="*/ 24419 w 548686"/>
              <a:gd name="connsiteY10" fmla="*/ 203927 h 21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86" h="218504">
                <a:moveTo>
                  <a:pt x="24419" y="203927"/>
                </a:moveTo>
                <a:cubicBezTo>
                  <a:pt x="16482" y="209748"/>
                  <a:pt x="-16326" y="154714"/>
                  <a:pt x="10132" y="121377"/>
                </a:cubicBezTo>
                <a:cubicBezTo>
                  <a:pt x="36590" y="88039"/>
                  <a:pt x="129459" y="17925"/>
                  <a:pt x="183169" y="3902"/>
                </a:cubicBezTo>
                <a:cubicBezTo>
                  <a:pt x="236879" y="-10121"/>
                  <a:pt x="284504" y="16603"/>
                  <a:pt x="332394" y="37240"/>
                </a:cubicBezTo>
                <a:cubicBezTo>
                  <a:pt x="380284" y="57877"/>
                  <a:pt x="434524" y="97564"/>
                  <a:pt x="470507" y="127727"/>
                </a:cubicBezTo>
                <a:cubicBezTo>
                  <a:pt x="506490" y="157890"/>
                  <a:pt x="544325" y="213982"/>
                  <a:pt x="548294" y="218215"/>
                </a:cubicBezTo>
                <a:cubicBezTo>
                  <a:pt x="552263" y="222448"/>
                  <a:pt x="525540" y="179321"/>
                  <a:pt x="494319" y="153127"/>
                </a:cubicBezTo>
                <a:cubicBezTo>
                  <a:pt x="463098" y="126933"/>
                  <a:pt x="410975" y="83277"/>
                  <a:pt x="360969" y="61052"/>
                </a:cubicBezTo>
                <a:cubicBezTo>
                  <a:pt x="310963" y="38827"/>
                  <a:pt x="244817" y="15544"/>
                  <a:pt x="194282" y="19777"/>
                </a:cubicBezTo>
                <a:cubicBezTo>
                  <a:pt x="143747" y="24010"/>
                  <a:pt x="89243" y="56819"/>
                  <a:pt x="57757" y="86452"/>
                </a:cubicBezTo>
                <a:cubicBezTo>
                  <a:pt x="26271" y="116085"/>
                  <a:pt x="32356" y="198106"/>
                  <a:pt x="24419" y="2039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6D11C6F1-A6AA-4FF3-866A-8CE37F5037C4}"/>
              </a:ext>
            </a:extLst>
          </p:cNvPr>
          <p:cNvSpPr/>
          <p:nvPr/>
        </p:nvSpPr>
        <p:spPr>
          <a:xfrm>
            <a:off x="5345416" y="7518266"/>
            <a:ext cx="553763" cy="240128"/>
          </a:xfrm>
          <a:custGeom>
            <a:avLst/>
            <a:gdLst>
              <a:gd name="connsiteX0" fmla="*/ 60022 w 553763"/>
              <a:gd name="connsiteY0" fmla="*/ 239847 h 240128"/>
              <a:gd name="connsiteX1" fmla="*/ 6047 w 553763"/>
              <a:gd name="connsiteY1" fmla="*/ 174759 h 240128"/>
              <a:gd name="connsiteX2" fmla="*/ 15572 w 553763"/>
              <a:gd name="connsiteY2" fmla="*/ 125547 h 240128"/>
              <a:gd name="connsiteX3" fmla="*/ 133047 w 553763"/>
              <a:gd name="connsiteY3" fmla="*/ 35059 h 240128"/>
              <a:gd name="connsiteX4" fmla="*/ 204484 w 553763"/>
              <a:gd name="connsiteY4" fmla="*/ 134 h 240128"/>
              <a:gd name="connsiteX5" fmla="*/ 334659 w 553763"/>
              <a:gd name="connsiteY5" fmla="*/ 25534 h 240128"/>
              <a:gd name="connsiteX6" fmla="*/ 433084 w 553763"/>
              <a:gd name="connsiteY6" fmla="*/ 85859 h 240128"/>
              <a:gd name="connsiteX7" fmla="*/ 553734 w 553763"/>
              <a:gd name="connsiteY7" fmla="*/ 206509 h 240128"/>
              <a:gd name="connsiteX8" fmla="*/ 421972 w 553763"/>
              <a:gd name="connsiteY8" fmla="*/ 90622 h 240128"/>
              <a:gd name="connsiteX9" fmla="*/ 206072 w 553763"/>
              <a:gd name="connsiteY9" fmla="*/ 12834 h 240128"/>
              <a:gd name="connsiteX10" fmla="*/ 126697 w 553763"/>
              <a:gd name="connsiteY10" fmla="*/ 41409 h 240128"/>
              <a:gd name="connsiteX11" fmla="*/ 15572 w 553763"/>
              <a:gd name="connsiteY11" fmla="*/ 147772 h 240128"/>
              <a:gd name="connsiteX12" fmla="*/ 60022 w 553763"/>
              <a:gd name="connsiteY12" fmla="*/ 239847 h 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763" h="240128">
                <a:moveTo>
                  <a:pt x="60022" y="239847"/>
                </a:moveTo>
                <a:cubicBezTo>
                  <a:pt x="58435" y="244345"/>
                  <a:pt x="13455" y="193809"/>
                  <a:pt x="6047" y="174759"/>
                </a:cubicBezTo>
                <a:cubicBezTo>
                  <a:pt x="-1361" y="155709"/>
                  <a:pt x="-5595" y="148830"/>
                  <a:pt x="15572" y="125547"/>
                </a:cubicBezTo>
                <a:cubicBezTo>
                  <a:pt x="36739" y="102264"/>
                  <a:pt x="101562" y="55961"/>
                  <a:pt x="133047" y="35059"/>
                </a:cubicBezTo>
                <a:cubicBezTo>
                  <a:pt x="164532" y="14157"/>
                  <a:pt x="170882" y="1721"/>
                  <a:pt x="204484" y="134"/>
                </a:cubicBezTo>
                <a:cubicBezTo>
                  <a:pt x="238086" y="-1453"/>
                  <a:pt x="296559" y="11247"/>
                  <a:pt x="334659" y="25534"/>
                </a:cubicBezTo>
                <a:cubicBezTo>
                  <a:pt x="372759" y="39821"/>
                  <a:pt x="396571" y="55696"/>
                  <a:pt x="433084" y="85859"/>
                </a:cubicBezTo>
                <a:cubicBezTo>
                  <a:pt x="469597" y="116022"/>
                  <a:pt x="555586" y="205715"/>
                  <a:pt x="553734" y="206509"/>
                </a:cubicBezTo>
                <a:cubicBezTo>
                  <a:pt x="551882" y="207303"/>
                  <a:pt x="479916" y="122901"/>
                  <a:pt x="421972" y="90622"/>
                </a:cubicBezTo>
                <a:cubicBezTo>
                  <a:pt x="364028" y="58343"/>
                  <a:pt x="255284" y="21036"/>
                  <a:pt x="206072" y="12834"/>
                </a:cubicBezTo>
                <a:cubicBezTo>
                  <a:pt x="156860" y="4632"/>
                  <a:pt x="158447" y="18919"/>
                  <a:pt x="126697" y="41409"/>
                </a:cubicBezTo>
                <a:cubicBezTo>
                  <a:pt x="94947" y="63899"/>
                  <a:pt x="32505" y="118668"/>
                  <a:pt x="15572" y="147772"/>
                </a:cubicBezTo>
                <a:cubicBezTo>
                  <a:pt x="-1361" y="176876"/>
                  <a:pt x="61609" y="235349"/>
                  <a:pt x="60022" y="2398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157CFB7D-FC1A-4A00-8362-61F75A4D5C62}"/>
              </a:ext>
            </a:extLst>
          </p:cNvPr>
          <p:cNvSpPr/>
          <p:nvPr/>
        </p:nvSpPr>
        <p:spPr>
          <a:xfrm>
            <a:off x="5392694" y="7757980"/>
            <a:ext cx="277874" cy="60526"/>
          </a:xfrm>
          <a:custGeom>
            <a:avLst/>
            <a:gdLst>
              <a:gd name="connsiteX0" fmla="*/ 44 w 277874"/>
              <a:gd name="connsiteY0" fmla="*/ 6483 h 60526"/>
              <a:gd name="connsiteX1" fmla="*/ 149269 w 277874"/>
              <a:gd name="connsiteY1" fmla="*/ 57283 h 60526"/>
              <a:gd name="connsiteX2" fmla="*/ 208006 w 277874"/>
              <a:gd name="connsiteY2" fmla="*/ 49345 h 60526"/>
              <a:gd name="connsiteX3" fmla="*/ 277856 w 277874"/>
              <a:gd name="connsiteY3" fmla="*/ 133 h 60526"/>
              <a:gd name="connsiteX4" fmla="*/ 214356 w 277874"/>
              <a:gd name="connsiteY4" fmla="*/ 35058 h 60526"/>
              <a:gd name="connsiteX5" fmla="*/ 165144 w 277874"/>
              <a:gd name="connsiteY5" fmla="*/ 42995 h 60526"/>
              <a:gd name="connsiteX6" fmla="*/ 44 w 277874"/>
              <a:gd name="connsiteY6" fmla="*/ 6483 h 6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874" h="60526">
                <a:moveTo>
                  <a:pt x="44" y="6483"/>
                </a:moveTo>
                <a:cubicBezTo>
                  <a:pt x="-2602" y="8864"/>
                  <a:pt x="114609" y="50139"/>
                  <a:pt x="149269" y="57283"/>
                </a:cubicBezTo>
                <a:cubicBezTo>
                  <a:pt x="183929" y="64427"/>
                  <a:pt x="186575" y="58870"/>
                  <a:pt x="208006" y="49345"/>
                </a:cubicBezTo>
                <a:cubicBezTo>
                  <a:pt x="229437" y="39820"/>
                  <a:pt x="276798" y="2514"/>
                  <a:pt x="277856" y="133"/>
                </a:cubicBezTo>
                <a:cubicBezTo>
                  <a:pt x="278914" y="-2248"/>
                  <a:pt x="233141" y="27914"/>
                  <a:pt x="214356" y="35058"/>
                </a:cubicBezTo>
                <a:cubicBezTo>
                  <a:pt x="195571" y="42202"/>
                  <a:pt x="198482" y="47228"/>
                  <a:pt x="165144" y="42995"/>
                </a:cubicBezTo>
                <a:cubicBezTo>
                  <a:pt x="131806" y="38762"/>
                  <a:pt x="2690" y="4102"/>
                  <a:pt x="44" y="64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3B8F82A0-F138-4542-8945-683EE75449D9}"/>
              </a:ext>
            </a:extLst>
          </p:cNvPr>
          <p:cNvSpPr/>
          <p:nvPr/>
        </p:nvSpPr>
        <p:spPr>
          <a:xfrm>
            <a:off x="5402236" y="7761272"/>
            <a:ext cx="275403" cy="73430"/>
          </a:xfrm>
          <a:custGeom>
            <a:avLst/>
            <a:gdLst>
              <a:gd name="connsiteX0" fmla="*/ 3202 w 275403"/>
              <a:gd name="connsiteY0" fmla="*/ 14303 h 73430"/>
              <a:gd name="connsiteX1" fmla="*/ 177827 w 275403"/>
              <a:gd name="connsiteY1" fmla="*/ 69866 h 73430"/>
              <a:gd name="connsiteX2" fmla="*/ 223864 w 275403"/>
              <a:gd name="connsiteY2" fmla="*/ 39703 h 73430"/>
              <a:gd name="connsiteX3" fmla="*/ 274664 w 275403"/>
              <a:gd name="connsiteY3" fmla="*/ 16 h 73430"/>
              <a:gd name="connsiteX4" fmla="*/ 246089 w 275403"/>
              <a:gd name="connsiteY4" fmla="*/ 44466 h 73430"/>
              <a:gd name="connsiteX5" fmla="*/ 142902 w 275403"/>
              <a:gd name="connsiteY5" fmla="*/ 73041 h 73430"/>
              <a:gd name="connsiteX6" fmla="*/ 69877 w 275403"/>
              <a:gd name="connsiteY6" fmla="*/ 58753 h 73430"/>
              <a:gd name="connsiteX7" fmla="*/ 3202 w 275403"/>
              <a:gd name="connsiteY7" fmla="*/ 14303 h 7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403" h="73430">
                <a:moveTo>
                  <a:pt x="3202" y="14303"/>
                </a:moveTo>
                <a:cubicBezTo>
                  <a:pt x="21194" y="16155"/>
                  <a:pt x="141050" y="65633"/>
                  <a:pt x="177827" y="69866"/>
                </a:cubicBezTo>
                <a:cubicBezTo>
                  <a:pt x="214604" y="74099"/>
                  <a:pt x="207725" y="51345"/>
                  <a:pt x="223864" y="39703"/>
                </a:cubicBezTo>
                <a:cubicBezTo>
                  <a:pt x="240004" y="28061"/>
                  <a:pt x="270960" y="-778"/>
                  <a:pt x="274664" y="16"/>
                </a:cubicBezTo>
                <a:cubicBezTo>
                  <a:pt x="278368" y="810"/>
                  <a:pt x="268049" y="32295"/>
                  <a:pt x="246089" y="44466"/>
                </a:cubicBezTo>
                <a:cubicBezTo>
                  <a:pt x="224129" y="56637"/>
                  <a:pt x="172271" y="70660"/>
                  <a:pt x="142902" y="73041"/>
                </a:cubicBezTo>
                <a:cubicBezTo>
                  <a:pt x="113533" y="75422"/>
                  <a:pt x="91838" y="66426"/>
                  <a:pt x="69877" y="58753"/>
                </a:cubicBezTo>
                <a:cubicBezTo>
                  <a:pt x="47917" y="51080"/>
                  <a:pt x="-14790" y="12451"/>
                  <a:pt x="3202" y="143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515E5511-05CD-499A-BCDD-DAAB7F137A7A}"/>
              </a:ext>
            </a:extLst>
          </p:cNvPr>
          <p:cNvSpPr/>
          <p:nvPr/>
        </p:nvSpPr>
        <p:spPr>
          <a:xfrm>
            <a:off x="5414957" y="7762833"/>
            <a:ext cx="283263" cy="131982"/>
          </a:xfrm>
          <a:custGeom>
            <a:avLst/>
            <a:gdLst>
              <a:gd name="connsiteX0" fmla="*/ 269881 w 283263"/>
              <a:gd name="connsiteY0" fmla="*/ 42 h 131982"/>
              <a:gd name="connsiteX1" fmla="*/ 282581 w 283263"/>
              <a:gd name="connsiteY1" fmla="*/ 104817 h 131982"/>
              <a:gd name="connsiteX2" fmla="*/ 246068 w 283263"/>
              <a:gd name="connsiteY2" fmla="*/ 122280 h 131982"/>
              <a:gd name="connsiteX3" fmla="*/ 192093 w 283263"/>
              <a:gd name="connsiteY3" fmla="*/ 131805 h 131982"/>
              <a:gd name="connsiteX4" fmla="*/ 112718 w 283263"/>
              <a:gd name="connsiteY4" fmla="*/ 114342 h 131982"/>
              <a:gd name="connsiteX5" fmla="*/ 31756 w 283263"/>
              <a:gd name="connsiteY5" fmla="*/ 74655 h 131982"/>
              <a:gd name="connsiteX6" fmla="*/ 6 w 283263"/>
              <a:gd name="connsiteY6" fmla="*/ 11155 h 131982"/>
              <a:gd name="connsiteX7" fmla="*/ 30168 w 283263"/>
              <a:gd name="connsiteY7" fmla="*/ 55605 h 131982"/>
              <a:gd name="connsiteX8" fmla="*/ 136531 w 283263"/>
              <a:gd name="connsiteY8" fmla="*/ 106405 h 131982"/>
              <a:gd name="connsiteX9" fmla="*/ 255593 w 283263"/>
              <a:gd name="connsiteY9" fmla="*/ 115930 h 131982"/>
              <a:gd name="connsiteX10" fmla="*/ 269881 w 283263"/>
              <a:gd name="connsiteY10" fmla="*/ 92117 h 131982"/>
              <a:gd name="connsiteX11" fmla="*/ 269881 w 283263"/>
              <a:gd name="connsiteY11" fmla="*/ 42 h 13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263" h="131982">
                <a:moveTo>
                  <a:pt x="269881" y="42"/>
                </a:moveTo>
                <a:cubicBezTo>
                  <a:pt x="271998" y="2159"/>
                  <a:pt x="286550" y="84444"/>
                  <a:pt x="282581" y="104817"/>
                </a:cubicBezTo>
                <a:cubicBezTo>
                  <a:pt x="278612" y="125190"/>
                  <a:pt x="261149" y="117782"/>
                  <a:pt x="246068" y="122280"/>
                </a:cubicBezTo>
                <a:cubicBezTo>
                  <a:pt x="230987" y="126778"/>
                  <a:pt x="214318" y="133128"/>
                  <a:pt x="192093" y="131805"/>
                </a:cubicBezTo>
                <a:cubicBezTo>
                  <a:pt x="169868" y="130482"/>
                  <a:pt x="139441" y="123867"/>
                  <a:pt x="112718" y="114342"/>
                </a:cubicBezTo>
                <a:cubicBezTo>
                  <a:pt x="85995" y="104817"/>
                  <a:pt x="50541" y="91853"/>
                  <a:pt x="31756" y="74655"/>
                </a:cubicBezTo>
                <a:cubicBezTo>
                  <a:pt x="12971" y="57457"/>
                  <a:pt x="271" y="14330"/>
                  <a:pt x="6" y="11155"/>
                </a:cubicBezTo>
                <a:cubicBezTo>
                  <a:pt x="-259" y="7980"/>
                  <a:pt x="7414" y="39730"/>
                  <a:pt x="30168" y="55605"/>
                </a:cubicBezTo>
                <a:cubicBezTo>
                  <a:pt x="52922" y="71480"/>
                  <a:pt x="98960" y="96351"/>
                  <a:pt x="136531" y="106405"/>
                </a:cubicBezTo>
                <a:cubicBezTo>
                  <a:pt x="174102" y="116459"/>
                  <a:pt x="233368" y="118311"/>
                  <a:pt x="255593" y="115930"/>
                </a:cubicBezTo>
                <a:cubicBezTo>
                  <a:pt x="277818" y="113549"/>
                  <a:pt x="267500" y="109050"/>
                  <a:pt x="269881" y="92117"/>
                </a:cubicBezTo>
                <a:cubicBezTo>
                  <a:pt x="272262" y="75184"/>
                  <a:pt x="267764" y="-2075"/>
                  <a:pt x="269881" y="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A18B9F7A-7662-4444-B1CE-00C97D98FA6E}"/>
              </a:ext>
            </a:extLst>
          </p:cNvPr>
          <p:cNvSpPr/>
          <p:nvPr/>
        </p:nvSpPr>
        <p:spPr>
          <a:xfrm>
            <a:off x="5448298" y="7832480"/>
            <a:ext cx="117527" cy="184045"/>
          </a:xfrm>
          <a:custGeom>
            <a:avLst/>
            <a:gdLst>
              <a:gd name="connsiteX0" fmla="*/ 2 w 117527"/>
              <a:gd name="connsiteY0" fmla="*/ 245 h 184045"/>
              <a:gd name="connsiteX1" fmla="*/ 95252 w 117527"/>
              <a:gd name="connsiteY1" fmla="*/ 144708 h 184045"/>
              <a:gd name="connsiteX2" fmla="*/ 117477 w 117527"/>
              <a:gd name="connsiteY2" fmla="*/ 182808 h 184045"/>
              <a:gd name="connsiteX3" fmla="*/ 98427 w 117527"/>
              <a:gd name="connsiteY3" fmla="*/ 111370 h 184045"/>
              <a:gd name="connsiteX4" fmla="*/ 2 w 117527"/>
              <a:gd name="connsiteY4" fmla="*/ 245 h 18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27" h="184045">
                <a:moveTo>
                  <a:pt x="2" y="245"/>
                </a:moveTo>
                <a:cubicBezTo>
                  <a:pt x="-527" y="5801"/>
                  <a:pt x="75673" y="114281"/>
                  <a:pt x="95252" y="144708"/>
                </a:cubicBezTo>
                <a:cubicBezTo>
                  <a:pt x="114831" y="175135"/>
                  <a:pt x="116948" y="188364"/>
                  <a:pt x="117477" y="182808"/>
                </a:cubicBezTo>
                <a:cubicBezTo>
                  <a:pt x="118006" y="177252"/>
                  <a:pt x="114567" y="137564"/>
                  <a:pt x="98427" y="111370"/>
                </a:cubicBezTo>
                <a:cubicBezTo>
                  <a:pt x="82288" y="85176"/>
                  <a:pt x="531" y="-5311"/>
                  <a:pt x="2" y="2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FCCE3BBC-0E69-4810-80A5-618237AA9AA4}"/>
              </a:ext>
            </a:extLst>
          </p:cNvPr>
          <p:cNvSpPr/>
          <p:nvPr/>
        </p:nvSpPr>
        <p:spPr>
          <a:xfrm>
            <a:off x="5554644" y="7764165"/>
            <a:ext cx="373022" cy="275863"/>
          </a:xfrm>
          <a:custGeom>
            <a:avLst/>
            <a:gdLst>
              <a:gd name="connsiteX0" fmla="*/ 368319 w 373022"/>
              <a:gd name="connsiteY0" fmla="*/ 298 h 275863"/>
              <a:gd name="connsiteX1" fmla="*/ 357206 w 373022"/>
              <a:gd name="connsiteY1" fmla="*/ 154285 h 275863"/>
              <a:gd name="connsiteX2" fmla="*/ 322281 w 373022"/>
              <a:gd name="connsiteY2" fmla="*/ 208260 h 275863"/>
              <a:gd name="connsiteX3" fmla="*/ 269894 w 373022"/>
              <a:gd name="connsiteY3" fmla="*/ 243185 h 275863"/>
              <a:gd name="connsiteX4" fmla="*/ 147656 w 373022"/>
              <a:gd name="connsiteY4" fmla="*/ 266998 h 275863"/>
              <a:gd name="connsiteX5" fmla="*/ 50819 w 373022"/>
              <a:gd name="connsiteY5" fmla="*/ 252710 h 275863"/>
              <a:gd name="connsiteX6" fmla="*/ 4781 w 373022"/>
              <a:gd name="connsiteY6" fmla="*/ 233660 h 275863"/>
              <a:gd name="connsiteX7" fmla="*/ 163531 w 373022"/>
              <a:gd name="connsiteY7" fmla="*/ 274935 h 275863"/>
              <a:gd name="connsiteX8" fmla="*/ 239731 w 373022"/>
              <a:gd name="connsiteY8" fmla="*/ 259060 h 275863"/>
              <a:gd name="connsiteX9" fmla="*/ 333394 w 373022"/>
              <a:gd name="connsiteY9" fmla="*/ 220960 h 275863"/>
              <a:gd name="connsiteX10" fmla="*/ 369906 w 373022"/>
              <a:gd name="connsiteY10" fmla="*/ 117773 h 275863"/>
              <a:gd name="connsiteX11" fmla="*/ 368319 w 373022"/>
              <a:gd name="connsiteY11" fmla="*/ 298 h 27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022" h="275863">
                <a:moveTo>
                  <a:pt x="368319" y="298"/>
                </a:moveTo>
                <a:cubicBezTo>
                  <a:pt x="366202" y="6383"/>
                  <a:pt x="364879" y="119625"/>
                  <a:pt x="357206" y="154285"/>
                </a:cubicBezTo>
                <a:cubicBezTo>
                  <a:pt x="349533" y="188945"/>
                  <a:pt x="336833" y="193443"/>
                  <a:pt x="322281" y="208260"/>
                </a:cubicBezTo>
                <a:cubicBezTo>
                  <a:pt x="307729" y="223077"/>
                  <a:pt x="298998" y="233395"/>
                  <a:pt x="269894" y="243185"/>
                </a:cubicBezTo>
                <a:cubicBezTo>
                  <a:pt x="240790" y="252975"/>
                  <a:pt x="184168" y="265411"/>
                  <a:pt x="147656" y="266998"/>
                </a:cubicBezTo>
                <a:cubicBezTo>
                  <a:pt x="111144" y="268585"/>
                  <a:pt x="74631" y="258266"/>
                  <a:pt x="50819" y="252710"/>
                </a:cubicBezTo>
                <a:cubicBezTo>
                  <a:pt x="27007" y="247154"/>
                  <a:pt x="-14004" y="229956"/>
                  <a:pt x="4781" y="233660"/>
                </a:cubicBezTo>
                <a:cubicBezTo>
                  <a:pt x="23566" y="237364"/>
                  <a:pt x="124373" y="270702"/>
                  <a:pt x="163531" y="274935"/>
                </a:cubicBezTo>
                <a:cubicBezTo>
                  <a:pt x="202689" y="279168"/>
                  <a:pt x="211421" y="268056"/>
                  <a:pt x="239731" y="259060"/>
                </a:cubicBezTo>
                <a:cubicBezTo>
                  <a:pt x="268041" y="250064"/>
                  <a:pt x="311698" y="244508"/>
                  <a:pt x="333394" y="220960"/>
                </a:cubicBezTo>
                <a:cubicBezTo>
                  <a:pt x="355090" y="197412"/>
                  <a:pt x="363027" y="152698"/>
                  <a:pt x="369906" y="117773"/>
                </a:cubicBezTo>
                <a:cubicBezTo>
                  <a:pt x="376785" y="82848"/>
                  <a:pt x="370436" y="-5787"/>
                  <a:pt x="368319" y="2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4EE9E8B4-11D3-495E-944A-7871F9A6F205}"/>
              </a:ext>
            </a:extLst>
          </p:cNvPr>
          <p:cNvSpPr/>
          <p:nvPr/>
        </p:nvSpPr>
        <p:spPr>
          <a:xfrm>
            <a:off x="5548313" y="7773511"/>
            <a:ext cx="404716" cy="289107"/>
          </a:xfrm>
          <a:custGeom>
            <a:avLst/>
            <a:gdLst>
              <a:gd name="connsiteX0" fmla="*/ 393700 w 404716"/>
              <a:gd name="connsiteY0" fmla="*/ 477 h 289107"/>
              <a:gd name="connsiteX1" fmla="*/ 388937 w 404716"/>
              <a:gd name="connsiteY1" fmla="*/ 151289 h 289107"/>
              <a:gd name="connsiteX2" fmla="*/ 379412 w 404716"/>
              <a:gd name="connsiteY2" fmla="*/ 197327 h 289107"/>
              <a:gd name="connsiteX3" fmla="*/ 322262 w 404716"/>
              <a:gd name="connsiteY3" fmla="*/ 244952 h 289107"/>
              <a:gd name="connsiteX4" fmla="*/ 225425 w 404716"/>
              <a:gd name="connsiteY4" fmla="*/ 271939 h 289107"/>
              <a:gd name="connsiteX5" fmla="*/ 155575 w 404716"/>
              <a:gd name="connsiteY5" fmla="*/ 278289 h 289107"/>
              <a:gd name="connsiteX6" fmla="*/ 73025 w 404716"/>
              <a:gd name="connsiteY6" fmla="*/ 265589 h 289107"/>
              <a:gd name="connsiteX7" fmla="*/ 0 w 404716"/>
              <a:gd name="connsiteY7" fmla="*/ 251302 h 289107"/>
              <a:gd name="connsiteX8" fmla="*/ 166687 w 404716"/>
              <a:gd name="connsiteY8" fmla="*/ 284639 h 289107"/>
              <a:gd name="connsiteX9" fmla="*/ 266700 w 404716"/>
              <a:gd name="connsiteY9" fmla="*/ 279877 h 289107"/>
              <a:gd name="connsiteX10" fmla="*/ 390525 w 404716"/>
              <a:gd name="connsiteY10" fmla="*/ 203677 h 289107"/>
              <a:gd name="connsiteX11" fmla="*/ 403225 w 404716"/>
              <a:gd name="connsiteY11" fmla="*/ 106839 h 289107"/>
              <a:gd name="connsiteX12" fmla="*/ 393700 w 404716"/>
              <a:gd name="connsiteY12" fmla="*/ 477 h 28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716" h="289107">
                <a:moveTo>
                  <a:pt x="393700" y="477"/>
                </a:moveTo>
                <a:cubicBezTo>
                  <a:pt x="391319" y="7885"/>
                  <a:pt x="391318" y="118481"/>
                  <a:pt x="388937" y="151289"/>
                </a:cubicBezTo>
                <a:cubicBezTo>
                  <a:pt x="386556" y="184097"/>
                  <a:pt x="390524" y="181717"/>
                  <a:pt x="379412" y="197327"/>
                </a:cubicBezTo>
                <a:cubicBezTo>
                  <a:pt x="368300" y="212937"/>
                  <a:pt x="347926" y="232517"/>
                  <a:pt x="322262" y="244952"/>
                </a:cubicBezTo>
                <a:cubicBezTo>
                  <a:pt x="296598" y="257387"/>
                  <a:pt x="253206" y="266383"/>
                  <a:pt x="225425" y="271939"/>
                </a:cubicBezTo>
                <a:cubicBezTo>
                  <a:pt x="197644" y="277495"/>
                  <a:pt x="180975" y="279347"/>
                  <a:pt x="155575" y="278289"/>
                </a:cubicBezTo>
                <a:cubicBezTo>
                  <a:pt x="130175" y="277231"/>
                  <a:pt x="98954" y="270087"/>
                  <a:pt x="73025" y="265589"/>
                </a:cubicBezTo>
                <a:cubicBezTo>
                  <a:pt x="47096" y="261091"/>
                  <a:pt x="0" y="251302"/>
                  <a:pt x="0" y="251302"/>
                </a:cubicBezTo>
                <a:cubicBezTo>
                  <a:pt x="15610" y="254477"/>
                  <a:pt x="122237" y="279877"/>
                  <a:pt x="166687" y="284639"/>
                </a:cubicBezTo>
                <a:cubicBezTo>
                  <a:pt x="211137" y="289402"/>
                  <a:pt x="229394" y="293371"/>
                  <a:pt x="266700" y="279877"/>
                </a:cubicBezTo>
                <a:cubicBezTo>
                  <a:pt x="304006" y="266383"/>
                  <a:pt x="367771" y="232517"/>
                  <a:pt x="390525" y="203677"/>
                </a:cubicBezTo>
                <a:cubicBezTo>
                  <a:pt x="413279" y="174837"/>
                  <a:pt x="401373" y="139912"/>
                  <a:pt x="403225" y="106839"/>
                </a:cubicBezTo>
                <a:cubicBezTo>
                  <a:pt x="405077" y="73766"/>
                  <a:pt x="396081" y="-6931"/>
                  <a:pt x="393700" y="4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7020CF62-AABD-43D8-9D9D-058A5C7319C5}"/>
              </a:ext>
            </a:extLst>
          </p:cNvPr>
          <p:cNvSpPr/>
          <p:nvPr/>
        </p:nvSpPr>
        <p:spPr>
          <a:xfrm>
            <a:off x="5567302" y="7850077"/>
            <a:ext cx="435036" cy="275370"/>
          </a:xfrm>
          <a:custGeom>
            <a:avLst/>
            <a:gdLst>
              <a:gd name="connsiteX0" fmla="*/ 414398 w 435036"/>
              <a:gd name="connsiteY0" fmla="*/ 111 h 275370"/>
              <a:gd name="connsiteX1" fmla="*/ 435036 w 435036"/>
              <a:gd name="connsiteY1" fmla="*/ 125523 h 275370"/>
              <a:gd name="connsiteX2" fmla="*/ 414398 w 435036"/>
              <a:gd name="connsiteY2" fmla="*/ 184261 h 275370"/>
              <a:gd name="connsiteX3" fmla="*/ 335023 w 435036"/>
              <a:gd name="connsiteY3" fmla="*/ 239823 h 275370"/>
              <a:gd name="connsiteX4" fmla="*/ 195323 w 435036"/>
              <a:gd name="connsiteY4" fmla="*/ 274748 h 275370"/>
              <a:gd name="connsiteX5" fmla="*/ 77848 w 435036"/>
              <a:gd name="connsiteY5" fmla="*/ 258873 h 275370"/>
              <a:gd name="connsiteX6" fmla="*/ 14348 w 435036"/>
              <a:gd name="connsiteY6" fmla="*/ 217598 h 275370"/>
              <a:gd name="connsiteX7" fmla="*/ 4823 w 435036"/>
              <a:gd name="connsiteY7" fmla="*/ 195373 h 275370"/>
              <a:gd name="connsiteX8" fmla="*/ 76261 w 435036"/>
              <a:gd name="connsiteY8" fmla="*/ 249348 h 275370"/>
              <a:gd name="connsiteX9" fmla="*/ 241361 w 435036"/>
              <a:gd name="connsiteY9" fmla="*/ 265223 h 275370"/>
              <a:gd name="connsiteX10" fmla="*/ 381061 w 435036"/>
              <a:gd name="connsiteY10" fmla="*/ 198548 h 275370"/>
              <a:gd name="connsiteX11" fmla="*/ 425511 w 435036"/>
              <a:gd name="connsiteY11" fmla="*/ 104886 h 275370"/>
              <a:gd name="connsiteX12" fmla="*/ 414398 w 435036"/>
              <a:gd name="connsiteY12" fmla="*/ 111 h 27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036" h="275370">
                <a:moveTo>
                  <a:pt x="414398" y="111"/>
                </a:moveTo>
                <a:cubicBezTo>
                  <a:pt x="415985" y="3550"/>
                  <a:pt x="435036" y="94831"/>
                  <a:pt x="435036" y="125523"/>
                </a:cubicBezTo>
                <a:cubicBezTo>
                  <a:pt x="435036" y="156215"/>
                  <a:pt x="431067" y="165211"/>
                  <a:pt x="414398" y="184261"/>
                </a:cubicBezTo>
                <a:cubicBezTo>
                  <a:pt x="397729" y="203311"/>
                  <a:pt x="371536" y="224742"/>
                  <a:pt x="335023" y="239823"/>
                </a:cubicBezTo>
                <a:cubicBezTo>
                  <a:pt x="298510" y="254904"/>
                  <a:pt x="238185" y="271573"/>
                  <a:pt x="195323" y="274748"/>
                </a:cubicBezTo>
                <a:cubicBezTo>
                  <a:pt x="152461" y="277923"/>
                  <a:pt x="108010" y="268398"/>
                  <a:pt x="77848" y="258873"/>
                </a:cubicBezTo>
                <a:cubicBezTo>
                  <a:pt x="47686" y="249348"/>
                  <a:pt x="26519" y="228181"/>
                  <a:pt x="14348" y="217598"/>
                </a:cubicBezTo>
                <a:cubicBezTo>
                  <a:pt x="2177" y="207015"/>
                  <a:pt x="-5496" y="190081"/>
                  <a:pt x="4823" y="195373"/>
                </a:cubicBezTo>
                <a:cubicBezTo>
                  <a:pt x="15142" y="200665"/>
                  <a:pt x="36838" y="237706"/>
                  <a:pt x="76261" y="249348"/>
                </a:cubicBezTo>
                <a:cubicBezTo>
                  <a:pt x="115684" y="260990"/>
                  <a:pt x="190561" y="273690"/>
                  <a:pt x="241361" y="265223"/>
                </a:cubicBezTo>
                <a:cubicBezTo>
                  <a:pt x="292161" y="256756"/>
                  <a:pt x="350369" y="225271"/>
                  <a:pt x="381061" y="198548"/>
                </a:cubicBezTo>
                <a:cubicBezTo>
                  <a:pt x="411753" y="171825"/>
                  <a:pt x="417044" y="136371"/>
                  <a:pt x="425511" y="104886"/>
                </a:cubicBezTo>
                <a:cubicBezTo>
                  <a:pt x="433978" y="73401"/>
                  <a:pt x="412811" y="-3328"/>
                  <a:pt x="414398" y="1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700B2363-D3D5-491D-8097-94F79F8FCCA4}"/>
              </a:ext>
            </a:extLst>
          </p:cNvPr>
          <p:cNvSpPr/>
          <p:nvPr/>
        </p:nvSpPr>
        <p:spPr>
          <a:xfrm>
            <a:off x="5621302" y="8103435"/>
            <a:ext cx="354271" cy="61966"/>
          </a:xfrm>
          <a:custGeom>
            <a:avLst/>
            <a:gdLst>
              <a:gd name="connsiteX0" fmla="*/ 36 w 354271"/>
              <a:gd name="connsiteY0" fmla="*/ 19803 h 61966"/>
              <a:gd name="connsiteX1" fmla="*/ 146086 w 354271"/>
              <a:gd name="connsiteY1" fmla="*/ 59490 h 61966"/>
              <a:gd name="connsiteX2" fmla="*/ 255623 w 354271"/>
              <a:gd name="connsiteY2" fmla="*/ 51553 h 61966"/>
              <a:gd name="connsiteX3" fmla="*/ 354048 w 354271"/>
              <a:gd name="connsiteY3" fmla="*/ 753 h 61966"/>
              <a:gd name="connsiteX4" fmla="*/ 277848 w 354271"/>
              <a:gd name="connsiteY4" fmla="*/ 22978 h 61966"/>
              <a:gd name="connsiteX5" fmla="*/ 133386 w 354271"/>
              <a:gd name="connsiteY5" fmla="*/ 48378 h 61966"/>
              <a:gd name="connsiteX6" fmla="*/ 36 w 354271"/>
              <a:gd name="connsiteY6" fmla="*/ 19803 h 6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271" h="61966">
                <a:moveTo>
                  <a:pt x="36" y="19803"/>
                </a:moveTo>
                <a:cubicBezTo>
                  <a:pt x="2153" y="21655"/>
                  <a:pt x="103488" y="54198"/>
                  <a:pt x="146086" y="59490"/>
                </a:cubicBezTo>
                <a:cubicBezTo>
                  <a:pt x="188684" y="64782"/>
                  <a:pt x="220963" y="61342"/>
                  <a:pt x="255623" y="51553"/>
                </a:cubicBezTo>
                <a:cubicBezTo>
                  <a:pt x="290283" y="41764"/>
                  <a:pt x="350344" y="5515"/>
                  <a:pt x="354048" y="753"/>
                </a:cubicBezTo>
                <a:cubicBezTo>
                  <a:pt x="357752" y="-4009"/>
                  <a:pt x="314625" y="15041"/>
                  <a:pt x="277848" y="22978"/>
                </a:cubicBezTo>
                <a:cubicBezTo>
                  <a:pt x="241071" y="30915"/>
                  <a:pt x="177307" y="49172"/>
                  <a:pt x="133386" y="48378"/>
                </a:cubicBezTo>
                <a:cubicBezTo>
                  <a:pt x="89465" y="47584"/>
                  <a:pt x="-2081" y="17951"/>
                  <a:pt x="36" y="198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1E5D2A0A-2D1D-4B58-BF66-946A7BECDED4}"/>
              </a:ext>
            </a:extLst>
          </p:cNvPr>
          <p:cNvSpPr/>
          <p:nvPr/>
        </p:nvSpPr>
        <p:spPr>
          <a:xfrm>
            <a:off x="5636534" y="8181442"/>
            <a:ext cx="336598" cy="46239"/>
          </a:xfrm>
          <a:custGeom>
            <a:avLst/>
            <a:gdLst>
              <a:gd name="connsiteX0" fmla="*/ 679 w 336598"/>
              <a:gd name="connsiteY0" fmla="*/ 33871 h 46239"/>
              <a:gd name="connsiteX1" fmla="*/ 170541 w 336598"/>
              <a:gd name="connsiteY1" fmla="*/ 44983 h 46239"/>
              <a:gd name="connsiteX2" fmla="*/ 334054 w 336598"/>
              <a:gd name="connsiteY2" fmla="*/ 533 h 46239"/>
              <a:gd name="connsiteX3" fmla="*/ 259441 w 336598"/>
              <a:gd name="connsiteY3" fmla="*/ 21171 h 46239"/>
              <a:gd name="connsiteX4" fmla="*/ 116566 w 336598"/>
              <a:gd name="connsiteY4" fmla="*/ 32283 h 46239"/>
              <a:gd name="connsiteX5" fmla="*/ 679 w 336598"/>
              <a:gd name="connsiteY5" fmla="*/ 33871 h 4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98" h="46239">
                <a:moveTo>
                  <a:pt x="679" y="33871"/>
                </a:moveTo>
                <a:cubicBezTo>
                  <a:pt x="9675" y="35988"/>
                  <a:pt x="114979" y="50539"/>
                  <a:pt x="170541" y="44983"/>
                </a:cubicBezTo>
                <a:cubicBezTo>
                  <a:pt x="226103" y="39427"/>
                  <a:pt x="334054" y="533"/>
                  <a:pt x="334054" y="533"/>
                </a:cubicBezTo>
                <a:cubicBezTo>
                  <a:pt x="348870" y="-3436"/>
                  <a:pt x="295689" y="15879"/>
                  <a:pt x="259441" y="21171"/>
                </a:cubicBezTo>
                <a:cubicBezTo>
                  <a:pt x="223193" y="26463"/>
                  <a:pt x="158899" y="30431"/>
                  <a:pt x="116566" y="32283"/>
                </a:cubicBezTo>
                <a:cubicBezTo>
                  <a:pt x="74233" y="34135"/>
                  <a:pt x="-8317" y="31754"/>
                  <a:pt x="679" y="338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68364728-FA3B-4ECA-A390-30389139523F}"/>
              </a:ext>
            </a:extLst>
          </p:cNvPr>
          <p:cNvSpPr/>
          <p:nvPr/>
        </p:nvSpPr>
        <p:spPr>
          <a:xfrm>
            <a:off x="5657850" y="8262938"/>
            <a:ext cx="297782" cy="41751"/>
          </a:xfrm>
          <a:custGeom>
            <a:avLst/>
            <a:gdLst>
              <a:gd name="connsiteX0" fmla="*/ 0 w 297782"/>
              <a:gd name="connsiteY0" fmla="*/ 0 h 41751"/>
              <a:gd name="connsiteX1" fmla="*/ 180975 w 297782"/>
              <a:gd name="connsiteY1" fmla="*/ 38100 h 41751"/>
              <a:gd name="connsiteX2" fmla="*/ 296863 w 297782"/>
              <a:gd name="connsiteY2" fmla="*/ 39687 h 41751"/>
              <a:gd name="connsiteX3" fmla="*/ 230188 w 297782"/>
              <a:gd name="connsiteY3" fmla="*/ 33337 h 41751"/>
              <a:gd name="connsiteX4" fmla="*/ 139700 w 297782"/>
              <a:gd name="connsiteY4" fmla="*/ 17462 h 41751"/>
              <a:gd name="connsiteX5" fmla="*/ 0 w 297782"/>
              <a:gd name="connsiteY5" fmla="*/ 0 h 4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782" h="41751">
                <a:moveTo>
                  <a:pt x="0" y="0"/>
                </a:moveTo>
                <a:cubicBezTo>
                  <a:pt x="65749" y="15743"/>
                  <a:pt x="131498" y="31486"/>
                  <a:pt x="180975" y="38100"/>
                </a:cubicBezTo>
                <a:cubicBezTo>
                  <a:pt x="230452" y="44714"/>
                  <a:pt x="288661" y="40481"/>
                  <a:pt x="296863" y="39687"/>
                </a:cubicBezTo>
                <a:cubicBezTo>
                  <a:pt x="305065" y="38893"/>
                  <a:pt x="256382" y="37041"/>
                  <a:pt x="230188" y="33337"/>
                </a:cubicBezTo>
                <a:cubicBezTo>
                  <a:pt x="203994" y="29633"/>
                  <a:pt x="139700" y="17462"/>
                  <a:pt x="139700" y="1746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96DB13E3-E342-45B2-B869-E459C010AB88}"/>
              </a:ext>
            </a:extLst>
          </p:cNvPr>
          <p:cNvSpPr/>
          <p:nvPr/>
        </p:nvSpPr>
        <p:spPr>
          <a:xfrm>
            <a:off x="6005365" y="7877508"/>
            <a:ext cx="109395" cy="350138"/>
          </a:xfrm>
          <a:custGeom>
            <a:avLst/>
            <a:gdLst>
              <a:gd name="connsiteX0" fmla="*/ 148 w 109395"/>
              <a:gd name="connsiteY0" fmla="*/ 1255 h 350138"/>
              <a:gd name="connsiteX1" fmla="*/ 79523 w 109395"/>
              <a:gd name="connsiteY1" fmla="*/ 99680 h 350138"/>
              <a:gd name="connsiteX2" fmla="*/ 98573 w 109395"/>
              <a:gd name="connsiteY2" fmla="*/ 144130 h 350138"/>
              <a:gd name="connsiteX3" fmla="*/ 108098 w 109395"/>
              <a:gd name="connsiteY3" fmla="*/ 228267 h 350138"/>
              <a:gd name="connsiteX4" fmla="*/ 69998 w 109395"/>
              <a:gd name="connsiteY4" fmla="*/ 348917 h 350138"/>
              <a:gd name="connsiteX5" fmla="*/ 87460 w 109395"/>
              <a:gd name="connsiteY5" fmla="*/ 283830 h 350138"/>
              <a:gd name="connsiteX6" fmla="*/ 101748 w 109395"/>
              <a:gd name="connsiteY6" fmla="*/ 175880 h 350138"/>
              <a:gd name="connsiteX7" fmla="*/ 148 w 109395"/>
              <a:gd name="connsiteY7" fmla="*/ 1255 h 35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395" h="350138">
                <a:moveTo>
                  <a:pt x="148" y="1255"/>
                </a:moveTo>
                <a:cubicBezTo>
                  <a:pt x="-3556" y="-11445"/>
                  <a:pt x="63119" y="75868"/>
                  <a:pt x="79523" y="99680"/>
                </a:cubicBezTo>
                <a:cubicBezTo>
                  <a:pt x="95927" y="123492"/>
                  <a:pt x="93811" y="122699"/>
                  <a:pt x="98573" y="144130"/>
                </a:cubicBezTo>
                <a:cubicBezTo>
                  <a:pt x="103335" y="165561"/>
                  <a:pt x="112860" y="194136"/>
                  <a:pt x="108098" y="228267"/>
                </a:cubicBezTo>
                <a:cubicBezTo>
                  <a:pt x="103336" y="262398"/>
                  <a:pt x="73438" y="339657"/>
                  <a:pt x="69998" y="348917"/>
                </a:cubicBezTo>
                <a:cubicBezTo>
                  <a:pt x="66558" y="358177"/>
                  <a:pt x="82168" y="312669"/>
                  <a:pt x="87460" y="283830"/>
                </a:cubicBezTo>
                <a:cubicBezTo>
                  <a:pt x="92752" y="254991"/>
                  <a:pt x="114183" y="220594"/>
                  <a:pt x="101748" y="175880"/>
                </a:cubicBezTo>
                <a:cubicBezTo>
                  <a:pt x="89313" y="131166"/>
                  <a:pt x="3852" y="13955"/>
                  <a:pt x="148" y="12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2C632BDF-B39C-4494-80C0-3C3DDA6A2C9D}"/>
              </a:ext>
            </a:extLst>
          </p:cNvPr>
          <p:cNvSpPr/>
          <p:nvPr/>
        </p:nvSpPr>
        <p:spPr>
          <a:xfrm>
            <a:off x="5574941" y="8117229"/>
            <a:ext cx="522694" cy="228394"/>
          </a:xfrm>
          <a:custGeom>
            <a:avLst/>
            <a:gdLst>
              <a:gd name="connsiteX0" fmla="*/ 1947 w 522694"/>
              <a:gd name="connsiteY0" fmla="*/ 1246 h 228394"/>
              <a:gd name="connsiteX1" fmla="*/ 49572 w 522694"/>
              <a:gd name="connsiteY1" fmla="*/ 121896 h 228394"/>
              <a:gd name="connsiteX2" fmla="*/ 136884 w 522694"/>
              <a:gd name="connsiteY2" fmla="*/ 198096 h 228394"/>
              <a:gd name="connsiteX3" fmla="*/ 263884 w 522694"/>
              <a:gd name="connsiteY3" fmla="*/ 228259 h 228394"/>
              <a:gd name="connsiteX4" fmla="*/ 354372 w 522694"/>
              <a:gd name="connsiteY4" fmla="*/ 207621 h 228394"/>
              <a:gd name="connsiteX5" fmla="*/ 443272 w 522694"/>
              <a:gd name="connsiteY5" fmla="*/ 171109 h 228394"/>
              <a:gd name="connsiteX6" fmla="*/ 522647 w 522694"/>
              <a:gd name="connsiteY6" fmla="*/ 91734 h 228394"/>
              <a:gd name="connsiteX7" fmla="*/ 455972 w 522694"/>
              <a:gd name="connsiteY7" fmla="*/ 140946 h 228394"/>
              <a:gd name="connsiteX8" fmla="*/ 370247 w 522694"/>
              <a:gd name="connsiteY8" fmla="*/ 202859 h 228394"/>
              <a:gd name="connsiteX9" fmla="*/ 189272 w 522694"/>
              <a:gd name="connsiteY9" fmla="*/ 221909 h 228394"/>
              <a:gd name="connsiteX10" fmla="*/ 86084 w 522694"/>
              <a:gd name="connsiteY10" fmla="*/ 167934 h 228394"/>
              <a:gd name="connsiteX11" fmla="*/ 17822 w 522694"/>
              <a:gd name="connsiteY11" fmla="*/ 64746 h 228394"/>
              <a:gd name="connsiteX12" fmla="*/ 1947 w 522694"/>
              <a:gd name="connsiteY12" fmla="*/ 1246 h 22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694" h="228394">
                <a:moveTo>
                  <a:pt x="1947" y="1246"/>
                </a:moveTo>
                <a:cubicBezTo>
                  <a:pt x="7239" y="10771"/>
                  <a:pt x="27082" y="89088"/>
                  <a:pt x="49572" y="121896"/>
                </a:cubicBezTo>
                <a:cubicBezTo>
                  <a:pt x="72062" y="154704"/>
                  <a:pt x="101165" y="180369"/>
                  <a:pt x="136884" y="198096"/>
                </a:cubicBezTo>
                <a:cubicBezTo>
                  <a:pt x="172603" y="215823"/>
                  <a:pt x="227636" y="226672"/>
                  <a:pt x="263884" y="228259"/>
                </a:cubicBezTo>
                <a:cubicBezTo>
                  <a:pt x="300132" y="229847"/>
                  <a:pt x="324474" y="217146"/>
                  <a:pt x="354372" y="207621"/>
                </a:cubicBezTo>
                <a:cubicBezTo>
                  <a:pt x="384270" y="198096"/>
                  <a:pt x="415226" y="190423"/>
                  <a:pt x="443272" y="171109"/>
                </a:cubicBezTo>
                <a:cubicBezTo>
                  <a:pt x="471318" y="151795"/>
                  <a:pt x="520530" y="96761"/>
                  <a:pt x="522647" y="91734"/>
                </a:cubicBezTo>
                <a:cubicBezTo>
                  <a:pt x="524764" y="86707"/>
                  <a:pt x="455972" y="140946"/>
                  <a:pt x="455972" y="140946"/>
                </a:cubicBezTo>
                <a:cubicBezTo>
                  <a:pt x="430572" y="159467"/>
                  <a:pt x="414697" y="189365"/>
                  <a:pt x="370247" y="202859"/>
                </a:cubicBezTo>
                <a:cubicBezTo>
                  <a:pt x="325797" y="216353"/>
                  <a:pt x="236633" y="227730"/>
                  <a:pt x="189272" y="221909"/>
                </a:cubicBezTo>
                <a:cubicBezTo>
                  <a:pt x="141912" y="216088"/>
                  <a:pt x="114659" y="194128"/>
                  <a:pt x="86084" y="167934"/>
                </a:cubicBezTo>
                <a:cubicBezTo>
                  <a:pt x="57509" y="141740"/>
                  <a:pt x="33432" y="90411"/>
                  <a:pt x="17822" y="64746"/>
                </a:cubicBezTo>
                <a:cubicBezTo>
                  <a:pt x="2212" y="39081"/>
                  <a:pt x="-3345" y="-8279"/>
                  <a:pt x="1947" y="12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6D67FE56-B008-4057-BB6F-AEAD6D31C93D}"/>
              </a:ext>
            </a:extLst>
          </p:cNvPr>
          <p:cNvSpPr/>
          <p:nvPr/>
        </p:nvSpPr>
        <p:spPr>
          <a:xfrm>
            <a:off x="5937149" y="7815095"/>
            <a:ext cx="232261" cy="566974"/>
          </a:xfrm>
          <a:custGeom>
            <a:avLst/>
            <a:gdLst>
              <a:gd name="connsiteX0" fmla="*/ 14389 w 232261"/>
              <a:gd name="connsiteY0" fmla="*/ 168 h 566974"/>
              <a:gd name="connsiteX1" fmla="*/ 147739 w 232261"/>
              <a:gd name="connsiteY1" fmla="*/ 71605 h 566974"/>
              <a:gd name="connsiteX2" fmla="*/ 227114 w 232261"/>
              <a:gd name="connsiteY2" fmla="*/ 235118 h 566974"/>
              <a:gd name="connsiteX3" fmla="*/ 220764 w 232261"/>
              <a:gd name="connsiteY3" fmla="*/ 343068 h 566974"/>
              <a:gd name="connsiteX4" fmla="*/ 190601 w 232261"/>
              <a:gd name="connsiteY4" fmla="*/ 395455 h 566974"/>
              <a:gd name="connsiteX5" fmla="*/ 150914 w 232261"/>
              <a:gd name="connsiteY5" fmla="*/ 460543 h 566974"/>
              <a:gd name="connsiteX6" fmla="*/ 101 w 232261"/>
              <a:gd name="connsiteY6" fmla="*/ 566905 h 566974"/>
              <a:gd name="connsiteX7" fmla="*/ 128689 w 232261"/>
              <a:gd name="connsiteY7" fmla="*/ 474830 h 566974"/>
              <a:gd name="connsiteX8" fmla="*/ 203301 w 232261"/>
              <a:gd name="connsiteY8" fmla="*/ 357355 h 566974"/>
              <a:gd name="connsiteX9" fmla="*/ 219176 w 232261"/>
              <a:gd name="connsiteY9" fmla="*/ 216068 h 566974"/>
              <a:gd name="connsiteX10" fmla="*/ 147739 w 232261"/>
              <a:gd name="connsiteY10" fmla="*/ 89068 h 566974"/>
              <a:gd name="connsiteX11" fmla="*/ 14389 w 232261"/>
              <a:gd name="connsiteY11" fmla="*/ 168 h 56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261" h="566974">
                <a:moveTo>
                  <a:pt x="14389" y="168"/>
                </a:moveTo>
                <a:cubicBezTo>
                  <a:pt x="14389" y="-2742"/>
                  <a:pt x="112285" y="32447"/>
                  <a:pt x="147739" y="71605"/>
                </a:cubicBezTo>
                <a:cubicBezTo>
                  <a:pt x="183193" y="110763"/>
                  <a:pt x="214943" y="189874"/>
                  <a:pt x="227114" y="235118"/>
                </a:cubicBezTo>
                <a:cubicBezTo>
                  <a:pt x="239285" y="280362"/>
                  <a:pt x="226849" y="316345"/>
                  <a:pt x="220764" y="343068"/>
                </a:cubicBezTo>
                <a:cubicBezTo>
                  <a:pt x="214679" y="369791"/>
                  <a:pt x="202243" y="375876"/>
                  <a:pt x="190601" y="395455"/>
                </a:cubicBezTo>
                <a:cubicBezTo>
                  <a:pt x="178959" y="415034"/>
                  <a:pt x="182664" y="431968"/>
                  <a:pt x="150914" y="460543"/>
                </a:cubicBezTo>
                <a:cubicBezTo>
                  <a:pt x="119164" y="489118"/>
                  <a:pt x="3805" y="564524"/>
                  <a:pt x="101" y="566905"/>
                </a:cubicBezTo>
                <a:cubicBezTo>
                  <a:pt x="-3603" y="569286"/>
                  <a:pt x="94822" y="509755"/>
                  <a:pt x="128689" y="474830"/>
                </a:cubicBezTo>
                <a:cubicBezTo>
                  <a:pt x="162556" y="439905"/>
                  <a:pt x="188220" y="400482"/>
                  <a:pt x="203301" y="357355"/>
                </a:cubicBezTo>
                <a:cubicBezTo>
                  <a:pt x="218382" y="314228"/>
                  <a:pt x="228436" y="260782"/>
                  <a:pt x="219176" y="216068"/>
                </a:cubicBezTo>
                <a:cubicBezTo>
                  <a:pt x="209916" y="171354"/>
                  <a:pt x="179224" y="122935"/>
                  <a:pt x="147739" y="89068"/>
                </a:cubicBezTo>
                <a:cubicBezTo>
                  <a:pt x="116254" y="55201"/>
                  <a:pt x="14389" y="3078"/>
                  <a:pt x="14389" y="1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15BD8835-3C42-4A34-AE16-477D17F81DFD}"/>
              </a:ext>
            </a:extLst>
          </p:cNvPr>
          <p:cNvSpPr/>
          <p:nvPr/>
        </p:nvSpPr>
        <p:spPr>
          <a:xfrm>
            <a:off x="5560135" y="8119360"/>
            <a:ext cx="507483" cy="280015"/>
          </a:xfrm>
          <a:custGeom>
            <a:avLst/>
            <a:gdLst>
              <a:gd name="connsiteX0" fmla="*/ 878 w 507483"/>
              <a:gd name="connsiteY0" fmla="*/ 703 h 280015"/>
              <a:gd name="connsiteX1" fmla="*/ 50090 w 507483"/>
              <a:gd name="connsiteY1" fmla="*/ 149928 h 280015"/>
              <a:gd name="connsiteX2" fmla="*/ 242178 w 507483"/>
              <a:gd name="connsiteY2" fmla="*/ 265815 h 280015"/>
              <a:gd name="connsiteX3" fmla="*/ 316790 w 507483"/>
              <a:gd name="connsiteY3" fmla="*/ 273753 h 280015"/>
              <a:gd name="connsiteX4" fmla="*/ 453315 w 507483"/>
              <a:gd name="connsiteY4" fmla="*/ 226128 h 280015"/>
              <a:gd name="connsiteX5" fmla="*/ 507290 w 507483"/>
              <a:gd name="connsiteY5" fmla="*/ 180090 h 280015"/>
              <a:gd name="connsiteX6" fmla="*/ 437440 w 507483"/>
              <a:gd name="connsiteY6" fmla="*/ 213428 h 280015"/>
              <a:gd name="connsiteX7" fmla="*/ 265990 w 507483"/>
              <a:gd name="connsiteY7" fmla="*/ 256290 h 280015"/>
              <a:gd name="connsiteX8" fmla="*/ 162803 w 507483"/>
              <a:gd name="connsiteY8" fmla="*/ 205490 h 280015"/>
              <a:gd name="connsiteX9" fmla="*/ 29453 w 507483"/>
              <a:gd name="connsiteY9" fmla="*/ 97540 h 280015"/>
              <a:gd name="connsiteX10" fmla="*/ 878 w 507483"/>
              <a:gd name="connsiteY10" fmla="*/ 703 h 28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483" h="280015">
                <a:moveTo>
                  <a:pt x="878" y="703"/>
                </a:moveTo>
                <a:cubicBezTo>
                  <a:pt x="4318" y="9434"/>
                  <a:pt x="9873" y="105743"/>
                  <a:pt x="50090" y="149928"/>
                </a:cubicBezTo>
                <a:cubicBezTo>
                  <a:pt x="90307" y="194113"/>
                  <a:pt x="197728" y="245178"/>
                  <a:pt x="242178" y="265815"/>
                </a:cubicBezTo>
                <a:cubicBezTo>
                  <a:pt x="286628" y="286453"/>
                  <a:pt x="281601" y="280367"/>
                  <a:pt x="316790" y="273753"/>
                </a:cubicBezTo>
                <a:cubicBezTo>
                  <a:pt x="351979" y="267139"/>
                  <a:pt x="421565" y="241738"/>
                  <a:pt x="453315" y="226128"/>
                </a:cubicBezTo>
                <a:cubicBezTo>
                  <a:pt x="485065" y="210518"/>
                  <a:pt x="509936" y="182207"/>
                  <a:pt x="507290" y="180090"/>
                </a:cubicBezTo>
                <a:cubicBezTo>
                  <a:pt x="504644" y="177973"/>
                  <a:pt x="477657" y="200728"/>
                  <a:pt x="437440" y="213428"/>
                </a:cubicBezTo>
                <a:cubicBezTo>
                  <a:pt x="397223" y="226128"/>
                  <a:pt x="311763" y="257613"/>
                  <a:pt x="265990" y="256290"/>
                </a:cubicBezTo>
                <a:cubicBezTo>
                  <a:pt x="220217" y="254967"/>
                  <a:pt x="202226" y="231948"/>
                  <a:pt x="162803" y="205490"/>
                </a:cubicBezTo>
                <a:cubicBezTo>
                  <a:pt x="123380" y="179032"/>
                  <a:pt x="55382" y="128232"/>
                  <a:pt x="29453" y="97540"/>
                </a:cubicBezTo>
                <a:cubicBezTo>
                  <a:pt x="3524" y="66848"/>
                  <a:pt x="-2562" y="-8028"/>
                  <a:pt x="878" y="7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9EAC49B3-89C5-46DD-A75B-560EE79BB72E}"/>
              </a:ext>
            </a:extLst>
          </p:cNvPr>
          <p:cNvSpPr/>
          <p:nvPr/>
        </p:nvSpPr>
        <p:spPr>
          <a:xfrm>
            <a:off x="5648147" y="8190919"/>
            <a:ext cx="498649" cy="232574"/>
          </a:xfrm>
          <a:custGeom>
            <a:avLst/>
            <a:gdLst>
              <a:gd name="connsiteX0" fmla="*/ 497066 w 498649"/>
              <a:gd name="connsiteY0" fmla="*/ 581 h 232574"/>
              <a:gd name="connsiteX1" fmla="*/ 433566 w 498649"/>
              <a:gd name="connsiteY1" fmla="*/ 122819 h 232574"/>
              <a:gd name="connsiteX2" fmla="*/ 365303 w 498649"/>
              <a:gd name="connsiteY2" fmla="*/ 200606 h 232574"/>
              <a:gd name="connsiteX3" fmla="*/ 301803 w 498649"/>
              <a:gd name="connsiteY3" fmla="*/ 221244 h 232574"/>
              <a:gd name="connsiteX4" fmla="*/ 190678 w 498649"/>
              <a:gd name="connsiteY4" fmla="*/ 232356 h 232574"/>
              <a:gd name="connsiteX5" fmla="*/ 101778 w 498649"/>
              <a:gd name="connsiteY5" fmla="*/ 211719 h 232574"/>
              <a:gd name="connsiteX6" fmla="*/ 25578 w 498649"/>
              <a:gd name="connsiteY6" fmla="*/ 170444 h 232574"/>
              <a:gd name="connsiteX7" fmla="*/ 3353 w 498649"/>
              <a:gd name="connsiteY7" fmla="*/ 151394 h 232574"/>
              <a:gd name="connsiteX8" fmla="*/ 89078 w 498649"/>
              <a:gd name="connsiteY8" fmla="*/ 195844 h 232574"/>
              <a:gd name="connsiteX9" fmla="*/ 290691 w 498649"/>
              <a:gd name="connsiteY9" fmla="*/ 211719 h 232574"/>
              <a:gd name="connsiteX10" fmla="*/ 365303 w 498649"/>
              <a:gd name="connsiteY10" fmla="*/ 176794 h 232574"/>
              <a:gd name="connsiteX11" fmla="*/ 497066 w 498649"/>
              <a:gd name="connsiteY11" fmla="*/ 581 h 23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8649" h="232574">
                <a:moveTo>
                  <a:pt x="497066" y="581"/>
                </a:moveTo>
                <a:cubicBezTo>
                  <a:pt x="508443" y="-8415"/>
                  <a:pt x="455526" y="89482"/>
                  <a:pt x="433566" y="122819"/>
                </a:cubicBezTo>
                <a:cubicBezTo>
                  <a:pt x="411606" y="156156"/>
                  <a:pt x="387263" y="184202"/>
                  <a:pt x="365303" y="200606"/>
                </a:cubicBezTo>
                <a:cubicBezTo>
                  <a:pt x="343343" y="217010"/>
                  <a:pt x="330907" y="215952"/>
                  <a:pt x="301803" y="221244"/>
                </a:cubicBezTo>
                <a:cubicBezTo>
                  <a:pt x="272699" y="226536"/>
                  <a:pt x="224015" y="233943"/>
                  <a:pt x="190678" y="232356"/>
                </a:cubicBezTo>
                <a:cubicBezTo>
                  <a:pt x="157341" y="230769"/>
                  <a:pt x="129295" y="222038"/>
                  <a:pt x="101778" y="211719"/>
                </a:cubicBezTo>
                <a:cubicBezTo>
                  <a:pt x="74261" y="201400"/>
                  <a:pt x="41982" y="180498"/>
                  <a:pt x="25578" y="170444"/>
                </a:cubicBezTo>
                <a:cubicBezTo>
                  <a:pt x="9174" y="160390"/>
                  <a:pt x="-7230" y="147161"/>
                  <a:pt x="3353" y="151394"/>
                </a:cubicBezTo>
                <a:cubicBezTo>
                  <a:pt x="13936" y="155627"/>
                  <a:pt x="41188" y="185790"/>
                  <a:pt x="89078" y="195844"/>
                </a:cubicBezTo>
                <a:cubicBezTo>
                  <a:pt x="136968" y="205898"/>
                  <a:pt x="244654" y="214894"/>
                  <a:pt x="290691" y="211719"/>
                </a:cubicBezTo>
                <a:cubicBezTo>
                  <a:pt x="336728" y="208544"/>
                  <a:pt x="331701" y="209073"/>
                  <a:pt x="365303" y="176794"/>
                </a:cubicBezTo>
                <a:cubicBezTo>
                  <a:pt x="398905" y="144515"/>
                  <a:pt x="485689" y="9577"/>
                  <a:pt x="497066" y="5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F987D653-B1DD-4F1B-90FA-27088ED1889A}"/>
              </a:ext>
            </a:extLst>
          </p:cNvPr>
          <p:cNvSpPr/>
          <p:nvPr/>
        </p:nvSpPr>
        <p:spPr>
          <a:xfrm>
            <a:off x="5642004" y="8206417"/>
            <a:ext cx="510210" cy="271251"/>
          </a:xfrm>
          <a:custGeom>
            <a:avLst/>
            <a:gdLst>
              <a:gd name="connsiteX0" fmla="*/ 509559 w 510210"/>
              <a:gd name="connsiteY0" fmla="*/ 958 h 271251"/>
              <a:gd name="connsiteX1" fmla="*/ 465109 w 510210"/>
              <a:gd name="connsiteY1" fmla="*/ 121608 h 271251"/>
              <a:gd name="connsiteX2" fmla="*/ 379384 w 510210"/>
              <a:gd name="connsiteY2" fmla="*/ 208921 h 271251"/>
              <a:gd name="connsiteX3" fmla="*/ 292071 w 510210"/>
              <a:gd name="connsiteY3" fmla="*/ 256546 h 271251"/>
              <a:gd name="connsiteX4" fmla="*/ 174596 w 510210"/>
              <a:gd name="connsiteY4" fmla="*/ 270833 h 271251"/>
              <a:gd name="connsiteX5" fmla="*/ 104746 w 510210"/>
              <a:gd name="connsiteY5" fmla="*/ 243846 h 271251"/>
              <a:gd name="connsiteX6" fmla="*/ 38071 w 510210"/>
              <a:gd name="connsiteY6" fmla="*/ 197808 h 271251"/>
              <a:gd name="connsiteX7" fmla="*/ 6321 w 510210"/>
              <a:gd name="connsiteY7" fmla="*/ 162883 h 271251"/>
              <a:gd name="connsiteX8" fmla="*/ 163484 w 510210"/>
              <a:gd name="connsiteY8" fmla="*/ 248608 h 271251"/>
              <a:gd name="connsiteX9" fmla="*/ 320646 w 510210"/>
              <a:gd name="connsiteY9" fmla="*/ 245433 h 271251"/>
              <a:gd name="connsiteX10" fmla="*/ 433359 w 510210"/>
              <a:gd name="connsiteY10" fmla="*/ 191458 h 271251"/>
              <a:gd name="connsiteX11" fmla="*/ 509559 w 510210"/>
              <a:gd name="connsiteY11" fmla="*/ 958 h 2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0210" h="271251">
                <a:moveTo>
                  <a:pt x="509559" y="958"/>
                </a:moveTo>
                <a:cubicBezTo>
                  <a:pt x="514851" y="-10684"/>
                  <a:pt x="486805" y="86948"/>
                  <a:pt x="465109" y="121608"/>
                </a:cubicBezTo>
                <a:cubicBezTo>
                  <a:pt x="443413" y="156269"/>
                  <a:pt x="408224" y="186431"/>
                  <a:pt x="379384" y="208921"/>
                </a:cubicBezTo>
                <a:cubicBezTo>
                  <a:pt x="350544" y="231411"/>
                  <a:pt x="326202" y="246227"/>
                  <a:pt x="292071" y="256546"/>
                </a:cubicBezTo>
                <a:cubicBezTo>
                  <a:pt x="257940" y="266865"/>
                  <a:pt x="205817" y="272950"/>
                  <a:pt x="174596" y="270833"/>
                </a:cubicBezTo>
                <a:cubicBezTo>
                  <a:pt x="143375" y="268716"/>
                  <a:pt x="127500" y="256017"/>
                  <a:pt x="104746" y="243846"/>
                </a:cubicBezTo>
                <a:cubicBezTo>
                  <a:pt x="81992" y="231675"/>
                  <a:pt x="54475" y="211302"/>
                  <a:pt x="38071" y="197808"/>
                </a:cubicBezTo>
                <a:cubicBezTo>
                  <a:pt x="21667" y="184314"/>
                  <a:pt x="-14581" y="154416"/>
                  <a:pt x="6321" y="162883"/>
                </a:cubicBezTo>
                <a:cubicBezTo>
                  <a:pt x="27223" y="171350"/>
                  <a:pt x="111097" y="234850"/>
                  <a:pt x="163484" y="248608"/>
                </a:cubicBezTo>
                <a:cubicBezTo>
                  <a:pt x="215871" y="262366"/>
                  <a:pt x="275667" y="254958"/>
                  <a:pt x="320646" y="245433"/>
                </a:cubicBezTo>
                <a:cubicBezTo>
                  <a:pt x="365625" y="235908"/>
                  <a:pt x="399757" y="232204"/>
                  <a:pt x="433359" y="191458"/>
                </a:cubicBezTo>
                <a:cubicBezTo>
                  <a:pt x="466961" y="150712"/>
                  <a:pt x="504267" y="12600"/>
                  <a:pt x="509559" y="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DABBFFBD-1DBB-4A1A-ABF1-5D468B9F1EA9}"/>
              </a:ext>
            </a:extLst>
          </p:cNvPr>
          <p:cNvSpPr/>
          <p:nvPr/>
        </p:nvSpPr>
        <p:spPr>
          <a:xfrm>
            <a:off x="6112169" y="8190749"/>
            <a:ext cx="49054" cy="212366"/>
          </a:xfrm>
          <a:custGeom>
            <a:avLst/>
            <a:gdLst>
              <a:gd name="connsiteX0" fmla="*/ 48919 w 49054"/>
              <a:gd name="connsiteY0" fmla="*/ 2339 h 212366"/>
              <a:gd name="connsiteX1" fmla="*/ 1294 w 49054"/>
              <a:gd name="connsiteY1" fmla="*/ 210301 h 212366"/>
              <a:gd name="connsiteX2" fmla="*/ 15581 w 49054"/>
              <a:gd name="connsiteY2" fmla="*/ 103939 h 212366"/>
              <a:gd name="connsiteX3" fmla="*/ 48919 w 49054"/>
              <a:gd name="connsiteY3" fmla="*/ 2339 h 21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54" h="212366">
                <a:moveTo>
                  <a:pt x="48919" y="2339"/>
                </a:moveTo>
                <a:cubicBezTo>
                  <a:pt x="46538" y="20066"/>
                  <a:pt x="6850" y="193368"/>
                  <a:pt x="1294" y="210301"/>
                </a:cubicBezTo>
                <a:cubicBezTo>
                  <a:pt x="-4262" y="227234"/>
                  <a:pt x="9496" y="135424"/>
                  <a:pt x="15581" y="103939"/>
                </a:cubicBezTo>
                <a:cubicBezTo>
                  <a:pt x="21666" y="72454"/>
                  <a:pt x="51300" y="-15388"/>
                  <a:pt x="48919" y="23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B97D8C43-35D6-45A8-8D0E-5CB3292A0E60}"/>
              </a:ext>
            </a:extLst>
          </p:cNvPr>
          <p:cNvSpPr/>
          <p:nvPr/>
        </p:nvSpPr>
        <p:spPr>
          <a:xfrm>
            <a:off x="5674340" y="8436863"/>
            <a:ext cx="151243" cy="70554"/>
          </a:xfrm>
          <a:custGeom>
            <a:avLst/>
            <a:gdLst>
              <a:gd name="connsiteX0" fmla="*/ 2560 w 151243"/>
              <a:gd name="connsiteY0" fmla="*/ 8637 h 70554"/>
              <a:gd name="connsiteX1" fmla="*/ 150198 w 151243"/>
              <a:gd name="connsiteY1" fmla="*/ 70550 h 70554"/>
              <a:gd name="connsiteX2" fmla="*/ 64473 w 151243"/>
              <a:gd name="connsiteY2" fmla="*/ 11812 h 70554"/>
              <a:gd name="connsiteX3" fmla="*/ 2560 w 151243"/>
              <a:gd name="connsiteY3" fmla="*/ 8637 h 7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43" h="70554">
                <a:moveTo>
                  <a:pt x="2560" y="8637"/>
                </a:moveTo>
                <a:cubicBezTo>
                  <a:pt x="16848" y="18427"/>
                  <a:pt x="139879" y="70021"/>
                  <a:pt x="150198" y="70550"/>
                </a:cubicBezTo>
                <a:cubicBezTo>
                  <a:pt x="160517" y="71079"/>
                  <a:pt x="91725" y="29274"/>
                  <a:pt x="64473" y="11812"/>
                </a:cubicBezTo>
                <a:cubicBezTo>
                  <a:pt x="37221" y="-5650"/>
                  <a:pt x="-11728" y="-1153"/>
                  <a:pt x="2560" y="86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CAF5E56D-98F1-4176-8E11-0E44ED05D83B}"/>
              </a:ext>
            </a:extLst>
          </p:cNvPr>
          <p:cNvSpPr/>
          <p:nvPr/>
        </p:nvSpPr>
        <p:spPr>
          <a:xfrm>
            <a:off x="5690919" y="8366060"/>
            <a:ext cx="470651" cy="158579"/>
          </a:xfrm>
          <a:custGeom>
            <a:avLst/>
            <a:gdLst>
              <a:gd name="connsiteX0" fmla="*/ 1856 w 470651"/>
              <a:gd name="connsiteY0" fmla="*/ 101665 h 158579"/>
              <a:gd name="connsiteX1" fmla="*/ 201881 w 470651"/>
              <a:gd name="connsiteY1" fmla="*/ 149290 h 158579"/>
              <a:gd name="connsiteX2" fmla="*/ 260619 w 470651"/>
              <a:gd name="connsiteY2" fmla="*/ 144528 h 158579"/>
              <a:gd name="connsiteX3" fmla="*/ 324119 w 470651"/>
              <a:gd name="connsiteY3" fmla="*/ 120715 h 158579"/>
              <a:gd name="connsiteX4" fmla="*/ 379681 w 470651"/>
              <a:gd name="connsiteY4" fmla="*/ 84203 h 158579"/>
              <a:gd name="connsiteX5" fmla="*/ 470169 w 470651"/>
              <a:gd name="connsiteY5" fmla="*/ 65 h 158579"/>
              <a:gd name="connsiteX6" fmla="*/ 409844 w 470651"/>
              <a:gd name="connsiteY6" fmla="*/ 71503 h 158579"/>
              <a:gd name="connsiteX7" fmla="*/ 289194 w 470651"/>
              <a:gd name="connsiteY7" fmla="*/ 141353 h 158579"/>
              <a:gd name="connsiteX8" fmla="*/ 111394 w 470651"/>
              <a:gd name="connsiteY8" fmla="*/ 157228 h 158579"/>
              <a:gd name="connsiteX9" fmla="*/ 1856 w 470651"/>
              <a:gd name="connsiteY9" fmla="*/ 101665 h 15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651" h="158579">
                <a:moveTo>
                  <a:pt x="1856" y="101665"/>
                </a:moveTo>
                <a:cubicBezTo>
                  <a:pt x="16937" y="100342"/>
                  <a:pt x="158754" y="142146"/>
                  <a:pt x="201881" y="149290"/>
                </a:cubicBezTo>
                <a:cubicBezTo>
                  <a:pt x="245008" y="156434"/>
                  <a:pt x="240246" y="149290"/>
                  <a:pt x="260619" y="144528"/>
                </a:cubicBezTo>
                <a:cubicBezTo>
                  <a:pt x="280992" y="139766"/>
                  <a:pt x="304275" y="130769"/>
                  <a:pt x="324119" y="120715"/>
                </a:cubicBezTo>
                <a:cubicBezTo>
                  <a:pt x="343963" y="110661"/>
                  <a:pt x="355339" y="104311"/>
                  <a:pt x="379681" y="84203"/>
                </a:cubicBezTo>
                <a:cubicBezTo>
                  <a:pt x="404023" y="64095"/>
                  <a:pt x="465142" y="2182"/>
                  <a:pt x="470169" y="65"/>
                </a:cubicBezTo>
                <a:cubicBezTo>
                  <a:pt x="475196" y="-2052"/>
                  <a:pt x="440006" y="47955"/>
                  <a:pt x="409844" y="71503"/>
                </a:cubicBezTo>
                <a:cubicBezTo>
                  <a:pt x="379682" y="95051"/>
                  <a:pt x="338936" y="127066"/>
                  <a:pt x="289194" y="141353"/>
                </a:cubicBezTo>
                <a:cubicBezTo>
                  <a:pt x="239452" y="155641"/>
                  <a:pt x="155579" y="161461"/>
                  <a:pt x="111394" y="157228"/>
                </a:cubicBezTo>
                <a:cubicBezTo>
                  <a:pt x="67209" y="152995"/>
                  <a:pt x="-13225" y="102988"/>
                  <a:pt x="1856" y="1016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69A4DB28-46E1-422C-993D-30E68C268115}"/>
              </a:ext>
            </a:extLst>
          </p:cNvPr>
          <p:cNvSpPr/>
          <p:nvPr/>
        </p:nvSpPr>
        <p:spPr>
          <a:xfrm>
            <a:off x="5668571" y="8386991"/>
            <a:ext cx="502462" cy="181556"/>
          </a:xfrm>
          <a:custGeom>
            <a:avLst/>
            <a:gdLst>
              <a:gd name="connsiteX0" fmla="*/ 492517 w 502462"/>
              <a:gd name="connsiteY0" fmla="*/ 1359 h 181556"/>
              <a:gd name="connsiteX1" fmla="*/ 470292 w 502462"/>
              <a:gd name="connsiteY1" fmla="*/ 71209 h 181556"/>
              <a:gd name="connsiteX2" fmla="*/ 381392 w 502462"/>
              <a:gd name="connsiteY2" fmla="*/ 126772 h 181556"/>
              <a:gd name="connsiteX3" fmla="*/ 257567 w 502462"/>
              <a:gd name="connsiteY3" fmla="*/ 175984 h 181556"/>
              <a:gd name="connsiteX4" fmla="*/ 143267 w 502462"/>
              <a:gd name="connsiteY4" fmla="*/ 175984 h 181556"/>
              <a:gd name="connsiteX5" fmla="*/ 59129 w 502462"/>
              <a:gd name="connsiteY5" fmla="*/ 136297 h 181556"/>
              <a:gd name="connsiteX6" fmla="*/ 392 w 502462"/>
              <a:gd name="connsiteY6" fmla="*/ 99784 h 181556"/>
              <a:gd name="connsiteX7" fmla="*/ 87704 w 502462"/>
              <a:gd name="connsiteY7" fmla="*/ 125184 h 181556"/>
              <a:gd name="connsiteX8" fmla="*/ 317892 w 502462"/>
              <a:gd name="connsiteY8" fmla="*/ 137884 h 181556"/>
              <a:gd name="connsiteX9" fmla="*/ 492517 w 502462"/>
              <a:gd name="connsiteY9" fmla="*/ 1359 h 18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2462" h="181556">
                <a:moveTo>
                  <a:pt x="492517" y="1359"/>
                </a:moveTo>
                <a:cubicBezTo>
                  <a:pt x="517917" y="-9753"/>
                  <a:pt x="488813" y="50307"/>
                  <a:pt x="470292" y="71209"/>
                </a:cubicBezTo>
                <a:cubicBezTo>
                  <a:pt x="451771" y="92111"/>
                  <a:pt x="416846" y="109310"/>
                  <a:pt x="381392" y="126772"/>
                </a:cubicBezTo>
                <a:cubicBezTo>
                  <a:pt x="345938" y="144234"/>
                  <a:pt x="297254" y="167782"/>
                  <a:pt x="257567" y="175984"/>
                </a:cubicBezTo>
                <a:cubicBezTo>
                  <a:pt x="217880" y="184186"/>
                  <a:pt x="176340" y="182599"/>
                  <a:pt x="143267" y="175984"/>
                </a:cubicBezTo>
                <a:cubicBezTo>
                  <a:pt x="110194" y="169369"/>
                  <a:pt x="82941" y="148997"/>
                  <a:pt x="59129" y="136297"/>
                </a:cubicBezTo>
                <a:cubicBezTo>
                  <a:pt x="35316" y="123597"/>
                  <a:pt x="-4370" y="101636"/>
                  <a:pt x="392" y="99784"/>
                </a:cubicBezTo>
                <a:cubicBezTo>
                  <a:pt x="5154" y="97932"/>
                  <a:pt x="34787" y="118834"/>
                  <a:pt x="87704" y="125184"/>
                </a:cubicBezTo>
                <a:cubicBezTo>
                  <a:pt x="140621" y="131534"/>
                  <a:pt x="248836" y="155082"/>
                  <a:pt x="317892" y="137884"/>
                </a:cubicBezTo>
                <a:cubicBezTo>
                  <a:pt x="386948" y="120686"/>
                  <a:pt x="467117" y="12471"/>
                  <a:pt x="492517" y="13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01AB5546-3FDB-40A6-9CA9-64E79B9E1F0C}"/>
              </a:ext>
            </a:extLst>
          </p:cNvPr>
          <p:cNvSpPr/>
          <p:nvPr/>
        </p:nvSpPr>
        <p:spPr>
          <a:xfrm>
            <a:off x="5924041" y="7202219"/>
            <a:ext cx="169817" cy="705150"/>
          </a:xfrm>
          <a:custGeom>
            <a:avLst/>
            <a:gdLst>
              <a:gd name="connsiteX0" fmla="*/ 44959 w 169817"/>
              <a:gd name="connsiteY0" fmla="*/ 9794 h 705150"/>
              <a:gd name="connsiteX1" fmla="*/ 5272 w 169817"/>
              <a:gd name="connsiteY1" fmla="*/ 51069 h 705150"/>
              <a:gd name="connsiteX2" fmla="*/ 3684 w 169817"/>
              <a:gd name="connsiteY2" fmla="*/ 89169 h 705150"/>
              <a:gd name="connsiteX3" fmla="*/ 35434 w 169817"/>
              <a:gd name="connsiteY3" fmla="*/ 251094 h 705150"/>
              <a:gd name="connsiteX4" fmla="*/ 86234 w 169817"/>
              <a:gd name="connsiteY4" fmla="*/ 325706 h 705150"/>
              <a:gd name="connsiteX5" fmla="*/ 127509 w 169817"/>
              <a:gd name="connsiteY5" fmla="*/ 408256 h 705150"/>
              <a:gd name="connsiteX6" fmla="*/ 143384 w 169817"/>
              <a:gd name="connsiteY6" fmla="*/ 552719 h 705150"/>
              <a:gd name="connsiteX7" fmla="*/ 165609 w 169817"/>
              <a:gd name="connsiteY7" fmla="*/ 705119 h 705150"/>
              <a:gd name="connsiteX8" fmla="*/ 162434 w 169817"/>
              <a:gd name="connsiteY8" fmla="*/ 540019 h 705150"/>
              <a:gd name="connsiteX9" fmla="*/ 92584 w 169817"/>
              <a:gd name="connsiteY9" fmla="*/ 319356 h 705150"/>
              <a:gd name="connsiteX10" fmla="*/ 44959 w 169817"/>
              <a:gd name="connsiteY10" fmla="*/ 251094 h 705150"/>
              <a:gd name="connsiteX11" fmla="*/ 44959 w 169817"/>
              <a:gd name="connsiteY11" fmla="*/ 9794 h 7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817" h="705150">
                <a:moveTo>
                  <a:pt x="44959" y="9794"/>
                </a:moveTo>
                <a:cubicBezTo>
                  <a:pt x="38345" y="-23543"/>
                  <a:pt x="12151" y="37840"/>
                  <a:pt x="5272" y="51069"/>
                </a:cubicBezTo>
                <a:cubicBezTo>
                  <a:pt x="-1607" y="64298"/>
                  <a:pt x="-1343" y="55832"/>
                  <a:pt x="3684" y="89169"/>
                </a:cubicBezTo>
                <a:cubicBezTo>
                  <a:pt x="8711" y="122507"/>
                  <a:pt x="21676" y="211671"/>
                  <a:pt x="35434" y="251094"/>
                </a:cubicBezTo>
                <a:cubicBezTo>
                  <a:pt x="49192" y="290517"/>
                  <a:pt x="70888" y="299512"/>
                  <a:pt x="86234" y="325706"/>
                </a:cubicBezTo>
                <a:cubicBezTo>
                  <a:pt x="101580" y="351900"/>
                  <a:pt x="117984" y="370420"/>
                  <a:pt x="127509" y="408256"/>
                </a:cubicBezTo>
                <a:cubicBezTo>
                  <a:pt x="137034" y="446092"/>
                  <a:pt x="137034" y="503242"/>
                  <a:pt x="143384" y="552719"/>
                </a:cubicBezTo>
                <a:cubicBezTo>
                  <a:pt x="149734" y="602196"/>
                  <a:pt x="162434" y="707236"/>
                  <a:pt x="165609" y="705119"/>
                </a:cubicBezTo>
                <a:cubicBezTo>
                  <a:pt x="168784" y="703002"/>
                  <a:pt x="174605" y="604313"/>
                  <a:pt x="162434" y="540019"/>
                </a:cubicBezTo>
                <a:cubicBezTo>
                  <a:pt x="150263" y="475725"/>
                  <a:pt x="112163" y="367510"/>
                  <a:pt x="92584" y="319356"/>
                </a:cubicBezTo>
                <a:cubicBezTo>
                  <a:pt x="73005" y="271202"/>
                  <a:pt x="56336" y="295809"/>
                  <a:pt x="44959" y="251094"/>
                </a:cubicBezTo>
                <a:cubicBezTo>
                  <a:pt x="33582" y="206380"/>
                  <a:pt x="51573" y="43131"/>
                  <a:pt x="44959" y="97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4F02D04B-7BC1-4265-9A73-44F0E93EBF22}"/>
              </a:ext>
            </a:extLst>
          </p:cNvPr>
          <p:cNvSpPr/>
          <p:nvPr/>
        </p:nvSpPr>
        <p:spPr>
          <a:xfrm>
            <a:off x="5950204" y="7143149"/>
            <a:ext cx="736365" cy="780515"/>
          </a:xfrm>
          <a:custGeom>
            <a:avLst/>
            <a:gdLst>
              <a:gd name="connsiteX0" fmla="*/ 9271 w 736365"/>
              <a:gd name="connsiteY0" fmla="*/ 59339 h 780515"/>
              <a:gd name="connsiteX1" fmla="*/ 60071 w 736365"/>
              <a:gd name="connsiteY1" fmla="*/ 49814 h 780515"/>
              <a:gd name="connsiteX2" fmla="*/ 236284 w 736365"/>
              <a:gd name="connsiteY2" fmla="*/ 601 h 780515"/>
              <a:gd name="connsiteX3" fmla="*/ 355346 w 736365"/>
              <a:gd name="connsiteY3" fmla="*/ 87914 h 780515"/>
              <a:gd name="connsiteX4" fmla="*/ 531559 w 736365"/>
              <a:gd name="connsiteY4" fmla="*/ 351439 h 780515"/>
              <a:gd name="connsiteX5" fmla="*/ 683959 w 736365"/>
              <a:gd name="connsiteY5" fmla="*/ 667351 h 780515"/>
              <a:gd name="connsiteX6" fmla="*/ 736346 w 736365"/>
              <a:gd name="connsiteY6" fmla="*/ 780064 h 780515"/>
              <a:gd name="connsiteX7" fmla="*/ 688721 w 736365"/>
              <a:gd name="connsiteY7" fmla="*/ 699101 h 780515"/>
              <a:gd name="connsiteX8" fmla="*/ 587121 w 736365"/>
              <a:gd name="connsiteY8" fmla="*/ 514951 h 780515"/>
              <a:gd name="connsiteX9" fmla="*/ 415671 w 736365"/>
              <a:gd name="connsiteY9" fmla="*/ 186339 h 780515"/>
              <a:gd name="connsiteX10" fmla="*/ 228346 w 736365"/>
              <a:gd name="connsiteY10" fmla="*/ 11714 h 780515"/>
              <a:gd name="connsiteX11" fmla="*/ 9271 w 736365"/>
              <a:gd name="connsiteY11" fmla="*/ 59339 h 78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6365" h="780515">
                <a:moveTo>
                  <a:pt x="9271" y="59339"/>
                </a:moveTo>
                <a:cubicBezTo>
                  <a:pt x="-18775" y="65689"/>
                  <a:pt x="22236" y="59604"/>
                  <a:pt x="60071" y="49814"/>
                </a:cubicBezTo>
                <a:cubicBezTo>
                  <a:pt x="97906" y="40024"/>
                  <a:pt x="187071" y="-5749"/>
                  <a:pt x="236284" y="601"/>
                </a:cubicBezTo>
                <a:cubicBezTo>
                  <a:pt x="285497" y="6951"/>
                  <a:pt x="306133" y="29441"/>
                  <a:pt x="355346" y="87914"/>
                </a:cubicBezTo>
                <a:cubicBezTo>
                  <a:pt x="404559" y="146387"/>
                  <a:pt x="476790" y="254866"/>
                  <a:pt x="531559" y="351439"/>
                </a:cubicBezTo>
                <a:cubicBezTo>
                  <a:pt x="586328" y="448012"/>
                  <a:pt x="649828" y="595914"/>
                  <a:pt x="683959" y="667351"/>
                </a:cubicBezTo>
                <a:cubicBezTo>
                  <a:pt x="718090" y="738788"/>
                  <a:pt x="735552" y="774772"/>
                  <a:pt x="736346" y="780064"/>
                </a:cubicBezTo>
                <a:cubicBezTo>
                  <a:pt x="737140" y="785356"/>
                  <a:pt x="713592" y="743287"/>
                  <a:pt x="688721" y="699101"/>
                </a:cubicBezTo>
                <a:cubicBezTo>
                  <a:pt x="663850" y="654916"/>
                  <a:pt x="632629" y="600411"/>
                  <a:pt x="587121" y="514951"/>
                </a:cubicBezTo>
                <a:cubicBezTo>
                  <a:pt x="541613" y="429491"/>
                  <a:pt x="475467" y="270212"/>
                  <a:pt x="415671" y="186339"/>
                </a:cubicBezTo>
                <a:cubicBezTo>
                  <a:pt x="355875" y="102466"/>
                  <a:pt x="294756" y="30764"/>
                  <a:pt x="228346" y="11714"/>
                </a:cubicBezTo>
                <a:cubicBezTo>
                  <a:pt x="161936" y="-7336"/>
                  <a:pt x="37317" y="52989"/>
                  <a:pt x="9271" y="593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9A24D3D4-D44C-45AE-9AC5-A8CFD372FAA2}"/>
              </a:ext>
            </a:extLst>
          </p:cNvPr>
          <p:cNvSpPr/>
          <p:nvPr/>
        </p:nvSpPr>
        <p:spPr>
          <a:xfrm>
            <a:off x="5959400" y="7286497"/>
            <a:ext cx="252721" cy="49288"/>
          </a:xfrm>
          <a:custGeom>
            <a:avLst/>
            <a:gdLst>
              <a:gd name="connsiteX0" fmla="*/ 75 w 252721"/>
              <a:gd name="connsiteY0" fmla="*/ 128 h 49288"/>
              <a:gd name="connsiteX1" fmla="*/ 127075 w 252721"/>
              <a:gd name="connsiteY1" fmla="*/ 46166 h 49288"/>
              <a:gd name="connsiteX2" fmla="*/ 195338 w 252721"/>
              <a:gd name="connsiteY2" fmla="*/ 42991 h 49288"/>
              <a:gd name="connsiteX3" fmla="*/ 252488 w 252721"/>
              <a:gd name="connsiteY3" fmla="*/ 25528 h 49288"/>
              <a:gd name="connsiteX4" fmla="*/ 212800 w 252721"/>
              <a:gd name="connsiteY4" fmla="*/ 25528 h 49288"/>
              <a:gd name="connsiteX5" fmla="*/ 146125 w 252721"/>
              <a:gd name="connsiteY5" fmla="*/ 31878 h 49288"/>
              <a:gd name="connsiteX6" fmla="*/ 75 w 252721"/>
              <a:gd name="connsiteY6" fmla="*/ 128 h 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721" h="49288">
                <a:moveTo>
                  <a:pt x="75" y="128"/>
                </a:moveTo>
                <a:cubicBezTo>
                  <a:pt x="-3100" y="2509"/>
                  <a:pt x="94531" y="39022"/>
                  <a:pt x="127075" y="46166"/>
                </a:cubicBezTo>
                <a:cubicBezTo>
                  <a:pt x="159619" y="53310"/>
                  <a:pt x="174436" y="46431"/>
                  <a:pt x="195338" y="42991"/>
                </a:cubicBezTo>
                <a:cubicBezTo>
                  <a:pt x="216240" y="39551"/>
                  <a:pt x="249578" y="28439"/>
                  <a:pt x="252488" y="25528"/>
                </a:cubicBezTo>
                <a:cubicBezTo>
                  <a:pt x="255398" y="22618"/>
                  <a:pt x="230527" y="24470"/>
                  <a:pt x="212800" y="25528"/>
                </a:cubicBezTo>
                <a:cubicBezTo>
                  <a:pt x="195073" y="26586"/>
                  <a:pt x="178140" y="34524"/>
                  <a:pt x="146125" y="31878"/>
                </a:cubicBezTo>
                <a:cubicBezTo>
                  <a:pt x="114110" y="29232"/>
                  <a:pt x="3250" y="-2253"/>
                  <a:pt x="75" y="1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13C96B93-8546-45AC-ABE3-3E2BB94966F3}"/>
              </a:ext>
            </a:extLst>
          </p:cNvPr>
          <p:cNvSpPr/>
          <p:nvPr/>
        </p:nvSpPr>
        <p:spPr>
          <a:xfrm>
            <a:off x="5967803" y="7281781"/>
            <a:ext cx="276071" cy="211266"/>
          </a:xfrm>
          <a:custGeom>
            <a:avLst/>
            <a:gdLst>
              <a:gd name="connsiteX0" fmla="*/ 237735 w 276071"/>
              <a:gd name="connsiteY0" fmla="*/ 27069 h 211266"/>
              <a:gd name="connsiteX1" fmla="*/ 275835 w 276071"/>
              <a:gd name="connsiteY1" fmla="*/ 115969 h 211266"/>
              <a:gd name="connsiteX2" fmla="*/ 252022 w 276071"/>
              <a:gd name="connsiteY2" fmla="*/ 198519 h 211266"/>
              <a:gd name="connsiteX3" fmla="*/ 215510 w 276071"/>
              <a:gd name="connsiteY3" fmla="*/ 211219 h 211266"/>
              <a:gd name="connsiteX4" fmla="*/ 115497 w 276071"/>
              <a:gd name="connsiteY4" fmla="*/ 201694 h 211266"/>
              <a:gd name="connsiteX5" fmla="*/ 58347 w 276071"/>
              <a:gd name="connsiteY5" fmla="*/ 174707 h 211266"/>
              <a:gd name="connsiteX6" fmla="*/ 21835 w 276071"/>
              <a:gd name="connsiteY6" fmla="*/ 115969 h 211266"/>
              <a:gd name="connsiteX7" fmla="*/ 7547 w 276071"/>
              <a:gd name="connsiteY7" fmla="*/ 36594 h 211266"/>
              <a:gd name="connsiteX8" fmla="*/ 1197 w 276071"/>
              <a:gd name="connsiteY8" fmla="*/ 3257 h 211266"/>
              <a:gd name="connsiteX9" fmla="*/ 31360 w 276071"/>
              <a:gd name="connsiteY9" fmla="*/ 112794 h 211266"/>
              <a:gd name="connsiteX10" fmla="*/ 104385 w 276071"/>
              <a:gd name="connsiteY10" fmla="*/ 179469 h 211266"/>
              <a:gd name="connsiteX11" fmla="*/ 226622 w 276071"/>
              <a:gd name="connsiteY11" fmla="*/ 193757 h 211266"/>
              <a:gd name="connsiteX12" fmla="*/ 247260 w 276071"/>
              <a:gd name="connsiteY12" fmla="*/ 163594 h 211266"/>
              <a:gd name="connsiteX13" fmla="*/ 263135 w 276071"/>
              <a:gd name="connsiteY13" fmla="*/ 115969 h 211266"/>
              <a:gd name="connsiteX14" fmla="*/ 237735 w 276071"/>
              <a:gd name="connsiteY14" fmla="*/ 27069 h 2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071" h="211266">
                <a:moveTo>
                  <a:pt x="237735" y="27069"/>
                </a:moveTo>
                <a:cubicBezTo>
                  <a:pt x="239852" y="27069"/>
                  <a:pt x="273454" y="87394"/>
                  <a:pt x="275835" y="115969"/>
                </a:cubicBezTo>
                <a:cubicBezTo>
                  <a:pt x="278216" y="144544"/>
                  <a:pt x="262076" y="182644"/>
                  <a:pt x="252022" y="198519"/>
                </a:cubicBezTo>
                <a:cubicBezTo>
                  <a:pt x="241968" y="214394"/>
                  <a:pt x="238264" y="210690"/>
                  <a:pt x="215510" y="211219"/>
                </a:cubicBezTo>
                <a:cubicBezTo>
                  <a:pt x="192756" y="211748"/>
                  <a:pt x="141691" y="207779"/>
                  <a:pt x="115497" y="201694"/>
                </a:cubicBezTo>
                <a:cubicBezTo>
                  <a:pt x="89303" y="195609"/>
                  <a:pt x="73957" y="188994"/>
                  <a:pt x="58347" y="174707"/>
                </a:cubicBezTo>
                <a:cubicBezTo>
                  <a:pt x="42737" y="160420"/>
                  <a:pt x="30302" y="138988"/>
                  <a:pt x="21835" y="115969"/>
                </a:cubicBezTo>
                <a:cubicBezTo>
                  <a:pt x="13368" y="92950"/>
                  <a:pt x="10987" y="55379"/>
                  <a:pt x="7547" y="36594"/>
                </a:cubicBezTo>
                <a:cubicBezTo>
                  <a:pt x="4107" y="17809"/>
                  <a:pt x="-2772" y="-9443"/>
                  <a:pt x="1197" y="3257"/>
                </a:cubicBezTo>
                <a:cubicBezTo>
                  <a:pt x="5166" y="15957"/>
                  <a:pt x="14162" y="83425"/>
                  <a:pt x="31360" y="112794"/>
                </a:cubicBezTo>
                <a:cubicBezTo>
                  <a:pt x="48558" y="142163"/>
                  <a:pt x="71841" y="165975"/>
                  <a:pt x="104385" y="179469"/>
                </a:cubicBezTo>
                <a:cubicBezTo>
                  <a:pt x="136929" y="192963"/>
                  <a:pt x="202810" y="196403"/>
                  <a:pt x="226622" y="193757"/>
                </a:cubicBezTo>
                <a:cubicBezTo>
                  <a:pt x="250434" y="191111"/>
                  <a:pt x="241175" y="176559"/>
                  <a:pt x="247260" y="163594"/>
                </a:cubicBezTo>
                <a:cubicBezTo>
                  <a:pt x="253345" y="150629"/>
                  <a:pt x="263664" y="135019"/>
                  <a:pt x="263135" y="115969"/>
                </a:cubicBezTo>
                <a:cubicBezTo>
                  <a:pt x="262606" y="96919"/>
                  <a:pt x="235618" y="27069"/>
                  <a:pt x="237735" y="270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7AB0C0E0-1188-4131-89CF-B0662DADB208}"/>
              </a:ext>
            </a:extLst>
          </p:cNvPr>
          <p:cNvSpPr/>
          <p:nvPr/>
        </p:nvSpPr>
        <p:spPr>
          <a:xfrm>
            <a:off x="5965591" y="7286623"/>
            <a:ext cx="326842" cy="320718"/>
          </a:xfrm>
          <a:custGeom>
            <a:avLst/>
            <a:gdLst>
              <a:gd name="connsiteX0" fmla="*/ 260584 w 326842"/>
              <a:gd name="connsiteY0" fmla="*/ 2 h 320718"/>
              <a:gd name="connsiteX1" fmla="*/ 325672 w 326842"/>
              <a:gd name="connsiteY1" fmla="*/ 130177 h 320718"/>
              <a:gd name="connsiteX2" fmla="*/ 293922 w 326842"/>
              <a:gd name="connsiteY2" fmla="*/ 203202 h 320718"/>
              <a:gd name="connsiteX3" fmla="*/ 190734 w 326842"/>
              <a:gd name="connsiteY3" fmla="*/ 233365 h 320718"/>
              <a:gd name="connsiteX4" fmla="*/ 130409 w 326842"/>
              <a:gd name="connsiteY4" fmla="*/ 249240 h 320718"/>
              <a:gd name="connsiteX5" fmla="*/ 100247 w 326842"/>
              <a:gd name="connsiteY5" fmla="*/ 320677 h 320718"/>
              <a:gd name="connsiteX6" fmla="*/ 70084 w 326842"/>
              <a:gd name="connsiteY6" fmla="*/ 258765 h 320718"/>
              <a:gd name="connsiteX7" fmla="*/ 28809 w 326842"/>
              <a:gd name="connsiteY7" fmla="*/ 203202 h 320718"/>
              <a:gd name="connsiteX8" fmla="*/ 8172 w 326842"/>
              <a:gd name="connsiteY8" fmla="*/ 114302 h 320718"/>
              <a:gd name="connsiteX9" fmla="*/ 234 w 326842"/>
              <a:gd name="connsiteY9" fmla="*/ 65090 h 320718"/>
              <a:gd name="connsiteX10" fmla="*/ 16109 w 326842"/>
              <a:gd name="connsiteY10" fmla="*/ 146052 h 320718"/>
              <a:gd name="connsiteX11" fmla="*/ 76434 w 326842"/>
              <a:gd name="connsiteY11" fmla="*/ 258765 h 320718"/>
              <a:gd name="connsiteX12" fmla="*/ 92309 w 326842"/>
              <a:gd name="connsiteY12" fmla="*/ 279402 h 320718"/>
              <a:gd name="connsiteX13" fmla="*/ 112947 w 326842"/>
              <a:gd name="connsiteY13" fmla="*/ 252415 h 320718"/>
              <a:gd name="connsiteX14" fmla="*/ 301859 w 326842"/>
              <a:gd name="connsiteY14" fmla="*/ 193677 h 320718"/>
              <a:gd name="connsiteX15" fmla="*/ 308209 w 326842"/>
              <a:gd name="connsiteY15" fmla="*/ 133352 h 320718"/>
              <a:gd name="connsiteX16" fmla="*/ 260584 w 326842"/>
              <a:gd name="connsiteY16" fmla="*/ 2 h 32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6842" h="320718">
                <a:moveTo>
                  <a:pt x="260584" y="2"/>
                </a:moveTo>
                <a:cubicBezTo>
                  <a:pt x="263495" y="-527"/>
                  <a:pt x="320116" y="96311"/>
                  <a:pt x="325672" y="130177"/>
                </a:cubicBezTo>
                <a:cubicBezTo>
                  <a:pt x="331228" y="164043"/>
                  <a:pt x="316412" y="186004"/>
                  <a:pt x="293922" y="203202"/>
                </a:cubicBezTo>
                <a:cubicBezTo>
                  <a:pt x="271432" y="220400"/>
                  <a:pt x="217986" y="225692"/>
                  <a:pt x="190734" y="233365"/>
                </a:cubicBezTo>
                <a:cubicBezTo>
                  <a:pt x="163482" y="241038"/>
                  <a:pt x="145490" y="234688"/>
                  <a:pt x="130409" y="249240"/>
                </a:cubicBezTo>
                <a:cubicBezTo>
                  <a:pt x="115328" y="263792"/>
                  <a:pt x="110301" y="319090"/>
                  <a:pt x="100247" y="320677"/>
                </a:cubicBezTo>
                <a:cubicBezTo>
                  <a:pt x="90193" y="322264"/>
                  <a:pt x="81990" y="278344"/>
                  <a:pt x="70084" y="258765"/>
                </a:cubicBezTo>
                <a:cubicBezTo>
                  <a:pt x="58178" y="239186"/>
                  <a:pt x="39128" y="227279"/>
                  <a:pt x="28809" y="203202"/>
                </a:cubicBezTo>
                <a:cubicBezTo>
                  <a:pt x="18490" y="179125"/>
                  <a:pt x="12934" y="137321"/>
                  <a:pt x="8172" y="114302"/>
                </a:cubicBezTo>
                <a:cubicBezTo>
                  <a:pt x="3409" y="91283"/>
                  <a:pt x="-1089" y="59798"/>
                  <a:pt x="234" y="65090"/>
                </a:cubicBezTo>
                <a:cubicBezTo>
                  <a:pt x="1557" y="70382"/>
                  <a:pt x="3409" y="113773"/>
                  <a:pt x="16109" y="146052"/>
                </a:cubicBezTo>
                <a:cubicBezTo>
                  <a:pt x="28809" y="178331"/>
                  <a:pt x="63734" y="236540"/>
                  <a:pt x="76434" y="258765"/>
                </a:cubicBezTo>
                <a:cubicBezTo>
                  <a:pt x="89134" y="280990"/>
                  <a:pt x="86223" y="280460"/>
                  <a:pt x="92309" y="279402"/>
                </a:cubicBezTo>
                <a:cubicBezTo>
                  <a:pt x="98394" y="278344"/>
                  <a:pt x="78022" y="266703"/>
                  <a:pt x="112947" y="252415"/>
                </a:cubicBezTo>
                <a:cubicBezTo>
                  <a:pt x="147872" y="238128"/>
                  <a:pt x="269315" y="213521"/>
                  <a:pt x="301859" y="193677"/>
                </a:cubicBezTo>
                <a:cubicBezTo>
                  <a:pt x="334403" y="173833"/>
                  <a:pt x="315353" y="163250"/>
                  <a:pt x="308209" y="133352"/>
                </a:cubicBezTo>
                <a:cubicBezTo>
                  <a:pt x="301065" y="103454"/>
                  <a:pt x="257673" y="531"/>
                  <a:pt x="260584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D9E198A6-0049-4770-97FB-48092E9D7F64}"/>
              </a:ext>
            </a:extLst>
          </p:cNvPr>
          <p:cNvSpPr/>
          <p:nvPr/>
        </p:nvSpPr>
        <p:spPr>
          <a:xfrm>
            <a:off x="6184897" y="7909943"/>
            <a:ext cx="495502" cy="225750"/>
          </a:xfrm>
          <a:custGeom>
            <a:avLst/>
            <a:gdLst>
              <a:gd name="connsiteX0" fmla="*/ 3 w 495502"/>
              <a:gd name="connsiteY0" fmla="*/ 201124 h 225750"/>
              <a:gd name="connsiteX1" fmla="*/ 175686 w 495502"/>
              <a:gd name="connsiteY1" fmla="*/ 224407 h 225750"/>
              <a:gd name="connsiteX2" fmla="*/ 404286 w 495502"/>
              <a:gd name="connsiteY2" fmla="*/ 156674 h 225750"/>
              <a:gd name="connsiteX3" fmla="*/ 455086 w 495502"/>
              <a:gd name="connsiteY3" fmla="*/ 118574 h 225750"/>
              <a:gd name="connsiteX4" fmla="*/ 495303 w 495502"/>
              <a:gd name="connsiteY4" fmla="*/ 40 h 225750"/>
              <a:gd name="connsiteX5" fmla="*/ 438153 w 495502"/>
              <a:gd name="connsiteY5" fmla="*/ 105874 h 225750"/>
              <a:gd name="connsiteX6" fmla="*/ 321736 w 495502"/>
              <a:gd name="connsiteY6" fmla="*/ 156674 h 225750"/>
              <a:gd name="connsiteX7" fmla="*/ 171453 w 495502"/>
              <a:gd name="connsiteY7" fmla="*/ 192657 h 225750"/>
              <a:gd name="connsiteX8" fmla="*/ 3 w 495502"/>
              <a:gd name="connsiteY8" fmla="*/ 201124 h 2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502" h="225750">
                <a:moveTo>
                  <a:pt x="3" y="201124"/>
                </a:moveTo>
                <a:cubicBezTo>
                  <a:pt x="708" y="206416"/>
                  <a:pt x="108306" y="231815"/>
                  <a:pt x="175686" y="224407"/>
                </a:cubicBezTo>
                <a:cubicBezTo>
                  <a:pt x="243067" y="216999"/>
                  <a:pt x="357719" y="174313"/>
                  <a:pt x="404286" y="156674"/>
                </a:cubicBezTo>
                <a:cubicBezTo>
                  <a:pt x="450853" y="139035"/>
                  <a:pt x="439917" y="144680"/>
                  <a:pt x="455086" y="118574"/>
                </a:cubicBezTo>
                <a:cubicBezTo>
                  <a:pt x="470256" y="92468"/>
                  <a:pt x="498125" y="2157"/>
                  <a:pt x="495303" y="40"/>
                </a:cubicBezTo>
                <a:cubicBezTo>
                  <a:pt x="492481" y="-2077"/>
                  <a:pt x="467081" y="79768"/>
                  <a:pt x="438153" y="105874"/>
                </a:cubicBezTo>
                <a:cubicBezTo>
                  <a:pt x="409225" y="131980"/>
                  <a:pt x="366186" y="142210"/>
                  <a:pt x="321736" y="156674"/>
                </a:cubicBezTo>
                <a:cubicBezTo>
                  <a:pt x="277286" y="171138"/>
                  <a:pt x="224017" y="186660"/>
                  <a:pt x="171453" y="192657"/>
                </a:cubicBezTo>
                <a:cubicBezTo>
                  <a:pt x="118889" y="198654"/>
                  <a:pt x="-702" y="195832"/>
                  <a:pt x="3" y="2011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2431A9C9-3177-4659-B9FA-945156D7FF5C}"/>
              </a:ext>
            </a:extLst>
          </p:cNvPr>
          <p:cNvSpPr/>
          <p:nvPr/>
        </p:nvSpPr>
        <p:spPr>
          <a:xfrm>
            <a:off x="6493475" y="7914207"/>
            <a:ext cx="214740" cy="199376"/>
          </a:xfrm>
          <a:custGeom>
            <a:avLst/>
            <a:gdLst>
              <a:gd name="connsiteX0" fmla="*/ 205775 w 214740"/>
              <a:gd name="connsiteY0" fmla="*/ 10 h 199376"/>
              <a:gd name="connsiteX1" fmla="*/ 210008 w 214740"/>
              <a:gd name="connsiteY1" fmla="*/ 116426 h 199376"/>
              <a:gd name="connsiteX2" fmla="*/ 138042 w 214740"/>
              <a:gd name="connsiteY2" fmla="*/ 141826 h 199376"/>
              <a:gd name="connsiteX3" fmla="*/ 458 w 214740"/>
              <a:gd name="connsiteY3" fmla="*/ 198976 h 199376"/>
              <a:gd name="connsiteX4" fmla="*/ 188842 w 214740"/>
              <a:gd name="connsiteY4" fmla="*/ 110076 h 199376"/>
              <a:gd name="connsiteX5" fmla="*/ 205775 w 214740"/>
              <a:gd name="connsiteY5" fmla="*/ 10 h 19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740" h="199376">
                <a:moveTo>
                  <a:pt x="205775" y="10"/>
                </a:moveTo>
                <a:cubicBezTo>
                  <a:pt x="209303" y="1068"/>
                  <a:pt x="221297" y="92790"/>
                  <a:pt x="210008" y="116426"/>
                </a:cubicBezTo>
                <a:cubicBezTo>
                  <a:pt x="198719" y="140062"/>
                  <a:pt x="172967" y="128068"/>
                  <a:pt x="138042" y="141826"/>
                </a:cubicBezTo>
                <a:cubicBezTo>
                  <a:pt x="103117" y="155584"/>
                  <a:pt x="-8009" y="204268"/>
                  <a:pt x="458" y="198976"/>
                </a:cubicBezTo>
                <a:cubicBezTo>
                  <a:pt x="8925" y="193684"/>
                  <a:pt x="156034" y="138298"/>
                  <a:pt x="188842" y="110076"/>
                </a:cubicBezTo>
                <a:cubicBezTo>
                  <a:pt x="221650" y="81854"/>
                  <a:pt x="202247" y="-1048"/>
                  <a:pt x="205775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6ED4AFF2-E0B6-4AB2-B174-CD5805BC3E52}"/>
              </a:ext>
            </a:extLst>
          </p:cNvPr>
          <p:cNvSpPr/>
          <p:nvPr/>
        </p:nvSpPr>
        <p:spPr>
          <a:xfrm>
            <a:off x="6164665" y="8118474"/>
            <a:ext cx="342498" cy="251918"/>
          </a:xfrm>
          <a:custGeom>
            <a:avLst/>
            <a:gdLst>
              <a:gd name="connsiteX0" fmla="*/ 4360 w 342498"/>
              <a:gd name="connsiteY0" fmla="*/ 30164 h 251918"/>
              <a:gd name="connsiteX1" fmla="*/ 1185 w 342498"/>
              <a:gd name="connsiteY1" fmla="*/ 174626 h 251918"/>
              <a:gd name="connsiteX2" fmla="*/ 1185 w 342498"/>
              <a:gd name="connsiteY2" fmla="*/ 249239 h 251918"/>
              <a:gd name="connsiteX3" fmla="*/ 15473 w 342498"/>
              <a:gd name="connsiteY3" fmla="*/ 231776 h 251918"/>
              <a:gd name="connsiteX4" fmla="*/ 53573 w 342498"/>
              <a:gd name="connsiteY4" fmla="*/ 196851 h 251918"/>
              <a:gd name="connsiteX5" fmla="*/ 134535 w 342498"/>
              <a:gd name="connsiteY5" fmla="*/ 144464 h 251918"/>
              <a:gd name="connsiteX6" fmla="*/ 248835 w 342498"/>
              <a:gd name="connsiteY6" fmla="*/ 63501 h 251918"/>
              <a:gd name="connsiteX7" fmla="*/ 342498 w 342498"/>
              <a:gd name="connsiteY7" fmla="*/ 1 h 251918"/>
              <a:gd name="connsiteX8" fmla="*/ 247248 w 342498"/>
              <a:gd name="connsiteY8" fmla="*/ 61914 h 251918"/>
              <a:gd name="connsiteX9" fmla="*/ 183748 w 342498"/>
              <a:gd name="connsiteY9" fmla="*/ 93664 h 251918"/>
              <a:gd name="connsiteX10" fmla="*/ 61510 w 342498"/>
              <a:gd name="connsiteY10" fmla="*/ 168276 h 251918"/>
              <a:gd name="connsiteX11" fmla="*/ 7535 w 342498"/>
              <a:gd name="connsiteY11" fmla="*/ 200026 h 251918"/>
              <a:gd name="connsiteX12" fmla="*/ 23410 w 342498"/>
              <a:gd name="connsiteY12" fmla="*/ 127001 h 251918"/>
              <a:gd name="connsiteX13" fmla="*/ 4360 w 342498"/>
              <a:gd name="connsiteY13" fmla="*/ 30164 h 25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498" h="251918">
                <a:moveTo>
                  <a:pt x="4360" y="30164"/>
                </a:moveTo>
                <a:cubicBezTo>
                  <a:pt x="656" y="38101"/>
                  <a:pt x="1714" y="138114"/>
                  <a:pt x="1185" y="174626"/>
                </a:cubicBezTo>
                <a:cubicBezTo>
                  <a:pt x="656" y="211138"/>
                  <a:pt x="-1196" y="239714"/>
                  <a:pt x="1185" y="249239"/>
                </a:cubicBezTo>
                <a:cubicBezTo>
                  <a:pt x="3566" y="258764"/>
                  <a:pt x="6742" y="240507"/>
                  <a:pt x="15473" y="231776"/>
                </a:cubicBezTo>
                <a:cubicBezTo>
                  <a:pt x="24204" y="223045"/>
                  <a:pt x="33729" y="211403"/>
                  <a:pt x="53573" y="196851"/>
                </a:cubicBezTo>
                <a:cubicBezTo>
                  <a:pt x="73417" y="182299"/>
                  <a:pt x="101991" y="166689"/>
                  <a:pt x="134535" y="144464"/>
                </a:cubicBezTo>
                <a:cubicBezTo>
                  <a:pt x="167079" y="122239"/>
                  <a:pt x="214175" y="87578"/>
                  <a:pt x="248835" y="63501"/>
                </a:cubicBezTo>
                <a:cubicBezTo>
                  <a:pt x="283495" y="39424"/>
                  <a:pt x="342762" y="265"/>
                  <a:pt x="342498" y="1"/>
                </a:cubicBezTo>
                <a:cubicBezTo>
                  <a:pt x="342234" y="-263"/>
                  <a:pt x="273706" y="46304"/>
                  <a:pt x="247248" y="61914"/>
                </a:cubicBezTo>
                <a:cubicBezTo>
                  <a:pt x="220790" y="77525"/>
                  <a:pt x="214704" y="75937"/>
                  <a:pt x="183748" y="93664"/>
                </a:cubicBezTo>
                <a:cubicBezTo>
                  <a:pt x="152792" y="111391"/>
                  <a:pt x="90879" y="150549"/>
                  <a:pt x="61510" y="168276"/>
                </a:cubicBezTo>
                <a:cubicBezTo>
                  <a:pt x="32141" y="186003"/>
                  <a:pt x="13885" y="206905"/>
                  <a:pt x="7535" y="200026"/>
                </a:cubicBezTo>
                <a:cubicBezTo>
                  <a:pt x="1185" y="193147"/>
                  <a:pt x="23939" y="155576"/>
                  <a:pt x="23410" y="127001"/>
                </a:cubicBezTo>
                <a:cubicBezTo>
                  <a:pt x="22881" y="98426"/>
                  <a:pt x="8064" y="22227"/>
                  <a:pt x="4360" y="301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474B3027-F69D-498C-AD78-AD1628B6349D}"/>
              </a:ext>
            </a:extLst>
          </p:cNvPr>
          <p:cNvSpPr/>
          <p:nvPr/>
        </p:nvSpPr>
        <p:spPr>
          <a:xfrm>
            <a:off x="6180304" y="8134348"/>
            <a:ext cx="59037" cy="192738"/>
          </a:xfrm>
          <a:custGeom>
            <a:avLst/>
            <a:gdLst>
              <a:gd name="connsiteX0" fmla="*/ 58571 w 59037"/>
              <a:gd name="connsiteY0" fmla="*/ 2 h 192738"/>
              <a:gd name="connsiteX1" fmla="*/ 36346 w 59037"/>
              <a:gd name="connsiteY1" fmla="*/ 96840 h 192738"/>
              <a:gd name="connsiteX2" fmla="*/ 3009 w 59037"/>
              <a:gd name="connsiteY2" fmla="*/ 192090 h 192738"/>
              <a:gd name="connsiteX3" fmla="*/ 3009 w 59037"/>
              <a:gd name="connsiteY3" fmla="*/ 136527 h 192738"/>
              <a:gd name="connsiteX4" fmla="*/ 15709 w 59037"/>
              <a:gd name="connsiteY4" fmla="*/ 93665 h 192738"/>
              <a:gd name="connsiteX5" fmla="*/ 58571 w 59037"/>
              <a:gd name="connsiteY5" fmla="*/ 2 h 19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37" h="192738">
                <a:moveTo>
                  <a:pt x="58571" y="2"/>
                </a:moveTo>
                <a:cubicBezTo>
                  <a:pt x="62010" y="531"/>
                  <a:pt x="45606" y="64825"/>
                  <a:pt x="36346" y="96840"/>
                </a:cubicBezTo>
                <a:cubicBezTo>
                  <a:pt x="27086" y="128855"/>
                  <a:pt x="8565" y="185476"/>
                  <a:pt x="3009" y="192090"/>
                </a:cubicBezTo>
                <a:cubicBezTo>
                  <a:pt x="-2547" y="198704"/>
                  <a:pt x="892" y="152931"/>
                  <a:pt x="3009" y="136527"/>
                </a:cubicBezTo>
                <a:cubicBezTo>
                  <a:pt x="5126" y="120123"/>
                  <a:pt x="6978" y="114038"/>
                  <a:pt x="15709" y="93665"/>
                </a:cubicBezTo>
                <a:cubicBezTo>
                  <a:pt x="24440" y="73292"/>
                  <a:pt x="55132" y="-527"/>
                  <a:pt x="58571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D66090C7-F24C-41D8-9639-4F27EFC7CFB4}"/>
              </a:ext>
            </a:extLst>
          </p:cNvPr>
          <p:cNvSpPr/>
          <p:nvPr/>
        </p:nvSpPr>
        <p:spPr>
          <a:xfrm>
            <a:off x="6232074" y="8167519"/>
            <a:ext cx="32243" cy="93778"/>
          </a:xfrm>
          <a:custGeom>
            <a:avLst/>
            <a:gdLst>
              <a:gd name="connsiteX0" fmla="*/ 451 w 32243"/>
              <a:gd name="connsiteY0" fmla="*/ 169 h 93778"/>
              <a:gd name="connsiteX1" fmla="*/ 14739 w 32243"/>
              <a:gd name="connsiteY1" fmla="*/ 70019 h 93778"/>
              <a:gd name="connsiteX2" fmla="*/ 32201 w 32243"/>
              <a:gd name="connsiteY2" fmla="*/ 92244 h 93778"/>
              <a:gd name="connsiteX3" fmla="*/ 451 w 32243"/>
              <a:gd name="connsiteY3" fmla="*/ 169 h 9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3" h="93778">
                <a:moveTo>
                  <a:pt x="451" y="169"/>
                </a:moveTo>
                <a:cubicBezTo>
                  <a:pt x="-2459" y="-3535"/>
                  <a:pt x="9447" y="54673"/>
                  <a:pt x="14739" y="70019"/>
                </a:cubicBezTo>
                <a:cubicBezTo>
                  <a:pt x="20031" y="85365"/>
                  <a:pt x="30878" y="98330"/>
                  <a:pt x="32201" y="92244"/>
                </a:cubicBezTo>
                <a:cubicBezTo>
                  <a:pt x="33524" y="86158"/>
                  <a:pt x="3361" y="3873"/>
                  <a:pt x="451" y="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109E9BBC-6C98-41C8-ABF0-089DA5FF65C8}"/>
              </a:ext>
            </a:extLst>
          </p:cNvPr>
          <p:cNvSpPr/>
          <p:nvPr/>
        </p:nvSpPr>
        <p:spPr>
          <a:xfrm>
            <a:off x="6489082" y="8109960"/>
            <a:ext cx="353610" cy="84910"/>
          </a:xfrm>
          <a:custGeom>
            <a:avLst/>
            <a:gdLst>
              <a:gd name="connsiteX0" fmla="*/ 618 w 353610"/>
              <a:gd name="connsiteY0" fmla="*/ 578 h 84910"/>
              <a:gd name="connsiteX1" fmla="*/ 249856 w 353610"/>
              <a:gd name="connsiteY1" fmla="*/ 64078 h 84910"/>
              <a:gd name="connsiteX2" fmla="*/ 353043 w 353610"/>
              <a:gd name="connsiteY2" fmla="*/ 84715 h 84910"/>
              <a:gd name="connsiteX3" fmla="*/ 286368 w 353610"/>
              <a:gd name="connsiteY3" fmla="*/ 54553 h 84910"/>
              <a:gd name="connsiteX4" fmla="*/ 181593 w 353610"/>
              <a:gd name="connsiteY4" fmla="*/ 33915 h 84910"/>
              <a:gd name="connsiteX5" fmla="*/ 618 w 353610"/>
              <a:gd name="connsiteY5" fmla="*/ 578 h 8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610" h="84910">
                <a:moveTo>
                  <a:pt x="618" y="578"/>
                </a:moveTo>
                <a:cubicBezTo>
                  <a:pt x="11995" y="5605"/>
                  <a:pt x="191119" y="50055"/>
                  <a:pt x="249856" y="64078"/>
                </a:cubicBezTo>
                <a:cubicBezTo>
                  <a:pt x="308593" y="78101"/>
                  <a:pt x="346958" y="86302"/>
                  <a:pt x="353043" y="84715"/>
                </a:cubicBezTo>
                <a:cubicBezTo>
                  <a:pt x="359128" y="83128"/>
                  <a:pt x="314943" y="63020"/>
                  <a:pt x="286368" y="54553"/>
                </a:cubicBezTo>
                <a:cubicBezTo>
                  <a:pt x="257793" y="46086"/>
                  <a:pt x="225249" y="43175"/>
                  <a:pt x="181593" y="33915"/>
                </a:cubicBezTo>
                <a:cubicBezTo>
                  <a:pt x="137937" y="24655"/>
                  <a:pt x="-10759" y="-4449"/>
                  <a:pt x="618" y="5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BC6A96D0-BF9B-4A29-9A0D-30B95B073A2E}"/>
              </a:ext>
            </a:extLst>
          </p:cNvPr>
          <p:cNvSpPr/>
          <p:nvPr/>
        </p:nvSpPr>
        <p:spPr>
          <a:xfrm>
            <a:off x="6254484" y="8177780"/>
            <a:ext cx="257476" cy="156819"/>
          </a:xfrm>
          <a:custGeom>
            <a:avLst/>
            <a:gdLst>
              <a:gd name="connsiteX0" fmla="*/ 1854 w 257476"/>
              <a:gd name="connsiteY0" fmla="*/ 156595 h 156819"/>
              <a:gd name="connsiteX1" fmla="*/ 144729 w 257476"/>
              <a:gd name="connsiteY1" fmla="*/ 69283 h 156819"/>
              <a:gd name="connsiteX2" fmla="*/ 257441 w 257476"/>
              <a:gd name="connsiteY2" fmla="*/ 1020 h 156819"/>
              <a:gd name="connsiteX3" fmla="*/ 155841 w 257476"/>
              <a:gd name="connsiteY3" fmla="*/ 32770 h 156819"/>
              <a:gd name="connsiteX4" fmla="*/ 68529 w 257476"/>
              <a:gd name="connsiteY4" fmla="*/ 93095 h 156819"/>
              <a:gd name="connsiteX5" fmla="*/ 1854 w 257476"/>
              <a:gd name="connsiteY5" fmla="*/ 156595 h 15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476" h="156819">
                <a:moveTo>
                  <a:pt x="1854" y="156595"/>
                </a:moveTo>
                <a:cubicBezTo>
                  <a:pt x="14554" y="152626"/>
                  <a:pt x="144729" y="69283"/>
                  <a:pt x="144729" y="69283"/>
                </a:cubicBezTo>
                <a:cubicBezTo>
                  <a:pt x="187327" y="43354"/>
                  <a:pt x="255589" y="7105"/>
                  <a:pt x="257441" y="1020"/>
                </a:cubicBezTo>
                <a:cubicBezTo>
                  <a:pt x="259293" y="-5066"/>
                  <a:pt x="187326" y="17424"/>
                  <a:pt x="155841" y="32770"/>
                </a:cubicBezTo>
                <a:cubicBezTo>
                  <a:pt x="124356" y="48116"/>
                  <a:pt x="92077" y="75368"/>
                  <a:pt x="68529" y="93095"/>
                </a:cubicBezTo>
                <a:cubicBezTo>
                  <a:pt x="44981" y="110822"/>
                  <a:pt x="-10846" y="160564"/>
                  <a:pt x="1854" y="1565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: 図形 2129">
            <a:extLst>
              <a:ext uri="{FF2B5EF4-FFF2-40B4-BE49-F238E27FC236}">
                <a16:creationId xmlns:a16="http://schemas.microsoft.com/office/drawing/2014/main" id="{97E30E1C-8D25-4A19-BA44-FE0083D3F40E}"/>
              </a:ext>
            </a:extLst>
          </p:cNvPr>
          <p:cNvSpPr/>
          <p:nvPr/>
        </p:nvSpPr>
        <p:spPr>
          <a:xfrm>
            <a:off x="6477110" y="8115180"/>
            <a:ext cx="290403" cy="111245"/>
          </a:xfrm>
          <a:custGeom>
            <a:avLst/>
            <a:gdLst>
              <a:gd name="connsiteX0" fmla="*/ 290403 w 290403"/>
              <a:gd name="connsiteY0" fmla="*/ 111245 h 111245"/>
              <a:gd name="connsiteX1" fmla="*/ 20528 w 290403"/>
              <a:gd name="connsiteY1" fmla="*/ 54095 h 111245"/>
              <a:gd name="connsiteX2" fmla="*/ 18940 w 290403"/>
              <a:gd name="connsiteY2" fmla="*/ 33458 h 111245"/>
              <a:gd name="connsiteX3" fmla="*/ 20528 w 290403"/>
              <a:gd name="connsiteY3" fmla="*/ 120 h 111245"/>
              <a:gd name="connsiteX4" fmla="*/ 36403 w 290403"/>
              <a:gd name="connsiteY4" fmla="*/ 46158 h 111245"/>
              <a:gd name="connsiteX5" fmla="*/ 128478 w 290403"/>
              <a:gd name="connsiteY5" fmla="*/ 65208 h 111245"/>
              <a:gd name="connsiteX6" fmla="*/ 290403 w 290403"/>
              <a:gd name="connsiteY6" fmla="*/ 111245 h 1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403" h="111245">
                <a:moveTo>
                  <a:pt x="290403" y="111245"/>
                </a:moveTo>
                <a:cubicBezTo>
                  <a:pt x="178087" y="89152"/>
                  <a:pt x="65772" y="67059"/>
                  <a:pt x="20528" y="54095"/>
                </a:cubicBezTo>
                <a:cubicBezTo>
                  <a:pt x="-24716" y="41131"/>
                  <a:pt x="18940" y="42454"/>
                  <a:pt x="18940" y="33458"/>
                </a:cubicBezTo>
                <a:cubicBezTo>
                  <a:pt x="18940" y="24462"/>
                  <a:pt x="17618" y="-1997"/>
                  <a:pt x="20528" y="120"/>
                </a:cubicBezTo>
                <a:cubicBezTo>
                  <a:pt x="23438" y="2237"/>
                  <a:pt x="18411" y="35310"/>
                  <a:pt x="36403" y="46158"/>
                </a:cubicBezTo>
                <a:cubicBezTo>
                  <a:pt x="54395" y="57006"/>
                  <a:pt x="128478" y="65208"/>
                  <a:pt x="128478" y="65208"/>
                </a:cubicBezTo>
                <a:lnTo>
                  <a:pt x="290403" y="11124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: 図形 2130">
            <a:extLst>
              <a:ext uri="{FF2B5EF4-FFF2-40B4-BE49-F238E27FC236}">
                <a16:creationId xmlns:a16="http://schemas.microsoft.com/office/drawing/2014/main" id="{3D5AC665-134D-4895-89F3-CFF9DF5EE12A}"/>
              </a:ext>
            </a:extLst>
          </p:cNvPr>
          <p:cNvSpPr/>
          <p:nvPr/>
        </p:nvSpPr>
        <p:spPr>
          <a:xfrm>
            <a:off x="6151793" y="8364494"/>
            <a:ext cx="246079" cy="60777"/>
          </a:xfrm>
          <a:custGeom>
            <a:avLst/>
            <a:gdLst>
              <a:gd name="connsiteX0" fmla="*/ 15645 w 246079"/>
              <a:gd name="connsiteY0" fmla="*/ 44 h 60777"/>
              <a:gd name="connsiteX1" fmla="*/ 233132 w 246079"/>
              <a:gd name="connsiteY1" fmla="*/ 57194 h 60777"/>
              <a:gd name="connsiteX2" fmla="*/ 201382 w 246079"/>
              <a:gd name="connsiteY2" fmla="*/ 54019 h 60777"/>
              <a:gd name="connsiteX3" fmla="*/ 37870 w 246079"/>
              <a:gd name="connsiteY3" fmla="*/ 47669 h 60777"/>
              <a:gd name="connsiteX4" fmla="*/ 15645 w 246079"/>
              <a:gd name="connsiteY4" fmla="*/ 44 h 6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79" h="60777">
                <a:moveTo>
                  <a:pt x="15645" y="44"/>
                </a:moveTo>
                <a:cubicBezTo>
                  <a:pt x="48189" y="1632"/>
                  <a:pt x="202176" y="48198"/>
                  <a:pt x="233132" y="57194"/>
                </a:cubicBezTo>
                <a:cubicBezTo>
                  <a:pt x="264088" y="66190"/>
                  <a:pt x="233926" y="55607"/>
                  <a:pt x="201382" y="54019"/>
                </a:cubicBezTo>
                <a:cubicBezTo>
                  <a:pt x="168838" y="52432"/>
                  <a:pt x="69091" y="55342"/>
                  <a:pt x="37870" y="47669"/>
                </a:cubicBezTo>
                <a:cubicBezTo>
                  <a:pt x="6649" y="39996"/>
                  <a:pt x="-16899" y="-1544"/>
                  <a:pt x="15645" y="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: 図形 2131">
            <a:extLst>
              <a:ext uri="{FF2B5EF4-FFF2-40B4-BE49-F238E27FC236}">
                <a16:creationId xmlns:a16="http://schemas.microsoft.com/office/drawing/2014/main" id="{981C040E-E7F5-44AA-BA14-63A47FA36C28}"/>
              </a:ext>
            </a:extLst>
          </p:cNvPr>
          <p:cNvSpPr/>
          <p:nvPr/>
        </p:nvSpPr>
        <p:spPr>
          <a:xfrm>
            <a:off x="6488167" y="8224364"/>
            <a:ext cx="295332" cy="171020"/>
          </a:xfrm>
          <a:custGeom>
            <a:avLst/>
            <a:gdLst>
              <a:gd name="connsiteX0" fmla="*/ 293633 w 295332"/>
              <a:gd name="connsiteY0" fmla="*/ 474 h 171020"/>
              <a:gd name="connsiteX1" fmla="*/ 168221 w 295332"/>
              <a:gd name="connsiteY1" fmla="*/ 76674 h 171020"/>
              <a:gd name="connsiteX2" fmla="*/ 3121 w 295332"/>
              <a:gd name="connsiteY2" fmla="*/ 170336 h 171020"/>
              <a:gd name="connsiteX3" fmla="*/ 76146 w 295332"/>
              <a:gd name="connsiteY3" fmla="*/ 113186 h 171020"/>
              <a:gd name="connsiteX4" fmla="*/ 293633 w 295332"/>
              <a:gd name="connsiteY4" fmla="*/ 474 h 17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32" h="171020">
                <a:moveTo>
                  <a:pt x="293633" y="474"/>
                </a:moveTo>
                <a:cubicBezTo>
                  <a:pt x="308979" y="-5611"/>
                  <a:pt x="216640" y="48364"/>
                  <a:pt x="168221" y="76674"/>
                </a:cubicBezTo>
                <a:cubicBezTo>
                  <a:pt x="119802" y="104984"/>
                  <a:pt x="18467" y="164251"/>
                  <a:pt x="3121" y="170336"/>
                </a:cubicBezTo>
                <a:cubicBezTo>
                  <a:pt x="-12225" y="176421"/>
                  <a:pt x="31696" y="140703"/>
                  <a:pt x="76146" y="113186"/>
                </a:cubicBezTo>
                <a:cubicBezTo>
                  <a:pt x="120596" y="85669"/>
                  <a:pt x="278287" y="6559"/>
                  <a:pt x="293633" y="4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: 図形 2132">
            <a:extLst>
              <a:ext uri="{FF2B5EF4-FFF2-40B4-BE49-F238E27FC236}">
                <a16:creationId xmlns:a16="http://schemas.microsoft.com/office/drawing/2014/main" id="{9EAFC83C-67B0-42B8-8FC4-873155374502}"/>
              </a:ext>
            </a:extLst>
          </p:cNvPr>
          <p:cNvSpPr/>
          <p:nvPr/>
        </p:nvSpPr>
        <p:spPr>
          <a:xfrm>
            <a:off x="6246397" y="8343212"/>
            <a:ext cx="248839" cy="48647"/>
          </a:xfrm>
          <a:custGeom>
            <a:avLst/>
            <a:gdLst>
              <a:gd name="connsiteX0" fmla="*/ 6766 w 248839"/>
              <a:gd name="connsiteY0" fmla="*/ 688 h 48647"/>
              <a:gd name="connsiteX1" fmla="*/ 248066 w 248839"/>
              <a:gd name="connsiteY1" fmla="*/ 48313 h 48647"/>
              <a:gd name="connsiteX2" fmla="*/ 81378 w 248839"/>
              <a:gd name="connsiteY2" fmla="*/ 21326 h 48647"/>
              <a:gd name="connsiteX3" fmla="*/ 6766 w 248839"/>
              <a:gd name="connsiteY3" fmla="*/ 688 h 4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839" h="48647">
                <a:moveTo>
                  <a:pt x="6766" y="688"/>
                </a:moveTo>
                <a:cubicBezTo>
                  <a:pt x="34547" y="5186"/>
                  <a:pt x="235631" y="44873"/>
                  <a:pt x="248066" y="48313"/>
                </a:cubicBezTo>
                <a:cubicBezTo>
                  <a:pt x="260501" y="51753"/>
                  <a:pt x="119478" y="27676"/>
                  <a:pt x="81378" y="21326"/>
                </a:cubicBezTo>
                <a:cubicBezTo>
                  <a:pt x="43278" y="14976"/>
                  <a:pt x="-21015" y="-3810"/>
                  <a:pt x="6766" y="6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: 図形 2133">
            <a:extLst>
              <a:ext uri="{FF2B5EF4-FFF2-40B4-BE49-F238E27FC236}">
                <a16:creationId xmlns:a16="http://schemas.microsoft.com/office/drawing/2014/main" id="{6B80BD6D-FC31-4F94-A22E-3601001BFCA9}"/>
              </a:ext>
            </a:extLst>
          </p:cNvPr>
          <p:cNvSpPr/>
          <p:nvPr/>
        </p:nvSpPr>
        <p:spPr>
          <a:xfrm>
            <a:off x="6340865" y="8195487"/>
            <a:ext cx="511146" cy="237574"/>
          </a:xfrm>
          <a:custGeom>
            <a:avLst/>
            <a:gdLst>
              <a:gd name="connsiteX0" fmla="*/ 509198 w 511146"/>
              <a:gd name="connsiteY0" fmla="*/ 2363 h 237574"/>
              <a:gd name="connsiteX1" fmla="*/ 383785 w 511146"/>
              <a:gd name="connsiteY1" fmla="*/ 89676 h 237574"/>
              <a:gd name="connsiteX2" fmla="*/ 169473 w 511146"/>
              <a:gd name="connsiteY2" fmla="*/ 213501 h 237574"/>
              <a:gd name="connsiteX3" fmla="*/ 136135 w 511146"/>
              <a:gd name="connsiteY3" fmla="*/ 229376 h 237574"/>
              <a:gd name="connsiteX4" fmla="*/ 88510 w 511146"/>
              <a:gd name="connsiteY4" fmla="*/ 237313 h 237574"/>
              <a:gd name="connsiteX5" fmla="*/ 1198 w 511146"/>
              <a:gd name="connsiteY5" fmla="*/ 232551 h 237574"/>
              <a:gd name="connsiteX6" fmla="*/ 158360 w 511146"/>
              <a:gd name="connsiteY6" fmla="*/ 203976 h 237574"/>
              <a:gd name="connsiteX7" fmla="*/ 288535 w 511146"/>
              <a:gd name="connsiteY7" fmla="*/ 184926 h 237574"/>
              <a:gd name="connsiteX8" fmla="*/ 509198 w 511146"/>
              <a:gd name="connsiteY8" fmla="*/ 2363 h 23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146" h="237574">
                <a:moveTo>
                  <a:pt x="509198" y="2363"/>
                </a:moveTo>
                <a:cubicBezTo>
                  <a:pt x="525073" y="-13512"/>
                  <a:pt x="440406" y="54486"/>
                  <a:pt x="383785" y="89676"/>
                </a:cubicBezTo>
                <a:cubicBezTo>
                  <a:pt x="327164" y="124866"/>
                  <a:pt x="210748" y="190218"/>
                  <a:pt x="169473" y="213501"/>
                </a:cubicBezTo>
                <a:cubicBezTo>
                  <a:pt x="128198" y="236784"/>
                  <a:pt x="149629" y="225407"/>
                  <a:pt x="136135" y="229376"/>
                </a:cubicBezTo>
                <a:cubicBezTo>
                  <a:pt x="122641" y="233345"/>
                  <a:pt x="110999" y="236784"/>
                  <a:pt x="88510" y="237313"/>
                </a:cubicBezTo>
                <a:cubicBezTo>
                  <a:pt x="66021" y="237842"/>
                  <a:pt x="-10444" y="238107"/>
                  <a:pt x="1198" y="232551"/>
                </a:cubicBezTo>
                <a:cubicBezTo>
                  <a:pt x="12840" y="226995"/>
                  <a:pt x="110471" y="211913"/>
                  <a:pt x="158360" y="203976"/>
                </a:cubicBezTo>
                <a:cubicBezTo>
                  <a:pt x="206249" y="196039"/>
                  <a:pt x="230591" y="217734"/>
                  <a:pt x="288535" y="184926"/>
                </a:cubicBezTo>
                <a:cubicBezTo>
                  <a:pt x="346479" y="152118"/>
                  <a:pt x="493323" y="18238"/>
                  <a:pt x="509198" y="23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: 図形 2134">
            <a:extLst>
              <a:ext uri="{FF2B5EF4-FFF2-40B4-BE49-F238E27FC236}">
                <a16:creationId xmlns:a16="http://schemas.microsoft.com/office/drawing/2014/main" id="{708B7A57-FDB7-45C2-B6F7-4BC7138F24A3}"/>
              </a:ext>
            </a:extLst>
          </p:cNvPr>
          <p:cNvSpPr/>
          <p:nvPr/>
        </p:nvSpPr>
        <p:spPr>
          <a:xfrm>
            <a:off x="6555647" y="7459036"/>
            <a:ext cx="461957" cy="186773"/>
          </a:xfrm>
          <a:custGeom>
            <a:avLst/>
            <a:gdLst>
              <a:gd name="connsiteX0" fmla="*/ 1786 w 461957"/>
              <a:gd name="connsiteY0" fmla="*/ 186364 h 186773"/>
              <a:gd name="connsiteX1" fmla="*/ 147836 w 461957"/>
              <a:gd name="connsiteY1" fmla="*/ 76297 h 186773"/>
              <a:gd name="connsiteX2" fmla="*/ 334103 w 461957"/>
              <a:gd name="connsiteY2" fmla="*/ 97 h 186773"/>
              <a:gd name="connsiteX3" fmla="*/ 389136 w 461957"/>
              <a:gd name="connsiteY3" fmla="*/ 61481 h 186773"/>
              <a:gd name="connsiteX4" fmla="*/ 442053 w 461957"/>
              <a:gd name="connsiteY4" fmla="*/ 112281 h 186773"/>
              <a:gd name="connsiteX5" fmla="*/ 456870 w 461957"/>
              <a:gd name="connsiteY5" fmla="*/ 120747 h 186773"/>
              <a:gd name="connsiteX6" fmla="*/ 359503 w 461957"/>
              <a:gd name="connsiteY6" fmla="*/ 31847 h 186773"/>
              <a:gd name="connsiteX7" fmla="*/ 249436 w 461957"/>
              <a:gd name="connsiteY7" fmla="*/ 33964 h 186773"/>
              <a:gd name="connsiteX8" fmla="*/ 1786 w 461957"/>
              <a:gd name="connsiteY8" fmla="*/ 186364 h 18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57" h="186773">
                <a:moveTo>
                  <a:pt x="1786" y="186364"/>
                </a:moveTo>
                <a:cubicBezTo>
                  <a:pt x="-15147" y="193419"/>
                  <a:pt x="92450" y="107341"/>
                  <a:pt x="147836" y="76297"/>
                </a:cubicBezTo>
                <a:cubicBezTo>
                  <a:pt x="203222" y="45253"/>
                  <a:pt x="293886" y="2566"/>
                  <a:pt x="334103" y="97"/>
                </a:cubicBezTo>
                <a:cubicBezTo>
                  <a:pt x="374320" y="-2372"/>
                  <a:pt x="371144" y="42784"/>
                  <a:pt x="389136" y="61481"/>
                </a:cubicBezTo>
                <a:cubicBezTo>
                  <a:pt x="407128" y="80178"/>
                  <a:pt x="430764" y="102403"/>
                  <a:pt x="442053" y="112281"/>
                </a:cubicBezTo>
                <a:cubicBezTo>
                  <a:pt x="453342" y="122159"/>
                  <a:pt x="470628" y="134153"/>
                  <a:pt x="456870" y="120747"/>
                </a:cubicBezTo>
                <a:cubicBezTo>
                  <a:pt x="443112" y="107341"/>
                  <a:pt x="394075" y="46311"/>
                  <a:pt x="359503" y="31847"/>
                </a:cubicBezTo>
                <a:cubicBezTo>
                  <a:pt x="324931" y="17383"/>
                  <a:pt x="306233" y="7153"/>
                  <a:pt x="249436" y="33964"/>
                </a:cubicBezTo>
                <a:cubicBezTo>
                  <a:pt x="192639" y="60775"/>
                  <a:pt x="18719" y="179309"/>
                  <a:pt x="1786" y="1863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: 図形 2135">
            <a:extLst>
              <a:ext uri="{FF2B5EF4-FFF2-40B4-BE49-F238E27FC236}">
                <a16:creationId xmlns:a16="http://schemas.microsoft.com/office/drawing/2014/main" id="{336C75EB-B288-4606-B6A0-876D099C1A76}"/>
              </a:ext>
            </a:extLst>
          </p:cNvPr>
          <p:cNvSpPr/>
          <p:nvPr/>
        </p:nvSpPr>
        <p:spPr>
          <a:xfrm>
            <a:off x="6834919" y="7575072"/>
            <a:ext cx="172581" cy="266066"/>
          </a:xfrm>
          <a:custGeom>
            <a:avLst/>
            <a:gdLst>
              <a:gd name="connsiteX0" fmla="*/ 158019 w 172581"/>
              <a:gd name="connsiteY0" fmla="*/ 478 h 266066"/>
              <a:gd name="connsiteX1" fmla="*/ 172306 w 172581"/>
              <a:gd name="connsiteY1" fmla="*/ 78266 h 266066"/>
              <a:gd name="connsiteX2" fmla="*/ 143731 w 172581"/>
              <a:gd name="connsiteY2" fmla="*/ 124303 h 266066"/>
              <a:gd name="connsiteX3" fmla="*/ 65944 w 172581"/>
              <a:gd name="connsiteY3" fmla="*/ 214791 h 266066"/>
              <a:gd name="connsiteX4" fmla="*/ 856 w 172581"/>
              <a:gd name="connsiteY4" fmla="*/ 265591 h 266066"/>
              <a:gd name="connsiteX5" fmla="*/ 113569 w 172581"/>
              <a:gd name="connsiteY5" fmla="*/ 186216 h 266066"/>
              <a:gd name="connsiteX6" fmla="*/ 154844 w 172581"/>
              <a:gd name="connsiteY6" fmla="*/ 117953 h 266066"/>
              <a:gd name="connsiteX7" fmla="*/ 158019 w 172581"/>
              <a:gd name="connsiteY7" fmla="*/ 478 h 26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81" h="266066">
                <a:moveTo>
                  <a:pt x="158019" y="478"/>
                </a:moveTo>
                <a:cubicBezTo>
                  <a:pt x="160929" y="-6136"/>
                  <a:pt x="174687" y="57629"/>
                  <a:pt x="172306" y="78266"/>
                </a:cubicBezTo>
                <a:cubicBezTo>
                  <a:pt x="169925" y="98903"/>
                  <a:pt x="161458" y="101549"/>
                  <a:pt x="143731" y="124303"/>
                </a:cubicBezTo>
                <a:cubicBezTo>
                  <a:pt x="126004" y="147057"/>
                  <a:pt x="89756" y="191243"/>
                  <a:pt x="65944" y="214791"/>
                </a:cubicBezTo>
                <a:cubicBezTo>
                  <a:pt x="42132" y="238339"/>
                  <a:pt x="-7082" y="270354"/>
                  <a:pt x="856" y="265591"/>
                </a:cubicBezTo>
                <a:cubicBezTo>
                  <a:pt x="8793" y="260829"/>
                  <a:pt x="87904" y="210822"/>
                  <a:pt x="113569" y="186216"/>
                </a:cubicBezTo>
                <a:cubicBezTo>
                  <a:pt x="139234" y="161610"/>
                  <a:pt x="146377" y="146793"/>
                  <a:pt x="154844" y="117953"/>
                </a:cubicBezTo>
                <a:cubicBezTo>
                  <a:pt x="163311" y="89113"/>
                  <a:pt x="155109" y="7092"/>
                  <a:pt x="158019" y="4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: 図形 2136">
            <a:extLst>
              <a:ext uri="{FF2B5EF4-FFF2-40B4-BE49-F238E27FC236}">
                <a16:creationId xmlns:a16="http://schemas.microsoft.com/office/drawing/2014/main" id="{C925C5C4-E65D-46F8-9092-595456EB2561}"/>
              </a:ext>
            </a:extLst>
          </p:cNvPr>
          <p:cNvSpPr/>
          <p:nvPr/>
        </p:nvSpPr>
        <p:spPr>
          <a:xfrm>
            <a:off x="6845262" y="7580290"/>
            <a:ext cx="171119" cy="268505"/>
          </a:xfrm>
          <a:custGeom>
            <a:avLst/>
            <a:gdLst>
              <a:gd name="connsiteX0" fmla="*/ 166726 w 171119"/>
              <a:gd name="connsiteY0" fmla="*/ 23 h 268505"/>
              <a:gd name="connsiteX1" fmla="*/ 169901 w 171119"/>
              <a:gd name="connsiteY1" fmla="*/ 103210 h 268505"/>
              <a:gd name="connsiteX2" fmla="*/ 144501 w 171119"/>
              <a:gd name="connsiteY2" fmla="*/ 146073 h 268505"/>
              <a:gd name="connsiteX3" fmla="*/ 87351 w 171119"/>
              <a:gd name="connsiteY3" fmla="*/ 220685 h 268505"/>
              <a:gd name="connsiteX4" fmla="*/ 38 w 171119"/>
              <a:gd name="connsiteY4" fmla="*/ 268310 h 268505"/>
              <a:gd name="connsiteX5" fmla="*/ 98463 w 171119"/>
              <a:gd name="connsiteY5" fmla="*/ 203223 h 268505"/>
              <a:gd name="connsiteX6" fmla="*/ 163551 w 171119"/>
              <a:gd name="connsiteY6" fmla="*/ 112735 h 268505"/>
              <a:gd name="connsiteX7" fmla="*/ 166726 w 171119"/>
              <a:gd name="connsiteY7" fmla="*/ 23 h 26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119" h="268505">
                <a:moveTo>
                  <a:pt x="166726" y="23"/>
                </a:moveTo>
                <a:cubicBezTo>
                  <a:pt x="167784" y="-1565"/>
                  <a:pt x="173605" y="78868"/>
                  <a:pt x="169901" y="103210"/>
                </a:cubicBezTo>
                <a:cubicBezTo>
                  <a:pt x="166197" y="127552"/>
                  <a:pt x="158259" y="126494"/>
                  <a:pt x="144501" y="146073"/>
                </a:cubicBezTo>
                <a:cubicBezTo>
                  <a:pt x="130743" y="165652"/>
                  <a:pt x="111428" y="200312"/>
                  <a:pt x="87351" y="220685"/>
                </a:cubicBezTo>
                <a:cubicBezTo>
                  <a:pt x="63274" y="241058"/>
                  <a:pt x="-1814" y="271220"/>
                  <a:pt x="38" y="268310"/>
                </a:cubicBezTo>
                <a:cubicBezTo>
                  <a:pt x="1890" y="265400"/>
                  <a:pt x="71211" y="229152"/>
                  <a:pt x="98463" y="203223"/>
                </a:cubicBezTo>
                <a:cubicBezTo>
                  <a:pt x="125715" y="177294"/>
                  <a:pt x="151116" y="145014"/>
                  <a:pt x="163551" y="112735"/>
                </a:cubicBezTo>
                <a:cubicBezTo>
                  <a:pt x="175986" y="80456"/>
                  <a:pt x="165668" y="1611"/>
                  <a:pt x="166726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: 図形 2137">
            <a:extLst>
              <a:ext uri="{FF2B5EF4-FFF2-40B4-BE49-F238E27FC236}">
                <a16:creationId xmlns:a16="http://schemas.microsoft.com/office/drawing/2014/main" id="{E2322C56-EF75-4060-877F-204316FCD1C4}"/>
              </a:ext>
            </a:extLst>
          </p:cNvPr>
          <p:cNvSpPr/>
          <p:nvPr/>
        </p:nvSpPr>
        <p:spPr>
          <a:xfrm>
            <a:off x="6803999" y="7722149"/>
            <a:ext cx="208562" cy="395145"/>
          </a:xfrm>
          <a:custGeom>
            <a:avLst/>
            <a:gdLst>
              <a:gd name="connsiteX0" fmla="*/ 190526 w 208562"/>
              <a:gd name="connsiteY0" fmla="*/ 2626 h 395145"/>
              <a:gd name="connsiteX1" fmla="*/ 207989 w 208562"/>
              <a:gd name="connsiteY1" fmla="*/ 102639 h 395145"/>
              <a:gd name="connsiteX2" fmla="*/ 203226 w 208562"/>
              <a:gd name="connsiteY2" fmla="*/ 147089 h 395145"/>
              <a:gd name="connsiteX3" fmla="*/ 192114 w 208562"/>
              <a:gd name="connsiteY3" fmla="*/ 162964 h 395145"/>
              <a:gd name="connsiteX4" fmla="*/ 200051 w 208562"/>
              <a:gd name="connsiteY4" fmla="*/ 226464 h 395145"/>
              <a:gd name="connsiteX5" fmla="*/ 168301 w 208562"/>
              <a:gd name="connsiteY5" fmla="*/ 291551 h 395145"/>
              <a:gd name="connsiteX6" fmla="*/ 131789 w 208562"/>
              <a:gd name="connsiteY6" fmla="*/ 348701 h 395145"/>
              <a:gd name="connsiteX7" fmla="*/ 69876 w 208562"/>
              <a:gd name="connsiteY7" fmla="*/ 378864 h 395145"/>
              <a:gd name="connsiteX8" fmla="*/ 26 w 208562"/>
              <a:gd name="connsiteY8" fmla="*/ 393151 h 395145"/>
              <a:gd name="connsiteX9" fmla="*/ 77814 w 208562"/>
              <a:gd name="connsiteY9" fmla="*/ 375689 h 395145"/>
              <a:gd name="connsiteX10" fmla="*/ 184176 w 208562"/>
              <a:gd name="connsiteY10" fmla="*/ 220114 h 395145"/>
              <a:gd name="connsiteX11" fmla="*/ 190526 w 208562"/>
              <a:gd name="connsiteY11" fmla="*/ 2626 h 39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562" h="395145">
                <a:moveTo>
                  <a:pt x="190526" y="2626"/>
                </a:moveTo>
                <a:cubicBezTo>
                  <a:pt x="194495" y="-16953"/>
                  <a:pt x="205872" y="78562"/>
                  <a:pt x="207989" y="102639"/>
                </a:cubicBezTo>
                <a:cubicBezTo>
                  <a:pt x="210106" y="126716"/>
                  <a:pt x="205872" y="137035"/>
                  <a:pt x="203226" y="147089"/>
                </a:cubicBezTo>
                <a:cubicBezTo>
                  <a:pt x="200580" y="157143"/>
                  <a:pt x="192643" y="149735"/>
                  <a:pt x="192114" y="162964"/>
                </a:cubicBezTo>
                <a:cubicBezTo>
                  <a:pt x="191585" y="176193"/>
                  <a:pt x="204020" y="205033"/>
                  <a:pt x="200051" y="226464"/>
                </a:cubicBezTo>
                <a:cubicBezTo>
                  <a:pt x="196082" y="247895"/>
                  <a:pt x="179678" y="271178"/>
                  <a:pt x="168301" y="291551"/>
                </a:cubicBezTo>
                <a:cubicBezTo>
                  <a:pt x="156924" y="311924"/>
                  <a:pt x="148193" y="334149"/>
                  <a:pt x="131789" y="348701"/>
                </a:cubicBezTo>
                <a:cubicBezTo>
                  <a:pt x="115385" y="363253"/>
                  <a:pt x="91836" y="371456"/>
                  <a:pt x="69876" y="378864"/>
                </a:cubicBezTo>
                <a:cubicBezTo>
                  <a:pt x="47916" y="386272"/>
                  <a:pt x="-1297" y="393680"/>
                  <a:pt x="26" y="393151"/>
                </a:cubicBezTo>
                <a:cubicBezTo>
                  <a:pt x="1349" y="392622"/>
                  <a:pt x="47122" y="404528"/>
                  <a:pt x="77814" y="375689"/>
                </a:cubicBezTo>
                <a:cubicBezTo>
                  <a:pt x="108506" y="346850"/>
                  <a:pt x="165655" y="282820"/>
                  <a:pt x="184176" y="220114"/>
                </a:cubicBezTo>
                <a:cubicBezTo>
                  <a:pt x="202697" y="157408"/>
                  <a:pt x="186557" y="22205"/>
                  <a:pt x="190526" y="26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6140CB51-5491-4167-A802-7BE25C70A52A}"/>
              </a:ext>
            </a:extLst>
          </p:cNvPr>
          <p:cNvSpPr/>
          <p:nvPr/>
        </p:nvSpPr>
        <p:spPr>
          <a:xfrm>
            <a:off x="6802448" y="7719949"/>
            <a:ext cx="234495" cy="407100"/>
          </a:xfrm>
          <a:custGeom>
            <a:avLst/>
            <a:gdLst>
              <a:gd name="connsiteX0" fmla="*/ 195252 w 234495"/>
              <a:gd name="connsiteY0" fmla="*/ 1651 h 407100"/>
              <a:gd name="connsiteX1" fmla="*/ 225415 w 234495"/>
              <a:gd name="connsiteY1" fmla="*/ 114364 h 407100"/>
              <a:gd name="connsiteX2" fmla="*/ 204777 w 234495"/>
              <a:gd name="connsiteY2" fmla="*/ 174689 h 407100"/>
              <a:gd name="connsiteX3" fmla="*/ 225415 w 234495"/>
              <a:gd name="connsiteY3" fmla="*/ 227076 h 407100"/>
              <a:gd name="connsiteX4" fmla="*/ 198427 w 234495"/>
              <a:gd name="connsiteY4" fmla="*/ 288989 h 407100"/>
              <a:gd name="connsiteX5" fmla="*/ 152390 w 234495"/>
              <a:gd name="connsiteY5" fmla="*/ 346139 h 407100"/>
              <a:gd name="connsiteX6" fmla="*/ 117465 w 234495"/>
              <a:gd name="connsiteY6" fmla="*/ 376301 h 407100"/>
              <a:gd name="connsiteX7" fmla="*/ 42852 w 234495"/>
              <a:gd name="connsiteY7" fmla="*/ 396939 h 407100"/>
              <a:gd name="connsiteX8" fmla="*/ 3165 w 234495"/>
              <a:gd name="connsiteY8" fmla="*/ 404876 h 407100"/>
              <a:gd name="connsiteX9" fmla="*/ 125402 w 234495"/>
              <a:gd name="connsiteY9" fmla="*/ 357251 h 407100"/>
              <a:gd name="connsiteX10" fmla="*/ 231765 w 234495"/>
              <a:gd name="connsiteY10" fmla="*/ 208026 h 407100"/>
              <a:gd name="connsiteX11" fmla="*/ 195252 w 234495"/>
              <a:gd name="connsiteY11" fmla="*/ 1651 h 40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495" h="407100">
                <a:moveTo>
                  <a:pt x="195252" y="1651"/>
                </a:moveTo>
                <a:cubicBezTo>
                  <a:pt x="194194" y="-13959"/>
                  <a:pt x="223827" y="85524"/>
                  <a:pt x="225415" y="114364"/>
                </a:cubicBezTo>
                <a:cubicBezTo>
                  <a:pt x="227003" y="143204"/>
                  <a:pt x="204777" y="155904"/>
                  <a:pt x="204777" y="174689"/>
                </a:cubicBezTo>
                <a:cubicBezTo>
                  <a:pt x="204777" y="193474"/>
                  <a:pt x="226473" y="208026"/>
                  <a:pt x="225415" y="227076"/>
                </a:cubicBezTo>
                <a:cubicBezTo>
                  <a:pt x="224357" y="246126"/>
                  <a:pt x="210598" y="269145"/>
                  <a:pt x="198427" y="288989"/>
                </a:cubicBezTo>
                <a:cubicBezTo>
                  <a:pt x="186256" y="308833"/>
                  <a:pt x="165884" y="331587"/>
                  <a:pt x="152390" y="346139"/>
                </a:cubicBezTo>
                <a:cubicBezTo>
                  <a:pt x="138896" y="360691"/>
                  <a:pt x="135721" y="367834"/>
                  <a:pt x="117465" y="376301"/>
                </a:cubicBezTo>
                <a:cubicBezTo>
                  <a:pt x="99209" y="384768"/>
                  <a:pt x="61902" y="392177"/>
                  <a:pt x="42852" y="396939"/>
                </a:cubicBezTo>
                <a:cubicBezTo>
                  <a:pt x="23802" y="401701"/>
                  <a:pt x="-10593" y="411491"/>
                  <a:pt x="3165" y="404876"/>
                </a:cubicBezTo>
                <a:cubicBezTo>
                  <a:pt x="16923" y="398261"/>
                  <a:pt x="87302" y="390059"/>
                  <a:pt x="125402" y="357251"/>
                </a:cubicBezTo>
                <a:cubicBezTo>
                  <a:pt x="163502" y="324443"/>
                  <a:pt x="216948" y="265440"/>
                  <a:pt x="231765" y="208026"/>
                </a:cubicBezTo>
                <a:cubicBezTo>
                  <a:pt x="246582" y="150612"/>
                  <a:pt x="196310" y="17261"/>
                  <a:pt x="195252" y="16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0A640A2E-AF17-494B-BA36-DD6A091498A2}"/>
              </a:ext>
            </a:extLst>
          </p:cNvPr>
          <p:cNvSpPr/>
          <p:nvPr/>
        </p:nvSpPr>
        <p:spPr>
          <a:xfrm>
            <a:off x="6811496" y="7727251"/>
            <a:ext cx="258136" cy="446973"/>
          </a:xfrm>
          <a:custGeom>
            <a:avLst/>
            <a:gdLst>
              <a:gd name="connsiteX0" fmla="*/ 197317 w 258136"/>
              <a:gd name="connsiteY0" fmla="*/ 699 h 446973"/>
              <a:gd name="connsiteX1" fmla="*/ 244942 w 258136"/>
              <a:gd name="connsiteY1" fmla="*/ 94362 h 446973"/>
              <a:gd name="connsiteX2" fmla="*/ 257642 w 258136"/>
              <a:gd name="connsiteY2" fmla="*/ 151512 h 446973"/>
              <a:gd name="connsiteX3" fmla="*/ 232242 w 258136"/>
              <a:gd name="connsiteY3" fmla="*/ 207074 h 446973"/>
              <a:gd name="connsiteX4" fmla="*/ 251292 w 258136"/>
              <a:gd name="connsiteY4" fmla="*/ 230887 h 446973"/>
              <a:gd name="connsiteX5" fmla="*/ 221129 w 258136"/>
              <a:gd name="connsiteY5" fmla="*/ 305499 h 446973"/>
              <a:gd name="connsiteX6" fmla="*/ 167154 w 258136"/>
              <a:gd name="connsiteY6" fmla="*/ 388049 h 446973"/>
              <a:gd name="connsiteX7" fmla="*/ 95717 w 258136"/>
              <a:gd name="connsiteY7" fmla="*/ 407099 h 446973"/>
              <a:gd name="connsiteX8" fmla="*/ 8404 w 258136"/>
              <a:gd name="connsiteY8" fmla="*/ 437262 h 446973"/>
              <a:gd name="connsiteX9" fmla="*/ 22692 w 258136"/>
              <a:gd name="connsiteY9" fmla="*/ 440437 h 446973"/>
              <a:gd name="connsiteX10" fmla="*/ 178267 w 258136"/>
              <a:gd name="connsiteY10" fmla="*/ 354712 h 446973"/>
              <a:gd name="connsiteX11" fmla="*/ 233829 w 258136"/>
              <a:gd name="connsiteY11" fmla="*/ 216599 h 446973"/>
              <a:gd name="connsiteX12" fmla="*/ 222717 w 258136"/>
              <a:gd name="connsiteY12" fmla="*/ 59437 h 446973"/>
              <a:gd name="connsiteX13" fmla="*/ 197317 w 258136"/>
              <a:gd name="connsiteY13" fmla="*/ 699 h 44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136" h="446973">
                <a:moveTo>
                  <a:pt x="197317" y="699"/>
                </a:moveTo>
                <a:cubicBezTo>
                  <a:pt x="201021" y="6520"/>
                  <a:pt x="234888" y="69227"/>
                  <a:pt x="244942" y="94362"/>
                </a:cubicBezTo>
                <a:cubicBezTo>
                  <a:pt x="254996" y="119497"/>
                  <a:pt x="259759" y="132727"/>
                  <a:pt x="257642" y="151512"/>
                </a:cubicBezTo>
                <a:cubicBezTo>
                  <a:pt x="255525" y="170297"/>
                  <a:pt x="233300" y="193845"/>
                  <a:pt x="232242" y="207074"/>
                </a:cubicBezTo>
                <a:cubicBezTo>
                  <a:pt x="231184" y="220303"/>
                  <a:pt x="253144" y="214483"/>
                  <a:pt x="251292" y="230887"/>
                </a:cubicBezTo>
                <a:cubicBezTo>
                  <a:pt x="249440" y="247291"/>
                  <a:pt x="235152" y="279305"/>
                  <a:pt x="221129" y="305499"/>
                </a:cubicBezTo>
                <a:cubicBezTo>
                  <a:pt x="207106" y="331693"/>
                  <a:pt x="188056" y="371116"/>
                  <a:pt x="167154" y="388049"/>
                </a:cubicBezTo>
                <a:cubicBezTo>
                  <a:pt x="146252" y="404982"/>
                  <a:pt x="122175" y="398897"/>
                  <a:pt x="95717" y="407099"/>
                </a:cubicBezTo>
                <a:cubicBezTo>
                  <a:pt x="69259" y="415301"/>
                  <a:pt x="20575" y="431706"/>
                  <a:pt x="8404" y="437262"/>
                </a:cubicBezTo>
                <a:cubicBezTo>
                  <a:pt x="-3767" y="442818"/>
                  <a:pt x="-5618" y="454195"/>
                  <a:pt x="22692" y="440437"/>
                </a:cubicBezTo>
                <a:cubicBezTo>
                  <a:pt x="51002" y="426679"/>
                  <a:pt x="143077" y="392018"/>
                  <a:pt x="178267" y="354712"/>
                </a:cubicBezTo>
                <a:cubicBezTo>
                  <a:pt x="213457" y="317406"/>
                  <a:pt x="226421" y="265811"/>
                  <a:pt x="233829" y="216599"/>
                </a:cubicBezTo>
                <a:cubicBezTo>
                  <a:pt x="241237" y="167387"/>
                  <a:pt x="225627" y="92510"/>
                  <a:pt x="222717" y="59437"/>
                </a:cubicBezTo>
                <a:cubicBezTo>
                  <a:pt x="219807" y="26364"/>
                  <a:pt x="193613" y="-5122"/>
                  <a:pt x="197317" y="6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B9AD4F45-F34F-4F0F-A9B7-BA5970D9CD46}"/>
              </a:ext>
            </a:extLst>
          </p:cNvPr>
          <p:cNvSpPr/>
          <p:nvPr/>
        </p:nvSpPr>
        <p:spPr>
          <a:xfrm>
            <a:off x="2808174" y="7696171"/>
            <a:ext cx="229971" cy="105634"/>
          </a:xfrm>
          <a:custGeom>
            <a:avLst/>
            <a:gdLst>
              <a:gd name="connsiteX0" fmla="*/ 114 w 229971"/>
              <a:gd name="connsiteY0" fmla="*/ 29 h 105634"/>
              <a:gd name="connsiteX1" fmla="*/ 96951 w 229971"/>
              <a:gd name="connsiteY1" fmla="*/ 79404 h 105634"/>
              <a:gd name="connsiteX2" fmla="*/ 225539 w 229971"/>
              <a:gd name="connsiteY2" fmla="*/ 103217 h 105634"/>
              <a:gd name="connsiteX3" fmla="*/ 189026 w 229971"/>
              <a:gd name="connsiteY3" fmla="*/ 103217 h 105634"/>
              <a:gd name="connsiteX4" fmla="*/ 79489 w 229971"/>
              <a:gd name="connsiteY4" fmla="*/ 88929 h 105634"/>
              <a:gd name="connsiteX5" fmla="*/ 114 w 229971"/>
              <a:gd name="connsiteY5" fmla="*/ 29 h 10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971" h="105634">
                <a:moveTo>
                  <a:pt x="114" y="29"/>
                </a:moveTo>
                <a:cubicBezTo>
                  <a:pt x="3024" y="-1558"/>
                  <a:pt x="59380" y="62206"/>
                  <a:pt x="96951" y="79404"/>
                </a:cubicBezTo>
                <a:cubicBezTo>
                  <a:pt x="134522" y="96602"/>
                  <a:pt x="210193" y="99248"/>
                  <a:pt x="225539" y="103217"/>
                </a:cubicBezTo>
                <a:cubicBezTo>
                  <a:pt x="240885" y="107186"/>
                  <a:pt x="213368" y="105598"/>
                  <a:pt x="189026" y="103217"/>
                </a:cubicBezTo>
                <a:cubicBezTo>
                  <a:pt x="164684" y="100836"/>
                  <a:pt x="108593" y="101894"/>
                  <a:pt x="79489" y="88929"/>
                </a:cubicBezTo>
                <a:cubicBezTo>
                  <a:pt x="50385" y="75964"/>
                  <a:pt x="-2796" y="1616"/>
                  <a:pt x="114" y="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D635416B-9153-4C0E-A1BC-352AE65D4C5A}"/>
              </a:ext>
            </a:extLst>
          </p:cNvPr>
          <p:cNvSpPr/>
          <p:nvPr/>
        </p:nvSpPr>
        <p:spPr>
          <a:xfrm>
            <a:off x="3477880" y="7697740"/>
            <a:ext cx="308930" cy="50334"/>
          </a:xfrm>
          <a:custGeom>
            <a:avLst/>
            <a:gdLst>
              <a:gd name="connsiteX0" fmla="*/ 333 w 308930"/>
              <a:gd name="connsiteY0" fmla="*/ 48 h 50334"/>
              <a:gd name="connsiteX1" fmla="*/ 151145 w 308930"/>
              <a:gd name="connsiteY1" fmla="*/ 47673 h 50334"/>
              <a:gd name="connsiteX2" fmla="*/ 290845 w 308930"/>
              <a:gd name="connsiteY2" fmla="*/ 39735 h 50334"/>
              <a:gd name="connsiteX3" fmla="*/ 305133 w 308930"/>
              <a:gd name="connsiteY3" fmla="*/ 1635 h 50334"/>
              <a:gd name="connsiteX4" fmla="*/ 271795 w 308930"/>
              <a:gd name="connsiteY4" fmla="*/ 22273 h 50334"/>
              <a:gd name="connsiteX5" fmla="*/ 194008 w 308930"/>
              <a:gd name="connsiteY5" fmla="*/ 38148 h 50334"/>
              <a:gd name="connsiteX6" fmla="*/ 333 w 308930"/>
              <a:gd name="connsiteY6" fmla="*/ 48 h 5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930" h="50334">
                <a:moveTo>
                  <a:pt x="333" y="48"/>
                </a:moveTo>
                <a:cubicBezTo>
                  <a:pt x="-6811" y="1636"/>
                  <a:pt x="102726" y="41058"/>
                  <a:pt x="151145" y="47673"/>
                </a:cubicBezTo>
                <a:cubicBezTo>
                  <a:pt x="199564" y="54288"/>
                  <a:pt x="265180" y="47408"/>
                  <a:pt x="290845" y="39735"/>
                </a:cubicBezTo>
                <a:cubicBezTo>
                  <a:pt x="316510" y="32062"/>
                  <a:pt x="308308" y="4545"/>
                  <a:pt x="305133" y="1635"/>
                </a:cubicBezTo>
                <a:cubicBezTo>
                  <a:pt x="301958" y="-1275"/>
                  <a:pt x="290316" y="16188"/>
                  <a:pt x="271795" y="22273"/>
                </a:cubicBezTo>
                <a:cubicBezTo>
                  <a:pt x="253274" y="28358"/>
                  <a:pt x="239252" y="40000"/>
                  <a:pt x="194008" y="38148"/>
                </a:cubicBezTo>
                <a:cubicBezTo>
                  <a:pt x="148764" y="36296"/>
                  <a:pt x="7477" y="-1540"/>
                  <a:pt x="333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A6C37D30-9AB7-4F65-AD30-98751375325C}"/>
              </a:ext>
            </a:extLst>
          </p:cNvPr>
          <p:cNvSpPr/>
          <p:nvPr/>
        </p:nvSpPr>
        <p:spPr>
          <a:xfrm>
            <a:off x="2909318" y="7963242"/>
            <a:ext cx="250477" cy="85313"/>
          </a:xfrm>
          <a:custGeom>
            <a:avLst/>
            <a:gdLst>
              <a:gd name="connsiteX0" fmla="*/ 248220 w 250477"/>
              <a:gd name="connsiteY0" fmla="*/ 59983 h 85313"/>
              <a:gd name="connsiteX1" fmla="*/ 119632 w 250477"/>
              <a:gd name="connsiteY1" fmla="*/ 56808 h 85313"/>
              <a:gd name="connsiteX2" fmla="*/ 2157 w 250477"/>
              <a:gd name="connsiteY2" fmla="*/ 1246 h 85313"/>
              <a:gd name="connsiteX3" fmla="*/ 54545 w 250477"/>
              <a:gd name="connsiteY3" fmla="*/ 23471 h 85313"/>
              <a:gd name="connsiteX4" fmla="*/ 189482 w 250477"/>
              <a:gd name="connsiteY4" fmla="*/ 83796 h 85313"/>
              <a:gd name="connsiteX5" fmla="*/ 248220 w 250477"/>
              <a:gd name="connsiteY5" fmla="*/ 59983 h 8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477" h="85313">
                <a:moveTo>
                  <a:pt x="248220" y="59983"/>
                </a:moveTo>
                <a:cubicBezTo>
                  <a:pt x="236578" y="55485"/>
                  <a:pt x="160643" y="66598"/>
                  <a:pt x="119632" y="56808"/>
                </a:cubicBezTo>
                <a:cubicBezTo>
                  <a:pt x="78621" y="47018"/>
                  <a:pt x="13005" y="6802"/>
                  <a:pt x="2157" y="1246"/>
                </a:cubicBezTo>
                <a:cubicBezTo>
                  <a:pt x="-8691" y="-4310"/>
                  <a:pt x="23324" y="9713"/>
                  <a:pt x="54545" y="23471"/>
                </a:cubicBezTo>
                <a:cubicBezTo>
                  <a:pt x="85766" y="37229"/>
                  <a:pt x="154557" y="75594"/>
                  <a:pt x="189482" y="83796"/>
                </a:cubicBezTo>
                <a:cubicBezTo>
                  <a:pt x="224407" y="91998"/>
                  <a:pt x="259862" y="64481"/>
                  <a:pt x="248220" y="599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CE8DD51C-AD2F-4969-8D38-A516BC6737B8}"/>
              </a:ext>
            </a:extLst>
          </p:cNvPr>
          <p:cNvSpPr/>
          <p:nvPr/>
        </p:nvSpPr>
        <p:spPr>
          <a:xfrm>
            <a:off x="3447169" y="7981878"/>
            <a:ext cx="258286" cy="32793"/>
          </a:xfrm>
          <a:custGeom>
            <a:avLst/>
            <a:gdLst>
              <a:gd name="connsiteX0" fmla="*/ 881 w 258286"/>
              <a:gd name="connsiteY0" fmla="*/ 30235 h 32793"/>
              <a:gd name="connsiteX1" fmla="*/ 124706 w 258286"/>
              <a:gd name="connsiteY1" fmla="*/ 30235 h 32793"/>
              <a:gd name="connsiteX2" fmla="*/ 256469 w 258286"/>
              <a:gd name="connsiteY2" fmla="*/ 72 h 32793"/>
              <a:gd name="connsiteX3" fmla="*/ 189794 w 258286"/>
              <a:gd name="connsiteY3" fmla="*/ 22297 h 32793"/>
              <a:gd name="connsiteX4" fmla="*/ 881 w 258286"/>
              <a:gd name="connsiteY4" fmla="*/ 30235 h 3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286" h="32793">
                <a:moveTo>
                  <a:pt x="881" y="30235"/>
                </a:moveTo>
                <a:cubicBezTo>
                  <a:pt x="-9967" y="31558"/>
                  <a:pt x="82108" y="35262"/>
                  <a:pt x="124706" y="30235"/>
                </a:cubicBezTo>
                <a:cubicBezTo>
                  <a:pt x="167304" y="25208"/>
                  <a:pt x="245621" y="1395"/>
                  <a:pt x="256469" y="72"/>
                </a:cubicBezTo>
                <a:cubicBezTo>
                  <a:pt x="267317" y="-1251"/>
                  <a:pt x="227629" y="15947"/>
                  <a:pt x="189794" y="22297"/>
                </a:cubicBezTo>
                <a:cubicBezTo>
                  <a:pt x="151959" y="28647"/>
                  <a:pt x="11729" y="28912"/>
                  <a:pt x="881" y="302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EA0FE5F7-D523-4B47-BB1C-62F81B4EEB5F}"/>
              </a:ext>
            </a:extLst>
          </p:cNvPr>
          <p:cNvSpPr/>
          <p:nvPr/>
        </p:nvSpPr>
        <p:spPr>
          <a:xfrm>
            <a:off x="3373185" y="8035921"/>
            <a:ext cx="272594" cy="14372"/>
          </a:xfrm>
          <a:custGeom>
            <a:avLst/>
            <a:gdLst>
              <a:gd name="connsiteX0" fmla="*/ 253 w 272594"/>
              <a:gd name="connsiteY0" fmla="*/ 4 h 14372"/>
              <a:gd name="connsiteX1" fmla="*/ 163765 w 272594"/>
              <a:gd name="connsiteY1" fmla="*/ 12704 h 14372"/>
              <a:gd name="connsiteX2" fmla="*/ 271715 w 272594"/>
              <a:gd name="connsiteY2" fmla="*/ 7942 h 14372"/>
              <a:gd name="connsiteX3" fmla="*/ 203453 w 272594"/>
              <a:gd name="connsiteY3" fmla="*/ 14292 h 14372"/>
              <a:gd name="connsiteX4" fmla="*/ 253 w 272594"/>
              <a:gd name="connsiteY4" fmla="*/ 4 h 1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4" h="14372">
                <a:moveTo>
                  <a:pt x="253" y="4"/>
                </a:moveTo>
                <a:cubicBezTo>
                  <a:pt x="-6362" y="-261"/>
                  <a:pt x="118521" y="11381"/>
                  <a:pt x="163765" y="12704"/>
                </a:cubicBezTo>
                <a:cubicBezTo>
                  <a:pt x="209009" y="14027"/>
                  <a:pt x="265100" y="7677"/>
                  <a:pt x="271715" y="7942"/>
                </a:cubicBezTo>
                <a:cubicBezTo>
                  <a:pt x="278330" y="8207"/>
                  <a:pt x="246845" y="12969"/>
                  <a:pt x="203453" y="14292"/>
                </a:cubicBezTo>
                <a:cubicBezTo>
                  <a:pt x="160061" y="15615"/>
                  <a:pt x="6868" y="269"/>
                  <a:pt x="253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796AB552-F848-486E-A669-B08598B19DF6}"/>
              </a:ext>
            </a:extLst>
          </p:cNvPr>
          <p:cNvSpPr/>
          <p:nvPr/>
        </p:nvSpPr>
        <p:spPr>
          <a:xfrm>
            <a:off x="3403585" y="8032677"/>
            <a:ext cx="319493" cy="111349"/>
          </a:xfrm>
          <a:custGeom>
            <a:avLst/>
            <a:gdLst>
              <a:gd name="connsiteX0" fmla="*/ 15 w 319493"/>
              <a:gd name="connsiteY0" fmla="*/ 68336 h 111349"/>
              <a:gd name="connsiteX1" fmla="*/ 200040 w 319493"/>
              <a:gd name="connsiteY1" fmla="*/ 111198 h 111349"/>
              <a:gd name="connsiteX2" fmla="*/ 246078 w 319493"/>
              <a:gd name="connsiteY2" fmla="*/ 79448 h 111349"/>
              <a:gd name="connsiteX3" fmla="*/ 298465 w 319493"/>
              <a:gd name="connsiteY3" fmla="*/ 1661 h 111349"/>
              <a:gd name="connsiteX4" fmla="*/ 319103 w 319493"/>
              <a:gd name="connsiteY4" fmla="*/ 28648 h 111349"/>
              <a:gd name="connsiteX5" fmla="*/ 303228 w 319493"/>
              <a:gd name="connsiteY5" fmla="*/ 57223 h 111349"/>
              <a:gd name="connsiteX6" fmla="*/ 211153 w 319493"/>
              <a:gd name="connsiteY6" fmla="*/ 100086 h 111349"/>
              <a:gd name="connsiteX7" fmla="*/ 15 w 319493"/>
              <a:gd name="connsiteY7" fmla="*/ 68336 h 11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493" h="111349">
                <a:moveTo>
                  <a:pt x="15" y="68336"/>
                </a:moveTo>
                <a:cubicBezTo>
                  <a:pt x="-1837" y="70188"/>
                  <a:pt x="159030" y="109346"/>
                  <a:pt x="200040" y="111198"/>
                </a:cubicBezTo>
                <a:cubicBezTo>
                  <a:pt x="241050" y="113050"/>
                  <a:pt x="229674" y="97704"/>
                  <a:pt x="246078" y="79448"/>
                </a:cubicBezTo>
                <a:cubicBezTo>
                  <a:pt x="262482" y="61192"/>
                  <a:pt x="286294" y="10128"/>
                  <a:pt x="298465" y="1661"/>
                </a:cubicBezTo>
                <a:cubicBezTo>
                  <a:pt x="310636" y="-6806"/>
                  <a:pt x="318309" y="19388"/>
                  <a:pt x="319103" y="28648"/>
                </a:cubicBezTo>
                <a:cubicBezTo>
                  <a:pt x="319897" y="37908"/>
                  <a:pt x="321220" y="45317"/>
                  <a:pt x="303228" y="57223"/>
                </a:cubicBezTo>
                <a:cubicBezTo>
                  <a:pt x="285236" y="69129"/>
                  <a:pt x="257984" y="95324"/>
                  <a:pt x="211153" y="100086"/>
                </a:cubicBezTo>
                <a:cubicBezTo>
                  <a:pt x="164322" y="104848"/>
                  <a:pt x="1867" y="66484"/>
                  <a:pt x="15" y="683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E0BE09F9-A9DC-4712-85BC-922F81D17CCA}"/>
              </a:ext>
            </a:extLst>
          </p:cNvPr>
          <p:cNvSpPr/>
          <p:nvPr/>
        </p:nvSpPr>
        <p:spPr>
          <a:xfrm>
            <a:off x="3339951" y="8107199"/>
            <a:ext cx="313721" cy="93280"/>
          </a:xfrm>
          <a:custGeom>
            <a:avLst/>
            <a:gdLst>
              <a:gd name="connsiteX0" fmla="*/ 149 w 313721"/>
              <a:gd name="connsiteY0" fmla="*/ 164 h 93280"/>
              <a:gd name="connsiteX1" fmla="*/ 92224 w 313721"/>
              <a:gd name="connsiteY1" fmla="*/ 68426 h 93280"/>
              <a:gd name="connsiteX2" fmla="*/ 179537 w 313721"/>
              <a:gd name="connsiteY2" fmla="*/ 71601 h 93280"/>
              <a:gd name="connsiteX3" fmla="*/ 312887 w 313721"/>
              <a:gd name="connsiteY3" fmla="*/ 55726 h 93280"/>
              <a:gd name="connsiteX4" fmla="*/ 230337 w 313721"/>
              <a:gd name="connsiteY4" fmla="*/ 76364 h 93280"/>
              <a:gd name="connsiteX5" fmla="*/ 114449 w 313721"/>
              <a:gd name="connsiteY5" fmla="*/ 90651 h 93280"/>
              <a:gd name="connsiteX6" fmla="*/ 149 w 313721"/>
              <a:gd name="connsiteY6" fmla="*/ 164 h 9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721" h="93280">
                <a:moveTo>
                  <a:pt x="149" y="164"/>
                </a:moveTo>
                <a:cubicBezTo>
                  <a:pt x="-3555" y="-3540"/>
                  <a:pt x="62326" y="56520"/>
                  <a:pt x="92224" y="68426"/>
                </a:cubicBezTo>
                <a:cubicBezTo>
                  <a:pt x="122122" y="80332"/>
                  <a:pt x="142760" y="73718"/>
                  <a:pt x="179537" y="71601"/>
                </a:cubicBezTo>
                <a:cubicBezTo>
                  <a:pt x="216314" y="69484"/>
                  <a:pt x="304420" y="54932"/>
                  <a:pt x="312887" y="55726"/>
                </a:cubicBezTo>
                <a:cubicBezTo>
                  <a:pt x="321354" y="56520"/>
                  <a:pt x="263410" y="70543"/>
                  <a:pt x="230337" y="76364"/>
                </a:cubicBezTo>
                <a:cubicBezTo>
                  <a:pt x="197264" y="82185"/>
                  <a:pt x="152020" y="99912"/>
                  <a:pt x="114449" y="90651"/>
                </a:cubicBezTo>
                <a:cubicBezTo>
                  <a:pt x="76878" y="81391"/>
                  <a:pt x="3853" y="3868"/>
                  <a:pt x="149" y="1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691A43ED-B814-47B0-A627-93CCF85D9C54}"/>
              </a:ext>
            </a:extLst>
          </p:cNvPr>
          <p:cNvSpPr/>
          <p:nvPr/>
        </p:nvSpPr>
        <p:spPr>
          <a:xfrm>
            <a:off x="3960113" y="7596578"/>
            <a:ext cx="379840" cy="57488"/>
          </a:xfrm>
          <a:custGeom>
            <a:avLst/>
            <a:gdLst>
              <a:gd name="connsiteX0" fmla="*/ 170 w 379840"/>
              <a:gd name="connsiteY0" fmla="*/ 139 h 57488"/>
              <a:gd name="connsiteX1" fmla="*/ 137754 w 379840"/>
              <a:gd name="connsiteY1" fmla="*/ 53055 h 57488"/>
              <a:gd name="connsiteX2" fmla="*/ 233004 w 379840"/>
              <a:gd name="connsiteY2" fmla="*/ 53055 h 57488"/>
              <a:gd name="connsiteX3" fmla="*/ 334604 w 379840"/>
              <a:gd name="connsiteY3" fmla="*/ 40355 h 57488"/>
              <a:gd name="connsiteX4" fmla="*/ 379054 w 379840"/>
              <a:gd name="connsiteY4" fmla="*/ 139 h 57488"/>
              <a:gd name="connsiteX5" fmla="*/ 300737 w 379840"/>
              <a:gd name="connsiteY5" fmla="*/ 27655 h 57488"/>
              <a:gd name="connsiteX6" fmla="*/ 167387 w 379840"/>
              <a:gd name="connsiteY6" fmla="*/ 42472 h 57488"/>
              <a:gd name="connsiteX7" fmla="*/ 170 w 379840"/>
              <a:gd name="connsiteY7" fmla="*/ 139 h 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840" h="57488">
                <a:moveTo>
                  <a:pt x="170" y="139"/>
                </a:moveTo>
                <a:cubicBezTo>
                  <a:pt x="-4769" y="1903"/>
                  <a:pt x="98948" y="44236"/>
                  <a:pt x="137754" y="53055"/>
                </a:cubicBezTo>
                <a:cubicBezTo>
                  <a:pt x="176560" y="61874"/>
                  <a:pt x="200196" y="55172"/>
                  <a:pt x="233004" y="53055"/>
                </a:cubicBezTo>
                <a:cubicBezTo>
                  <a:pt x="265812" y="50938"/>
                  <a:pt x="310262" y="49174"/>
                  <a:pt x="334604" y="40355"/>
                </a:cubicBezTo>
                <a:cubicBezTo>
                  <a:pt x="358946" y="31536"/>
                  <a:pt x="384698" y="2256"/>
                  <a:pt x="379054" y="139"/>
                </a:cubicBezTo>
                <a:cubicBezTo>
                  <a:pt x="373410" y="-1978"/>
                  <a:pt x="336015" y="20600"/>
                  <a:pt x="300737" y="27655"/>
                </a:cubicBezTo>
                <a:cubicBezTo>
                  <a:pt x="265459" y="34710"/>
                  <a:pt x="216776" y="45647"/>
                  <a:pt x="167387" y="42472"/>
                </a:cubicBezTo>
                <a:cubicBezTo>
                  <a:pt x="117998" y="39297"/>
                  <a:pt x="5109" y="-1625"/>
                  <a:pt x="170" y="1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1214295F-0434-42F5-B0BD-104A87C30344}"/>
              </a:ext>
            </a:extLst>
          </p:cNvPr>
          <p:cNvSpPr/>
          <p:nvPr/>
        </p:nvSpPr>
        <p:spPr>
          <a:xfrm>
            <a:off x="4059524" y="7664405"/>
            <a:ext cx="266057" cy="51001"/>
          </a:xfrm>
          <a:custGeom>
            <a:avLst/>
            <a:gdLst>
              <a:gd name="connsiteX0" fmla="*/ 260593 w 266057"/>
              <a:gd name="connsiteY0" fmla="*/ 45 h 51001"/>
              <a:gd name="connsiteX1" fmla="*/ 167459 w 266057"/>
              <a:gd name="connsiteY1" fmla="*/ 38145 h 51001"/>
              <a:gd name="connsiteX2" fmla="*/ 243 w 266057"/>
              <a:gd name="connsiteY2" fmla="*/ 46612 h 51001"/>
              <a:gd name="connsiteX3" fmla="*/ 127243 w 266057"/>
              <a:gd name="connsiteY3" fmla="*/ 50845 h 51001"/>
              <a:gd name="connsiteX4" fmla="*/ 241543 w 266057"/>
              <a:gd name="connsiteY4" fmla="*/ 46612 h 51001"/>
              <a:gd name="connsiteX5" fmla="*/ 260593 w 266057"/>
              <a:gd name="connsiteY5" fmla="*/ 45 h 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57" h="51001">
                <a:moveTo>
                  <a:pt x="260593" y="45"/>
                </a:moveTo>
                <a:cubicBezTo>
                  <a:pt x="248246" y="-1366"/>
                  <a:pt x="210851" y="30384"/>
                  <a:pt x="167459" y="38145"/>
                </a:cubicBezTo>
                <a:cubicBezTo>
                  <a:pt x="124067" y="45906"/>
                  <a:pt x="6946" y="44495"/>
                  <a:pt x="243" y="46612"/>
                </a:cubicBezTo>
                <a:cubicBezTo>
                  <a:pt x="-6460" y="48729"/>
                  <a:pt x="127243" y="50845"/>
                  <a:pt x="127243" y="50845"/>
                </a:cubicBezTo>
                <a:cubicBezTo>
                  <a:pt x="167460" y="50845"/>
                  <a:pt x="219671" y="52256"/>
                  <a:pt x="241543" y="46612"/>
                </a:cubicBezTo>
                <a:cubicBezTo>
                  <a:pt x="263415" y="40968"/>
                  <a:pt x="272940" y="1456"/>
                  <a:pt x="260593" y="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: 図形 2149">
            <a:extLst>
              <a:ext uri="{FF2B5EF4-FFF2-40B4-BE49-F238E27FC236}">
                <a16:creationId xmlns:a16="http://schemas.microsoft.com/office/drawing/2014/main" id="{02FA0525-D7DF-483B-910B-1BFEFC5E27CA}"/>
              </a:ext>
            </a:extLst>
          </p:cNvPr>
          <p:cNvSpPr/>
          <p:nvPr/>
        </p:nvSpPr>
        <p:spPr>
          <a:xfrm>
            <a:off x="3928415" y="8097645"/>
            <a:ext cx="258631" cy="36719"/>
          </a:xfrm>
          <a:custGeom>
            <a:avLst/>
            <a:gdLst>
              <a:gd name="connsiteX0" fmla="*/ 118 w 258631"/>
              <a:gd name="connsiteY0" fmla="*/ 11305 h 36719"/>
              <a:gd name="connsiteX1" fmla="*/ 91135 w 258631"/>
              <a:gd name="connsiteY1" fmla="*/ 28238 h 36719"/>
              <a:gd name="connsiteX2" fmla="*/ 196968 w 258631"/>
              <a:gd name="connsiteY2" fmla="*/ 722 h 36719"/>
              <a:gd name="connsiteX3" fmla="*/ 258352 w 258631"/>
              <a:gd name="connsiteY3" fmla="*/ 9188 h 36719"/>
              <a:gd name="connsiteX4" fmla="*/ 173685 w 258631"/>
              <a:gd name="connsiteY4" fmla="*/ 21888 h 36719"/>
              <a:gd name="connsiteX5" fmla="*/ 110185 w 258631"/>
              <a:gd name="connsiteY5" fmla="*/ 36705 h 36719"/>
              <a:gd name="connsiteX6" fmla="*/ 118 w 258631"/>
              <a:gd name="connsiteY6" fmla="*/ 11305 h 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31" h="36719">
                <a:moveTo>
                  <a:pt x="118" y="11305"/>
                </a:moveTo>
                <a:cubicBezTo>
                  <a:pt x="-3057" y="9894"/>
                  <a:pt x="58327" y="30002"/>
                  <a:pt x="91135" y="28238"/>
                </a:cubicBezTo>
                <a:cubicBezTo>
                  <a:pt x="123943" y="26474"/>
                  <a:pt x="169099" y="3897"/>
                  <a:pt x="196968" y="722"/>
                </a:cubicBezTo>
                <a:cubicBezTo>
                  <a:pt x="224837" y="-2453"/>
                  <a:pt x="262233" y="5660"/>
                  <a:pt x="258352" y="9188"/>
                </a:cubicBezTo>
                <a:cubicBezTo>
                  <a:pt x="254471" y="12716"/>
                  <a:pt x="198380" y="17302"/>
                  <a:pt x="173685" y="21888"/>
                </a:cubicBezTo>
                <a:cubicBezTo>
                  <a:pt x="148991" y="26474"/>
                  <a:pt x="136643" y="35999"/>
                  <a:pt x="110185" y="36705"/>
                </a:cubicBezTo>
                <a:cubicBezTo>
                  <a:pt x="83727" y="37411"/>
                  <a:pt x="3293" y="12716"/>
                  <a:pt x="118" y="113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CC2B411A-19DA-4601-8F74-DA9F4D55ADED}"/>
              </a:ext>
            </a:extLst>
          </p:cNvPr>
          <p:cNvSpPr/>
          <p:nvPr/>
        </p:nvSpPr>
        <p:spPr>
          <a:xfrm>
            <a:off x="3870841" y="8197488"/>
            <a:ext cx="300436" cy="23654"/>
          </a:xfrm>
          <a:custGeom>
            <a:avLst/>
            <a:gdLst>
              <a:gd name="connsiteX0" fmla="*/ 2659 w 300436"/>
              <a:gd name="connsiteY0" fmla="*/ 362 h 23654"/>
              <a:gd name="connsiteX1" fmla="*/ 265126 w 300436"/>
              <a:gd name="connsiteY1" fmla="*/ 8829 h 23654"/>
              <a:gd name="connsiteX2" fmla="*/ 292642 w 300436"/>
              <a:gd name="connsiteY2" fmla="*/ 362 h 23654"/>
              <a:gd name="connsiteX3" fmla="*/ 216442 w 300436"/>
              <a:gd name="connsiteY3" fmla="*/ 10945 h 23654"/>
              <a:gd name="connsiteX4" fmla="*/ 133892 w 300436"/>
              <a:gd name="connsiteY4" fmla="*/ 23645 h 23654"/>
              <a:gd name="connsiteX5" fmla="*/ 2659 w 300436"/>
              <a:gd name="connsiteY5" fmla="*/ 362 h 2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436" h="23654">
                <a:moveTo>
                  <a:pt x="2659" y="362"/>
                </a:moveTo>
                <a:cubicBezTo>
                  <a:pt x="24531" y="-2107"/>
                  <a:pt x="216796" y="8829"/>
                  <a:pt x="265126" y="8829"/>
                </a:cubicBezTo>
                <a:cubicBezTo>
                  <a:pt x="313456" y="8829"/>
                  <a:pt x="300756" y="9"/>
                  <a:pt x="292642" y="362"/>
                </a:cubicBezTo>
                <a:cubicBezTo>
                  <a:pt x="284528" y="715"/>
                  <a:pt x="242900" y="7065"/>
                  <a:pt x="216442" y="10945"/>
                </a:cubicBezTo>
                <a:cubicBezTo>
                  <a:pt x="189984" y="14825"/>
                  <a:pt x="167759" y="23998"/>
                  <a:pt x="133892" y="23645"/>
                </a:cubicBezTo>
                <a:cubicBezTo>
                  <a:pt x="100025" y="23292"/>
                  <a:pt x="-19213" y="2831"/>
                  <a:pt x="2659" y="3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: 図形 2151">
            <a:extLst>
              <a:ext uri="{FF2B5EF4-FFF2-40B4-BE49-F238E27FC236}">
                <a16:creationId xmlns:a16="http://schemas.microsoft.com/office/drawing/2014/main" id="{F1894EF2-166B-4E4B-84F6-86DE970B00CD}"/>
              </a:ext>
            </a:extLst>
          </p:cNvPr>
          <p:cNvSpPr/>
          <p:nvPr/>
        </p:nvSpPr>
        <p:spPr>
          <a:xfrm>
            <a:off x="3897700" y="8132062"/>
            <a:ext cx="302511" cy="34054"/>
          </a:xfrm>
          <a:custGeom>
            <a:avLst/>
            <a:gdLst>
              <a:gd name="connsiteX0" fmla="*/ 5433 w 302511"/>
              <a:gd name="connsiteY0" fmla="*/ 21338 h 34054"/>
              <a:gd name="connsiteX1" fmla="*/ 71050 w 302511"/>
              <a:gd name="connsiteY1" fmla="*/ 34038 h 34054"/>
              <a:gd name="connsiteX2" fmla="*/ 238267 w 302511"/>
              <a:gd name="connsiteY2" fmla="*/ 23455 h 34054"/>
              <a:gd name="connsiteX3" fmla="*/ 301767 w 302511"/>
              <a:gd name="connsiteY3" fmla="*/ 171 h 34054"/>
              <a:gd name="connsiteX4" fmla="*/ 202283 w 302511"/>
              <a:gd name="connsiteY4" fmla="*/ 12871 h 34054"/>
              <a:gd name="connsiteX5" fmla="*/ 5433 w 302511"/>
              <a:gd name="connsiteY5" fmla="*/ 21338 h 3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11" h="34054">
                <a:moveTo>
                  <a:pt x="5433" y="21338"/>
                </a:moveTo>
                <a:cubicBezTo>
                  <a:pt x="-16439" y="24866"/>
                  <a:pt x="32244" y="33685"/>
                  <a:pt x="71050" y="34038"/>
                </a:cubicBezTo>
                <a:cubicBezTo>
                  <a:pt x="109856" y="34391"/>
                  <a:pt x="199814" y="29099"/>
                  <a:pt x="238267" y="23455"/>
                </a:cubicBezTo>
                <a:cubicBezTo>
                  <a:pt x="276720" y="17811"/>
                  <a:pt x="307764" y="1935"/>
                  <a:pt x="301767" y="171"/>
                </a:cubicBezTo>
                <a:cubicBezTo>
                  <a:pt x="295770" y="-1593"/>
                  <a:pt x="250261" y="10754"/>
                  <a:pt x="202283" y="12871"/>
                </a:cubicBezTo>
                <a:cubicBezTo>
                  <a:pt x="154305" y="14988"/>
                  <a:pt x="27305" y="17810"/>
                  <a:pt x="5433" y="21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: 図形 2152">
            <a:extLst>
              <a:ext uri="{FF2B5EF4-FFF2-40B4-BE49-F238E27FC236}">
                <a16:creationId xmlns:a16="http://schemas.microsoft.com/office/drawing/2014/main" id="{7D0380EF-C413-4EC6-97A4-E33B10790E96}"/>
              </a:ext>
            </a:extLst>
          </p:cNvPr>
          <p:cNvSpPr/>
          <p:nvPr/>
        </p:nvSpPr>
        <p:spPr>
          <a:xfrm>
            <a:off x="4401605" y="7718406"/>
            <a:ext cx="372016" cy="174128"/>
          </a:xfrm>
          <a:custGeom>
            <a:avLst/>
            <a:gdLst>
              <a:gd name="connsiteX0" fmla="*/ 372008 w 372016"/>
              <a:gd name="connsiteY0" fmla="*/ 19 h 174128"/>
              <a:gd name="connsiteX1" fmla="*/ 329145 w 372016"/>
              <a:gd name="connsiteY1" fmla="*/ 127019 h 174128"/>
              <a:gd name="connsiteX2" fmla="*/ 251358 w 372016"/>
              <a:gd name="connsiteY2" fmla="*/ 163532 h 174128"/>
              <a:gd name="connsiteX3" fmla="*/ 162458 w 372016"/>
              <a:gd name="connsiteY3" fmla="*/ 173057 h 174128"/>
              <a:gd name="connsiteX4" fmla="*/ 65620 w 372016"/>
              <a:gd name="connsiteY4" fmla="*/ 142894 h 174128"/>
              <a:gd name="connsiteX5" fmla="*/ 3708 w 372016"/>
              <a:gd name="connsiteY5" fmla="*/ 112732 h 174128"/>
              <a:gd name="connsiteX6" fmla="*/ 175158 w 372016"/>
              <a:gd name="connsiteY6" fmla="*/ 171469 h 174128"/>
              <a:gd name="connsiteX7" fmla="*/ 325970 w 372016"/>
              <a:gd name="connsiteY7" fmla="*/ 117494 h 174128"/>
              <a:gd name="connsiteX8" fmla="*/ 372008 w 372016"/>
              <a:gd name="connsiteY8" fmla="*/ 19 h 1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016" h="174128">
                <a:moveTo>
                  <a:pt x="372008" y="19"/>
                </a:moveTo>
                <a:cubicBezTo>
                  <a:pt x="372537" y="1606"/>
                  <a:pt x="349253" y="99767"/>
                  <a:pt x="329145" y="127019"/>
                </a:cubicBezTo>
                <a:cubicBezTo>
                  <a:pt x="309037" y="154271"/>
                  <a:pt x="279139" y="155859"/>
                  <a:pt x="251358" y="163532"/>
                </a:cubicBezTo>
                <a:cubicBezTo>
                  <a:pt x="223577" y="171205"/>
                  <a:pt x="193414" y="176497"/>
                  <a:pt x="162458" y="173057"/>
                </a:cubicBezTo>
                <a:cubicBezTo>
                  <a:pt x="131502" y="169617"/>
                  <a:pt x="92078" y="152948"/>
                  <a:pt x="65620" y="142894"/>
                </a:cubicBezTo>
                <a:cubicBezTo>
                  <a:pt x="39162" y="132840"/>
                  <a:pt x="-14548" y="107970"/>
                  <a:pt x="3708" y="112732"/>
                </a:cubicBezTo>
                <a:cubicBezTo>
                  <a:pt x="21964" y="117494"/>
                  <a:pt x="121448" y="170675"/>
                  <a:pt x="175158" y="171469"/>
                </a:cubicBezTo>
                <a:cubicBezTo>
                  <a:pt x="228868" y="172263"/>
                  <a:pt x="295543" y="141836"/>
                  <a:pt x="325970" y="117494"/>
                </a:cubicBezTo>
                <a:cubicBezTo>
                  <a:pt x="356397" y="93152"/>
                  <a:pt x="371479" y="-1568"/>
                  <a:pt x="372008" y="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: 図形 2153">
            <a:extLst>
              <a:ext uri="{FF2B5EF4-FFF2-40B4-BE49-F238E27FC236}">
                <a16:creationId xmlns:a16="http://schemas.microsoft.com/office/drawing/2014/main" id="{0B871856-48F1-4BD3-9F1B-475447F60939}"/>
              </a:ext>
            </a:extLst>
          </p:cNvPr>
          <p:cNvSpPr/>
          <p:nvPr/>
        </p:nvSpPr>
        <p:spPr>
          <a:xfrm>
            <a:off x="4400558" y="7764463"/>
            <a:ext cx="406934" cy="162910"/>
          </a:xfrm>
          <a:custGeom>
            <a:avLst/>
            <a:gdLst>
              <a:gd name="connsiteX0" fmla="*/ 406392 w 406934"/>
              <a:gd name="connsiteY0" fmla="*/ 0 h 162910"/>
              <a:gd name="connsiteX1" fmla="*/ 338130 w 406934"/>
              <a:gd name="connsiteY1" fmla="*/ 117475 h 162910"/>
              <a:gd name="connsiteX2" fmla="*/ 239705 w 406934"/>
              <a:gd name="connsiteY2" fmla="*/ 150812 h 162910"/>
              <a:gd name="connsiteX3" fmla="*/ 100005 w 406934"/>
              <a:gd name="connsiteY3" fmla="*/ 161925 h 162910"/>
              <a:gd name="connsiteX4" fmla="*/ 31742 w 406934"/>
              <a:gd name="connsiteY4" fmla="*/ 128587 h 162910"/>
              <a:gd name="connsiteX5" fmla="*/ 3167 w 406934"/>
              <a:gd name="connsiteY5" fmla="*/ 96837 h 162910"/>
              <a:gd name="connsiteX6" fmla="*/ 103180 w 406934"/>
              <a:gd name="connsiteY6" fmla="*/ 128587 h 162910"/>
              <a:gd name="connsiteX7" fmla="*/ 301617 w 406934"/>
              <a:gd name="connsiteY7" fmla="*/ 119062 h 162910"/>
              <a:gd name="connsiteX8" fmla="*/ 406392 w 406934"/>
              <a:gd name="connsiteY8" fmla="*/ 0 h 16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934" h="162910">
                <a:moveTo>
                  <a:pt x="406392" y="0"/>
                </a:moveTo>
                <a:cubicBezTo>
                  <a:pt x="412477" y="-264"/>
                  <a:pt x="365911" y="92340"/>
                  <a:pt x="338130" y="117475"/>
                </a:cubicBezTo>
                <a:cubicBezTo>
                  <a:pt x="310349" y="142610"/>
                  <a:pt x="279392" y="143404"/>
                  <a:pt x="239705" y="150812"/>
                </a:cubicBezTo>
                <a:cubicBezTo>
                  <a:pt x="200018" y="158220"/>
                  <a:pt x="134666" y="165629"/>
                  <a:pt x="100005" y="161925"/>
                </a:cubicBezTo>
                <a:cubicBezTo>
                  <a:pt x="65344" y="158221"/>
                  <a:pt x="47882" y="139435"/>
                  <a:pt x="31742" y="128587"/>
                </a:cubicBezTo>
                <a:cubicBezTo>
                  <a:pt x="15602" y="117739"/>
                  <a:pt x="-8739" y="96837"/>
                  <a:pt x="3167" y="96837"/>
                </a:cubicBezTo>
                <a:cubicBezTo>
                  <a:pt x="15073" y="96837"/>
                  <a:pt x="53438" y="124883"/>
                  <a:pt x="103180" y="128587"/>
                </a:cubicBezTo>
                <a:cubicBezTo>
                  <a:pt x="152922" y="132291"/>
                  <a:pt x="250288" y="138906"/>
                  <a:pt x="301617" y="119062"/>
                </a:cubicBezTo>
                <a:cubicBezTo>
                  <a:pt x="352946" y="99218"/>
                  <a:pt x="400307" y="264"/>
                  <a:pt x="40639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: 図形 2154">
            <a:extLst>
              <a:ext uri="{FF2B5EF4-FFF2-40B4-BE49-F238E27FC236}">
                <a16:creationId xmlns:a16="http://schemas.microsoft.com/office/drawing/2014/main" id="{2FCB160D-EB84-4E16-B1B9-9E3FB238E290}"/>
              </a:ext>
            </a:extLst>
          </p:cNvPr>
          <p:cNvSpPr/>
          <p:nvPr/>
        </p:nvSpPr>
        <p:spPr>
          <a:xfrm>
            <a:off x="4024871" y="7950066"/>
            <a:ext cx="216160" cy="25549"/>
          </a:xfrm>
          <a:custGeom>
            <a:avLst/>
            <a:gdLst>
              <a:gd name="connsiteX0" fmla="*/ 1029 w 216160"/>
              <a:gd name="connsiteY0" fmla="*/ 134 h 25549"/>
              <a:gd name="connsiteX1" fmla="*/ 204229 w 216160"/>
              <a:gd name="connsiteY1" fmla="*/ 14951 h 25549"/>
              <a:gd name="connsiteX2" fmla="*/ 185179 w 216160"/>
              <a:gd name="connsiteY2" fmla="*/ 2251 h 25549"/>
              <a:gd name="connsiteX3" fmla="*/ 125912 w 216160"/>
              <a:gd name="connsiteY3" fmla="*/ 25534 h 25549"/>
              <a:gd name="connsiteX4" fmla="*/ 1029 w 216160"/>
              <a:gd name="connsiteY4" fmla="*/ 134 h 2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0" h="25549">
                <a:moveTo>
                  <a:pt x="1029" y="134"/>
                </a:moveTo>
                <a:cubicBezTo>
                  <a:pt x="14082" y="-1630"/>
                  <a:pt x="173537" y="14598"/>
                  <a:pt x="204229" y="14951"/>
                </a:cubicBezTo>
                <a:cubicBezTo>
                  <a:pt x="234921" y="15304"/>
                  <a:pt x="198232" y="487"/>
                  <a:pt x="185179" y="2251"/>
                </a:cubicBezTo>
                <a:cubicBezTo>
                  <a:pt x="172126" y="4015"/>
                  <a:pt x="148842" y="24829"/>
                  <a:pt x="125912" y="25534"/>
                </a:cubicBezTo>
                <a:cubicBezTo>
                  <a:pt x="102982" y="26239"/>
                  <a:pt x="-12024" y="1898"/>
                  <a:pt x="1029" y="1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790CF77A-5903-43BB-96D7-0A41CD9DCB5A}"/>
              </a:ext>
            </a:extLst>
          </p:cNvPr>
          <p:cNvSpPr/>
          <p:nvPr/>
        </p:nvSpPr>
        <p:spPr>
          <a:xfrm>
            <a:off x="3359001" y="7428776"/>
            <a:ext cx="278662" cy="232384"/>
          </a:xfrm>
          <a:custGeom>
            <a:avLst/>
            <a:gdLst>
              <a:gd name="connsiteX0" fmla="*/ 277432 w 278662"/>
              <a:gd name="connsiteY0" fmla="*/ 89624 h 232384"/>
              <a:gd name="connsiteX1" fmla="*/ 169482 w 278662"/>
              <a:gd name="connsiteY1" fmla="*/ 724 h 232384"/>
              <a:gd name="connsiteX2" fmla="*/ 118682 w 278662"/>
              <a:gd name="connsiteY2" fmla="*/ 53641 h 232384"/>
              <a:gd name="connsiteX3" fmla="*/ 23432 w 278662"/>
              <a:gd name="connsiteY3" fmla="*/ 159474 h 232384"/>
              <a:gd name="connsiteX4" fmla="*/ 149 w 278662"/>
              <a:gd name="connsiteY4" fmla="*/ 229324 h 232384"/>
              <a:gd name="connsiteX5" fmla="*/ 12849 w 278662"/>
              <a:gd name="connsiteY5" fmla="*/ 220857 h 232384"/>
              <a:gd name="connsiteX6" fmla="*/ 91166 w 278662"/>
              <a:gd name="connsiteY6" fmla="*/ 174291 h 232384"/>
              <a:gd name="connsiteX7" fmla="*/ 277432 w 278662"/>
              <a:gd name="connsiteY7" fmla="*/ 89624 h 23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62" h="232384">
                <a:moveTo>
                  <a:pt x="277432" y="89624"/>
                </a:moveTo>
                <a:cubicBezTo>
                  <a:pt x="290485" y="60696"/>
                  <a:pt x="195940" y="6721"/>
                  <a:pt x="169482" y="724"/>
                </a:cubicBezTo>
                <a:cubicBezTo>
                  <a:pt x="143024" y="-5273"/>
                  <a:pt x="143024" y="27183"/>
                  <a:pt x="118682" y="53641"/>
                </a:cubicBezTo>
                <a:cubicBezTo>
                  <a:pt x="94340" y="80099"/>
                  <a:pt x="43187" y="130194"/>
                  <a:pt x="23432" y="159474"/>
                </a:cubicBezTo>
                <a:cubicBezTo>
                  <a:pt x="3677" y="188754"/>
                  <a:pt x="1913" y="219094"/>
                  <a:pt x="149" y="229324"/>
                </a:cubicBezTo>
                <a:cubicBezTo>
                  <a:pt x="-1615" y="239554"/>
                  <a:pt x="12849" y="220857"/>
                  <a:pt x="12849" y="220857"/>
                </a:cubicBezTo>
                <a:cubicBezTo>
                  <a:pt x="28018" y="211685"/>
                  <a:pt x="44599" y="194752"/>
                  <a:pt x="91166" y="174291"/>
                </a:cubicBezTo>
                <a:cubicBezTo>
                  <a:pt x="137733" y="153830"/>
                  <a:pt x="264379" y="118552"/>
                  <a:pt x="277432" y="8962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456412E9-DF9C-4E98-B45E-EBEFE48F25AE}"/>
              </a:ext>
            </a:extLst>
          </p:cNvPr>
          <p:cNvSpPr/>
          <p:nvPr/>
        </p:nvSpPr>
        <p:spPr>
          <a:xfrm>
            <a:off x="3428988" y="7664013"/>
            <a:ext cx="352147" cy="137727"/>
          </a:xfrm>
          <a:custGeom>
            <a:avLst/>
            <a:gdLst>
              <a:gd name="connsiteX0" fmla="*/ 12 w 352147"/>
              <a:gd name="connsiteY0" fmla="*/ 437 h 137727"/>
              <a:gd name="connsiteX1" fmla="*/ 167229 w 352147"/>
              <a:gd name="connsiteY1" fmla="*/ 87220 h 137727"/>
              <a:gd name="connsiteX2" fmla="*/ 340795 w 352147"/>
              <a:gd name="connsiteY2" fmla="*/ 80870 h 137727"/>
              <a:gd name="connsiteX3" fmla="*/ 328095 w 352147"/>
              <a:gd name="connsiteY3" fmla="*/ 82987 h 137727"/>
              <a:gd name="connsiteX4" fmla="*/ 268829 w 352147"/>
              <a:gd name="connsiteY4" fmla="*/ 125320 h 137727"/>
              <a:gd name="connsiteX5" fmla="*/ 158762 w 352147"/>
              <a:gd name="connsiteY5" fmla="*/ 129554 h 137727"/>
              <a:gd name="connsiteX6" fmla="*/ 12 w 352147"/>
              <a:gd name="connsiteY6" fmla="*/ 437 h 13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147" h="137727">
                <a:moveTo>
                  <a:pt x="12" y="437"/>
                </a:moveTo>
                <a:cubicBezTo>
                  <a:pt x="1423" y="-6619"/>
                  <a:pt x="110432" y="73815"/>
                  <a:pt x="167229" y="87220"/>
                </a:cubicBezTo>
                <a:cubicBezTo>
                  <a:pt x="224026" y="100626"/>
                  <a:pt x="313984" y="81575"/>
                  <a:pt x="340795" y="80870"/>
                </a:cubicBezTo>
                <a:cubicBezTo>
                  <a:pt x="367606" y="80165"/>
                  <a:pt x="340089" y="75579"/>
                  <a:pt x="328095" y="82987"/>
                </a:cubicBezTo>
                <a:cubicBezTo>
                  <a:pt x="316101" y="90395"/>
                  <a:pt x="297051" y="117559"/>
                  <a:pt x="268829" y="125320"/>
                </a:cubicBezTo>
                <a:cubicBezTo>
                  <a:pt x="240607" y="133081"/>
                  <a:pt x="200743" y="146487"/>
                  <a:pt x="158762" y="129554"/>
                </a:cubicBezTo>
                <a:cubicBezTo>
                  <a:pt x="116781" y="112621"/>
                  <a:pt x="-1399" y="7493"/>
                  <a:pt x="12" y="43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1E71CA05-F108-4ECF-86BF-077818189BF2}"/>
              </a:ext>
            </a:extLst>
          </p:cNvPr>
          <p:cNvSpPr/>
          <p:nvPr/>
        </p:nvSpPr>
        <p:spPr>
          <a:xfrm>
            <a:off x="3373484" y="7922683"/>
            <a:ext cx="370448" cy="47304"/>
          </a:xfrm>
          <a:custGeom>
            <a:avLst/>
            <a:gdLst>
              <a:gd name="connsiteX0" fmla="*/ 483 w 370448"/>
              <a:gd name="connsiteY0" fmla="*/ 0 h 47304"/>
              <a:gd name="connsiteX1" fmla="*/ 239666 w 370448"/>
              <a:gd name="connsiteY1" fmla="*/ 44450 h 47304"/>
              <a:gd name="connsiteX2" fmla="*/ 366666 w 370448"/>
              <a:gd name="connsiteY2" fmla="*/ 42334 h 47304"/>
              <a:gd name="connsiteX3" fmla="*/ 307399 w 370448"/>
              <a:gd name="connsiteY3" fmla="*/ 38100 h 47304"/>
              <a:gd name="connsiteX4" fmla="*/ 483 w 370448"/>
              <a:gd name="connsiteY4" fmla="*/ 0 h 4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48" h="47304">
                <a:moveTo>
                  <a:pt x="483" y="0"/>
                </a:moveTo>
                <a:cubicBezTo>
                  <a:pt x="-10806" y="1058"/>
                  <a:pt x="178636" y="37394"/>
                  <a:pt x="239666" y="44450"/>
                </a:cubicBezTo>
                <a:cubicBezTo>
                  <a:pt x="300696" y="51506"/>
                  <a:pt x="355377" y="43392"/>
                  <a:pt x="366666" y="42334"/>
                </a:cubicBezTo>
                <a:cubicBezTo>
                  <a:pt x="377955" y="41276"/>
                  <a:pt x="365607" y="45156"/>
                  <a:pt x="307399" y="38100"/>
                </a:cubicBezTo>
                <a:lnTo>
                  <a:pt x="48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FAD25B7D-9BDB-4774-A5C2-6EC922B4B83F}"/>
              </a:ext>
            </a:extLst>
          </p:cNvPr>
          <p:cNvSpPr/>
          <p:nvPr/>
        </p:nvSpPr>
        <p:spPr>
          <a:xfrm>
            <a:off x="3789600" y="7626285"/>
            <a:ext cx="477623" cy="499601"/>
          </a:xfrm>
          <a:custGeom>
            <a:avLst/>
            <a:gdLst>
              <a:gd name="connsiteX0" fmla="*/ 477600 w 477623"/>
              <a:gd name="connsiteY0" fmla="*/ 33932 h 499601"/>
              <a:gd name="connsiteX1" fmla="*/ 162217 w 477623"/>
              <a:gd name="connsiteY1" fmla="*/ 4298 h 499601"/>
              <a:gd name="connsiteX2" fmla="*/ 111417 w 477623"/>
              <a:gd name="connsiteY2" fmla="*/ 23348 h 499601"/>
              <a:gd name="connsiteX3" fmla="*/ 37333 w 477623"/>
              <a:gd name="connsiteY3" fmla="*/ 213848 h 499601"/>
              <a:gd name="connsiteX4" fmla="*/ 3467 w 477623"/>
              <a:gd name="connsiteY4" fmla="*/ 326032 h 499601"/>
              <a:gd name="connsiteX5" fmla="*/ 1350 w 477623"/>
              <a:gd name="connsiteY5" fmla="*/ 446682 h 499601"/>
              <a:gd name="connsiteX6" fmla="*/ 5583 w 477623"/>
              <a:gd name="connsiteY6" fmla="*/ 499598 h 499601"/>
              <a:gd name="connsiteX7" fmla="*/ 39450 w 477623"/>
              <a:gd name="connsiteY7" fmla="*/ 444565 h 499601"/>
              <a:gd name="connsiteX8" fmla="*/ 96600 w 477623"/>
              <a:gd name="connsiteY8" fmla="*/ 362015 h 499601"/>
              <a:gd name="connsiteX9" fmla="*/ 170683 w 477623"/>
              <a:gd name="connsiteY9" fmla="*/ 317565 h 499601"/>
              <a:gd name="connsiteX10" fmla="*/ 54267 w 477623"/>
              <a:gd name="connsiteY10" fmla="*/ 349315 h 499601"/>
              <a:gd name="connsiteX11" fmla="*/ 88133 w 477623"/>
              <a:gd name="connsiteY11" fmla="*/ 188448 h 499601"/>
              <a:gd name="connsiteX12" fmla="*/ 145283 w 477623"/>
              <a:gd name="connsiteY12" fmla="*/ 38165 h 499601"/>
              <a:gd name="connsiteX13" fmla="*/ 477600 w 477623"/>
              <a:gd name="connsiteY13" fmla="*/ 33932 h 4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623" h="499601">
                <a:moveTo>
                  <a:pt x="477600" y="33932"/>
                </a:moveTo>
                <a:cubicBezTo>
                  <a:pt x="480422" y="28288"/>
                  <a:pt x="223247" y="6062"/>
                  <a:pt x="162217" y="4298"/>
                </a:cubicBezTo>
                <a:cubicBezTo>
                  <a:pt x="101187" y="2534"/>
                  <a:pt x="132231" y="-11577"/>
                  <a:pt x="111417" y="23348"/>
                </a:cubicBezTo>
                <a:cubicBezTo>
                  <a:pt x="90603" y="58273"/>
                  <a:pt x="55325" y="163401"/>
                  <a:pt x="37333" y="213848"/>
                </a:cubicBezTo>
                <a:cubicBezTo>
                  <a:pt x="19341" y="264295"/>
                  <a:pt x="9464" y="287226"/>
                  <a:pt x="3467" y="326032"/>
                </a:cubicBezTo>
                <a:cubicBezTo>
                  <a:pt x="-2530" y="364838"/>
                  <a:pt x="997" y="417754"/>
                  <a:pt x="1350" y="446682"/>
                </a:cubicBezTo>
                <a:cubicBezTo>
                  <a:pt x="1703" y="475610"/>
                  <a:pt x="-767" y="499951"/>
                  <a:pt x="5583" y="499598"/>
                </a:cubicBezTo>
                <a:cubicBezTo>
                  <a:pt x="11933" y="499245"/>
                  <a:pt x="24280" y="467496"/>
                  <a:pt x="39450" y="444565"/>
                </a:cubicBezTo>
                <a:cubicBezTo>
                  <a:pt x="54620" y="421634"/>
                  <a:pt x="74728" y="383182"/>
                  <a:pt x="96600" y="362015"/>
                </a:cubicBezTo>
                <a:cubicBezTo>
                  <a:pt x="118472" y="340848"/>
                  <a:pt x="177738" y="319682"/>
                  <a:pt x="170683" y="317565"/>
                </a:cubicBezTo>
                <a:cubicBezTo>
                  <a:pt x="163628" y="315448"/>
                  <a:pt x="68025" y="370835"/>
                  <a:pt x="54267" y="349315"/>
                </a:cubicBezTo>
                <a:cubicBezTo>
                  <a:pt x="40509" y="327796"/>
                  <a:pt x="72964" y="240306"/>
                  <a:pt x="88133" y="188448"/>
                </a:cubicBezTo>
                <a:cubicBezTo>
                  <a:pt x="103302" y="136590"/>
                  <a:pt x="83194" y="65682"/>
                  <a:pt x="145283" y="38165"/>
                </a:cubicBezTo>
                <a:cubicBezTo>
                  <a:pt x="207372" y="10648"/>
                  <a:pt x="474778" y="39576"/>
                  <a:pt x="477600" y="3393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: 図形 2159">
            <a:extLst>
              <a:ext uri="{FF2B5EF4-FFF2-40B4-BE49-F238E27FC236}">
                <a16:creationId xmlns:a16="http://schemas.microsoft.com/office/drawing/2014/main" id="{F4C51A64-9F54-4840-B646-0A590D747A0A}"/>
              </a:ext>
            </a:extLst>
          </p:cNvPr>
          <p:cNvSpPr/>
          <p:nvPr/>
        </p:nvSpPr>
        <p:spPr>
          <a:xfrm>
            <a:off x="4413492" y="7679514"/>
            <a:ext cx="308303" cy="152016"/>
          </a:xfrm>
          <a:custGeom>
            <a:avLst/>
            <a:gdLst>
              <a:gd name="connsiteX0" fmla="*/ 7696 w 308303"/>
              <a:gd name="connsiteY0" fmla="*/ 811 h 152016"/>
              <a:gd name="connsiteX1" fmla="*/ 187083 w 308303"/>
              <a:gd name="connsiteY1" fmla="*/ 91299 h 152016"/>
              <a:gd name="connsiteX2" fmla="*/ 304558 w 308303"/>
              <a:gd name="connsiteY2" fmla="*/ 91299 h 152016"/>
              <a:gd name="connsiteX3" fmla="*/ 269633 w 308303"/>
              <a:gd name="connsiteY3" fmla="*/ 97649 h 152016"/>
              <a:gd name="connsiteX4" fmla="*/ 174383 w 308303"/>
              <a:gd name="connsiteY4" fmla="*/ 151624 h 152016"/>
              <a:gd name="connsiteX5" fmla="*/ 68021 w 308303"/>
              <a:gd name="connsiteY5" fmla="*/ 118286 h 152016"/>
              <a:gd name="connsiteX6" fmla="*/ 34683 w 308303"/>
              <a:gd name="connsiteY6" fmla="*/ 50024 h 152016"/>
              <a:gd name="connsiteX7" fmla="*/ 7696 w 308303"/>
              <a:gd name="connsiteY7" fmla="*/ 811 h 15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03" h="152016">
                <a:moveTo>
                  <a:pt x="7696" y="811"/>
                </a:moveTo>
                <a:cubicBezTo>
                  <a:pt x="33096" y="7690"/>
                  <a:pt x="137606" y="76218"/>
                  <a:pt x="187083" y="91299"/>
                </a:cubicBezTo>
                <a:cubicBezTo>
                  <a:pt x="236560" y="106380"/>
                  <a:pt x="290800" y="90241"/>
                  <a:pt x="304558" y="91299"/>
                </a:cubicBezTo>
                <a:cubicBezTo>
                  <a:pt x="318316" y="92357"/>
                  <a:pt x="291329" y="87595"/>
                  <a:pt x="269633" y="97649"/>
                </a:cubicBezTo>
                <a:cubicBezTo>
                  <a:pt x="247937" y="107703"/>
                  <a:pt x="207985" y="148185"/>
                  <a:pt x="174383" y="151624"/>
                </a:cubicBezTo>
                <a:cubicBezTo>
                  <a:pt x="140781" y="155064"/>
                  <a:pt x="91304" y="135219"/>
                  <a:pt x="68021" y="118286"/>
                </a:cubicBezTo>
                <a:cubicBezTo>
                  <a:pt x="44738" y="101353"/>
                  <a:pt x="42091" y="67486"/>
                  <a:pt x="34683" y="50024"/>
                </a:cubicBezTo>
                <a:cubicBezTo>
                  <a:pt x="27275" y="32562"/>
                  <a:pt x="-17704" y="-6068"/>
                  <a:pt x="7696" y="81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C207D965-C2EA-42D2-8F38-9B1B28F42D80}"/>
              </a:ext>
            </a:extLst>
          </p:cNvPr>
          <p:cNvSpPr/>
          <p:nvPr/>
        </p:nvSpPr>
        <p:spPr>
          <a:xfrm>
            <a:off x="4395504" y="8019101"/>
            <a:ext cx="329055" cy="29584"/>
          </a:xfrm>
          <a:custGeom>
            <a:avLst/>
            <a:gdLst>
              <a:gd name="connsiteX0" fmla="*/ 284 w 329055"/>
              <a:gd name="connsiteY0" fmla="*/ 7299 h 29584"/>
              <a:gd name="connsiteX1" fmla="*/ 141571 w 329055"/>
              <a:gd name="connsiteY1" fmla="*/ 13649 h 29584"/>
              <a:gd name="connsiteX2" fmla="*/ 325721 w 329055"/>
              <a:gd name="connsiteY2" fmla="*/ 949 h 29584"/>
              <a:gd name="connsiteX3" fmla="*/ 254284 w 329055"/>
              <a:gd name="connsiteY3" fmla="*/ 4124 h 29584"/>
              <a:gd name="connsiteX4" fmla="*/ 178084 w 329055"/>
              <a:gd name="connsiteY4" fmla="*/ 29524 h 29584"/>
              <a:gd name="connsiteX5" fmla="*/ 284 w 329055"/>
              <a:gd name="connsiteY5" fmla="*/ 7299 h 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055" h="29584">
                <a:moveTo>
                  <a:pt x="284" y="7299"/>
                </a:moveTo>
                <a:cubicBezTo>
                  <a:pt x="-5801" y="4653"/>
                  <a:pt x="87332" y="14707"/>
                  <a:pt x="141571" y="13649"/>
                </a:cubicBezTo>
                <a:cubicBezTo>
                  <a:pt x="195810" y="12591"/>
                  <a:pt x="306936" y="2536"/>
                  <a:pt x="325721" y="949"/>
                </a:cubicBezTo>
                <a:cubicBezTo>
                  <a:pt x="344506" y="-638"/>
                  <a:pt x="278890" y="-638"/>
                  <a:pt x="254284" y="4124"/>
                </a:cubicBezTo>
                <a:cubicBezTo>
                  <a:pt x="229678" y="8886"/>
                  <a:pt x="218565" y="28201"/>
                  <a:pt x="178084" y="29524"/>
                </a:cubicBezTo>
                <a:cubicBezTo>
                  <a:pt x="137603" y="30847"/>
                  <a:pt x="6369" y="9945"/>
                  <a:pt x="284" y="72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A53BF0A7-568F-47D3-84BF-2C04ECA10116}"/>
              </a:ext>
            </a:extLst>
          </p:cNvPr>
          <p:cNvSpPr/>
          <p:nvPr/>
        </p:nvSpPr>
        <p:spPr>
          <a:xfrm>
            <a:off x="4378178" y="8065915"/>
            <a:ext cx="348318" cy="62787"/>
          </a:xfrm>
          <a:custGeom>
            <a:avLst/>
            <a:gdLst>
              <a:gd name="connsiteX0" fmla="*/ 147 w 348318"/>
              <a:gd name="connsiteY0" fmla="*/ 41448 h 62787"/>
              <a:gd name="connsiteX1" fmla="*/ 152547 w 348318"/>
              <a:gd name="connsiteY1" fmla="*/ 49385 h 62787"/>
              <a:gd name="connsiteX2" fmla="*/ 346222 w 348318"/>
              <a:gd name="connsiteY2" fmla="*/ 173 h 62787"/>
              <a:gd name="connsiteX3" fmla="*/ 260497 w 348318"/>
              <a:gd name="connsiteY3" fmla="*/ 31923 h 62787"/>
              <a:gd name="connsiteX4" fmla="*/ 179535 w 348318"/>
              <a:gd name="connsiteY4" fmla="*/ 62085 h 62787"/>
              <a:gd name="connsiteX5" fmla="*/ 147 w 348318"/>
              <a:gd name="connsiteY5" fmla="*/ 41448 h 6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318" h="62787">
                <a:moveTo>
                  <a:pt x="147" y="41448"/>
                </a:moveTo>
                <a:cubicBezTo>
                  <a:pt x="-4351" y="39331"/>
                  <a:pt x="94868" y="56264"/>
                  <a:pt x="152547" y="49385"/>
                </a:cubicBezTo>
                <a:cubicBezTo>
                  <a:pt x="210226" y="42506"/>
                  <a:pt x="328230" y="3083"/>
                  <a:pt x="346222" y="173"/>
                </a:cubicBezTo>
                <a:cubicBezTo>
                  <a:pt x="364214" y="-2737"/>
                  <a:pt x="260497" y="31923"/>
                  <a:pt x="260497" y="31923"/>
                </a:cubicBezTo>
                <a:cubicBezTo>
                  <a:pt x="232716" y="42242"/>
                  <a:pt x="218958" y="57058"/>
                  <a:pt x="179535" y="62085"/>
                </a:cubicBezTo>
                <a:cubicBezTo>
                  <a:pt x="140112" y="67112"/>
                  <a:pt x="4645" y="43565"/>
                  <a:pt x="147" y="414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7FD6C1C5-F6FF-4D30-89D7-6B928068EBFD}"/>
              </a:ext>
            </a:extLst>
          </p:cNvPr>
          <p:cNvSpPr/>
          <p:nvPr/>
        </p:nvSpPr>
        <p:spPr>
          <a:xfrm>
            <a:off x="4916442" y="8610597"/>
            <a:ext cx="239572" cy="45551"/>
          </a:xfrm>
          <a:custGeom>
            <a:avLst/>
            <a:gdLst>
              <a:gd name="connsiteX0" fmla="*/ 575 w 239572"/>
              <a:gd name="connsiteY0" fmla="*/ 42336 h 45551"/>
              <a:gd name="connsiteX1" fmla="*/ 133925 w 239572"/>
              <a:gd name="connsiteY1" fmla="*/ 42336 h 45551"/>
              <a:gd name="connsiteX2" fmla="*/ 237641 w 239572"/>
              <a:gd name="connsiteY2" fmla="*/ 3 h 45551"/>
              <a:gd name="connsiteX3" fmla="*/ 188958 w 239572"/>
              <a:gd name="connsiteY3" fmla="*/ 40220 h 45551"/>
              <a:gd name="connsiteX4" fmla="*/ 575 w 239572"/>
              <a:gd name="connsiteY4" fmla="*/ 42336 h 4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572" h="45551">
                <a:moveTo>
                  <a:pt x="575" y="42336"/>
                </a:moveTo>
                <a:cubicBezTo>
                  <a:pt x="-8597" y="42689"/>
                  <a:pt x="94414" y="49391"/>
                  <a:pt x="133925" y="42336"/>
                </a:cubicBezTo>
                <a:cubicBezTo>
                  <a:pt x="173436" y="35281"/>
                  <a:pt x="228469" y="356"/>
                  <a:pt x="237641" y="3"/>
                </a:cubicBezTo>
                <a:cubicBezTo>
                  <a:pt x="246813" y="-350"/>
                  <a:pt x="222119" y="30342"/>
                  <a:pt x="188958" y="40220"/>
                </a:cubicBezTo>
                <a:cubicBezTo>
                  <a:pt x="155797" y="50098"/>
                  <a:pt x="9747" y="41983"/>
                  <a:pt x="575" y="423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66E65031-43D4-4D99-B440-847B0AEB97CA}"/>
              </a:ext>
            </a:extLst>
          </p:cNvPr>
          <p:cNvSpPr/>
          <p:nvPr/>
        </p:nvSpPr>
        <p:spPr>
          <a:xfrm>
            <a:off x="5255673" y="8415867"/>
            <a:ext cx="241381" cy="23384"/>
          </a:xfrm>
          <a:custGeom>
            <a:avLst/>
            <a:gdLst>
              <a:gd name="connsiteX0" fmla="*/ 10 w 241381"/>
              <a:gd name="connsiteY0" fmla="*/ 23283 h 23384"/>
              <a:gd name="connsiteX1" fmla="*/ 177810 w 241381"/>
              <a:gd name="connsiteY1" fmla="*/ 0 h 23384"/>
              <a:gd name="connsiteX2" fmla="*/ 241310 w 241381"/>
              <a:gd name="connsiteY2" fmla="*/ 23283 h 23384"/>
              <a:gd name="connsiteX3" fmla="*/ 186277 w 241381"/>
              <a:gd name="connsiteY3" fmla="*/ 8466 h 23384"/>
              <a:gd name="connsiteX4" fmla="*/ 10 w 241381"/>
              <a:gd name="connsiteY4" fmla="*/ 23283 h 2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81" h="23384">
                <a:moveTo>
                  <a:pt x="10" y="23283"/>
                </a:moveTo>
                <a:cubicBezTo>
                  <a:pt x="-1401" y="21872"/>
                  <a:pt x="137593" y="0"/>
                  <a:pt x="177810" y="0"/>
                </a:cubicBezTo>
                <a:cubicBezTo>
                  <a:pt x="218027" y="0"/>
                  <a:pt x="239899" y="21872"/>
                  <a:pt x="241310" y="23283"/>
                </a:cubicBezTo>
                <a:cubicBezTo>
                  <a:pt x="242721" y="24694"/>
                  <a:pt x="223319" y="10935"/>
                  <a:pt x="186277" y="8466"/>
                </a:cubicBezTo>
                <a:cubicBezTo>
                  <a:pt x="149235" y="5996"/>
                  <a:pt x="1421" y="24694"/>
                  <a:pt x="10" y="232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5" name="フリーフォーム: 図形 2164">
            <a:extLst>
              <a:ext uri="{FF2B5EF4-FFF2-40B4-BE49-F238E27FC236}">
                <a16:creationId xmlns:a16="http://schemas.microsoft.com/office/drawing/2014/main" id="{E0EC4C09-D4C3-4755-95A6-F1EC73D59514}"/>
              </a:ext>
            </a:extLst>
          </p:cNvPr>
          <p:cNvSpPr/>
          <p:nvPr/>
        </p:nvSpPr>
        <p:spPr>
          <a:xfrm>
            <a:off x="6093092" y="7507457"/>
            <a:ext cx="297196" cy="191606"/>
          </a:xfrm>
          <a:custGeom>
            <a:avLst/>
            <a:gdLst>
              <a:gd name="connsiteX0" fmla="*/ 791 w 297196"/>
              <a:gd name="connsiteY0" fmla="*/ 99843 h 191606"/>
              <a:gd name="connsiteX1" fmla="*/ 144725 w 297196"/>
              <a:gd name="connsiteY1" fmla="*/ 125243 h 191606"/>
              <a:gd name="connsiteX2" fmla="*/ 273841 w 297196"/>
              <a:gd name="connsiteY2" fmla="*/ 23643 h 191606"/>
              <a:gd name="connsiteX3" fmla="*/ 297125 w 297196"/>
              <a:gd name="connsiteY3" fmla="*/ 360 h 191606"/>
              <a:gd name="connsiteX4" fmla="*/ 280191 w 297196"/>
              <a:gd name="connsiteY4" fmla="*/ 34226 h 191606"/>
              <a:gd name="connsiteX5" fmla="*/ 254791 w 297196"/>
              <a:gd name="connsiteY5" fmla="*/ 150643 h 191606"/>
              <a:gd name="connsiteX6" fmla="*/ 182825 w 297196"/>
              <a:gd name="connsiteY6" fmla="*/ 173926 h 191606"/>
              <a:gd name="connsiteX7" fmla="*/ 89691 w 297196"/>
              <a:gd name="connsiteY7" fmla="*/ 188743 h 191606"/>
              <a:gd name="connsiteX8" fmla="*/ 791 w 297196"/>
              <a:gd name="connsiteY8" fmla="*/ 99843 h 19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96" h="191606">
                <a:moveTo>
                  <a:pt x="791" y="99843"/>
                </a:moveTo>
                <a:cubicBezTo>
                  <a:pt x="9963" y="89260"/>
                  <a:pt x="99217" y="137943"/>
                  <a:pt x="144725" y="125243"/>
                </a:cubicBezTo>
                <a:cubicBezTo>
                  <a:pt x="190233" y="112543"/>
                  <a:pt x="248441" y="44457"/>
                  <a:pt x="273841" y="23643"/>
                </a:cubicBezTo>
                <a:cubicBezTo>
                  <a:pt x="299241" y="2829"/>
                  <a:pt x="296067" y="-1404"/>
                  <a:pt x="297125" y="360"/>
                </a:cubicBezTo>
                <a:cubicBezTo>
                  <a:pt x="298183" y="2124"/>
                  <a:pt x="287247" y="9179"/>
                  <a:pt x="280191" y="34226"/>
                </a:cubicBezTo>
                <a:cubicBezTo>
                  <a:pt x="273135" y="59273"/>
                  <a:pt x="271019" y="127360"/>
                  <a:pt x="254791" y="150643"/>
                </a:cubicBezTo>
                <a:cubicBezTo>
                  <a:pt x="238563" y="173926"/>
                  <a:pt x="210342" y="167576"/>
                  <a:pt x="182825" y="173926"/>
                </a:cubicBezTo>
                <a:cubicBezTo>
                  <a:pt x="155308" y="180276"/>
                  <a:pt x="114738" y="198621"/>
                  <a:pt x="89691" y="188743"/>
                </a:cubicBezTo>
                <a:cubicBezTo>
                  <a:pt x="64644" y="178865"/>
                  <a:pt x="-8381" y="110426"/>
                  <a:pt x="791" y="99843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5E1B913F-8B9B-4221-B46B-1C23FFFB54C9}"/>
              </a:ext>
            </a:extLst>
          </p:cNvPr>
          <p:cNvSpPr/>
          <p:nvPr/>
        </p:nvSpPr>
        <p:spPr>
          <a:xfrm>
            <a:off x="6129637" y="7838016"/>
            <a:ext cx="320268" cy="76279"/>
          </a:xfrm>
          <a:custGeom>
            <a:avLst/>
            <a:gdLst>
              <a:gd name="connsiteX0" fmla="*/ 230 w 320268"/>
              <a:gd name="connsiteY0" fmla="*/ 1 h 76279"/>
              <a:gd name="connsiteX1" fmla="*/ 173796 w 320268"/>
              <a:gd name="connsiteY1" fmla="*/ 69851 h 76279"/>
              <a:gd name="connsiteX2" fmla="*/ 319846 w 320268"/>
              <a:gd name="connsiteY2" fmla="*/ 71967 h 76279"/>
              <a:gd name="connsiteX3" fmla="*/ 211896 w 320268"/>
              <a:gd name="connsiteY3" fmla="*/ 71967 h 76279"/>
              <a:gd name="connsiteX4" fmla="*/ 230 w 320268"/>
              <a:gd name="connsiteY4" fmla="*/ 1 h 7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68" h="76279">
                <a:moveTo>
                  <a:pt x="230" y="1"/>
                </a:moveTo>
                <a:cubicBezTo>
                  <a:pt x="-6120" y="-352"/>
                  <a:pt x="120527" y="57857"/>
                  <a:pt x="173796" y="69851"/>
                </a:cubicBezTo>
                <a:cubicBezTo>
                  <a:pt x="227065" y="81845"/>
                  <a:pt x="313496" y="71614"/>
                  <a:pt x="319846" y="71967"/>
                </a:cubicBezTo>
                <a:cubicBezTo>
                  <a:pt x="326196" y="72320"/>
                  <a:pt x="259521" y="81492"/>
                  <a:pt x="211896" y="71967"/>
                </a:cubicBezTo>
                <a:cubicBezTo>
                  <a:pt x="164271" y="62442"/>
                  <a:pt x="6580" y="354"/>
                  <a:pt x="230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C62C9390-871E-4AD2-B169-08AF2127EF4C}"/>
              </a:ext>
            </a:extLst>
          </p:cNvPr>
          <p:cNvSpPr/>
          <p:nvPr/>
        </p:nvSpPr>
        <p:spPr>
          <a:xfrm>
            <a:off x="6177685" y="7825316"/>
            <a:ext cx="424217" cy="156695"/>
          </a:xfrm>
          <a:custGeom>
            <a:avLst/>
            <a:gdLst>
              <a:gd name="connsiteX0" fmla="*/ 865 w 424217"/>
              <a:gd name="connsiteY0" fmla="*/ 120651 h 156695"/>
              <a:gd name="connsiteX1" fmla="*/ 229465 w 424217"/>
              <a:gd name="connsiteY1" fmla="*/ 139701 h 156695"/>
              <a:gd name="connsiteX2" fmla="*/ 312015 w 424217"/>
              <a:gd name="connsiteY2" fmla="*/ 129117 h 156695"/>
              <a:gd name="connsiteX3" fmla="*/ 386098 w 424217"/>
              <a:gd name="connsiteY3" fmla="*/ 67734 h 156695"/>
              <a:gd name="connsiteX4" fmla="*/ 424198 w 424217"/>
              <a:gd name="connsiteY4" fmla="*/ 1 h 156695"/>
              <a:gd name="connsiteX5" fmla="*/ 390332 w 424217"/>
              <a:gd name="connsiteY5" fmla="*/ 69851 h 156695"/>
              <a:gd name="connsiteX6" fmla="*/ 326832 w 424217"/>
              <a:gd name="connsiteY6" fmla="*/ 137584 h 156695"/>
              <a:gd name="connsiteX7" fmla="*/ 157498 w 424217"/>
              <a:gd name="connsiteY7" fmla="*/ 156634 h 156695"/>
              <a:gd name="connsiteX8" fmla="*/ 865 w 424217"/>
              <a:gd name="connsiteY8" fmla="*/ 120651 h 15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217" h="156695">
                <a:moveTo>
                  <a:pt x="865" y="120651"/>
                </a:moveTo>
                <a:cubicBezTo>
                  <a:pt x="12860" y="117829"/>
                  <a:pt x="177607" y="138290"/>
                  <a:pt x="229465" y="139701"/>
                </a:cubicBezTo>
                <a:cubicBezTo>
                  <a:pt x="281323" y="141112"/>
                  <a:pt x="285910" y="141111"/>
                  <a:pt x="312015" y="129117"/>
                </a:cubicBezTo>
                <a:cubicBezTo>
                  <a:pt x="338120" y="117123"/>
                  <a:pt x="367401" y="89253"/>
                  <a:pt x="386098" y="67734"/>
                </a:cubicBezTo>
                <a:cubicBezTo>
                  <a:pt x="404795" y="46215"/>
                  <a:pt x="423492" y="-352"/>
                  <a:pt x="424198" y="1"/>
                </a:cubicBezTo>
                <a:cubicBezTo>
                  <a:pt x="424904" y="354"/>
                  <a:pt x="406560" y="46920"/>
                  <a:pt x="390332" y="69851"/>
                </a:cubicBezTo>
                <a:cubicBezTo>
                  <a:pt x="374104" y="92781"/>
                  <a:pt x="365637" y="123120"/>
                  <a:pt x="326832" y="137584"/>
                </a:cubicBezTo>
                <a:cubicBezTo>
                  <a:pt x="288027" y="152048"/>
                  <a:pt x="210415" y="157340"/>
                  <a:pt x="157498" y="156634"/>
                </a:cubicBezTo>
                <a:cubicBezTo>
                  <a:pt x="104581" y="155929"/>
                  <a:pt x="-11130" y="123473"/>
                  <a:pt x="865" y="1206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: 図形 2167">
            <a:extLst>
              <a:ext uri="{FF2B5EF4-FFF2-40B4-BE49-F238E27FC236}">
                <a16:creationId xmlns:a16="http://schemas.microsoft.com/office/drawing/2014/main" id="{9400C91A-3EC1-474F-B155-0E7FD22D669A}"/>
              </a:ext>
            </a:extLst>
          </p:cNvPr>
          <p:cNvSpPr/>
          <p:nvPr/>
        </p:nvSpPr>
        <p:spPr>
          <a:xfrm>
            <a:off x="6132264" y="7981945"/>
            <a:ext cx="450569" cy="83469"/>
          </a:xfrm>
          <a:custGeom>
            <a:avLst/>
            <a:gdLst>
              <a:gd name="connsiteX0" fmla="*/ 6069 w 450569"/>
              <a:gd name="connsiteY0" fmla="*/ 5 h 83469"/>
              <a:gd name="connsiteX1" fmla="*/ 262186 w 450569"/>
              <a:gd name="connsiteY1" fmla="*/ 74088 h 83469"/>
              <a:gd name="connsiteX2" fmla="*/ 450569 w 450569"/>
              <a:gd name="connsiteY2" fmla="*/ 38105 h 83469"/>
              <a:gd name="connsiteX3" fmla="*/ 260069 w 450569"/>
              <a:gd name="connsiteY3" fmla="*/ 76205 h 83469"/>
              <a:gd name="connsiteX4" fmla="*/ 92853 w 450569"/>
              <a:gd name="connsiteY4" fmla="*/ 78322 h 83469"/>
              <a:gd name="connsiteX5" fmla="*/ 6069 w 450569"/>
              <a:gd name="connsiteY5" fmla="*/ 5 h 8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69" h="83469">
                <a:moveTo>
                  <a:pt x="6069" y="5"/>
                </a:moveTo>
                <a:cubicBezTo>
                  <a:pt x="34291" y="-701"/>
                  <a:pt x="188103" y="67738"/>
                  <a:pt x="262186" y="74088"/>
                </a:cubicBezTo>
                <a:cubicBezTo>
                  <a:pt x="336269" y="80438"/>
                  <a:pt x="450922" y="37752"/>
                  <a:pt x="450569" y="38105"/>
                </a:cubicBezTo>
                <a:cubicBezTo>
                  <a:pt x="450216" y="38458"/>
                  <a:pt x="319688" y="69502"/>
                  <a:pt x="260069" y="76205"/>
                </a:cubicBezTo>
                <a:cubicBezTo>
                  <a:pt x="200450" y="82908"/>
                  <a:pt x="130600" y="87494"/>
                  <a:pt x="92853" y="78322"/>
                </a:cubicBezTo>
                <a:cubicBezTo>
                  <a:pt x="55106" y="69150"/>
                  <a:pt x="-22153" y="711"/>
                  <a:pt x="6069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944E7F04-57D7-4CBC-98FC-4CC1F5EEF3A2}"/>
              </a:ext>
            </a:extLst>
          </p:cNvPr>
          <p:cNvSpPr/>
          <p:nvPr/>
        </p:nvSpPr>
        <p:spPr>
          <a:xfrm>
            <a:off x="6552310" y="7484795"/>
            <a:ext cx="377562" cy="536322"/>
          </a:xfrm>
          <a:custGeom>
            <a:avLst/>
            <a:gdLst>
              <a:gd name="connsiteX0" fmla="*/ 2478 w 377562"/>
              <a:gd name="connsiteY0" fmla="*/ 157430 h 536322"/>
              <a:gd name="connsiteX1" fmla="*/ 177103 w 377562"/>
              <a:gd name="connsiteY1" fmla="*/ 51068 h 536322"/>
              <a:gd name="connsiteX2" fmla="*/ 285053 w 377562"/>
              <a:gd name="connsiteY2" fmla="*/ 1855 h 536322"/>
              <a:gd name="connsiteX3" fmla="*/ 251715 w 377562"/>
              <a:gd name="connsiteY3" fmla="*/ 16143 h 536322"/>
              <a:gd name="connsiteX4" fmla="*/ 204090 w 377562"/>
              <a:gd name="connsiteY4" fmla="*/ 70118 h 536322"/>
              <a:gd name="connsiteX5" fmla="*/ 175515 w 377562"/>
              <a:gd name="connsiteY5" fmla="*/ 220930 h 536322"/>
              <a:gd name="connsiteX6" fmla="*/ 199328 w 377562"/>
              <a:gd name="connsiteY6" fmla="*/ 287605 h 536322"/>
              <a:gd name="connsiteX7" fmla="*/ 261240 w 377562"/>
              <a:gd name="connsiteY7" fmla="*/ 330468 h 536322"/>
              <a:gd name="connsiteX8" fmla="*/ 377128 w 377562"/>
              <a:gd name="connsiteY8" fmla="*/ 279668 h 536322"/>
              <a:gd name="connsiteX9" fmla="*/ 299340 w 377562"/>
              <a:gd name="connsiteY9" fmla="*/ 317768 h 536322"/>
              <a:gd name="connsiteX10" fmla="*/ 262828 w 377562"/>
              <a:gd name="connsiteY10" fmla="*/ 371743 h 536322"/>
              <a:gd name="connsiteX11" fmla="*/ 256478 w 377562"/>
              <a:gd name="connsiteY11" fmla="*/ 447943 h 536322"/>
              <a:gd name="connsiteX12" fmla="*/ 205678 w 377562"/>
              <a:gd name="connsiteY12" fmla="*/ 487630 h 536322"/>
              <a:gd name="connsiteX13" fmla="*/ 223140 w 377562"/>
              <a:gd name="connsiteY13" fmla="*/ 535255 h 536322"/>
              <a:gd name="connsiteX14" fmla="*/ 167578 w 377562"/>
              <a:gd name="connsiteY14" fmla="*/ 438418 h 536322"/>
              <a:gd name="connsiteX15" fmla="*/ 80265 w 377562"/>
              <a:gd name="connsiteY15" fmla="*/ 343168 h 536322"/>
              <a:gd name="connsiteX16" fmla="*/ 2478 w 377562"/>
              <a:gd name="connsiteY16" fmla="*/ 157430 h 53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7562" h="536322">
                <a:moveTo>
                  <a:pt x="2478" y="157430"/>
                </a:moveTo>
                <a:cubicBezTo>
                  <a:pt x="18618" y="108747"/>
                  <a:pt x="130007" y="76997"/>
                  <a:pt x="177103" y="51068"/>
                </a:cubicBezTo>
                <a:cubicBezTo>
                  <a:pt x="224199" y="25139"/>
                  <a:pt x="285053" y="1855"/>
                  <a:pt x="285053" y="1855"/>
                </a:cubicBezTo>
                <a:cubicBezTo>
                  <a:pt x="297488" y="-3966"/>
                  <a:pt x="265209" y="4766"/>
                  <a:pt x="251715" y="16143"/>
                </a:cubicBezTo>
                <a:cubicBezTo>
                  <a:pt x="238221" y="27520"/>
                  <a:pt x="216790" y="35987"/>
                  <a:pt x="204090" y="70118"/>
                </a:cubicBezTo>
                <a:cubicBezTo>
                  <a:pt x="191390" y="104249"/>
                  <a:pt x="176309" y="184682"/>
                  <a:pt x="175515" y="220930"/>
                </a:cubicBezTo>
                <a:cubicBezTo>
                  <a:pt x="174721" y="257178"/>
                  <a:pt x="185040" y="269349"/>
                  <a:pt x="199328" y="287605"/>
                </a:cubicBezTo>
                <a:cubicBezTo>
                  <a:pt x="213616" y="305861"/>
                  <a:pt x="231607" y="331791"/>
                  <a:pt x="261240" y="330468"/>
                </a:cubicBezTo>
                <a:cubicBezTo>
                  <a:pt x="290873" y="329145"/>
                  <a:pt x="370778" y="281785"/>
                  <a:pt x="377128" y="279668"/>
                </a:cubicBezTo>
                <a:cubicBezTo>
                  <a:pt x="383478" y="277551"/>
                  <a:pt x="318390" y="302422"/>
                  <a:pt x="299340" y="317768"/>
                </a:cubicBezTo>
                <a:cubicBezTo>
                  <a:pt x="280290" y="333114"/>
                  <a:pt x="269972" y="350047"/>
                  <a:pt x="262828" y="371743"/>
                </a:cubicBezTo>
                <a:cubicBezTo>
                  <a:pt x="255684" y="393439"/>
                  <a:pt x="266003" y="428628"/>
                  <a:pt x="256478" y="447943"/>
                </a:cubicBezTo>
                <a:cubicBezTo>
                  <a:pt x="246953" y="467258"/>
                  <a:pt x="211234" y="473078"/>
                  <a:pt x="205678" y="487630"/>
                </a:cubicBezTo>
                <a:cubicBezTo>
                  <a:pt x="200122" y="502182"/>
                  <a:pt x="229490" y="543457"/>
                  <a:pt x="223140" y="535255"/>
                </a:cubicBezTo>
                <a:cubicBezTo>
                  <a:pt x="216790" y="527053"/>
                  <a:pt x="191390" y="470432"/>
                  <a:pt x="167578" y="438418"/>
                </a:cubicBezTo>
                <a:cubicBezTo>
                  <a:pt x="143766" y="406404"/>
                  <a:pt x="107253" y="385501"/>
                  <a:pt x="80265" y="343168"/>
                </a:cubicBezTo>
                <a:cubicBezTo>
                  <a:pt x="53277" y="300835"/>
                  <a:pt x="-13662" y="206113"/>
                  <a:pt x="2478" y="15743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DC6DF419-0FA7-4A87-85DF-A8F4FA7A6AD8}"/>
              </a:ext>
            </a:extLst>
          </p:cNvPr>
          <p:cNvSpPr/>
          <p:nvPr/>
        </p:nvSpPr>
        <p:spPr>
          <a:xfrm>
            <a:off x="3060096" y="8545457"/>
            <a:ext cx="454220" cy="329151"/>
          </a:xfrm>
          <a:custGeom>
            <a:avLst/>
            <a:gdLst>
              <a:gd name="connsiteX0" fmla="*/ 604 w 454220"/>
              <a:gd name="connsiteY0" fmla="*/ 56 h 329151"/>
              <a:gd name="connsiteX1" fmla="*/ 202217 w 454220"/>
              <a:gd name="connsiteY1" fmla="*/ 182618 h 329151"/>
              <a:gd name="connsiteX2" fmla="*/ 448279 w 454220"/>
              <a:gd name="connsiteY2" fmla="*/ 327081 h 329151"/>
              <a:gd name="connsiteX3" fmla="*/ 368904 w 454220"/>
              <a:gd name="connsiteY3" fmla="*/ 263581 h 329151"/>
              <a:gd name="connsiteX4" fmla="*/ 267304 w 454220"/>
              <a:gd name="connsiteY4" fmla="*/ 201668 h 329151"/>
              <a:gd name="connsiteX5" fmla="*/ 604 w 454220"/>
              <a:gd name="connsiteY5" fmla="*/ 56 h 3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220" h="329151">
                <a:moveTo>
                  <a:pt x="604" y="56"/>
                </a:moveTo>
                <a:cubicBezTo>
                  <a:pt x="-10244" y="-3119"/>
                  <a:pt x="127605" y="128114"/>
                  <a:pt x="202217" y="182618"/>
                </a:cubicBezTo>
                <a:cubicBezTo>
                  <a:pt x="276829" y="237122"/>
                  <a:pt x="420498" y="313587"/>
                  <a:pt x="448279" y="327081"/>
                </a:cubicBezTo>
                <a:cubicBezTo>
                  <a:pt x="476060" y="340575"/>
                  <a:pt x="399066" y="284483"/>
                  <a:pt x="368904" y="263581"/>
                </a:cubicBezTo>
                <a:cubicBezTo>
                  <a:pt x="338742" y="242679"/>
                  <a:pt x="325512" y="243737"/>
                  <a:pt x="267304" y="201668"/>
                </a:cubicBezTo>
                <a:cubicBezTo>
                  <a:pt x="209096" y="159599"/>
                  <a:pt x="11452" y="3231"/>
                  <a:pt x="604" y="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80F9E1A6-BC5C-4368-B108-E87EB340F057}"/>
              </a:ext>
            </a:extLst>
          </p:cNvPr>
          <p:cNvSpPr/>
          <p:nvPr/>
        </p:nvSpPr>
        <p:spPr>
          <a:xfrm>
            <a:off x="3339916" y="8765147"/>
            <a:ext cx="163207" cy="1623454"/>
          </a:xfrm>
          <a:custGeom>
            <a:avLst/>
            <a:gdLst>
              <a:gd name="connsiteX0" fmla="*/ 161051 w 163207"/>
              <a:gd name="connsiteY0" fmla="*/ 95220 h 1623454"/>
              <a:gd name="connsiteX1" fmla="*/ 139884 w 163207"/>
              <a:gd name="connsiteY1" fmla="*/ 158720 h 1623454"/>
              <a:gd name="connsiteX2" fmla="*/ 114484 w 163207"/>
              <a:gd name="connsiteY2" fmla="*/ 819120 h 1623454"/>
              <a:gd name="connsiteX3" fmla="*/ 63684 w 163207"/>
              <a:gd name="connsiteY3" fmla="*/ 1301720 h 1623454"/>
              <a:gd name="connsiteX4" fmla="*/ 184 w 163207"/>
              <a:gd name="connsiteY4" fmla="*/ 1623453 h 1623454"/>
              <a:gd name="connsiteX5" fmla="*/ 84851 w 163207"/>
              <a:gd name="connsiteY5" fmla="*/ 1297486 h 1623454"/>
              <a:gd name="connsiteX6" fmla="*/ 161051 w 163207"/>
              <a:gd name="connsiteY6" fmla="*/ 95220 h 16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07" h="1623454">
                <a:moveTo>
                  <a:pt x="161051" y="95220"/>
                </a:moveTo>
                <a:cubicBezTo>
                  <a:pt x="170223" y="-94574"/>
                  <a:pt x="147645" y="38070"/>
                  <a:pt x="139884" y="158720"/>
                </a:cubicBezTo>
                <a:cubicBezTo>
                  <a:pt x="132123" y="279370"/>
                  <a:pt x="127184" y="628620"/>
                  <a:pt x="114484" y="819120"/>
                </a:cubicBezTo>
                <a:cubicBezTo>
                  <a:pt x="101784" y="1009620"/>
                  <a:pt x="82734" y="1167665"/>
                  <a:pt x="63684" y="1301720"/>
                </a:cubicBezTo>
                <a:cubicBezTo>
                  <a:pt x="44634" y="1435775"/>
                  <a:pt x="-3344" y="1624159"/>
                  <a:pt x="184" y="1623453"/>
                </a:cubicBezTo>
                <a:cubicBezTo>
                  <a:pt x="3712" y="1622747"/>
                  <a:pt x="55923" y="1548664"/>
                  <a:pt x="84851" y="1297486"/>
                </a:cubicBezTo>
                <a:cubicBezTo>
                  <a:pt x="113779" y="1046308"/>
                  <a:pt x="151879" y="285014"/>
                  <a:pt x="161051" y="952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4B2827FB-944E-4E48-B8BE-9FA8D2D20C7A}"/>
              </a:ext>
            </a:extLst>
          </p:cNvPr>
          <p:cNvSpPr/>
          <p:nvPr/>
        </p:nvSpPr>
        <p:spPr>
          <a:xfrm>
            <a:off x="4787899" y="8887020"/>
            <a:ext cx="165130" cy="1601427"/>
          </a:xfrm>
          <a:custGeom>
            <a:avLst/>
            <a:gdLst>
              <a:gd name="connsiteX0" fmla="*/ 165101 w 165130"/>
              <a:gd name="connsiteY0" fmla="*/ 19913 h 1601427"/>
              <a:gd name="connsiteX1" fmla="*/ 93134 w 165130"/>
              <a:gd name="connsiteY1" fmla="*/ 371280 h 1601427"/>
              <a:gd name="connsiteX2" fmla="*/ 25401 w 165130"/>
              <a:gd name="connsiteY2" fmla="*/ 980880 h 1601427"/>
              <a:gd name="connsiteX3" fmla="*/ 12701 w 165130"/>
              <a:gd name="connsiteY3" fmla="*/ 1586247 h 1601427"/>
              <a:gd name="connsiteX4" fmla="*/ 4234 w 165130"/>
              <a:gd name="connsiteY4" fmla="*/ 1311080 h 1601427"/>
              <a:gd name="connsiteX5" fmla="*/ 84668 w 165130"/>
              <a:gd name="connsiteY5" fmla="*/ 176547 h 1601427"/>
              <a:gd name="connsiteX6" fmla="*/ 165101 w 165130"/>
              <a:gd name="connsiteY6" fmla="*/ 19913 h 160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0" h="1601427">
                <a:moveTo>
                  <a:pt x="165101" y="19913"/>
                </a:moveTo>
                <a:cubicBezTo>
                  <a:pt x="166512" y="52368"/>
                  <a:pt x="116417" y="211119"/>
                  <a:pt x="93134" y="371280"/>
                </a:cubicBezTo>
                <a:cubicBezTo>
                  <a:pt x="69851" y="531441"/>
                  <a:pt x="38806" y="778386"/>
                  <a:pt x="25401" y="980880"/>
                </a:cubicBezTo>
                <a:cubicBezTo>
                  <a:pt x="11995" y="1183375"/>
                  <a:pt x="16229" y="1531214"/>
                  <a:pt x="12701" y="1586247"/>
                </a:cubicBezTo>
                <a:cubicBezTo>
                  <a:pt x="9173" y="1641280"/>
                  <a:pt x="-7760" y="1546030"/>
                  <a:pt x="4234" y="1311080"/>
                </a:cubicBezTo>
                <a:cubicBezTo>
                  <a:pt x="16228" y="1076130"/>
                  <a:pt x="57857" y="383980"/>
                  <a:pt x="84668" y="176547"/>
                </a:cubicBezTo>
                <a:cubicBezTo>
                  <a:pt x="111479" y="-30886"/>
                  <a:pt x="163690" y="-12542"/>
                  <a:pt x="165101" y="199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228605C5-0889-44C3-9EC1-6CFE181985BC}"/>
              </a:ext>
            </a:extLst>
          </p:cNvPr>
          <p:cNvSpPr/>
          <p:nvPr/>
        </p:nvSpPr>
        <p:spPr>
          <a:xfrm>
            <a:off x="4931829" y="8883527"/>
            <a:ext cx="260364" cy="537869"/>
          </a:xfrm>
          <a:custGeom>
            <a:avLst/>
            <a:gdLst>
              <a:gd name="connsiteX0" fmla="*/ 4 w 260364"/>
              <a:gd name="connsiteY0" fmla="*/ 123 h 537869"/>
              <a:gd name="connsiteX1" fmla="*/ 222254 w 260364"/>
              <a:gd name="connsiteY1" fmla="*/ 152523 h 537869"/>
              <a:gd name="connsiteX2" fmla="*/ 245538 w 260364"/>
              <a:gd name="connsiteY2" fmla="*/ 196973 h 537869"/>
              <a:gd name="connsiteX3" fmla="*/ 260354 w 260364"/>
              <a:gd name="connsiteY3" fmla="*/ 533523 h 537869"/>
              <a:gd name="connsiteX4" fmla="*/ 243421 w 260364"/>
              <a:gd name="connsiteY4" fmla="*/ 374773 h 537869"/>
              <a:gd name="connsiteX5" fmla="*/ 228604 w 260364"/>
              <a:gd name="connsiteY5" fmla="*/ 180040 h 537869"/>
              <a:gd name="connsiteX6" fmla="*/ 4 w 260364"/>
              <a:gd name="connsiteY6" fmla="*/ 123 h 53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364" h="537869">
                <a:moveTo>
                  <a:pt x="4" y="123"/>
                </a:moveTo>
                <a:cubicBezTo>
                  <a:pt x="-1054" y="-4463"/>
                  <a:pt x="181332" y="119715"/>
                  <a:pt x="222254" y="152523"/>
                </a:cubicBezTo>
                <a:cubicBezTo>
                  <a:pt x="263176" y="185331"/>
                  <a:pt x="239188" y="133473"/>
                  <a:pt x="245538" y="196973"/>
                </a:cubicBezTo>
                <a:cubicBezTo>
                  <a:pt x="251888" y="260473"/>
                  <a:pt x="260707" y="503890"/>
                  <a:pt x="260354" y="533523"/>
                </a:cubicBezTo>
                <a:cubicBezTo>
                  <a:pt x="260001" y="563156"/>
                  <a:pt x="248713" y="433687"/>
                  <a:pt x="243421" y="374773"/>
                </a:cubicBezTo>
                <a:cubicBezTo>
                  <a:pt x="238129" y="315859"/>
                  <a:pt x="266351" y="237543"/>
                  <a:pt x="228604" y="180040"/>
                </a:cubicBezTo>
                <a:cubicBezTo>
                  <a:pt x="190857" y="122537"/>
                  <a:pt x="1062" y="4709"/>
                  <a:pt x="4" y="1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EC6CBA4F-E5E3-4094-9A7B-A84C9FD06911}"/>
              </a:ext>
            </a:extLst>
          </p:cNvPr>
          <p:cNvSpPr/>
          <p:nvPr/>
        </p:nvSpPr>
        <p:spPr>
          <a:xfrm>
            <a:off x="5184402" y="9377386"/>
            <a:ext cx="52239" cy="1079607"/>
          </a:xfrm>
          <a:custGeom>
            <a:avLst/>
            <a:gdLst>
              <a:gd name="connsiteX0" fmla="*/ 1431 w 52239"/>
              <a:gd name="connsiteY0" fmla="*/ 1564 h 1079607"/>
              <a:gd name="connsiteX1" fmla="*/ 9898 w 52239"/>
              <a:gd name="connsiteY1" fmla="*/ 418547 h 1079607"/>
              <a:gd name="connsiteX2" fmla="*/ 35298 w 52239"/>
              <a:gd name="connsiteY2" fmla="*/ 1053547 h 1079607"/>
              <a:gd name="connsiteX3" fmla="*/ 52231 w 52239"/>
              <a:gd name="connsiteY3" fmla="*/ 892681 h 1079607"/>
              <a:gd name="connsiteX4" fmla="*/ 37415 w 52239"/>
              <a:gd name="connsiteY4" fmla="*/ 300014 h 1079607"/>
              <a:gd name="connsiteX5" fmla="*/ 1431 w 52239"/>
              <a:gd name="connsiteY5" fmla="*/ 1564 h 10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39" h="1079607">
                <a:moveTo>
                  <a:pt x="1431" y="1564"/>
                </a:moveTo>
                <a:cubicBezTo>
                  <a:pt x="-3155" y="21320"/>
                  <a:pt x="4254" y="243217"/>
                  <a:pt x="9898" y="418547"/>
                </a:cubicBezTo>
                <a:cubicBezTo>
                  <a:pt x="15542" y="593877"/>
                  <a:pt x="28242" y="974525"/>
                  <a:pt x="35298" y="1053547"/>
                </a:cubicBezTo>
                <a:cubicBezTo>
                  <a:pt x="42354" y="1132569"/>
                  <a:pt x="51878" y="1018270"/>
                  <a:pt x="52231" y="892681"/>
                </a:cubicBezTo>
                <a:cubicBezTo>
                  <a:pt x="52584" y="767092"/>
                  <a:pt x="42001" y="447122"/>
                  <a:pt x="37415" y="300014"/>
                </a:cubicBezTo>
                <a:cubicBezTo>
                  <a:pt x="32829" y="152906"/>
                  <a:pt x="6017" y="-18192"/>
                  <a:pt x="1431" y="15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48FBD6EF-56CC-4F5F-8ACD-56B583D24DCE}"/>
              </a:ext>
            </a:extLst>
          </p:cNvPr>
          <p:cNvSpPr/>
          <p:nvPr/>
        </p:nvSpPr>
        <p:spPr>
          <a:xfrm>
            <a:off x="6488393" y="8215921"/>
            <a:ext cx="390800" cy="701657"/>
          </a:xfrm>
          <a:custGeom>
            <a:avLst/>
            <a:gdLst>
              <a:gd name="connsiteX0" fmla="*/ 348440 w 390800"/>
              <a:gd name="connsiteY0" fmla="*/ 979 h 701657"/>
              <a:gd name="connsiteX1" fmla="*/ 390774 w 390800"/>
              <a:gd name="connsiteY1" fmla="*/ 204179 h 701657"/>
              <a:gd name="connsiteX2" fmla="*/ 352674 w 390800"/>
              <a:gd name="connsiteY2" fmla="*/ 365046 h 701657"/>
              <a:gd name="connsiteX3" fmla="*/ 238374 w 390800"/>
              <a:gd name="connsiteY3" fmla="*/ 441246 h 701657"/>
              <a:gd name="connsiteX4" fmla="*/ 22474 w 390800"/>
              <a:gd name="connsiteY4" fmla="*/ 572479 h 701657"/>
              <a:gd name="connsiteX5" fmla="*/ 22474 w 390800"/>
              <a:gd name="connsiteY5" fmla="*/ 699479 h 701657"/>
              <a:gd name="connsiteX6" fmla="*/ 162174 w 390800"/>
              <a:gd name="connsiteY6" fmla="*/ 462412 h 701657"/>
              <a:gd name="connsiteX7" fmla="*/ 339974 w 390800"/>
              <a:gd name="connsiteY7" fmla="*/ 293079 h 701657"/>
              <a:gd name="connsiteX8" fmla="*/ 348440 w 390800"/>
              <a:gd name="connsiteY8" fmla="*/ 979 h 70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800" h="701657">
                <a:moveTo>
                  <a:pt x="348440" y="979"/>
                </a:moveTo>
                <a:cubicBezTo>
                  <a:pt x="356907" y="-13838"/>
                  <a:pt x="390068" y="143501"/>
                  <a:pt x="390774" y="204179"/>
                </a:cubicBezTo>
                <a:cubicBezTo>
                  <a:pt x="391480" y="264857"/>
                  <a:pt x="378074" y="325535"/>
                  <a:pt x="352674" y="365046"/>
                </a:cubicBezTo>
                <a:cubicBezTo>
                  <a:pt x="327274" y="404557"/>
                  <a:pt x="293407" y="406674"/>
                  <a:pt x="238374" y="441246"/>
                </a:cubicBezTo>
                <a:cubicBezTo>
                  <a:pt x="183341" y="475818"/>
                  <a:pt x="58457" y="529440"/>
                  <a:pt x="22474" y="572479"/>
                </a:cubicBezTo>
                <a:cubicBezTo>
                  <a:pt x="-13509" y="615518"/>
                  <a:pt x="-809" y="717824"/>
                  <a:pt x="22474" y="699479"/>
                </a:cubicBezTo>
                <a:cubicBezTo>
                  <a:pt x="45757" y="681135"/>
                  <a:pt x="109257" y="530145"/>
                  <a:pt x="162174" y="462412"/>
                </a:cubicBezTo>
                <a:cubicBezTo>
                  <a:pt x="215091" y="394679"/>
                  <a:pt x="308930" y="362929"/>
                  <a:pt x="339974" y="293079"/>
                </a:cubicBezTo>
                <a:cubicBezTo>
                  <a:pt x="371018" y="223229"/>
                  <a:pt x="339973" y="15796"/>
                  <a:pt x="348440" y="9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DFB5DED6-23EC-4597-BDD2-2541B877F0E1}"/>
              </a:ext>
            </a:extLst>
          </p:cNvPr>
          <p:cNvSpPr/>
          <p:nvPr/>
        </p:nvSpPr>
        <p:spPr>
          <a:xfrm>
            <a:off x="6521410" y="8848933"/>
            <a:ext cx="103826" cy="1580022"/>
          </a:xfrm>
          <a:custGeom>
            <a:avLst/>
            <a:gdLst>
              <a:gd name="connsiteX0" fmla="*/ 2157 w 103826"/>
              <a:gd name="connsiteY0" fmla="*/ 79167 h 1580022"/>
              <a:gd name="connsiteX1" fmla="*/ 10623 w 103826"/>
              <a:gd name="connsiteY1" fmla="*/ 151134 h 1580022"/>
              <a:gd name="connsiteX2" fmla="*/ 48723 w 103826"/>
              <a:gd name="connsiteY2" fmla="*/ 540600 h 1580022"/>
              <a:gd name="connsiteX3" fmla="*/ 31790 w 103826"/>
              <a:gd name="connsiteY3" fmla="*/ 731100 h 1580022"/>
              <a:gd name="connsiteX4" fmla="*/ 103757 w 103826"/>
              <a:gd name="connsiteY4" fmla="*/ 1556600 h 1580022"/>
              <a:gd name="connsiteX5" fmla="*/ 44490 w 103826"/>
              <a:gd name="connsiteY5" fmla="*/ 1239100 h 1580022"/>
              <a:gd name="connsiteX6" fmla="*/ 2157 w 103826"/>
              <a:gd name="connsiteY6" fmla="*/ 79167 h 158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26" h="1580022">
                <a:moveTo>
                  <a:pt x="2157" y="79167"/>
                </a:moveTo>
                <a:cubicBezTo>
                  <a:pt x="-3487" y="-102161"/>
                  <a:pt x="2862" y="74229"/>
                  <a:pt x="10623" y="151134"/>
                </a:cubicBezTo>
                <a:cubicBezTo>
                  <a:pt x="18384" y="228039"/>
                  <a:pt x="45195" y="443939"/>
                  <a:pt x="48723" y="540600"/>
                </a:cubicBezTo>
                <a:cubicBezTo>
                  <a:pt x="52251" y="637261"/>
                  <a:pt x="22618" y="561767"/>
                  <a:pt x="31790" y="731100"/>
                </a:cubicBezTo>
                <a:cubicBezTo>
                  <a:pt x="40962" y="900433"/>
                  <a:pt x="101640" y="1471933"/>
                  <a:pt x="103757" y="1556600"/>
                </a:cubicBezTo>
                <a:cubicBezTo>
                  <a:pt x="105874" y="1641267"/>
                  <a:pt x="59307" y="1487456"/>
                  <a:pt x="44490" y="1239100"/>
                </a:cubicBezTo>
                <a:cubicBezTo>
                  <a:pt x="29673" y="990745"/>
                  <a:pt x="7801" y="260495"/>
                  <a:pt x="2157" y="791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CBD71EC0-37A8-4FC1-8960-3DADF10E0EBC}"/>
              </a:ext>
            </a:extLst>
          </p:cNvPr>
          <p:cNvSpPr/>
          <p:nvPr/>
        </p:nvSpPr>
        <p:spPr>
          <a:xfrm>
            <a:off x="3375119" y="8516529"/>
            <a:ext cx="719607" cy="240159"/>
          </a:xfrm>
          <a:custGeom>
            <a:avLst/>
            <a:gdLst>
              <a:gd name="connsiteX0" fmla="*/ 26364 w 719607"/>
              <a:gd name="connsiteY0" fmla="*/ 7288 h 240159"/>
              <a:gd name="connsiteX1" fmla="*/ 98331 w 719607"/>
              <a:gd name="connsiteY1" fmla="*/ 39038 h 240159"/>
              <a:gd name="connsiteX2" fmla="*/ 483564 w 719607"/>
              <a:gd name="connsiteY2" fmla="*/ 195671 h 240159"/>
              <a:gd name="connsiteX3" fmla="*/ 716398 w 719607"/>
              <a:gd name="connsiteY3" fmla="*/ 240121 h 240159"/>
              <a:gd name="connsiteX4" fmla="*/ 625381 w 719607"/>
              <a:gd name="connsiteY4" fmla="*/ 204138 h 240159"/>
              <a:gd name="connsiteX5" fmla="*/ 26364 w 719607"/>
              <a:gd name="connsiteY5" fmla="*/ 7288 h 24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607" h="240159">
                <a:moveTo>
                  <a:pt x="26364" y="7288"/>
                </a:moveTo>
                <a:cubicBezTo>
                  <a:pt x="-61478" y="-20229"/>
                  <a:pt x="98331" y="39038"/>
                  <a:pt x="98331" y="39038"/>
                </a:cubicBezTo>
                <a:cubicBezTo>
                  <a:pt x="174531" y="70435"/>
                  <a:pt x="380553" y="162157"/>
                  <a:pt x="483564" y="195671"/>
                </a:cubicBezTo>
                <a:cubicBezTo>
                  <a:pt x="586575" y="229185"/>
                  <a:pt x="692762" y="238710"/>
                  <a:pt x="716398" y="240121"/>
                </a:cubicBezTo>
                <a:cubicBezTo>
                  <a:pt x="740034" y="241532"/>
                  <a:pt x="625381" y="204138"/>
                  <a:pt x="625381" y="204138"/>
                </a:cubicBezTo>
                <a:lnTo>
                  <a:pt x="26364" y="72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41E776AF-EA72-4616-96E9-8111534C4AEE}"/>
              </a:ext>
            </a:extLst>
          </p:cNvPr>
          <p:cNvSpPr/>
          <p:nvPr/>
        </p:nvSpPr>
        <p:spPr>
          <a:xfrm>
            <a:off x="4036428" y="8358028"/>
            <a:ext cx="763974" cy="200604"/>
          </a:xfrm>
          <a:custGeom>
            <a:avLst/>
            <a:gdLst>
              <a:gd name="connsiteX0" fmla="*/ 683739 w 763974"/>
              <a:gd name="connsiteY0" fmla="*/ 689 h 200604"/>
              <a:gd name="connsiteX1" fmla="*/ 499589 w 763974"/>
              <a:gd name="connsiteY1" fmla="*/ 76889 h 200604"/>
              <a:gd name="connsiteX2" fmla="*/ 245589 w 763974"/>
              <a:gd name="connsiteY2" fmla="*/ 172139 h 200604"/>
              <a:gd name="connsiteX3" fmla="*/ 55 w 763974"/>
              <a:gd name="connsiteY3" fmla="*/ 199655 h 200604"/>
              <a:gd name="connsiteX4" fmla="*/ 266755 w 763974"/>
              <a:gd name="connsiteY4" fmla="*/ 191189 h 200604"/>
              <a:gd name="connsiteX5" fmla="*/ 740889 w 763974"/>
              <a:gd name="connsiteY5" fmla="*/ 161555 h 200604"/>
              <a:gd name="connsiteX6" fmla="*/ 690089 w 763974"/>
              <a:gd name="connsiteY6" fmla="*/ 131922 h 200604"/>
              <a:gd name="connsiteX7" fmla="*/ 683739 w 763974"/>
              <a:gd name="connsiteY7" fmla="*/ 689 h 2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974" h="200604">
                <a:moveTo>
                  <a:pt x="683739" y="689"/>
                </a:moveTo>
                <a:cubicBezTo>
                  <a:pt x="651989" y="-8483"/>
                  <a:pt x="499589" y="76889"/>
                  <a:pt x="499589" y="76889"/>
                </a:cubicBezTo>
                <a:cubicBezTo>
                  <a:pt x="426564" y="105464"/>
                  <a:pt x="328845" y="151678"/>
                  <a:pt x="245589" y="172139"/>
                </a:cubicBezTo>
                <a:cubicBezTo>
                  <a:pt x="162333" y="192600"/>
                  <a:pt x="-3473" y="196480"/>
                  <a:pt x="55" y="199655"/>
                </a:cubicBezTo>
                <a:cubicBezTo>
                  <a:pt x="3583" y="202830"/>
                  <a:pt x="143283" y="197539"/>
                  <a:pt x="266755" y="191189"/>
                </a:cubicBezTo>
                <a:cubicBezTo>
                  <a:pt x="390227" y="184839"/>
                  <a:pt x="670333" y="171433"/>
                  <a:pt x="740889" y="161555"/>
                </a:cubicBezTo>
                <a:cubicBezTo>
                  <a:pt x="811445" y="151677"/>
                  <a:pt x="698556" y="154500"/>
                  <a:pt x="690089" y="131922"/>
                </a:cubicBezTo>
                <a:cubicBezTo>
                  <a:pt x="681622" y="109344"/>
                  <a:pt x="715489" y="9861"/>
                  <a:pt x="683739" y="68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EA93E9B4-0BE9-42ED-A48D-F7E72D6FBDB8}"/>
              </a:ext>
            </a:extLst>
          </p:cNvPr>
          <p:cNvSpPr/>
          <p:nvPr/>
        </p:nvSpPr>
        <p:spPr>
          <a:xfrm>
            <a:off x="4373009" y="8558072"/>
            <a:ext cx="504767" cy="189145"/>
          </a:xfrm>
          <a:custGeom>
            <a:avLst/>
            <a:gdLst>
              <a:gd name="connsiteX0" fmla="*/ 423358 w 504767"/>
              <a:gd name="connsiteY0" fmla="*/ 1728 h 189145"/>
              <a:gd name="connsiteX1" fmla="*/ 281541 w 504767"/>
              <a:gd name="connsiteY1" fmla="*/ 107561 h 189145"/>
              <a:gd name="connsiteX2" fmla="*/ 24 w 504767"/>
              <a:gd name="connsiteY2" fmla="*/ 187995 h 189145"/>
              <a:gd name="connsiteX3" fmla="*/ 266724 w 504767"/>
              <a:gd name="connsiteY3" fmla="*/ 156245 h 189145"/>
              <a:gd name="connsiteX4" fmla="*/ 493208 w 504767"/>
              <a:gd name="connsiteY4" fmla="*/ 173178 h 189145"/>
              <a:gd name="connsiteX5" fmla="*/ 467808 w 504767"/>
              <a:gd name="connsiteY5" fmla="*/ 50411 h 189145"/>
              <a:gd name="connsiteX6" fmla="*/ 423358 w 504767"/>
              <a:gd name="connsiteY6" fmla="*/ 1728 h 18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767" h="189145">
                <a:moveTo>
                  <a:pt x="423358" y="1728"/>
                </a:moveTo>
                <a:cubicBezTo>
                  <a:pt x="392314" y="11253"/>
                  <a:pt x="352097" y="76517"/>
                  <a:pt x="281541" y="107561"/>
                </a:cubicBezTo>
                <a:cubicBezTo>
                  <a:pt x="210985" y="138606"/>
                  <a:pt x="2493" y="179881"/>
                  <a:pt x="24" y="187995"/>
                </a:cubicBezTo>
                <a:cubicBezTo>
                  <a:pt x="-2445" y="196109"/>
                  <a:pt x="184527" y="158715"/>
                  <a:pt x="266724" y="156245"/>
                </a:cubicBezTo>
                <a:cubicBezTo>
                  <a:pt x="348921" y="153776"/>
                  <a:pt x="459694" y="190817"/>
                  <a:pt x="493208" y="173178"/>
                </a:cubicBezTo>
                <a:cubicBezTo>
                  <a:pt x="526722" y="155539"/>
                  <a:pt x="477686" y="76869"/>
                  <a:pt x="467808" y="50411"/>
                </a:cubicBezTo>
                <a:cubicBezTo>
                  <a:pt x="457930" y="23953"/>
                  <a:pt x="454402" y="-7797"/>
                  <a:pt x="423358" y="172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BD2DDF26-79A0-451D-94B9-03EB2638D489}"/>
              </a:ext>
            </a:extLst>
          </p:cNvPr>
          <p:cNvSpPr/>
          <p:nvPr/>
        </p:nvSpPr>
        <p:spPr>
          <a:xfrm>
            <a:off x="3266924" y="8602776"/>
            <a:ext cx="962308" cy="518021"/>
          </a:xfrm>
          <a:custGeom>
            <a:avLst/>
            <a:gdLst>
              <a:gd name="connsiteX0" fmla="*/ 16026 w 962308"/>
              <a:gd name="connsiteY0" fmla="*/ 7824 h 518021"/>
              <a:gd name="connsiteX1" fmla="*/ 102809 w 962308"/>
              <a:gd name="connsiteY1" fmla="*/ 58624 h 518021"/>
              <a:gd name="connsiteX2" fmla="*/ 515559 w 962308"/>
              <a:gd name="connsiteY2" fmla="*/ 158107 h 518021"/>
              <a:gd name="connsiteX3" fmla="*/ 900793 w 962308"/>
              <a:gd name="connsiteY3" fmla="*/ 196207 h 518021"/>
              <a:gd name="connsiteX4" fmla="*/ 748393 w 962308"/>
              <a:gd name="connsiteY4" fmla="*/ 213141 h 518021"/>
              <a:gd name="connsiteX5" fmla="*/ 708176 w 962308"/>
              <a:gd name="connsiteY5" fmla="*/ 261824 h 518021"/>
              <a:gd name="connsiteX6" fmla="*/ 790726 w 962308"/>
              <a:gd name="connsiteY6" fmla="*/ 405757 h 518021"/>
              <a:gd name="connsiteX7" fmla="*/ 962176 w 962308"/>
              <a:gd name="connsiteY7" fmla="*/ 517941 h 518021"/>
              <a:gd name="connsiteX8" fmla="*/ 761093 w 962308"/>
              <a:gd name="connsiteY8" fmla="*/ 388824 h 518021"/>
              <a:gd name="connsiteX9" fmla="*/ 356809 w 962308"/>
              <a:gd name="connsiteY9" fmla="*/ 225841 h 518021"/>
              <a:gd name="connsiteX10" fmla="*/ 16026 w 962308"/>
              <a:gd name="connsiteY10" fmla="*/ 7824 h 51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308" h="518021">
                <a:moveTo>
                  <a:pt x="16026" y="7824"/>
                </a:moveTo>
                <a:cubicBezTo>
                  <a:pt x="-26307" y="-20045"/>
                  <a:pt x="19554" y="33577"/>
                  <a:pt x="102809" y="58624"/>
                </a:cubicBezTo>
                <a:cubicBezTo>
                  <a:pt x="186065" y="83671"/>
                  <a:pt x="382562" y="135176"/>
                  <a:pt x="515559" y="158107"/>
                </a:cubicBezTo>
                <a:cubicBezTo>
                  <a:pt x="648556" y="181038"/>
                  <a:pt x="861987" y="187035"/>
                  <a:pt x="900793" y="196207"/>
                </a:cubicBezTo>
                <a:cubicBezTo>
                  <a:pt x="939599" y="205379"/>
                  <a:pt x="780496" y="202205"/>
                  <a:pt x="748393" y="213141"/>
                </a:cubicBezTo>
                <a:cubicBezTo>
                  <a:pt x="716290" y="224077"/>
                  <a:pt x="701120" y="229721"/>
                  <a:pt x="708176" y="261824"/>
                </a:cubicBezTo>
                <a:cubicBezTo>
                  <a:pt x="715232" y="293927"/>
                  <a:pt x="748393" y="363071"/>
                  <a:pt x="790726" y="405757"/>
                </a:cubicBezTo>
                <a:cubicBezTo>
                  <a:pt x="833059" y="448443"/>
                  <a:pt x="967115" y="520763"/>
                  <a:pt x="962176" y="517941"/>
                </a:cubicBezTo>
                <a:cubicBezTo>
                  <a:pt x="957237" y="515119"/>
                  <a:pt x="861987" y="437507"/>
                  <a:pt x="761093" y="388824"/>
                </a:cubicBezTo>
                <a:cubicBezTo>
                  <a:pt x="660199" y="340141"/>
                  <a:pt x="481340" y="285108"/>
                  <a:pt x="356809" y="225841"/>
                </a:cubicBezTo>
                <a:cubicBezTo>
                  <a:pt x="232278" y="166574"/>
                  <a:pt x="58359" y="35693"/>
                  <a:pt x="16026" y="782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フリーフォーム: 図形 2180">
            <a:extLst>
              <a:ext uri="{FF2B5EF4-FFF2-40B4-BE49-F238E27FC236}">
                <a16:creationId xmlns:a16="http://schemas.microsoft.com/office/drawing/2014/main" id="{F760C581-9347-4261-91A9-485CB3DAA602}"/>
              </a:ext>
            </a:extLst>
          </p:cNvPr>
          <p:cNvSpPr/>
          <p:nvPr/>
        </p:nvSpPr>
        <p:spPr>
          <a:xfrm>
            <a:off x="4063901" y="8748647"/>
            <a:ext cx="824200" cy="137660"/>
          </a:xfrm>
          <a:custGeom>
            <a:avLst/>
            <a:gdLst>
              <a:gd name="connsiteX0" fmla="*/ 823482 w 824200"/>
              <a:gd name="connsiteY0" fmla="*/ 118070 h 137660"/>
              <a:gd name="connsiteX1" fmla="*/ 772682 w 824200"/>
              <a:gd name="connsiteY1" fmla="*/ 54570 h 137660"/>
              <a:gd name="connsiteX2" fmla="*/ 679549 w 824200"/>
              <a:gd name="connsiteY2" fmla="*/ 43986 h 137660"/>
              <a:gd name="connsiteX3" fmla="*/ 160966 w 824200"/>
              <a:gd name="connsiteY3" fmla="*/ 82086 h 137660"/>
              <a:gd name="connsiteX4" fmla="*/ 99 w 824200"/>
              <a:gd name="connsiteY4" fmla="*/ 137120 h 137660"/>
              <a:gd name="connsiteX5" fmla="*/ 139799 w 824200"/>
              <a:gd name="connsiteY5" fmla="*/ 46103 h 137660"/>
              <a:gd name="connsiteX6" fmla="*/ 313366 w 824200"/>
              <a:gd name="connsiteY6" fmla="*/ 10120 h 137660"/>
              <a:gd name="connsiteX7" fmla="*/ 736699 w 824200"/>
              <a:gd name="connsiteY7" fmla="*/ 5886 h 137660"/>
              <a:gd name="connsiteX8" fmla="*/ 823482 w 824200"/>
              <a:gd name="connsiteY8" fmla="*/ 118070 h 13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200" h="137660">
                <a:moveTo>
                  <a:pt x="823482" y="118070"/>
                </a:moveTo>
                <a:cubicBezTo>
                  <a:pt x="829479" y="126184"/>
                  <a:pt x="796671" y="66917"/>
                  <a:pt x="772682" y="54570"/>
                </a:cubicBezTo>
                <a:cubicBezTo>
                  <a:pt x="748693" y="42223"/>
                  <a:pt x="781502" y="39400"/>
                  <a:pt x="679549" y="43986"/>
                </a:cubicBezTo>
                <a:cubicBezTo>
                  <a:pt x="577596" y="48572"/>
                  <a:pt x="274208" y="66564"/>
                  <a:pt x="160966" y="82086"/>
                </a:cubicBezTo>
                <a:cubicBezTo>
                  <a:pt x="47724" y="97608"/>
                  <a:pt x="3627" y="143117"/>
                  <a:pt x="99" y="137120"/>
                </a:cubicBezTo>
                <a:cubicBezTo>
                  <a:pt x="-3429" y="131123"/>
                  <a:pt x="87588" y="67270"/>
                  <a:pt x="139799" y="46103"/>
                </a:cubicBezTo>
                <a:cubicBezTo>
                  <a:pt x="192010" y="24936"/>
                  <a:pt x="213883" y="16823"/>
                  <a:pt x="313366" y="10120"/>
                </a:cubicBezTo>
                <a:cubicBezTo>
                  <a:pt x="412849" y="3417"/>
                  <a:pt x="650621" y="-6461"/>
                  <a:pt x="736699" y="5886"/>
                </a:cubicBezTo>
                <a:cubicBezTo>
                  <a:pt x="822777" y="18233"/>
                  <a:pt x="817485" y="109956"/>
                  <a:pt x="823482" y="11807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フリーフォーム: 図形 2181">
            <a:extLst>
              <a:ext uri="{FF2B5EF4-FFF2-40B4-BE49-F238E27FC236}">
                <a16:creationId xmlns:a16="http://schemas.microsoft.com/office/drawing/2014/main" id="{A25207A5-2379-4AC5-8ABF-527BE60B1767}"/>
              </a:ext>
            </a:extLst>
          </p:cNvPr>
          <p:cNvSpPr/>
          <p:nvPr/>
        </p:nvSpPr>
        <p:spPr>
          <a:xfrm>
            <a:off x="3790143" y="9103771"/>
            <a:ext cx="865131" cy="152283"/>
          </a:xfrm>
          <a:custGeom>
            <a:avLst/>
            <a:gdLst>
              <a:gd name="connsiteX0" fmla="*/ 807 w 865131"/>
              <a:gd name="connsiteY0" fmla="*/ 12 h 152283"/>
              <a:gd name="connsiteX1" fmla="*/ 371224 w 865131"/>
              <a:gd name="connsiteY1" fmla="*/ 129129 h 152283"/>
              <a:gd name="connsiteX2" fmla="*/ 862290 w 865131"/>
              <a:gd name="connsiteY2" fmla="*/ 59279 h 152283"/>
              <a:gd name="connsiteX3" fmla="*/ 559607 w 865131"/>
              <a:gd name="connsiteY3" fmla="*/ 141829 h 152283"/>
              <a:gd name="connsiteX4" fmla="*/ 280207 w 865131"/>
              <a:gd name="connsiteY4" fmla="*/ 137596 h 152283"/>
              <a:gd name="connsiteX5" fmla="*/ 807 w 865131"/>
              <a:gd name="connsiteY5" fmla="*/ 12 h 15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131" h="152283">
                <a:moveTo>
                  <a:pt x="807" y="12"/>
                </a:moveTo>
                <a:cubicBezTo>
                  <a:pt x="15977" y="-1399"/>
                  <a:pt x="227643" y="119251"/>
                  <a:pt x="371224" y="129129"/>
                </a:cubicBezTo>
                <a:cubicBezTo>
                  <a:pt x="514805" y="139007"/>
                  <a:pt x="830893" y="57162"/>
                  <a:pt x="862290" y="59279"/>
                </a:cubicBezTo>
                <a:cubicBezTo>
                  <a:pt x="893687" y="61396"/>
                  <a:pt x="656621" y="128776"/>
                  <a:pt x="559607" y="141829"/>
                </a:cubicBezTo>
                <a:cubicBezTo>
                  <a:pt x="462593" y="154882"/>
                  <a:pt x="372282" y="158057"/>
                  <a:pt x="280207" y="137596"/>
                </a:cubicBezTo>
                <a:cubicBezTo>
                  <a:pt x="188132" y="117135"/>
                  <a:pt x="-14363" y="1423"/>
                  <a:pt x="807" y="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フリーフォーム: 図形 2182">
            <a:extLst>
              <a:ext uri="{FF2B5EF4-FFF2-40B4-BE49-F238E27FC236}">
                <a16:creationId xmlns:a16="http://schemas.microsoft.com/office/drawing/2014/main" id="{52B2D946-D340-48BF-BE96-98668E69B8F4}"/>
              </a:ext>
            </a:extLst>
          </p:cNvPr>
          <p:cNvSpPr/>
          <p:nvPr/>
        </p:nvSpPr>
        <p:spPr>
          <a:xfrm>
            <a:off x="3594925" y="9205178"/>
            <a:ext cx="900920" cy="152726"/>
          </a:xfrm>
          <a:custGeom>
            <a:avLst/>
            <a:gdLst>
              <a:gd name="connsiteX0" fmla="*/ 3408 w 900920"/>
              <a:gd name="connsiteY0" fmla="*/ 205 h 152726"/>
              <a:gd name="connsiteX1" fmla="*/ 348425 w 900920"/>
              <a:gd name="connsiteY1" fmla="*/ 131439 h 152726"/>
              <a:gd name="connsiteX2" fmla="*/ 602425 w 900920"/>
              <a:gd name="connsiteY2" fmla="*/ 137789 h 152726"/>
              <a:gd name="connsiteX3" fmla="*/ 900875 w 900920"/>
              <a:gd name="connsiteY3" fmla="*/ 116622 h 152726"/>
              <a:gd name="connsiteX4" fmla="*/ 621475 w 900920"/>
              <a:gd name="connsiteY4" fmla="*/ 152605 h 152726"/>
              <a:gd name="connsiteX5" fmla="*/ 198142 w 900920"/>
              <a:gd name="connsiteY5" fmla="*/ 101805 h 152726"/>
              <a:gd name="connsiteX6" fmla="*/ 3408 w 900920"/>
              <a:gd name="connsiteY6" fmla="*/ 205 h 15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20" h="152726">
                <a:moveTo>
                  <a:pt x="3408" y="205"/>
                </a:moveTo>
                <a:cubicBezTo>
                  <a:pt x="28455" y="5144"/>
                  <a:pt x="248589" y="108508"/>
                  <a:pt x="348425" y="131439"/>
                </a:cubicBezTo>
                <a:cubicBezTo>
                  <a:pt x="448261" y="154370"/>
                  <a:pt x="510350" y="140259"/>
                  <a:pt x="602425" y="137789"/>
                </a:cubicBezTo>
                <a:cubicBezTo>
                  <a:pt x="694500" y="135320"/>
                  <a:pt x="897700" y="114153"/>
                  <a:pt x="900875" y="116622"/>
                </a:cubicBezTo>
                <a:cubicBezTo>
                  <a:pt x="904050" y="119091"/>
                  <a:pt x="738597" y="155074"/>
                  <a:pt x="621475" y="152605"/>
                </a:cubicBezTo>
                <a:cubicBezTo>
                  <a:pt x="504353" y="150136"/>
                  <a:pt x="300095" y="122619"/>
                  <a:pt x="198142" y="101805"/>
                </a:cubicBezTo>
                <a:cubicBezTo>
                  <a:pt x="96189" y="80991"/>
                  <a:pt x="-21639" y="-4734"/>
                  <a:pt x="3408" y="2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フリーフォーム: 図形 2183">
            <a:extLst>
              <a:ext uri="{FF2B5EF4-FFF2-40B4-BE49-F238E27FC236}">
                <a16:creationId xmlns:a16="http://schemas.microsoft.com/office/drawing/2014/main" id="{07FA6F1A-3719-48B7-8DBB-E4843BA8B1B1}"/>
              </a:ext>
            </a:extLst>
          </p:cNvPr>
          <p:cNvSpPr/>
          <p:nvPr/>
        </p:nvSpPr>
        <p:spPr>
          <a:xfrm>
            <a:off x="3607599" y="9359842"/>
            <a:ext cx="1089284" cy="167591"/>
          </a:xfrm>
          <a:custGeom>
            <a:avLst/>
            <a:gdLst>
              <a:gd name="connsiteX0" fmla="*/ 3434 w 1089284"/>
              <a:gd name="connsiteY0" fmla="*/ 2175 h 167591"/>
              <a:gd name="connsiteX1" fmla="*/ 428884 w 1089284"/>
              <a:gd name="connsiteY1" fmla="*/ 154575 h 167591"/>
              <a:gd name="connsiteX2" fmla="*/ 680768 w 1089284"/>
              <a:gd name="connsiteY2" fmla="*/ 141875 h 167591"/>
              <a:gd name="connsiteX3" fmla="*/ 1089284 w 1089284"/>
              <a:gd name="connsiteY3" fmla="*/ 58 h 167591"/>
              <a:gd name="connsiteX4" fmla="*/ 680768 w 1089284"/>
              <a:gd name="connsiteY4" fmla="*/ 122825 h 167591"/>
              <a:gd name="connsiteX5" fmla="*/ 3434 w 1089284"/>
              <a:gd name="connsiteY5" fmla="*/ 2175 h 16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284" h="167591">
                <a:moveTo>
                  <a:pt x="3434" y="2175"/>
                </a:moveTo>
                <a:cubicBezTo>
                  <a:pt x="-38547" y="7467"/>
                  <a:pt x="315995" y="131292"/>
                  <a:pt x="428884" y="154575"/>
                </a:cubicBezTo>
                <a:cubicBezTo>
                  <a:pt x="541773" y="177858"/>
                  <a:pt x="570701" y="167628"/>
                  <a:pt x="680768" y="141875"/>
                </a:cubicBezTo>
                <a:cubicBezTo>
                  <a:pt x="790835" y="116122"/>
                  <a:pt x="1089284" y="3233"/>
                  <a:pt x="1089284" y="58"/>
                </a:cubicBezTo>
                <a:cubicBezTo>
                  <a:pt x="1089284" y="-3117"/>
                  <a:pt x="862096" y="123531"/>
                  <a:pt x="680768" y="122825"/>
                </a:cubicBezTo>
                <a:cubicBezTo>
                  <a:pt x="499440" y="122120"/>
                  <a:pt x="45415" y="-3117"/>
                  <a:pt x="3434" y="21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フリーフォーム: 図形 2184">
            <a:extLst>
              <a:ext uri="{FF2B5EF4-FFF2-40B4-BE49-F238E27FC236}">
                <a16:creationId xmlns:a16="http://schemas.microsoft.com/office/drawing/2014/main" id="{7A9139E8-74CE-405E-8B51-C7C5CF59E87F}"/>
              </a:ext>
            </a:extLst>
          </p:cNvPr>
          <p:cNvSpPr/>
          <p:nvPr/>
        </p:nvSpPr>
        <p:spPr>
          <a:xfrm>
            <a:off x="3132595" y="8286694"/>
            <a:ext cx="547782" cy="179799"/>
          </a:xfrm>
          <a:custGeom>
            <a:avLst/>
            <a:gdLst>
              <a:gd name="connsiteX0" fmla="*/ 72 w 547782"/>
              <a:gd name="connsiteY0" fmla="*/ 56 h 179799"/>
              <a:gd name="connsiteX1" fmla="*/ 268888 w 547782"/>
              <a:gd name="connsiteY1" fmla="*/ 173623 h 179799"/>
              <a:gd name="connsiteX2" fmla="*/ 546172 w 547782"/>
              <a:gd name="connsiteY2" fmla="*/ 143989 h 179799"/>
              <a:gd name="connsiteX3" fmla="*/ 378955 w 547782"/>
              <a:gd name="connsiteY3" fmla="*/ 173623 h 179799"/>
              <a:gd name="connsiteX4" fmla="*/ 294288 w 547782"/>
              <a:gd name="connsiteY4" fmla="*/ 154573 h 179799"/>
              <a:gd name="connsiteX5" fmla="*/ 72 w 547782"/>
              <a:gd name="connsiteY5" fmla="*/ 56 h 17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782" h="179799">
                <a:moveTo>
                  <a:pt x="72" y="56"/>
                </a:moveTo>
                <a:cubicBezTo>
                  <a:pt x="-4161" y="3231"/>
                  <a:pt x="177871" y="149634"/>
                  <a:pt x="268888" y="173623"/>
                </a:cubicBezTo>
                <a:cubicBezTo>
                  <a:pt x="359905" y="197612"/>
                  <a:pt x="527828" y="143989"/>
                  <a:pt x="546172" y="143989"/>
                </a:cubicBezTo>
                <a:cubicBezTo>
                  <a:pt x="564516" y="143989"/>
                  <a:pt x="420936" y="171859"/>
                  <a:pt x="378955" y="173623"/>
                </a:cubicBezTo>
                <a:cubicBezTo>
                  <a:pt x="336974" y="175387"/>
                  <a:pt x="355671" y="181737"/>
                  <a:pt x="294288" y="154573"/>
                </a:cubicBezTo>
                <a:cubicBezTo>
                  <a:pt x="232905" y="127409"/>
                  <a:pt x="4305" y="-3119"/>
                  <a:pt x="72" y="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フリーフォーム: 図形 2185">
            <a:extLst>
              <a:ext uri="{FF2B5EF4-FFF2-40B4-BE49-F238E27FC236}">
                <a16:creationId xmlns:a16="http://schemas.microsoft.com/office/drawing/2014/main" id="{3DA707A4-2F1B-4584-AA1C-3D759F5D8303}"/>
              </a:ext>
            </a:extLst>
          </p:cNvPr>
          <p:cNvSpPr/>
          <p:nvPr/>
        </p:nvSpPr>
        <p:spPr>
          <a:xfrm>
            <a:off x="3941197" y="8584672"/>
            <a:ext cx="48720" cy="263491"/>
          </a:xfrm>
          <a:custGeom>
            <a:avLst/>
            <a:gdLst>
              <a:gd name="connsiteX0" fmla="*/ 31786 w 48720"/>
              <a:gd name="connsiteY0" fmla="*/ 528 h 263491"/>
              <a:gd name="connsiteX1" fmla="*/ 16970 w 48720"/>
              <a:gd name="connsiteY1" fmla="*/ 106361 h 263491"/>
              <a:gd name="connsiteX2" fmla="*/ 48720 w 48720"/>
              <a:gd name="connsiteY2" fmla="*/ 262995 h 263491"/>
              <a:gd name="connsiteX3" fmla="*/ 16970 w 48720"/>
              <a:gd name="connsiteY3" fmla="*/ 152928 h 263491"/>
              <a:gd name="connsiteX4" fmla="*/ 36 w 48720"/>
              <a:gd name="connsiteY4" fmla="*/ 68261 h 263491"/>
              <a:gd name="connsiteX5" fmla="*/ 31786 w 48720"/>
              <a:gd name="connsiteY5" fmla="*/ 528 h 26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20" h="263491">
                <a:moveTo>
                  <a:pt x="31786" y="528"/>
                </a:moveTo>
                <a:cubicBezTo>
                  <a:pt x="34608" y="6878"/>
                  <a:pt x="14148" y="62617"/>
                  <a:pt x="16970" y="106361"/>
                </a:cubicBezTo>
                <a:cubicBezTo>
                  <a:pt x="19792" y="150105"/>
                  <a:pt x="48720" y="255234"/>
                  <a:pt x="48720" y="262995"/>
                </a:cubicBezTo>
                <a:cubicBezTo>
                  <a:pt x="48720" y="270756"/>
                  <a:pt x="25084" y="185384"/>
                  <a:pt x="16970" y="152928"/>
                </a:cubicBezTo>
                <a:cubicBezTo>
                  <a:pt x="8856" y="120472"/>
                  <a:pt x="-669" y="89780"/>
                  <a:pt x="36" y="68261"/>
                </a:cubicBezTo>
                <a:cubicBezTo>
                  <a:pt x="741" y="46742"/>
                  <a:pt x="28964" y="-5822"/>
                  <a:pt x="31786" y="5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フリーフォーム: 図形 2186">
            <a:extLst>
              <a:ext uri="{FF2B5EF4-FFF2-40B4-BE49-F238E27FC236}">
                <a16:creationId xmlns:a16="http://schemas.microsoft.com/office/drawing/2014/main" id="{6012D90E-2484-45BC-B4FC-4CAFD0964DCE}"/>
              </a:ext>
            </a:extLst>
          </p:cNvPr>
          <p:cNvSpPr/>
          <p:nvPr/>
        </p:nvSpPr>
        <p:spPr>
          <a:xfrm>
            <a:off x="3513243" y="8886623"/>
            <a:ext cx="460751" cy="259702"/>
          </a:xfrm>
          <a:custGeom>
            <a:avLst/>
            <a:gdLst>
              <a:gd name="connsiteX0" fmla="*/ 2540 w 460751"/>
              <a:gd name="connsiteY0" fmla="*/ 3377 h 259702"/>
              <a:gd name="connsiteX1" fmla="*/ 250190 w 460751"/>
              <a:gd name="connsiteY1" fmla="*/ 96510 h 259702"/>
              <a:gd name="connsiteX2" fmla="*/ 432224 w 460751"/>
              <a:gd name="connsiteY2" fmla="*/ 251027 h 259702"/>
              <a:gd name="connsiteX3" fmla="*/ 415290 w 460751"/>
              <a:gd name="connsiteY3" fmla="*/ 215044 h 259702"/>
              <a:gd name="connsiteX4" fmla="*/ 2540 w 460751"/>
              <a:gd name="connsiteY4" fmla="*/ 3377 h 25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751" h="259702">
                <a:moveTo>
                  <a:pt x="2540" y="3377"/>
                </a:moveTo>
                <a:cubicBezTo>
                  <a:pt x="-24977" y="-16379"/>
                  <a:pt x="178576" y="55235"/>
                  <a:pt x="250190" y="96510"/>
                </a:cubicBezTo>
                <a:cubicBezTo>
                  <a:pt x="321804" y="137785"/>
                  <a:pt x="404707" y="231271"/>
                  <a:pt x="432224" y="251027"/>
                </a:cubicBezTo>
                <a:cubicBezTo>
                  <a:pt x="459741" y="270783"/>
                  <a:pt x="486198" y="255966"/>
                  <a:pt x="415290" y="215044"/>
                </a:cubicBezTo>
                <a:cubicBezTo>
                  <a:pt x="344382" y="174122"/>
                  <a:pt x="30057" y="23133"/>
                  <a:pt x="2540" y="33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1E5E03C0-B05F-4737-9FAF-D743A580FD73}"/>
              </a:ext>
            </a:extLst>
          </p:cNvPr>
          <p:cNvSpPr/>
          <p:nvPr/>
        </p:nvSpPr>
        <p:spPr>
          <a:xfrm>
            <a:off x="5286119" y="8626024"/>
            <a:ext cx="189201" cy="158859"/>
          </a:xfrm>
          <a:custGeom>
            <a:avLst/>
            <a:gdLst>
              <a:gd name="connsiteX0" fmla="*/ 256 w 189201"/>
              <a:gd name="connsiteY0" fmla="*/ 451 h 158859"/>
              <a:gd name="connsiteX1" fmla="*/ 95506 w 189201"/>
              <a:gd name="connsiteY1" fmla="*/ 63951 h 158859"/>
              <a:gd name="connsiteX2" fmla="*/ 135194 w 189201"/>
              <a:gd name="connsiteY2" fmla="*/ 132214 h 158859"/>
              <a:gd name="connsiteX3" fmla="*/ 189169 w 189201"/>
              <a:gd name="connsiteY3" fmla="*/ 157614 h 158859"/>
              <a:gd name="connsiteX4" fmla="*/ 127256 w 189201"/>
              <a:gd name="connsiteY4" fmla="*/ 97289 h 158859"/>
              <a:gd name="connsiteX5" fmla="*/ 256 w 189201"/>
              <a:gd name="connsiteY5" fmla="*/ 451 h 15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01" h="158859">
                <a:moveTo>
                  <a:pt x="256" y="451"/>
                </a:moveTo>
                <a:cubicBezTo>
                  <a:pt x="-5036" y="-5105"/>
                  <a:pt x="73016" y="41991"/>
                  <a:pt x="95506" y="63951"/>
                </a:cubicBezTo>
                <a:cubicBezTo>
                  <a:pt x="117996" y="85911"/>
                  <a:pt x="119584" y="116604"/>
                  <a:pt x="135194" y="132214"/>
                </a:cubicBezTo>
                <a:cubicBezTo>
                  <a:pt x="150804" y="147824"/>
                  <a:pt x="190492" y="163435"/>
                  <a:pt x="189169" y="157614"/>
                </a:cubicBezTo>
                <a:cubicBezTo>
                  <a:pt x="187846" y="151793"/>
                  <a:pt x="127256" y="97289"/>
                  <a:pt x="127256" y="97289"/>
                </a:cubicBezTo>
                <a:cubicBezTo>
                  <a:pt x="102121" y="73212"/>
                  <a:pt x="5548" y="6007"/>
                  <a:pt x="256" y="4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CF912462-09CB-4113-9292-C0D5F9C5F771}"/>
              </a:ext>
            </a:extLst>
          </p:cNvPr>
          <p:cNvSpPr/>
          <p:nvPr/>
        </p:nvSpPr>
        <p:spPr>
          <a:xfrm>
            <a:off x="5306929" y="8640701"/>
            <a:ext cx="16111" cy="235044"/>
          </a:xfrm>
          <a:custGeom>
            <a:avLst/>
            <a:gdLst>
              <a:gd name="connsiteX0" fmla="*/ 9609 w 16111"/>
              <a:gd name="connsiteY0" fmla="*/ 62 h 235044"/>
              <a:gd name="connsiteX1" fmla="*/ 84 w 16111"/>
              <a:gd name="connsiteY1" fmla="*/ 88962 h 235044"/>
              <a:gd name="connsiteX2" fmla="*/ 15959 w 16111"/>
              <a:gd name="connsiteY2" fmla="*/ 235012 h 235044"/>
              <a:gd name="connsiteX3" fmla="*/ 8021 w 16111"/>
              <a:gd name="connsiteY3" fmla="*/ 101662 h 235044"/>
              <a:gd name="connsiteX4" fmla="*/ 9609 w 16111"/>
              <a:gd name="connsiteY4" fmla="*/ 62 h 23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1" h="235044">
                <a:moveTo>
                  <a:pt x="9609" y="62"/>
                </a:moveTo>
                <a:cubicBezTo>
                  <a:pt x="8286" y="-2055"/>
                  <a:pt x="-974" y="49804"/>
                  <a:pt x="84" y="88962"/>
                </a:cubicBezTo>
                <a:cubicBezTo>
                  <a:pt x="1142" y="128120"/>
                  <a:pt x="14636" y="232895"/>
                  <a:pt x="15959" y="235012"/>
                </a:cubicBezTo>
                <a:cubicBezTo>
                  <a:pt x="17282" y="237129"/>
                  <a:pt x="9608" y="135793"/>
                  <a:pt x="8021" y="101662"/>
                </a:cubicBezTo>
                <a:cubicBezTo>
                  <a:pt x="6434" y="67531"/>
                  <a:pt x="10932" y="2179"/>
                  <a:pt x="9609" y="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98779E79-426D-4416-80BD-E1647BE3DC77}"/>
              </a:ext>
            </a:extLst>
          </p:cNvPr>
          <p:cNvSpPr/>
          <p:nvPr/>
        </p:nvSpPr>
        <p:spPr>
          <a:xfrm>
            <a:off x="5668652" y="8523260"/>
            <a:ext cx="282937" cy="358669"/>
          </a:xfrm>
          <a:custGeom>
            <a:avLst/>
            <a:gdLst>
              <a:gd name="connsiteX0" fmla="*/ 13011 w 282937"/>
              <a:gd name="connsiteY0" fmla="*/ 28 h 358669"/>
              <a:gd name="connsiteX1" fmla="*/ 251136 w 282937"/>
              <a:gd name="connsiteY1" fmla="*/ 63528 h 358669"/>
              <a:gd name="connsiteX2" fmla="*/ 262248 w 282937"/>
              <a:gd name="connsiteY2" fmla="*/ 117503 h 358669"/>
              <a:gd name="connsiteX3" fmla="*/ 282886 w 282937"/>
              <a:gd name="connsiteY3" fmla="*/ 354040 h 358669"/>
              <a:gd name="connsiteX4" fmla="*/ 267011 w 282937"/>
              <a:gd name="connsiteY4" fmla="*/ 265140 h 358669"/>
              <a:gd name="connsiteX5" fmla="*/ 233673 w 282937"/>
              <a:gd name="connsiteY5" fmla="*/ 152428 h 358669"/>
              <a:gd name="connsiteX6" fmla="*/ 51111 w 282937"/>
              <a:gd name="connsiteY6" fmla="*/ 71465 h 358669"/>
              <a:gd name="connsiteX7" fmla="*/ 13011 w 282937"/>
              <a:gd name="connsiteY7" fmla="*/ 28 h 35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937" h="358669">
                <a:moveTo>
                  <a:pt x="13011" y="28"/>
                </a:moveTo>
                <a:cubicBezTo>
                  <a:pt x="46348" y="-1295"/>
                  <a:pt x="209597" y="43949"/>
                  <a:pt x="251136" y="63528"/>
                </a:cubicBezTo>
                <a:cubicBezTo>
                  <a:pt x="292675" y="83107"/>
                  <a:pt x="256956" y="69085"/>
                  <a:pt x="262248" y="117503"/>
                </a:cubicBezTo>
                <a:cubicBezTo>
                  <a:pt x="267540" y="165921"/>
                  <a:pt x="282092" y="329434"/>
                  <a:pt x="282886" y="354040"/>
                </a:cubicBezTo>
                <a:cubicBezTo>
                  <a:pt x="283680" y="378646"/>
                  <a:pt x="275213" y="298742"/>
                  <a:pt x="267011" y="265140"/>
                </a:cubicBezTo>
                <a:cubicBezTo>
                  <a:pt x="258809" y="231538"/>
                  <a:pt x="269656" y="184707"/>
                  <a:pt x="233673" y="152428"/>
                </a:cubicBezTo>
                <a:cubicBezTo>
                  <a:pt x="197690" y="120149"/>
                  <a:pt x="85242" y="92367"/>
                  <a:pt x="51111" y="71465"/>
                </a:cubicBezTo>
                <a:cubicBezTo>
                  <a:pt x="16980" y="50563"/>
                  <a:pt x="-20326" y="1351"/>
                  <a:pt x="13011" y="2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8952A2D7-5CD7-46C3-BF08-80631A9B7377}"/>
              </a:ext>
            </a:extLst>
          </p:cNvPr>
          <p:cNvSpPr/>
          <p:nvPr/>
        </p:nvSpPr>
        <p:spPr>
          <a:xfrm>
            <a:off x="5468925" y="8832789"/>
            <a:ext cx="273263" cy="74631"/>
          </a:xfrm>
          <a:custGeom>
            <a:avLst/>
            <a:gdLst>
              <a:gd name="connsiteX0" fmla="*/ 13 w 273263"/>
              <a:gd name="connsiteY0" fmla="*/ 61 h 74631"/>
              <a:gd name="connsiteX1" fmla="*/ 103200 w 273263"/>
              <a:gd name="connsiteY1" fmla="*/ 69911 h 74631"/>
              <a:gd name="connsiteX2" fmla="*/ 254013 w 273263"/>
              <a:gd name="connsiteY2" fmla="*/ 66736 h 74631"/>
              <a:gd name="connsiteX3" fmla="*/ 254013 w 273263"/>
              <a:gd name="connsiteY3" fmla="*/ 54036 h 74631"/>
              <a:gd name="connsiteX4" fmla="*/ 96850 w 273263"/>
              <a:gd name="connsiteY4" fmla="*/ 57211 h 74631"/>
              <a:gd name="connsiteX5" fmla="*/ 13 w 273263"/>
              <a:gd name="connsiteY5" fmla="*/ 61 h 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263" h="74631">
                <a:moveTo>
                  <a:pt x="13" y="61"/>
                </a:moveTo>
                <a:cubicBezTo>
                  <a:pt x="1071" y="2178"/>
                  <a:pt x="60867" y="58799"/>
                  <a:pt x="103200" y="69911"/>
                </a:cubicBezTo>
                <a:cubicBezTo>
                  <a:pt x="145533" y="81023"/>
                  <a:pt x="228878" y="69382"/>
                  <a:pt x="254013" y="66736"/>
                </a:cubicBezTo>
                <a:cubicBezTo>
                  <a:pt x="279149" y="64090"/>
                  <a:pt x="280207" y="55624"/>
                  <a:pt x="254013" y="54036"/>
                </a:cubicBezTo>
                <a:cubicBezTo>
                  <a:pt x="227819" y="52449"/>
                  <a:pt x="134421" y="63561"/>
                  <a:pt x="96850" y="57211"/>
                </a:cubicBezTo>
                <a:cubicBezTo>
                  <a:pt x="59279" y="50861"/>
                  <a:pt x="-1045" y="-2056"/>
                  <a:pt x="13" y="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2925227F-C551-4D31-80CE-33D3B07424C4}"/>
              </a:ext>
            </a:extLst>
          </p:cNvPr>
          <p:cNvSpPr/>
          <p:nvPr/>
        </p:nvSpPr>
        <p:spPr>
          <a:xfrm>
            <a:off x="5999907" y="8569320"/>
            <a:ext cx="19424" cy="106374"/>
          </a:xfrm>
          <a:custGeom>
            <a:avLst/>
            <a:gdLst>
              <a:gd name="connsiteX0" fmla="*/ 18306 w 19424"/>
              <a:gd name="connsiteY0" fmla="*/ 5 h 106374"/>
              <a:gd name="connsiteX1" fmla="*/ 843 w 19424"/>
              <a:gd name="connsiteY1" fmla="*/ 55568 h 106374"/>
              <a:gd name="connsiteX2" fmla="*/ 4018 w 19424"/>
              <a:gd name="connsiteY2" fmla="*/ 106368 h 106374"/>
              <a:gd name="connsiteX3" fmla="*/ 15131 w 19424"/>
              <a:gd name="connsiteY3" fmla="*/ 52393 h 106374"/>
              <a:gd name="connsiteX4" fmla="*/ 18306 w 19424"/>
              <a:gd name="connsiteY4" fmla="*/ 5 h 10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4" h="106374">
                <a:moveTo>
                  <a:pt x="18306" y="5"/>
                </a:moveTo>
                <a:cubicBezTo>
                  <a:pt x="15925" y="534"/>
                  <a:pt x="3224" y="37841"/>
                  <a:pt x="843" y="55568"/>
                </a:cubicBezTo>
                <a:cubicBezTo>
                  <a:pt x="-1538" y="73295"/>
                  <a:pt x="1637" y="106897"/>
                  <a:pt x="4018" y="106368"/>
                </a:cubicBezTo>
                <a:cubicBezTo>
                  <a:pt x="6399" y="105839"/>
                  <a:pt x="11162" y="68268"/>
                  <a:pt x="15131" y="52393"/>
                </a:cubicBezTo>
                <a:cubicBezTo>
                  <a:pt x="19100" y="36518"/>
                  <a:pt x="20687" y="-524"/>
                  <a:pt x="18306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EF2DE83A-56EB-424B-A218-A2E4F66C147B}"/>
              </a:ext>
            </a:extLst>
          </p:cNvPr>
          <p:cNvSpPr/>
          <p:nvPr/>
        </p:nvSpPr>
        <p:spPr>
          <a:xfrm>
            <a:off x="6024088" y="8614783"/>
            <a:ext cx="460964" cy="210868"/>
          </a:xfrm>
          <a:custGeom>
            <a:avLst/>
            <a:gdLst>
              <a:gd name="connsiteX0" fmla="*/ 475 w 460964"/>
              <a:gd name="connsiteY0" fmla="*/ 210130 h 210868"/>
              <a:gd name="connsiteX1" fmla="*/ 167162 w 460964"/>
              <a:gd name="connsiteY1" fmla="*/ 175205 h 210868"/>
              <a:gd name="connsiteX2" fmla="*/ 329087 w 460964"/>
              <a:gd name="connsiteY2" fmla="*/ 114880 h 210868"/>
              <a:gd name="connsiteX3" fmla="*/ 460850 w 460964"/>
              <a:gd name="connsiteY3" fmla="*/ 580 h 210868"/>
              <a:gd name="connsiteX4" fmla="*/ 349725 w 460964"/>
              <a:gd name="connsiteY4" fmla="*/ 73605 h 210868"/>
              <a:gd name="connsiteX5" fmla="*/ 221137 w 460964"/>
              <a:gd name="connsiteY5" fmla="*/ 143455 h 210868"/>
              <a:gd name="connsiteX6" fmla="*/ 475 w 460964"/>
              <a:gd name="connsiteY6" fmla="*/ 210130 h 2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964" h="210868">
                <a:moveTo>
                  <a:pt x="475" y="210130"/>
                </a:moveTo>
                <a:cubicBezTo>
                  <a:pt x="-8521" y="215422"/>
                  <a:pt x="112393" y="191080"/>
                  <a:pt x="167162" y="175205"/>
                </a:cubicBezTo>
                <a:cubicBezTo>
                  <a:pt x="221931" y="159330"/>
                  <a:pt x="280139" y="143984"/>
                  <a:pt x="329087" y="114880"/>
                </a:cubicBezTo>
                <a:cubicBezTo>
                  <a:pt x="378035" y="85776"/>
                  <a:pt x="457410" y="7459"/>
                  <a:pt x="460850" y="580"/>
                </a:cubicBezTo>
                <a:cubicBezTo>
                  <a:pt x="464290" y="-6299"/>
                  <a:pt x="389677" y="49792"/>
                  <a:pt x="349725" y="73605"/>
                </a:cubicBezTo>
                <a:cubicBezTo>
                  <a:pt x="309773" y="97418"/>
                  <a:pt x="274318" y="124670"/>
                  <a:pt x="221137" y="143455"/>
                </a:cubicBezTo>
                <a:cubicBezTo>
                  <a:pt x="167956" y="162240"/>
                  <a:pt x="9471" y="204838"/>
                  <a:pt x="475" y="2101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7613E23D-C032-4DDA-A86B-929DD5A4B173}"/>
              </a:ext>
            </a:extLst>
          </p:cNvPr>
          <p:cNvSpPr/>
          <p:nvPr/>
        </p:nvSpPr>
        <p:spPr>
          <a:xfrm>
            <a:off x="5870487" y="8810622"/>
            <a:ext cx="209704" cy="223073"/>
          </a:xfrm>
          <a:custGeom>
            <a:avLst/>
            <a:gdLst>
              <a:gd name="connsiteX0" fmla="*/ 209638 w 209704"/>
              <a:gd name="connsiteY0" fmla="*/ 3 h 223073"/>
              <a:gd name="connsiteX1" fmla="*/ 182651 w 209704"/>
              <a:gd name="connsiteY1" fmla="*/ 101603 h 223073"/>
              <a:gd name="connsiteX2" fmla="*/ 125501 w 209704"/>
              <a:gd name="connsiteY2" fmla="*/ 122241 h 223073"/>
              <a:gd name="connsiteX3" fmla="*/ 92163 w 209704"/>
              <a:gd name="connsiteY3" fmla="*/ 150816 h 223073"/>
              <a:gd name="connsiteX4" fmla="*/ 1676 w 209704"/>
              <a:gd name="connsiteY4" fmla="*/ 222253 h 223073"/>
              <a:gd name="connsiteX5" fmla="*/ 179476 w 209704"/>
              <a:gd name="connsiteY5" fmla="*/ 98428 h 223073"/>
              <a:gd name="connsiteX6" fmla="*/ 209638 w 209704"/>
              <a:gd name="connsiteY6" fmla="*/ 3 h 2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04" h="223073">
                <a:moveTo>
                  <a:pt x="209638" y="3"/>
                </a:moveTo>
                <a:cubicBezTo>
                  <a:pt x="210167" y="532"/>
                  <a:pt x="196674" y="81230"/>
                  <a:pt x="182651" y="101603"/>
                </a:cubicBezTo>
                <a:cubicBezTo>
                  <a:pt x="168628" y="121976"/>
                  <a:pt x="140582" y="114039"/>
                  <a:pt x="125501" y="122241"/>
                </a:cubicBezTo>
                <a:cubicBezTo>
                  <a:pt x="110420" y="130443"/>
                  <a:pt x="112800" y="134147"/>
                  <a:pt x="92163" y="150816"/>
                </a:cubicBezTo>
                <a:cubicBezTo>
                  <a:pt x="71526" y="167485"/>
                  <a:pt x="-12876" y="230984"/>
                  <a:pt x="1676" y="222253"/>
                </a:cubicBezTo>
                <a:cubicBezTo>
                  <a:pt x="16228" y="213522"/>
                  <a:pt x="144022" y="134411"/>
                  <a:pt x="179476" y="98428"/>
                </a:cubicBezTo>
                <a:cubicBezTo>
                  <a:pt x="214930" y="62445"/>
                  <a:pt x="209109" y="-526"/>
                  <a:pt x="209638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688971F1-3F6B-4D8E-9630-2067C8490458}"/>
              </a:ext>
            </a:extLst>
          </p:cNvPr>
          <p:cNvSpPr/>
          <p:nvPr/>
        </p:nvSpPr>
        <p:spPr>
          <a:xfrm>
            <a:off x="6434068" y="8415882"/>
            <a:ext cx="49898" cy="168004"/>
          </a:xfrm>
          <a:custGeom>
            <a:avLst/>
            <a:gdLst>
              <a:gd name="connsiteX0" fmla="*/ 70 w 49898"/>
              <a:gd name="connsiteY0" fmla="*/ 1043 h 168004"/>
              <a:gd name="connsiteX1" fmla="*/ 38170 w 49898"/>
              <a:gd name="connsiteY1" fmla="*/ 78831 h 168004"/>
              <a:gd name="connsiteX2" fmla="*/ 27057 w 49898"/>
              <a:gd name="connsiteY2" fmla="*/ 167731 h 168004"/>
              <a:gd name="connsiteX3" fmla="*/ 42932 w 49898"/>
              <a:gd name="connsiteY3" fmla="*/ 104231 h 168004"/>
              <a:gd name="connsiteX4" fmla="*/ 49282 w 49898"/>
              <a:gd name="connsiteY4" fmla="*/ 37556 h 168004"/>
              <a:gd name="connsiteX5" fmla="*/ 70 w 49898"/>
              <a:gd name="connsiteY5" fmla="*/ 1043 h 16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98" h="168004">
                <a:moveTo>
                  <a:pt x="70" y="1043"/>
                </a:moveTo>
                <a:cubicBezTo>
                  <a:pt x="-1782" y="7922"/>
                  <a:pt x="33672" y="51050"/>
                  <a:pt x="38170" y="78831"/>
                </a:cubicBezTo>
                <a:cubicBezTo>
                  <a:pt x="42668" y="106612"/>
                  <a:pt x="26263" y="163498"/>
                  <a:pt x="27057" y="167731"/>
                </a:cubicBezTo>
                <a:cubicBezTo>
                  <a:pt x="27851" y="171964"/>
                  <a:pt x="39228" y="125927"/>
                  <a:pt x="42932" y="104231"/>
                </a:cubicBezTo>
                <a:cubicBezTo>
                  <a:pt x="46636" y="82535"/>
                  <a:pt x="51663" y="52108"/>
                  <a:pt x="49282" y="37556"/>
                </a:cubicBezTo>
                <a:cubicBezTo>
                  <a:pt x="46901" y="23004"/>
                  <a:pt x="1922" y="-5836"/>
                  <a:pt x="70" y="10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64E98627-FFE2-4870-93CC-C30B6537C1BA}"/>
              </a:ext>
            </a:extLst>
          </p:cNvPr>
          <p:cNvSpPr/>
          <p:nvPr/>
        </p:nvSpPr>
        <p:spPr>
          <a:xfrm>
            <a:off x="6309840" y="8557919"/>
            <a:ext cx="263426" cy="270192"/>
          </a:xfrm>
          <a:custGeom>
            <a:avLst/>
            <a:gdLst>
              <a:gd name="connsiteX0" fmla="*/ 473 w 263426"/>
              <a:gd name="connsiteY0" fmla="*/ 270169 h 270192"/>
              <a:gd name="connsiteX1" fmla="*/ 195735 w 263426"/>
              <a:gd name="connsiteY1" fmla="*/ 152694 h 270192"/>
              <a:gd name="connsiteX2" fmla="*/ 254473 w 263426"/>
              <a:gd name="connsiteY2" fmla="*/ 33631 h 270192"/>
              <a:gd name="connsiteX3" fmla="*/ 260823 w 263426"/>
              <a:gd name="connsiteY3" fmla="*/ 1881 h 270192"/>
              <a:gd name="connsiteX4" fmla="*/ 230660 w 263426"/>
              <a:gd name="connsiteY4" fmla="*/ 76494 h 270192"/>
              <a:gd name="connsiteX5" fmla="*/ 143348 w 263426"/>
              <a:gd name="connsiteY5" fmla="*/ 162219 h 270192"/>
              <a:gd name="connsiteX6" fmla="*/ 473 w 263426"/>
              <a:gd name="connsiteY6" fmla="*/ 270169 h 27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426" h="270192">
                <a:moveTo>
                  <a:pt x="473" y="270169"/>
                </a:moveTo>
                <a:cubicBezTo>
                  <a:pt x="9204" y="268581"/>
                  <a:pt x="153402" y="192117"/>
                  <a:pt x="195735" y="152694"/>
                </a:cubicBezTo>
                <a:cubicBezTo>
                  <a:pt x="238068" y="113271"/>
                  <a:pt x="243625" y="58766"/>
                  <a:pt x="254473" y="33631"/>
                </a:cubicBezTo>
                <a:cubicBezTo>
                  <a:pt x="265321" y="8496"/>
                  <a:pt x="264792" y="-5263"/>
                  <a:pt x="260823" y="1881"/>
                </a:cubicBezTo>
                <a:cubicBezTo>
                  <a:pt x="256854" y="9025"/>
                  <a:pt x="250239" y="49771"/>
                  <a:pt x="230660" y="76494"/>
                </a:cubicBezTo>
                <a:cubicBezTo>
                  <a:pt x="211081" y="103217"/>
                  <a:pt x="180390" y="133115"/>
                  <a:pt x="143348" y="162219"/>
                </a:cubicBezTo>
                <a:cubicBezTo>
                  <a:pt x="106306" y="191323"/>
                  <a:pt x="-8258" y="271757"/>
                  <a:pt x="473" y="270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18B0C20A-ECEB-4B14-A168-16FF37142B27}"/>
              </a:ext>
            </a:extLst>
          </p:cNvPr>
          <p:cNvSpPr/>
          <p:nvPr/>
        </p:nvSpPr>
        <p:spPr>
          <a:xfrm>
            <a:off x="5273504" y="8917645"/>
            <a:ext cx="344783" cy="107688"/>
          </a:xfrm>
          <a:custGeom>
            <a:avLst/>
            <a:gdLst>
              <a:gd name="connsiteX0" fmla="*/ 171 w 344783"/>
              <a:gd name="connsiteY0" fmla="*/ 107293 h 107688"/>
              <a:gd name="connsiteX1" fmla="*/ 252584 w 344783"/>
              <a:gd name="connsiteY1" fmla="*/ 54905 h 107688"/>
              <a:gd name="connsiteX2" fmla="*/ 341484 w 344783"/>
              <a:gd name="connsiteY2" fmla="*/ 930 h 107688"/>
              <a:gd name="connsiteX3" fmla="*/ 293859 w 344783"/>
              <a:gd name="connsiteY3" fmla="*/ 26330 h 107688"/>
              <a:gd name="connsiteX4" fmla="*/ 171 w 344783"/>
              <a:gd name="connsiteY4" fmla="*/ 107293 h 10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783" h="107688">
                <a:moveTo>
                  <a:pt x="171" y="107293"/>
                </a:moveTo>
                <a:cubicBezTo>
                  <a:pt x="-6708" y="112055"/>
                  <a:pt x="195699" y="72632"/>
                  <a:pt x="252584" y="54905"/>
                </a:cubicBezTo>
                <a:cubicBezTo>
                  <a:pt x="309469" y="37178"/>
                  <a:pt x="341484" y="930"/>
                  <a:pt x="341484" y="930"/>
                </a:cubicBezTo>
                <a:cubicBezTo>
                  <a:pt x="348363" y="-3832"/>
                  <a:pt x="349421" y="10455"/>
                  <a:pt x="293859" y="26330"/>
                </a:cubicBezTo>
                <a:cubicBezTo>
                  <a:pt x="238297" y="42205"/>
                  <a:pt x="7050" y="102531"/>
                  <a:pt x="171" y="1072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291B23AD-CB7B-48B6-9045-BE6E4B3F41F8}"/>
              </a:ext>
            </a:extLst>
          </p:cNvPr>
          <p:cNvSpPr/>
          <p:nvPr/>
        </p:nvSpPr>
        <p:spPr>
          <a:xfrm>
            <a:off x="5307526" y="8552495"/>
            <a:ext cx="654014" cy="449556"/>
          </a:xfrm>
          <a:custGeom>
            <a:avLst/>
            <a:gdLst>
              <a:gd name="connsiteX0" fmla="*/ 4249 w 654014"/>
              <a:gd name="connsiteY0" fmla="*/ 70805 h 449556"/>
              <a:gd name="connsiteX1" fmla="*/ 228087 w 654014"/>
              <a:gd name="connsiteY1" fmla="*/ 77155 h 449556"/>
              <a:gd name="connsiteX2" fmla="*/ 361437 w 654014"/>
              <a:gd name="connsiteY2" fmla="*/ 955 h 449556"/>
              <a:gd name="connsiteX3" fmla="*/ 432874 w 654014"/>
              <a:gd name="connsiteY3" fmla="*/ 39055 h 449556"/>
              <a:gd name="connsiteX4" fmla="*/ 605912 w 654014"/>
              <a:gd name="connsiteY4" fmla="*/ 107318 h 449556"/>
              <a:gd name="connsiteX5" fmla="*/ 651949 w 654014"/>
              <a:gd name="connsiteY5" fmla="*/ 248605 h 449556"/>
              <a:gd name="connsiteX6" fmla="*/ 555112 w 654014"/>
              <a:gd name="connsiteY6" fmla="*/ 313693 h 449556"/>
              <a:gd name="connsiteX7" fmla="*/ 439224 w 654014"/>
              <a:gd name="connsiteY7" fmla="*/ 418468 h 449556"/>
              <a:gd name="connsiteX8" fmla="*/ 270949 w 654014"/>
              <a:gd name="connsiteY8" fmla="*/ 448630 h 449556"/>
              <a:gd name="connsiteX9" fmla="*/ 450337 w 654014"/>
              <a:gd name="connsiteY9" fmla="*/ 391480 h 449556"/>
              <a:gd name="connsiteX10" fmla="*/ 404299 w 654014"/>
              <a:gd name="connsiteY10" fmla="*/ 321630 h 449556"/>
              <a:gd name="connsiteX11" fmla="*/ 240787 w 654014"/>
              <a:gd name="connsiteY11" fmla="*/ 285118 h 449556"/>
              <a:gd name="connsiteX12" fmla="*/ 91562 w 654014"/>
              <a:gd name="connsiteY12" fmla="*/ 135893 h 449556"/>
              <a:gd name="connsiteX13" fmla="*/ 4249 w 654014"/>
              <a:gd name="connsiteY13" fmla="*/ 70805 h 44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014" h="449556">
                <a:moveTo>
                  <a:pt x="4249" y="70805"/>
                </a:moveTo>
                <a:cubicBezTo>
                  <a:pt x="27003" y="61015"/>
                  <a:pt x="168556" y="88797"/>
                  <a:pt x="228087" y="77155"/>
                </a:cubicBezTo>
                <a:cubicBezTo>
                  <a:pt x="287618" y="65513"/>
                  <a:pt x="327306" y="7305"/>
                  <a:pt x="361437" y="955"/>
                </a:cubicBezTo>
                <a:cubicBezTo>
                  <a:pt x="395568" y="-5395"/>
                  <a:pt x="392128" y="21328"/>
                  <a:pt x="432874" y="39055"/>
                </a:cubicBezTo>
                <a:cubicBezTo>
                  <a:pt x="473620" y="56782"/>
                  <a:pt x="569400" y="72393"/>
                  <a:pt x="605912" y="107318"/>
                </a:cubicBezTo>
                <a:cubicBezTo>
                  <a:pt x="642424" y="142243"/>
                  <a:pt x="660416" y="214209"/>
                  <a:pt x="651949" y="248605"/>
                </a:cubicBezTo>
                <a:cubicBezTo>
                  <a:pt x="643482" y="283001"/>
                  <a:pt x="590566" y="285383"/>
                  <a:pt x="555112" y="313693"/>
                </a:cubicBezTo>
                <a:cubicBezTo>
                  <a:pt x="519658" y="342004"/>
                  <a:pt x="486585" y="395978"/>
                  <a:pt x="439224" y="418468"/>
                </a:cubicBezTo>
                <a:cubicBezTo>
                  <a:pt x="391863" y="440958"/>
                  <a:pt x="269097" y="453128"/>
                  <a:pt x="270949" y="448630"/>
                </a:cubicBezTo>
                <a:cubicBezTo>
                  <a:pt x="272801" y="444132"/>
                  <a:pt x="428112" y="412647"/>
                  <a:pt x="450337" y="391480"/>
                </a:cubicBezTo>
                <a:cubicBezTo>
                  <a:pt x="472562" y="370313"/>
                  <a:pt x="439224" y="339357"/>
                  <a:pt x="404299" y="321630"/>
                </a:cubicBezTo>
                <a:cubicBezTo>
                  <a:pt x="369374" y="303903"/>
                  <a:pt x="292910" y="316074"/>
                  <a:pt x="240787" y="285118"/>
                </a:cubicBezTo>
                <a:cubicBezTo>
                  <a:pt x="188664" y="254162"/>
                  <a:pt x="127281" y="168701"/>
                  <a:pt x="91562" y="135893"/>
                </a:cubicBezTo>
                <a:cubicBezTo>
                  <a:pt x="55843" y="103085"/>
                  <a:pt x="-18505" y="80595"/>
                  <a:pt x="4249" y="70805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EE2662D8-ED74-46FD-9085-3F55737D15D0}"/>
              </a:ext>
            </a:extLst>
          </p:cNvPr>
          <p:cNvSpPr/>
          <p:nvPr/>
        </p:nvSpPr>
        <p:spPr>
          <a:xfrm>
            <a:off x="6713151" y="7966062"/>
            <a:ext cx="132899" cy="211483"/>
          </a:xfrm>
          <a:custGeom>
            <a:avLst/>
            <a:gdLst>
              <a:gd name="connsiteX0" fmla="*/ 387 w 132899"/>
              <a:gd name="connsiteY0" fmla="*/ 13 h 211483"/>
              <a:gd name="connsiteX1" fmla="*/ 106749 w 132899"/>
              <a:gd name="connsiteY1" fmla="*/ 171463 h 211483"/>
              <a:gd name="connsiteX2" fmla="*/ 127387 w 132899"/>
              <a:gd name="connsiteY2" fmla="*/ 211151 h 211483"/>
              <a:gd name="connsiteX3" fmla="*/ 25787 w 132899"/>
              <a:gd name="connsiteY3" fmla="*/ 188926 h 211483"/>
              <a:gd name="connsiteX4" fmla="*/ 68649 w 132899"/>
              <a:gd name="connsiteY4" fmla="*/ 161938 h 211483"/>
              <a:gd name="connsiteX5" fmla="*/ 387 w 132899"/>
              <a:gd name="connsiteY5" fmla="*/ 13 h 21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99" h="211483">
                <a:moveTo>
                  <a:pt x="387" y="13"/>
                </a:moveTo>
                <a:cubicBezTo>
                  <a:pt x="6737" y="1601"/>
                  <a:pt x="85582" y="136273"/>
                  <a:pt x="106749" y="171463"/>
                </a:cubicBezTo>
                <a:cubicBezTo>
                  <a:pt x="127916" y="206653"/>
                  <a:pt x="140881" y="208241"/>
                  <a:pt x="127387" y="211151"/>
                </a:cubicBezTo>
                <a:cubicBezTo>
                  <a:pt x="113893" y="214061"/>
                  <a:pt x="35577" y="197128"/>
                  <a:pt x="25787" y="188926"/>
                </a:cubicBezTo>
                <a:cubicBezTo>
                  <a:pt x="15997" y="180724"/>
                  <a:pt x="69443" y="189984"/>
                  <a:pt x="68649" y="161938"/>
                </a:cubicBezTo>
                <a:cubicBezTo>
                  <a:pt x="67855" y="133892"/>
                  <a:pt x="-5963" y="-1575"/>
                  <a:pt x="387" y="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F12748FC-5DCE-41A7-8E8E-9D420184C495}"/>
              </a:ext>
            </a:extLst>
          </p:cNvPr>
          <p:cNvSpPr/>
          <p:nvPr/>
        </p:nvSpPr>
        <p:spPr>
          <a:xfrm>
            <a:off x="6501610" y="7996235"/>
            <a:ext cx="220209" cy="107392"/>
          </a:xfrm>
          <a:custGeom>
            <a:avLst/>
            <a:gdLst>
              <a:gd name="connsiteX0" fmla="*/ 218278 w 220209"/>
              <a:gd name="connsiteY0" fmla="*/ 3 h 107392"/>
              <a:gd name="connsiteX1" fmla="*/ 118265 w 220209"/>
              <a:gd name="connsiteY1" fmla="*/ 73028 h 107392"/>
              <a:gd name="connsiteX2" fmla="*/ 790 w 220209"/>
              <a:gd name="connsiteY2" fmla="*/ 106365 h 107392"/>
              <a:gd name="connsiteX3" fmla="*/ 72228 w 220209"/>
              <a:gd name="connsiteY3" fmla="*/ 96840 h 107392"/>
              <a:gd name="connsiteX4" fmla="*/ 175415 w 220209"/>
              <a:gd name="connsiteY4" fmla="*/ 76203 h 107392"/>
              <a:gd name="connsiteX5" fmla="*/ 218278 w 220209"/>
              <a:gd name="connsiteY5" fmla="*/ 3 h 10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09" h="107392">
                <a:moveTo>
                  <a:pt x="218278" y="3"/>
                </a:moveTo>
                <a:cubicBezTo>
                  <a:pt x="208753" y="-526"/>
                  <a:pt x="154513" y="55301"/>
                  <a:pt x="118265" y="73028"/>
                </a:cubicBezTo>
                <a:cubicBezTo>
                  <a:pt x="82017" y="90755"/>
                  <a:pt x="8463" y="102396"/>
                  <a:pt x="790" y="106365"/>
                </a:cubicBezTo>
                <a:cubicBezTo>
                  <a:pt x="-6883" y="110334"/>
                  <a:pt x="43124" y="101867"/>
                  <a:pt x="72228" y="96840"/>
                </a:cubicBezTo>
                <a:cubicBezTo>
                  <a:pt x="101332" y="91813"/>
                  <a:pt x="150544" y="92078"/>
                  <a:pt x="175415" y="76203"/>
                </a:cubicBezTo>
                <a:cubicBezTo>
                  <a:pt x="200286" y="60328"/>
                  <a:pt x="227803" y="532"/>
                  <a:pt x="218278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081E874C-2CEB-4F2D-A309-F534C1CAC12C}"/>
              </a:ext>
            </a:extLst>
          </p:cNvPr>
          <p:cNvSpPr/>
          <p:nvPr/>
        </p:nvSpPr>
        <p:spPr>
          <a:xfrm>
            <a:off x="5202084" y="8872068"/>
            <a:ext cx="865409" cy="243423"/>
          </a:xfrm>
          <a:custGeom>
            <a:avLst/>
            <a:gdLst>
              <a:gd name="connsiteX0" fmla="*/ 154 w 865409"/>
              <a:gd name="connsiteY0" fmla="*/ 176682 h 243423"/>
              <a:gd name="connsiteX1" fmla="*/ 387504 w 865409"/>
              <a:gd name="connsiteY1" fmla="*/ 159220 h 243423"/>
              <a:gd name="connsiteX2" fmla="*/ 571654 w 865409"/>
              <a:gd name="connsiteY2" fmla="*/ 89370 h 243423"/>
              <a:gd name="connsiteX3" fmla="*/ 792316 w 865409"/>
              <a:gd name="connsiteY3" fmla="*/ 2057 h 243423"/>
              <a:gd name="connsiteX4" fmla="*/ 717704 w 865409"/>
              <a:gd name="connsiteY4" fmla="*/ 35395 h 243423"/>
              <a:gd name="connsiteX5" fmla="*/ 641504 w 865409"/>
              <a:gd name="connsiteY5" fmla="*/ 122707 h 243423"/>
              <a:gd name="connsiteX6" fmla="*/ 862166 w 865409"/>
              <a:gd name="connsiteY6" fmla="*/ 221132 h 243423"/>
              <a:gd name="connsiteX7" fmla="*/ 749454 w 865409"/>
              <a:gd name="connsiteY7" fmla="*/ 192557 h 243423"/>
              <a:gd name="connsiteX8" fmla="*/ 435129 w 865409"/>
              <a:gd name="connsiteY8" fmla="*/ 243357 h 243423"/>
              <a:gd name="connsiteX9" fmla="*/ 154 w 865409"/>
              <a:gd name="connsiteY9" fmla="*/ 176682 h 24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5409" h="243423">
                <a:moveTo>
                  <a:pt x="154" y="176682"/>
                </a:moveTo>
                <a:cubicBezTo>
                  <a:pt x="-7784" y="162659"/>
                  <a:pt x="292254" y="173772"/>
                  <a:pt x="387504" y="159220"/>
                </a:cubicBezTo>
                <a:cubicBezTo>
                  <a:pt x="482754" y="144668"/>
                  <a:pt x="571654" y="89370"/>
                  <a:pt x="571654" y="89370"/>
                </a:cubicBezTo>
                <a:lnTo>
                  <a:pt x="792316" y="2057"/>
                </a:lnTo>
                <a:cubicBezTo>
                  <a:pt x="816658" y="-6939"/>
                  <a:pt x="742839" y="15287"/>
                  <a:pt x="717704" y="35395"/>
                </a:cubicBezTo>
                <a:cubicBezTo>
                  <a:pt x="692569" y="55503"/>
                  <a:pt x="617427" y="91751"/>
                  <a:pt x="641504" y="122707"/>
                </a:cubicBezTo>
                <a:cubicBezTo>
                  <a:pt x="665581" y="153663"/>
                  <a:pt x="844174" y="209490"/>
                  <a:pt x="862166" y="221132"/>
                </a:cubicBezTo>
                <a:cubicBezTo>
                  <a:pt x="880158" y="232774"/>
                  <a:pt x="820627" y="188853"/>
                  <a:pt x="749454" y="192557"/>
                </a:cubicBezTo>
                <a:cubicBezTo>
                  <a:pt x="678281" y="196261"/>
                  <a:pt x="559219" y="245474"/>
                  <a:pt x="435129" y="243357"/>
                </a:cubicBezTo>
                <a:cubicBezTo>
                  <a:pt x="311039" y="241240"/>
                  <a:pt x="8092" y="190705"/>
                  <a:pt x="154" y="17668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5EFE7E35-988B-4662-8FDE-B0AF28BF2338}"/>
              </a:ext>
            </a:extLst>
          </p:cNvPr>
          <p:cNvSpPr/>
          <p:nvPr/>
        </p:nvSpPr>
        <p:spPr>
          <a:xfrm>
            <a:off x="5873128" y="8700095"/>
            <a:ext cx="726256" cy="331217"/>
          </a:xfrm>
          <a:custGeom>
            <a:avLst/>
            <a:gdLst>
              <a:gd name="connsiteX0" fmla="*/ 726110 w 726256"/>
              <a:gd name="connsiteY0" fmla="*/ 4168 h 331217"/>
              <a:gd name="connsiteX1" fmla="*/ 430835 w 726256"/>
              <a:gd name="connsiteY1" fmla="*/ 53380 h 331217"/>
              <a:gd name="connsiteX2" fmla="*/ 230810 w 726256"/>
              <a:gd name="connsiteY2" fmla="*/ 139105 h 331217"/>
              <a:gd name="connsiteX3" fmla="*/ 143497 w 726256"/>
              <a:gd name="connsiteY3" fmla="*/ 247055 h 331217"/>
              <a:gd name="connsiteX4" fmla="*/ 622 w 726256"/>
              <a:gd name="connsiteY4" fmla="*/ 331193 h 331217"/>
              <a:gd name="connsiteX5" fmla="*/ 203822 w 726256"/>
              <a:gd name="connsiteY5" fmla="*/ 239118 h 331217"/>
              <a:gd name="connsiteX6" fmla="*/ 391147 w 726256"/>
              <a:gd name="connsiteY6" fmla="*/ 161330 h 331217"/>
              <a:gd name="connsiteX7" fmla="*/ 726110 w 726256"/>
              <a:gd name="connsiteY7" fmla="*/ 4168 h 3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256" h="331217">
                <a:moveTo>
                  <a:pt x="726110" y="4168"/>
                </a:moveTo>
                <a:cubicBezTo>
                  <a:pt x="732725" y="-13824"/>
                  <a:pt x="513385" y="30891"/>
                  <a:pt x="430835" y="53380"/>
                </a:cubicBezTo>
                <a:cubicBezTo>
                  <a:pt x="348285" y="75869"/>
                  <a:pt x="278700" y="106826"/>
                  <a:pt x="230810" y="139105"/>
                </a:cubicBezTo>
                <a:cubicBezTo>
                  <a:pt x="182920" y="171384"/>
                  <a:pt x="181862" y="215040"/>
                  <a:pt x="143497" y="247055"/>
                </a:cubicBezTo>
                <a:cubicBezTo>
                  <a:pt x="105132" y="279070"/>
                  <a:pt x="-9432" y="332516"/>
                  <a:pt x="622" y="331193"/>
                </a:cubicBezTo>
                <a:cubicBezTo>
                  <a:pt x="10676" y="329870"/>
                  <a:pt x="138734" y="267429"/>
                  <a:pt x="203822" y="239118"/>
                </a:cubicBezTo>
                <a:cubicBezTo>
                  <a:pt x="268909" y="210808"/>
                  <a:pt x="303305" y="200224"/>
                  <a:pt x="391147" y="161330"/>
                </a:cubicBezTo>
                <a:cubicBezTo>
                  <a:pt x="478989" y="122436"/>
                  <a:pt x="719495" y="22160"/>
                  <a:pt x="726110" y="416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3B13B56B-29EF-456E-8169-57B5B1BF59A2}"/>
              </a:ext>
            </a:extLst>
          </p:cNvPr>
          <p:cNvSpPr/>
          <p:nvPr/>
        </p:nvSpPr>
        <p:spPr>
          <a:xfrm>
            <a:off x="5184582" y="9063393"/>
            <a:ext cx="846160" cy="155069"/>
          </a:xfrm>
          <a:custGeom>
            <a:avLst/>
            <a:gdLst>
              <a:gd name="connsiteX0" fmla="*/ 1251 w 846160"/>
              <a:gd name="connsiteY0" fmla="*/ 174 h 155069"/>
              <a:gd name="connsiteX1" fmla="*/ 354735 w 846160"/>
              <a:gd name="connsiteY1" fmla="*/ 118707 h 155069"/>
              <a:gd name="connsiteX2" fmla="*/ 629901 w 846160"/>
              <a:gd name="connsiteY2" fmla="*/ 131407 h 155069"/>
              <a:gd name="connsiteX3" fmla="*/ 843685 w 846160"/>
              <a:gd name="connsiteY3" fmla="*/ 133524 h 155069"/>
              <a:gd name="connsiteX4" fmla="*/ 485968 w 846160"/>
              <a:gd name="connsiteY4" fmla="*/ 148340 h 155069"/>
              <a:gd name="connsiteX5" fmla="*/ 1251 w 846160"/>
              <a:gd name="connsiteY5" fmla="*/ 174 h 15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160" h="155069">
                <a:moveTo>
                  <a:pt x="1251" y="174"/>
                </a:moveTo>
                <a:cubicBezTo>
                  <a:pt x="-20621" y="-4765"/>
                  <a:pt x="249960" y="96835"/>
                  <a:pt x="354735" y="118707"/>
                </a:cubicBezTo>
                <a:cubicBezTo>
                  <a:pt x="459510" y="140579"/>
                  <a:pt x="548409" y="128938"/>
                  <a:pt x="629901" y="131407"/>
                </a:cubicBezTo>
                <a:cubicBezTo>
                  <a:pt x="711393" y="133877"/>
                  <a:pt x="867674" y="130702"/>
                  <a:pt x="843685" y="133524"/>
                </a:cubicBezTo>
                <a:cubicBezTo>
                  <a:pt x="819696" y="136346"/>
                  <a:pt x="630254" y="168801"/>
                  <a:pt x="485968" y="148340"/>
                </a:cubicBezTo>
                <a:cubicBezTo>
                  <a:pt x="341682" y="127879"/>
                  <a:pt x="23123" y="5113"/>
                  <a:pt x="1251" y="1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61A5D29C-5C75-468F-BD02-5814A2D68BBC}"/>
              </a:ext>
            </a:extLst>
          </p:cNvPr>
          <p:cNvSpPr/>
          <p:nvPr/>
        </p:nvSpPr>
        <p:spPr>
          <a:xfrm>
            <a:off x="5192179" y="9105561"/>
            <a:ext cx="1170944" cy="170396"/>
          </a:xfrm>
          <a:custGeom>
            <a:avLst/>
            <a:gdLst>
              <a:gd name="connsiteX0" fmla="*/ 4 w 1170944"/>
              <a:gd name="connsiteY0" fmla="*/ 23622 h 170396"/>
              <a:gd name="connsiteX1" fmla="*/ 368304 w 1170944"/>
              <a:gd name="connsiteY1" fmla="*/ 150622 h 170396"/>
              <a:gd name="connsiteX2" fmla="*/ 730254 w 1170944"/>
              <a:gd name="connsiteY2" fmla="*/ 150622 h 170396"/>
              <a:gd name="connsiteX3" fmla="*/ 929221 w 1170944"/>
              <a:gd name="connsiteY3" fmla="*/ 133689 h 170396"/>
              <a:gd name="connsiteX4" fmla="*/ 1168404 w 1170944"/>
              <a:gd name="connsiteY4" fmla="*/ 339 h 170396"/>
              <a:gd name="connsiteX5" fmla="*/ 1009654 w 1170944"/>
              <a:gd name="connsiteY5" fmla="*/ 97706 h 170396"/>
              <a:gd name="connsiteX6" fmla="*/ 361954 w 1170944"/>
              <a:gd name="connsiteY6" fmla="*/ 169672 h 170396"/>
              <a:gd name="connsiteX7" fmla="*/ 4 w 1170944"/>
              <a:gd name="connsiteY7" fmla="*/ 23622 h 17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944" h="170396">
                <a:moveTo>
                  <a:pt x="4" y="23622"/>
                </a:moveTo>
                <a:cubicBezTo>
                  <a:pt x="1062" y="20447"/>
                  <a:pt x="246596" y="129455"/>
                  <a:pt x="368304" y="150622"/>
                </a:cubicBezTo>
                <a:cubicBezTo>
                  <a:pt x="490012" y="171789"/>
                  <a:pt x="636768" y="153444"/>
                  <a:pt x="730254" y="150622"/>
                </a:cubicBezTo>
                <a:cubicBezTo>
                  <a:pt x="823740" y="147800"/>
                  <a:pt x="856196" y="158736"/>
                  <a:pt x="929221" y="133689"/>
                </a:cubicBezTo>
                <a:cubicBezTo>
                  <a:pt x="1002246" y="108642"/>
                  <a:pt x="1154999" y="6336"/>
                  <a:pt x="1168404" y="339"/>
                </a:cubicBezTo>
                <a:cubicBezTo>
                  <a:pt x="1181809" y="-5658"/>
                  <a:pt x="1144062" y="69484"/>
                  <a:pt x="1009654" y="97706"/>
                </a:cubicBezTo>
                <a:cubicBezTo>
                  <a:pt x="875246" y="125928"/>
                  <a:pt x="531993" y="177080"/>
                  <a:pt x="361954" y="169672"/>
                </a:cubicBezTo>
                <a:cubicBezTo>
                  <a:pt x="191915" y="162264"/>
                  <a:pt x="-1054" y="26797"/>
                  <a:pt x="4" y="236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90E11AA2-C18B-4F0C-A68D-9094A229638C}"/>
              </a:ext>
            </a:extLst>
          </p:cNvPr>
          <p:cNvSpPr/>
          <p:nvPr/>
        </p:nvSpPr>
        <p:spPr>
          <a:xfrm>
            <a:off x="5579312" y="9228599"/>
            <a:ext cx="864836" cy="118601"/>
          </a:xfrm>
          <a:custGeom>
            <a:avLst/>
            <a:gdLst>
              <a:gd name="connsiteX0" fmla="*/ 221 w 864836"/>
              <a:gd name="connsiteY0" fmla="*/ 82618 h 118601"/>
              <a:gd name="connsiteX1" fmla="*/ 423555 w 864836"/>
              <a:gd name="connsiteY1" fmla="*/ 118601 h 118601"/>
              <a:gd name="connsiteX2" fmla="*/ 618288 w 864836"/>
              <a:gd name="connsiteY2" fmla="*/ 82618 h 118601"/>
              <a:gd name="connsiteX3" fmla="*/ 859588 w 864836"/>
              <a:gd name="connsiteY3" fmla="*/ 68 h 118601"/>
              <a:gd name="connsiteX4" fmla="*/ 372755 w 864836"/>
              <a:gd name="connsiteY4" fmla="*/ 97434 h 118601"/>
              <a:gd name="connsiteX5" fmla="*/ 221 w 864836"/>
              <a:gd name="connsiteY5" fmla="*/ 82618 h 11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836" h="118601">
                <a:moveTo>
                  <a:pt x="221" y="82618"/>
                </a:moveTo>
                <a:cubicBezTo>
                  <a:pt x="8688" y="86146"/>
                  <a:pt x="320544" y="118601"/>
                  <a:pt x="423555" y="118601"/>
                </a:cubicBezTo>
                <a:cubicBezTo>
                  <a:pt x="526566" y="118601"/>
                  <a:pt x="545616" y="102373"/>
                  <a:pt x="618288" y="82618"/>
                </a:cubicBezTo>
                <a:cubicBezTo>
                  <a:pt x="690960" y="62863"/>
                  <a:pt x="900510" y="-2401"/>
                  <a:pt x="859588" y="68"/>
                </a:cubicBezTo>
                <a:cubicBezTo>
                  <a:pt x="818666" y="2537"/>
                  <a:pt x="517747" y="82970"/>
                  <a:pt x="372755" y="97434"/>
                </a:cubicBezTo>
                <a:cubicBezTo>
                  <a:pt x="227763" y="111898"/>
                  <a:pt x="-8246" y="79090"/>
                  <a:pt x="221" y="826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DF770A6D-FF81-49A2-A80B-F23A8EF72344}"/>
              </a:ext>
            </a:extLst>
          </p:cNvPr>
          <p:cNvSpPr/>
          <p:nvPr/>
        </p:nvSpPr>
        <p:spPr>
          <a:xfrm>
            <a:off x="5359073" y="9366234"/>
            <a:ext cx="614690" cy="144381"/>
          </a:xfrm>
          <a:custGeom>
            <a:avLst/>
            <a:gdLst>
              <a:gd name="connsiteX0" fmla="*/ 327 w 614690"/>
              <a:gd name="connsiteY0" fmla="*/ 16 h 144381"/>
              <a:gd name="connsiteX1" fmla="*/ 324177 w 614690"/>
              <a:gd name="connsiteY1" fmla="*/ 120666 h 144381"/>
              <a:gd name="connsiteX2" fmla="*/ 614160 w 614690"/>
              <a:gd name="connsiteY2" fmla="*/ 143949 h 144381"/>
              <a:gd name="connsiteX3" fmla="*/ 385560 w 614690"/>
              <a:gd name="connsiteY3" fmla="*/ 112199 h 144381"/>
              <a:gd name="connsiteX4" fmla="*/ 327 w 614690"/>
              <a:gd name="connsiteY4" fmla="*/ 16 h 1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690" h="144381">
                <a:moveTo>
                  <a:pt x="327" y="16"/>
                </a:moveTo>
                <a:cubicBezTo>
                  <a:pt x="-9903" y="1427"/>
                  <a:pt x="221872" y="96677"/>
                  <a:pt x="324177" y="120666"/>
                </a:cubicBezTo>
                <a:cubicBezTo>
                  <a:pt x="426482" y="144655"/>
                  <a:pt x="603930" y="145360"/>
                  <a:pt x="614160" y="143949"/>
                </a:cubicBezTo>
                <a:cubicBezTo>
                  <a:pt x="624390" y="142538"/>
                  <a:pt x="484338" y="137599"/>
                  <a:pt x="385560" y="112199"/>
                </a:cubicBezTo>
                <a:cubicBezTo>
                  <a:pt x="286782" y="86799"/>
                  <a:pt x="10557" y="-1395"/>
                  <a:pt x="327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1660ECB8-22FD-4033-8B67-7B9A4826CB4E}"/>
              </a:ext>
            </a:extLst>
          </p:cNvPr>
          <p:cNvSpPr/>
          <p:nvPr/>
        </p:nvSpPr>
        <p:spPr>
          <a:xfrm>
            <a:off x="5162666" y="9026955"/>
            <a:ext cx="377818" cy="1457036"/>
          </a:xfrm>
          <a:custGeom>
            <a:avLst/>
            <a:gdLst>
              <a:gd name="connsiteX0" fmla="*/ 9409 w 377818"/>
              <a:gd name="connsiteY0" fmla="*/ 34495 h 1457036"/>
              <a:gd name="connsiteX1" fmla="*/ 209434 w 377818"/>
              <a:gd name="connsiteY1" fmla="*/ 371045 h 1457036"/>
              <a:gd name="connsiteX2" fmla="*/ 291984 w 377818"/>
              <a:gd name="connsiteY2" fmla="*/ 882220 h 1457036"/>
              <a:gd name="connsiteX3" fmla="*/ 361834 w 377818"/>
              <a:gd name="connsiteY3" fmla="*/ 1428320 h 1457036"/>
              <a:gd name="connsiteX4" fmla="*/ 349134 w 377818"/>
              <a:gd name="connsiteY4" fmla="*/ 1364820 h 1457036"/>
              <a:gd name="connsiteX5" fmla="*/ 66559 w 377818"/>
              <a:gd name="connsiteY5" fmla="*/ 1228295 h 1457036"/>
              <a:gd name="connsiteX6" fmla="*/ 9409 w 377818"/>
              <a:gd name="connsiteY6" fmla="*/ 34495 h 145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818" h="1457036">
                <a:moveTo>
                  <a:pt x="9409" y="34495"/>
                </a:moveTo>
                <a:cubicBezTo>
                  <a:pt x="33221" y="-108380"/>
                  <a:pt x="162338" y="229758"/>
                  <a:pt x="209434" y="371045"/>
                </a:cubicBezTo>
                <a:cubicBezTo>
                  <a:pt x="256530" y="512333"/>
                  <a:pt x="266584" y="706007"/>
                  <a:pt x="291984" y="882220"/>
                </a:cubicBezTo>
                <a:cubicBezTo>
                  <a:pt x="317384" y="1058433"/>
                  <a:pt x="352309" y="1347887"/>
                  <a:pt x="361834" y="1428320"/>
                </a:cubicBezTo>
                <a:cubicBezTo>
                  <a:pt x="371359" y="1508753"/>
                  <a:pt x="398347" y="1398158"/>
                  <a:pt x="349134" y="1364820"/>
                </a:cubicBezTo>
                <a:cubicBezTo>
                  <a:pt x="299921" y="1331482"/>
                  <a:pt x="125297" y="1446312"/>
                  <a:pt x="66559" y="1228295"/>
                </a:cubicBezTo>
                <a:cubicBezTo>
                  <a:pt x="7821" y="1010278"/>
                  <a:pt x="-14403" y="177370"/>
                  <a:pt x="9409" y="34495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55555DFB-7AD3-4A76-91FF-37A72C101D25}"/>
              </a:ext>
            </a:extLst>
          </p:cNvPr>
          <p:cNvSpPr/>
          <p:nvPr/>
        </p:nvSpPr>
        <p:spPr>
          <a:xfrm>
            <a:off x="6001170" y="6641615"/>
            <a:ext cx="129385" cy="524832"/>
          </a:xfrm>
          <a:custGeom>
            <a:avLst/>
            <a:gdLst>
              <a:gd name="connsiteX0" fmla="*/ 128697 w 129385"/>
              <a:gd name="connsiteY0" fmla="*/ 485 h 524832"/>
              <a:gd name="connsiteX1" fmla="*/ 56730 w 129385"/>
              <a:gd name="connsiteY1" fmla="*/ 449218 h 524832"/>
              <a:gd name="connsiteX2" fmla="*/ 10163 w 129385"/>
              <a:gd name="connsiteY2" fmla="*/ 516952 h 524832"/>
              <a:gd name="connsiteX3" fmla="*/ 10163 w 129385"/>
              <a:gd name="connsiteY3" fmla="*/ 364552 h 524832"/>
              <a:gd name="connsiteX4" fmla="*/ 128697 w 129385"/>
              <a:gd name="connsiteY4" fmla="*/ 485 h 52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85" h="524832">
                <a:moveTo>
                  <a:pt x="128697" y="485"/>
                </a:moveTo>
                <a:cubicBezTo>
                  <a:pt x="136458" y="14596"/>
                  <a:pt x="76486" y="363140"/>
                  <a:pt x="56730" y="449218"/>
                </a:cubicBezTo>
                <a:cubicBezTo>
                  <a:pt x="36974" y="535296"/>
                  <a:pt x="17924" y="531063"/>
                  <a:pt x="10163" y="516952"/>
                </a:cubicBezTo>
                <a:cubicBezTo>
                  <a:pt x="2402" y="502841"/>
                  <a:pt x="-8181" y="444985"/>
                  <a:pt x="10163" y="364552"/>
                </a:cubicBezTo>
                <a:cubicBezTo>
                  <a:pt x="28507" y="284119"/>
                  <a:pt x="120936" y="-13626"/>
                  <a:pt x="128697" y="4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FE781539-4EA4-45E8-BA87-9D284309CBF0}"/>
              </a:ext>
            </a:extLst>
          </p:cNvPr>
          <p:cNvSpPr/>
          <p:nvPr/>
        </p:nvSpPr>
        <p:spPr>
          <a:xfrm>
            <a:off x="2698811" y="7695510"/>
            <a:ext cx="480422" cy="607315"/>
          </a:xfrm>
          <a:custGeom>
            <a:avLst/>
            <a:gdLst>
              <a:gd name="connsiteX0" fmla="*/ 6289 w 480422"/>
              <a:gd name="connsiteY0" fmla="*/ 690 h 607315"/>
              <a:gd name="connsiteX1" fmla="*/ 395756 w 480422"/>
              <a:gd name="connsiteY1" fmla="*/ 144623 h 607315"/>
              <a:gd name="connsiteX2" fmla="*/ 480422 w 480422"/>
              <a:gd name="connsiteY2" fmla="*/ 148857 h 607315"/>
              <a:gd name="connsiteX3" fmla="*/ 395756 w 480422"/>
              <a:gd name="connsiteY3" fmla="*/ 161557 h 607315"/>
              <a:gd name="connsiteX4" fmla="*/ 323789 w 480422"/>
              <a:gd name="connsiteY4" fmla="*/ 411323 h 607315"/>
              <a:gd name="connsiteX5" fmla="*/ 332256 w 480422"/>
              <a:gd name="connsiteY5" fmla="*/ 508690 h 607315"/>
              <a:gd name="connsiteX6" fmla="*/ 340722 w 480422"/>
              <a:gd name="connsiteY6" fmla="*/ 606057 h 607315"/>
              <a:gd name="connsiteX7" fmla="*/ 272989 w 480422"/>
              <a:gd name="connsiteY7" fmla="*/ 436723 h 607315"/>
              <a:gd name="connsiteX8" fmla="*/ 162922 w 480422"/>
              <a:gd name="connsiteY8" fmla="*/ 212357 h 607315"/>
              <a:gd name="connsiteX9" fmla="*/ 6289 w 480422"/>
              <a:gd name="connsiteY9" fmla="*/ 690 h 60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422" h="607315">
                <a:moveTo>
                  <a:pt x="6289" y="690"/>
                </a:moveTo>
                <a:cubicBezTo>
                  <a:pt x="45095" y="-10599"/>
                  <a:pt x="316734" y="119929"/>
                  <a:pt x="395756" y="144623"/>
                </a:cubicBezTo>
                <a:cubicBezTo>
                  <a:pt x="474778" y="169317"/>
                  <a:pt x="480422" y="146035"/>
                  <a:pt x="480422" y="148857"/>
                </a:cubicBezTo>
                <a:cubicBezTo>
                  <a:pt x="480422" y="151679"/>
                  <a:pt x="421861" y="117813"/>
                  <a:pt x="395756" y="161557"/>
                </a:cubicBezTo>
                <a:cubicBezTo>
                  <a:pt x="369651" y="205301"/>
                  <a:pt x="334372" y="353467"/>
                  <a:pt x="323789" y="411323"/>
                </a:cubicBezTo>
                <a:cubicBezTo>
                  <a:pt x="313206" y="469179"/>
                  <a:pt x="332256" y="508690"/>
                  <a:pt x="332256" y="508690"/>
                </a:cubicBezTo>
                <a:cubicBezTo>
                  <a:pt x="335078" y="541146"/>
                  <a:pt x="350600" y="618051"/>
                  <a:pt x="340722" y="606057"/>
                </a:cubicBezTo>
                <a:cubicBezTo>
                  <a:pt x="330844" y="594063"/>
                  <a:pt x="302622" y="502340"/>
                  <a:pt x="272989" y="436723"/>
                </a:cubicBezTo>
                <a:cubicBezTo>
                  <a:pt x="243356" y="371106"/>
                  <a:pt x="206666" y="284324"/>
                  <a:pt x="162922" y="212357"/>
                </a:cubicBezTo>
                <a:cubicBezTo>
                  <a:pt x="119178" y="140390"/>
                  <a:pt x="-32517" y="11979"/>
                  <a:pt x="6289" y="690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0" name="フリーフォーム: 図形 2209">
            <a:extLst>
              <a:ext uri="{FF2B5EF4-FFF2-40B4-BE49-F238E27FC236}">
                <a16:creationId xmlns:a16="http://schemas.microsoft.com/office/drawing/2014/main" id="{F4812F86-C947-4418-97C7-5122894724D7}"/>
              </a:ext>
            </a:extLst>
          </p:cNvPr>
          <p:cNvSpPr/>
          <p:nvPr/>
        </p:nvSpPr>
        <p:spPr>
          <a:xfrm>
            <a:off x="1933228" y="7697868"/>
            <a:ext cx="811753" cy="2560280"/>
          </a:xfrm>
          <a:custGeom>
            <a:avLst/>
            <a:gdLst>
              <a:gd name="connsiteX0" fmla="*/ 18339 w 811753"/>
              <a:gd name="connsiteY0" fmla="*/ 44899 h 2560280"/>
              <a:gd name="connsiteX1" fmla="*/ 196139 w 811753"/>
              <a:gd name="connsiteY1" fmla="*/ 44899 h 2560280"/>
              <a:gd name="connsiteX2" fmla="*/ 475539 w 811753"/>
              <a:gd name="connsiteY2" fmla="*/ 61832 h 2560280"/>
              <a:gd name="connsiteX3" fmla="*/ 674505 w 811753"/>
              <a:gd name="connsiteY3" fmla="*/ 112632 h 2560280"/>
              <a:gd name="connsiteX4" fmla="*/ 733772 w 811753"/>
              <a:gd name="connsiteY4" fmla="*/ 552899 h 2560280"/>
              <a:gd name="connsiteX5" fmla="*/ 805739 w 811753"/>
              <a:gd name="connsiteY5" fmla="*/ 1187899 h 2560280"/>
              <a:gd name="connsiteX6" fmla="*/ 805739 w 811753"/>
              <a:gd name="connsiteY6" fmla="*/ 1763632 h 2560280"/>
              <a:gd name="connsiteX7" fmla="*/ 788805 w 811753"/>
              <a:gd name="connsiteY7" fmla="*/ 2394399 h 2560280"/>
              <a:gd name="connsiteX8" fmla="*/ 784572 w 811753"/>
              <a:gd name="connsiteY8" fmla="*/ 2521399 h 2560280"/>
              <a:gd name="connsiteX9" fmla="*/ 780339 w 811753"/>
              <a:gd name="connsiteY9" fmla="*/ 1818665 h 2560280"/>
              <a:gd name="connsiteX10" fmla="*/ 649105 w 811753"/>
              <a:gd name="connsiteY10" fmla="*/ 163432 h 2560280"/>
              <a:gd name="connsiteX11" fmla="*/ 18339 w 811753"/>
              <a:gd name="connsiteY11" fmla="*/ 44899 h 256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753" h="2560280">
                <a:moveTo>
                  <a:pt x="18339" y="44899"/>
                </a:moveTo>
                <a:cubicBezTo>
                  <a:pt x="-57155" y="25144"/>
                  <a:pt x="119939" y="42077"/>
                  <a:pt x="196139" y="44899"/>
                </a:cubicBezTo>
                <a:cubicBezTo>
                  <a:pt x="272339" y="47721"/>
                  <a:pt x="395811" y="50543"/>
                  <a:pt x="475539" y="61832"/>
                </a:cubicBezTo>
                <a:cubicBezTo>
                  <a:pt x="555267" y="73121"/>
                  <a:pt x="631466" y="30788"/>
                  <a:pt x="674505" y="112632"/>
                </a:cubicBezTo>
                <a:cubicBezTo>
                  <a:pt x="717544" y="194476"/>
                  <a:pt x="711900" y="373688"/>
                  <a:pt x="733772" y="552899"/>
                </a:cubicBezTo>
                <a:cubicBezTo>
                  <a:pt x="755644" y="732110"/>
                  <a:pt x="793745" y="986110"/>
                  <a:pt x="805739" y="1187899"/>
                </a:cubicBezTo>
                <a:cubicBezTo>
                  <a:pt x="817733" y="1389688"/>
                  <a:pt x="808561" y="1562549"/>
                  <a:pt x="805739" y="1763632"/>
                </a:cubicBezTo>
                <a:cubicBezTo>
                  <a:pt x="802917" y="1964715"/>
                  <a:pt x="792333" y="2268105"/>
                  <a:pt x="788805" y="2394399"/>
                </a:cubicBezTo>
                <a:cubicBezTo>
                  <a:pt x="785277" y="2520693"/>
                  <a:pt x="785983" y="2617355"/>
                  <a:pt x="784572" y="2521399"/>
                </a:cubicBezTo>
                <a:cubicBezTo>
                  <a:pt x="783161" y="2425443"/>
                  <a:pt x="802917" y="2211659"/>
                  <a:pt x="780339" y="1818665"/>
                </a:cubicBezTo>
                <a:cubicBezTo>
                  <a:pt x="757761" y="1425671"/>
                  <a:pt x="773988" y="456238"/>
                  <a:pt x="649105" y="163432"/>
                </a:cubicBezTo>
                <a:cubicBezTo>
                  <a:pt x="524222" y="-129374"/>
                  <a:pt x="93833" y="64654"/>
                  <a:pt x="18339" y="448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EA11443F-B63A-406F-A815-F3F38D914A71}"/>
              </a:ext>
            </a:extLst>
          </p:cNvPr>
          <p:cNvSpPr/>
          <p:nvPr/>
        </p:nvSpPr>
        <p:spPr>
          <a:xfrm>
            <a:off x="1917371" y="7772153"/>
            <a:ext cx="761871" cy="2652241"/>
          </a:xfrm>
          <a:custGeom>
            <a:avLst/>
            <a:gdLst>
              <a:gd name="connsiteX0" fmla="*/ 329 w 761871"/>
              <a:gd name="connsiteY0" fmla="*/ 247 h 2652241"/>
              <a:gd name="connsiteX1" fmla="*/ 419429 w 761871"/>
              <a:gd name="connsiteY1" fmla="*/ 275414 h 2652241"/>
              <a:gd name="connsiteX2" fmla="*/ 673429 w 761871"/>
              <a:gd name="connsiteY2" fmla="*/ 990847 h 2652241"/>
              <a:gd name="connsiteX3" fmla="*/ 736929 w 761871"/>
              <a:gd name="connsiteY3" fmla="*/ 2108447 h 2652241"/>
              <a:gd name="connsiteX4" fmla="*/ 758096 w 761871"/>
              <a:gd name="connsiteY4" fmla="*/ 2633380 h 2652241"/>
              <a:gd name="connsiteX5" fmla="*/ 732696 w 761871"/>
              <a:gd name="connsiteY5" fmla="*/ 1477680 h 2652241"/>
              <a:gd name="connsiteX6" fmla="*/ 491396 w 761871"/>
              <a:gd name="connsiteY6" fmla="*/ 313514 h 2652241"/>
              <a:gd name="connsiteX7" fmla="*/ 329 w 761871"/>
              <a:gd name="connsiteY7" fmla="*/ 247 h 265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871" h="2652241">
                <a:moveTo>
                  <a:pt x="329" y="247"/>
                </a:moveTo>
                <a:cubicBezTo>
                  <a:pt x="-11666" y="-6103"/>
                  <a:pt x="307246" y="110314"/>
                  <a:pt x="419429" y="275414"/>
                </a:cubicBezTo>
                <a:cubicBezTo>
                  <a:pt x="531612" y="440514"/>
                  <a:pt x="620512" y="685342"/>
                  <a:pt x="673429" y="990847"/>
                </a:cubicBezTo>
                <a:cubicBezTo>
                  <a:pt x="726346" y="1296352"/>
                  <a:pt x="722818" y="1834692"/>
                  <a:pt x="736929" y="2108447"/>
                </a:cubicBezTo>
                <a:cubicBezTo>
                  <a:pt x="751040" y="2382202"/>
                  <a:pt x="758801" y="2738508"/>
                  <a:pt x="758096" y="2633380"/>
                </a:cubicBezTo>
                <a:cubicBezTo>
                  <a:pt x="757391" y="2528252"/>
                  <a:pt x="777146" y="1864324"/>
                  <a:pt x="732696" y="1477680"/>
                </a:cubicBezTo>
                <a:cubicBezTo>
                  <a:pt x="688246" y="1091036"/>
                  <a:pt x="613457" y="560458"/>
                  <a:pt x="491396" y="313514"/>
                </a:cubicBezTo>
                <a:cubicBezTo>
                  <a:pt x="369335" y="66570"/>
                  <a:pt x="12324" y="6597"/>
                  <a:pt x="329" y="2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BF9A41BD-CECC-41A7-9AC7-7D3D001777DC}"/>
              </a:ext>
            </a:extLst>
          </p:cNvPr>
          <p:cNvSpPr/>
          <p:nvPr/>
        </p:nvSpPr>
        <p:spPr>
          <a:xfrm>
            <a:off x="2687748" y="7875920"/>
            <a:ext cx="152026" cy="2386300"/>
          </a:xfrm>
          <a:custGeom>
            <a:avLst/>
            <a:gdLst>
              <a:gd name="connsiteX0" fmla="*/ 419 w 152026"/>
              <a:gd name="connsiteY0" fmla="*/ 15013 h 2386300"/>
              <a:gd name="connsiteX1" fmla="*/ 102019 w 152026"/>
              <a:gd name="connsiteY1" fmla="*/ 992913 h 2386300"/>
              <a:gd name="connsiteX2" fmla="*/ 42752 w 152026"/>
              <a:gd name="connsiteY2" fmla="*/ 1890380 h 2386300"/>
              <a:gd name="connsiteX3" fmla="*/ 93552 w 152026"/>
              <a:gd name="connsiteY3" fmla="*/ 2385680 h 2386300"/>
              <a:gd name="connsiteX4" fmla="*/ 148585 w 152026"/>
              <a:gd name="connsiteY4" fmla="*/ 1797247 h 2386300"/>
              <a:gd name="connsiteX5" fmla="*/ 419 w 152026"/>
              <a:gd name="connsiteY5" fmla="*/ 15013 h 23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26" h="2386300">
                <a:moveTo>
                  <a:pt x="419" y="15013"/>
                </a:moveTo>
                <a:cubicBezTo>
                  <a:pt x="-7342" y="-119043"/>
                  <a:pt x="94964" y="680352"/>
                  <a:pt x="102019" y="992913"/>
                </a:cubicBezTo>
                <a:cubicBezTo>
                  <a:pt x="109075" y="1305474"/>
                  <a:pt x="44163" y="1658252"/>
                  <a:pt x="42752" y="1890380"/>
                </a:cubicBezTo>
                <a:cubicBezTo>
                  <a:pt x="41341" y="2122508"/>
                  <a:pt x="75913" y="2401202"/>
                  <a:pt x="93552" y="2385680"/>
                </a:cubicBezTo>
                <a:cubicBezTo>
                  <a:pt x="111191" y="2370158"/>
                  <a:pt x="166224" y="2192358"/>
                  <a:pt x="148585" y="1797247"/>
                </a:cubicBezTo>
                <a:cubicBezTo>
                  <a:pt x="130946" y="1402136"/>
                  <a:pt x="8180" y="149069"/>
                  <a:pt x="419" y="150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C5C9D2A2-66C5-4B40-860D-AA3599A6EA75}"/>
              </a:ext>
            </a:extLst>
          </p:cNvPr>
          <p:cNvSpPr/>
          <p:nvPr/>
        </p:nvSpPr>
        <p:spPr>
          <a:xfrm>
            <a:off x="617896" y="7790959"/>
            <a:ext cx="1486128" cy="555926"/>
          </a:xfrm>
          <a:custGeom>
            <a:avLst/>
            <a:gdLst>
              <a:gd name="connsiteX0" fmla="*/ 1452204 w 1486128"/>
              <a:gd name="connsiteY0" fmla="*/ 44941 h 555926"/>
              <a:gd name="connsiteX1" fmla="*/ 1316737 w 1486128"/>
              <a:gd name="connsiteY1" fmla="*/ 23774 h 555926"/>
              <a:gd name="connsiteX2" fmla="*/ 766404 w 1486128"/>
              <a:gd name="connsiteY2" fmla="*/ 44941 h 555926"/>
              <a:gd name="connsiteX3" fmla="*/ 34037 w 1486128"/>
              <a:gd name="connsiteY3" fmla="*/ 544474 h 555926"/>
              <a:gd name="connsiteX4" fmla="*/ 186437 w 1486128"/>
              <a:gd name="connsiteY4" fmla="*/ 366674 h 555926"/>
              <a:gd name="connsiteX5" fmla="*/ 762171 w 1486128"/>
              <a:gd name="connsiteY5" fmla="*/ 40708 h 555926"/>
              <a:gd name="connsiteX6" fmla="*/ 1452204 w 1486128"/>
              <a:gd name="connsiteY6" fmla="*/ 44941 h 55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6128" h="555926">
                <a:moveTo>
                  <a:pt x="1452204" y="44941"/>
                </a:moveTo>
                <a:cubicBezTo>
                  <a:pt x="1544632" y="42119"/>
                  <a:pt x="1431037" y="23774"/>
                  <a:pt x="1316737" y="23774"/>
                </a:cubicBezTo>
                <a:cubicBezTo>
                  <a:pt x="1202437" y="23774"/>
                  <a:pt x="980187" y="-41842"/>
                  <a:pt x="766404" y="44941"/>
                </a:cubicBezTo>
                <a:cubicBezTo>
                  <a:pt x="552621" y="131724"/>
                  <a:pt x="130698" y="490852"/>
                  <a:pt x="34037" y="544474"/>
                </a:cubicBezTo>
                <a:cubicBezTo>
                  <a:pt x="-62624" y="598096"/>
                  <a:pt x="65081" y="450635"/>
                  <a:pt x="186437" y="366674"/>
                </a:cubicBezTo>
                <a:cubicBezTo>
                  <a:pt x="307793" y="282713"/>
                  <a:pt x="546977" y="95741"/>
                  <a:pt x="762171" y="40708"/>
                </a:cubicBezTo>
                <a:cubicBezTo>
                  <a:pt x="977365" y="-14325"/>
                  <a:pt x="1359776" y="47763"/>
                  <a:pt x="1452204" y="449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FF7FC5A9-5EAA-4BD0-B828-FB67CFD0EE5D}"/>
              </a:ext>
            </a:extLst>
          </p:cNvPr>
          <p:cNvSpPr/>
          <p:nvPr/>
        </p:nvSpPr>
        <p:spPr>
          <a:xfrm>
            <a:off x="483649" y="8326547"/>
            <a:ext cx="301046" cy="2224442"/>
          </a:xfrm>
          <a:custGeom>
            <a:avLst/>
            <a:gdLst>
              <a:gd name="connsiteX0" fmla="*/ 176751 w 301046"/>
              <a:gd name="connsiteY0" fmla="*/ 420 h 2224442"/>
              <a:gd name="connsiteX1" fmla="*/ 15884 w 301046"/>
              <a:gd name="connsiteY1" fmla="*/ 800520 h 2224442"/>
              <a:gd name="connsiteX2" fmla="*/ 37051 w 301046"/>
              <a:gd name="connsiteY2" fmla="*/ 1388953 h 2224442"/>
              <a:gd name="connsiteX3" fmla="*/ 291051 w 301046"/>
              <a:gd name="connsiteY3" fmla="*/ 2189053 h 2224442"/>
              <a:gd name="connsiteX4" fmla="*/ 227551 w 301046"/>
              <a:gd name="connsiteY4" fmla="*/ 1964686 h 2224442"/>
              <a:gd name="connsiteX5" fmla="*/ 20118 w 301046"/>
              <a:gd name="connsiteY5" fmla="*/ 910586 h 2224442"/>
              <a:gd name="connsiteX6" fmla="*/ 176751 w 301046"/>
              <a:gd name="connsiteY6" fmla="*/ 420 h 222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046" h="2224442">
                <a:moveTo>
                  <a:pt x="176751" y="420"/>
                </a:moveTo>
                <a:cubicBezTo>
                  <a:pt x="176045" y="-17924"/>
                  <a:pt x="39167" y="569098"/>
                  <a:pt x="15884" y="800520"/>
                </a:cubicBezTo>
                <a:cubicBezTo>
                  <a:pt x="-7399" y="1031942"/>
                  <a:pt x="-8810" y="1157531"/>
                  <a:pt x="37051" y="1388953"/>
                </a:cubicBezTo>
                <a:cubicBezTo>
                  <a:pt x="82912" y="1620375"/>
                  <a:pt x="259301" y="2093097"/>
                  <a:pt x="291051" y="2189053"/>
                </a:cubicBezTo>
                <a:cubicBezTo>
                  <a:pt x="322801" y="2285009"/>
                  <a:pt x="272706" y="2177764"/>
                  <a:pt x="227551" y="1964686"/>
                </a:cubicBezTo>
                <a:cubicBezTo>
                  <a:pt x="182396" y="1751608"/>
                  <a:pt x="23646" y="1237964"/>
                  <a:pt x="20118" y="910586"/>
                </a:cubicBezTo>
                <a:cubicBezTo>
                  <a:pt x="16590" y="583208"/>
                  <a:pt x="177457" y="18764"/>
                  <a:pt x="176751" y="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DD028C88-58A8-4C8D-89F8-D2A694F5217A}"/>
              </a:ext>
            </a:extLst>
          </p:cNvPr>
          <p:cNvSpPr/>
          <p:nvPr/>
        </p:nvSpPr>
        <p:spPr>
          <a:xfrm>
            <a:off x="479616" y="8292646"/>
            <a:ext cx="232531" cy="883141"/>
          </a:xfrm>
          <a:custGeom>
            <a:avLst/>
            <a:gdLst>
              <a:gd name="connsiteX0" fmla="*/ 231584 w 232531"/>
              <a:gd name="connsiteY0" fmla="*/ 454 h 883141"/>
              <a:gd name="connsiteX1" fmla="*/ 91884 w 232531"/>
              <a:gd name="connsiteY1" fmla="*/ 394154 h 883141"/>
              <a:gd name="connsiteX2" fmla="*/ 28384 w 232531"/>
              <a:gd name="connsiteY2" fmla="*/ 876754 h 883141"/>
              <a:gd name="connsiteX3" fmla="*/ 24151 w 232531"/>
              <a:gd name="connsiteY3" fmla="*/ 648154 h 883141"/>
              <a:gd name="connsiteX4" fmla="*/ 15684 w 232531"/>
              <a:gd name="connsiteY4" fmla="*/ 322187 h 883141"/>
              <a:gd name="connsiteX5" fmla="*/ 231584 w 232531"/>
              <a:gd name="connsiteY5" fmla="*/ 454 h 8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531" h="883141">
                <a:moveTo>
                  <a:pt x="231584" y="454"/>
                </a:moveTo>
                <a:cubicBezTo>
                  <a:pt x="244284" y="12449"/>
                  <a:pt x="125751" y="248104"/>
                  <a:pt x="91884" y="394154"/>
                </a:cubicBezTo>
                <a:cubicBezTo>
                  <a:pt x="58017" y="540204"/>
                  <a:pt x="39673" y="834421"/>
                  <a:pt x="28384" y="876754"/>
                </a:cubicBezTo>
                <a:cubicBezTo>
                  <a:pt x="17095" y="919087"/>
                  <a:pt x="26268" y="740582"/>
                  <a:pt x="24151" y="648154"/>
                </a:cubicBezTo>
                <a:cubicBezTo>
                  <a:pt x="22034" y="555726"/>
                  <a:pt x="-23121" y="427315"/>
                  <a:pt x="15684" y="322187"/>
                </a:cubicBezTo>
                <a:cubicBezTo>
                  <a:pt x="54489" y="217059"/>
                  <a:pt x="218884" y="-11541"/>
                  <a:pt x="231584" y="4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6AF47562-EE3E-40DE-8DAF-B8A51F627B6A}"/>
              </a:ext>
            </a:extLst>
          </p:cNvPr>
          <p:cNvSpPr/>
          <p:nvPr/>
        </p:nvSpPr>
        <p:spPr>
          <a:xfrm>
            <a:off x="2254029" y="9439786"/>
            <a:ext cx="684025" cy="1067371"/>
          </a:xfrm>
          <a:custGeom>
            <a:avLst/>
            <a:gdLst>
              <a:gd name="connsiteX0" fmla="*/ 2338 w 684025"/>
              <a:gd name="connsiteY0" fmla="*/ 547 h 1067371"/>
              <a:gd name="connsiteX1" fmla="*/ 235171 w 684025"/>
              <a:gd name="connsiteY1" fmla="*/ 614381 h 1067371"/>
              <a:gd name="connsiteX2" fmla="*/ 421438 w 684025"/>
              <a:gd name="connsiteY2" fmla="*/ 898014 h 1067371"/>
              <a:gd name="connsiteX3" fmla="*/ 683904 w 684025"/>
              <a:gd name="connsiteY3" fmla="*/ 1063114 h 1067371"/>
              <a:gd name="connsiteX4" fmla="*/ 387571 w 684025"/>
              <a:gd name="connsiteY4" fmla="*/ 728681 h 1067371"/>
              <a:gd name="connsiteX5" fmla="*/ 2338 w 684025"/>
              <a:gd name="connsiteY5" fmla="*/ 547 h 106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025" h="1067371">
                <a:moveTo>
                  <a:pt x="2338" y="547"/>
                </a:moveTo>
                <a:cubicBezTo>
                  <a:pt x="-23062" y="-18503"/>
                  <a:pt x="165321" y="464803"/>
                  <a:pt x="235171" y="614381"/>
                </a:cubicBezTo>
                <a:cubicBezTo>
                  <a:pt x="305021" y="763959"/>
                  <a:pt x="346649" y="823225"/>
                  <a:pt x="421438" y="898014"/>
                </a:cubicBezTo>
                <a:cubicBezTo>
                  <a:pt x="496227" y="972803"/>
                  <a:pt x="689549" y="1091336"/>
                  <a:pt x="683904" y="1063114"/>
                </a:cubicBezTo>
                <a:cubicBezTo>
                  <a:pt x="678260" y="1034892"/>
                  <a:pt x="501165" y="900836"/>
                  <a:pt x="387571" y="728681"/>
                </a:cubicBezTo>
                <a:cubicBezTo>
                  <a:pt x="273977" y="556526"/>
                  <a:pt x="27738" y="19597"/>
                  <a:pt x="2338" y="5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75064F1C-B0D0-41DA-AAF8-0E8D07D6A01A}"/>
              </a:ext>
            </a:extLst>
          </p:cNvPr>
          <p:cNvSpPr/>
          <p:nvPr/>
        </p:nvSpPr>
        <p:spPr>
          <a:xfrm>
            <a:off x="6801752" y="7615902"/>
            <a:ext cx="1160710" cy="2597263"/>
          </a:xfrm>
          <a:custGeom>
            <a:avLst/>
            <a:gdLst>
              <a:gd name="connsiteX0" fmla="*/ 1152681 w 1160710"/>
              <a:gd name="connsiteY0" fmla="*/ 139565 h 2597263"/>
              <a:gd name="connsiteX1" fmla="*/ 924081 w 1160710"/>
              <a:gd name="connsiteY1" fmla="*/ 21031 h 2597263"/>
              <a:gd name="connsiteX2" fmla="*/ 699715 w 1160710"/>
              <a:gd name="connsiteY2" fmla="*/ 12565 h 2597263"/>
              <a:gd name="connsiteX3" fmla="*/ 390681 w 1160710"/>
              <a:gd name="connsiteY3" fmla="*/ 152265 h 2597263"/>
              <a:gd name="connsiteX4" fmla="*/ 68948 w 1160710"/>
              <a:gd name="connsiteY4" fmla="*/ 871931 h 2597263"/>
              <a:gd name="connsiteX5" fmla="*/ 1215 w 1160710"/>
              <a:gd name="connsiteY5" fmla="*/ 1439198 h 2597263"/>
              <a:gd name="connsiteX6" fmla="*/ 98581 w 1160710"/>
              <a:gd name="connsiteY6" fmla="*/ 2590665 h 2597263"/>
              <a:gd name="connsiteX7" fmla="*/ 52015 w 1160710"/>
              <a:gd name="connsiteY7" fmla="*/ 1866765 h 2597263"/>
              <a:gd name="connsiteX8" fmla="*/ 85881 w 1160710"/>
              <a:gd name="connsiteY8" fmla="*/ 960831 h 2597263"/>
              <a:gd name="connsiteX9" fmla="*/ 619281 w 1160710"/>
              <a:gd name="connsiteY9" fmla="*/ 101465 h 2597263"/>
              <a:gd name="connsiteX10" fmla="*/ 1152681 w 1160710"/>
              <a:gd name="connsiteY10" fmla="*/ 139565 h 259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710" h="2597263">
                <a:moveTo>
                  <a:pt x="1152681" y="139565"/>
                </a:moveTo>
                <a:cubicBezTo>
                  <a:pt x="1203481" y="126159"/>
                  <a:pt x="999575" y="42198"/>
                  <a:pt x="924081" y="21031"/>
                </a:cubicBezTo>
                <a:cubicBezTo>
                  <a:pt x="848587" y="-136"/>
                  <a:pt x="788615" y="-9307"/>
                  <a:pt x="699715" y="12565"/>
                </a:cubicBezTo>
                <a:cubicBezTo>
                  <a:pt x="610815" y="34437"/>
                  <a:pt x="495809" y="9037"/>
                  <a:pt x="390681" y="152265"/>
                </a:cubicBezTo>
                <a:cubicBezTo>
                  <a:pt x="285553" y="295493"/>
                  <a:pt x="133859" y="657442"/>
                  <a:pt x="68948" y="871931"/>
                </a:cubicBezTo>
                <a:cubicBezTo>
                  <a:pt x="4037" y="1086420"/>
                  <a:pt x="-3724" y="1152742"/>
                  <a:pt x="1215" y="1439198"/>
                </a:cubicBezTo>
                <a:cubicBezTo>
                  <a:pt x="6154" y="1725654"/>
                  <a:pt x="90114" y="2519404"/>
                  <a:pt x="98581" y="2590665"/>
                </a:cubicBezTo>
                <a:cubicBezTo>
                  <a:pt x="107048" y="2661926"/>
                  <a:pt x="54132" y="2138404"/>
                  <a:pt x="52015" y="1866765"/>
                </a:cubicBezTo>
                <a:cubicBezTo>
                  <a:pt x="49898" y="1595126"/>
                  <a:pt x="-8663" y="1255048"/>
                  <a:pt x="85881" y="960831"/>
                </a:cubicBezTo>
                <a:cubicBezTo>
                  <a:pt x="180425" y="666614"/>
                  <a:pt x="437953" y="239048"/>
                  <a:pt x="619281" y="101465"/>
                </a:cubicBezTo>
                <a:cubicBezTo>
                  <a:pt x="800609" y="-36118"/>
                  <a:pt x="1101881" y="152971"/>
                  <a:pt x="1152681" y="1395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BAAFCFCE-A87A-4552-A4E4-CE86FABEA8CE}"/>
              </a:ext>
            </a:extLst>
          </p:cNvPr>
          <p:cNvSpPr/>
          <p:nvPr/>
        </p:nvSpPr>
        <p:spPr>
          <a:xfrm>
            <a:off x="6911486" y="7712593"/>
            <a:ext cx="1186750" cy="2533545"/>
          </a:xfrm>
          <a:custGeom>
            <a:avLst/>
            <a:gdLst>
              <a:gd name="connsiteX0" fmla="*/ 1114914 w 1186750"/>
              <a:gd name="connsiteY0" fmla="*/ 38640 h 2533545"/>
              <a:gd name="connsiteX1" fmla="*/ 1051414 w 1186750"/>
              <a:gd name="connsiteY1" fmla="*/ 51340 h 2533545"/>
              <a:gd name="connsiteX2" fmla="*/ 661947 w 1186750"/>
              <a:gd name="connsiteY2" fmla="*/ 161407 h 2533545"/>
              <a:gd name="connsiteX3" fmla="*/ 310581 w 1186750"/>
              <a:gd name="connsiteY3" fmla="*/ 593207 h 2533545"/>
              <a:gd name="connsiteX4" fmla="*/ 60814 w 1186750"/>
              <a:gd name="connsiteY4" fmla="*/ 1842040 h 2533545"/>
              <a:gd name="connsiteX5" fmla="*/ 60814 w 1186750"/>
              <a:gd name="connsiteY5" fmla="*/ 2523607 h 2533545"/>
              <a:gd name="connsiteX6" fmla="*/ 1547 w 1186750"/>
              <a:gd name="connsiteY6" fmla="*/ 2172240 h 2533545"/>
              <a:gd name="connsiteX7" fmla="*/ 132781 w 1186750"/>
              <a:gd name="connsiteY7" fmla="*/ 1173174 h 2533545"/>
              <a:gd name="connsiteX8" fmla="*/ 564581 w 1186750"/>
              <a:gd name="connsiteY8" fmla="*/ 102140 h 2533545"/>
              <a:gd name="connsiteX9" fmla="*/ 1165714 w 1186750"/>
              <a:gd name="connsiteY9" fmla="*/ 34407 h 2533545"/>
              <a:gd name="connsiteX10" fmla="*/ 1055647 w 1186750"/>
              <a:gd name="connsiteY10" fmla="*/ 21707 h 2533545"/>
              <a:gd name="connsiteX11" fmla="*/ 1114914 w 1186750"/>
              <a:gd name="connsiteY11" fmla="*/ 38640 h 25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6750" h="2533545">
                <a:moveTo>
                  <a:pt x="1114914" y="38640"/>
                </a:moveTo>
                <a:cubicBezTo>
                  <a:pt x="1114209" y="43579"/>
                  <a:pt x="1051414" y="51340"/>
                  <a:pt x="1051414" y="51340"/>
                </a:cubicBezTo>
                <a:cubicBezTo>
                  <a:pt x="975920" y="71801"/>
                  <a:pt x="785419" y="71096"/>
                  <a:pt x="661947" y="161407"/>
                </a:cubicBezTo>
                <a:cubicBezTo>
                  <a:pt x="538475" y="251718"/>
                  <a:pt x="410770" y="313102"/>
                  <a:pt x="310581" y="593207"/>
                </a:cubicBezTo>
                <a:cubicBezTo>
                  <a:pt x="210392" y="873313"/>
                  <a:pt x="102442" y="1520307"/>
                  <a:pt x="60814" y="1842040"/>
                </a:cubicBezTo>
                <a:cubicBezTo>
                  <a:pt x="19186" y="2163773"/>
                  <a:pt x="70692" y="2468574"/>
                  <a:pt x="60814" y="2523607"/>
                </a:cubicBezTo>
                <a:cubicBezTo>
                  <a:pt x="50936" y="2578640"/>
                  <a:pt x="-10448" y="2397312"/>
                  <a:pt x="1547" y="2172240"/>
                </a:cubicBezTo>
                <a:cubicBezTo>
                  <a:pt x="13541" y="1947168"/>
                  <a:pt x="38942" y="1518191"/>
                  <a:pt x="132781" y="1173174"/>
                </a:cubicBezTo>
                <a:cubicBezTo>
                  <a:pt x="226620" y="828157"/>
                  <a:pt x="392426" y="291934"/>
                  <a:pt x="564581" y="102140"/>
                </a:cubicBezTo>
                <a:cubicBezTo>
                  <a:pt x="736736" y="-87654"/>
                  <a:pt x="1083870" y="47812"/>
                  <a:pt x="1165714" y="34407"/>
                </a:cubicBezTo>
                <a:cubicBezTo>
                  <a:pt x="1247558" y="21002"/>
                  <a:pt x="1064819" y="22412"/>
                  <a:pt x="1055647" y="21707"/>
                </a:cubicBezTo>
                <a:cubicBezTo>
                  <a:pt x="1046475" y="21002"/>
                  <a:pt x="1115619" y="33701"/>
                  <a:pt x="1114914" y="386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281D9F0A-58A1-4346-BF5C-765E9F7C9207}"/>
              </a:ext>
            </a:extLst>
          </p:cNvPr>
          <p:cNvSpPr/>
          <p:nvPr/>
        </p:nvSpPr>
        <p:spPr>
          <a:xfrm>
            <a:off x="6869865" y="9323886"/>
            <a:ext cx="748105" cy="1104482"/>
          </a:xfrm>
          <a:custGeom>
            <a:avLst/>
            <a:gdLst>
              <a:gd name="connsiteX0" fmla="*/ 737435 w 748105"/>
              <a:gd name="connsiteY0" fmla="*/ 6381 h 1104482"/>
              <a:gd name="connsiteX1" fmla="*/ 81268 w 748105"/>
              <a:gd name="connsiteY1" fmla="*/ 793781 h 1104482"/>
              <a:gd name="connsiteX2" fmla="*/ 13535 w 748105"/>
              <a:gd name="connsiteY2" fmla="*/ 1102814 h 1104482"/>
              <a:gd name="connsiteX3" fmla="*/ 110902 w 748105"/>
              <a:gd name="connsiteY3" fmla="*/ 895381 h 1104482"/>
              <a:gd name="connsiteX4" fmla="*/ 462268 w 748105"/>
              <a:gd name="connsiteY4" fmla="*/ 446647 h 1104482"/>
              <a:gd name="connsiteX5" fmla="*/ 737435 w 748105"/>
              <a:gd name="connsiteY5" fmla="*/ 6381 h 110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105" h="1104482">
                <a:moveTo>
                  <a:pt x="737435" y="6381"/>
                </a:moveTo>
                <a:cubicBezTo>
                  <a:pt x="673935" y="64237"/>
                  <a:pt x="201918" y="611042"/>
                  <a:pt x="81268" y="793781"/>
                </a:cubicBezTo>
                <a:cubicBezTo>
                  <a:pt x="-39382" y="976520"/>
                  <a:pt x="8596" y="1085881"/>
                  <a:pt x="13535" y="1102814"/>
                </a:cubicBezTo>
                <a:cubicBezTo>
                  <a:pt x="18474" y="1119747"/>
                  <a:pt x="36113" y="1004742"/>
                  <a:pt x="110902" y="895381"/>
                </a:cubicBezTo>
                <a:cubicBezTo>
                  <a:pt x="185691" y="786020"/>
                  <a:pt x="359962" y="594108"/>
                  <a:pt x="462268" y="446647"/>
                </a:cubicBezTo>
                <a:cubicBezTo>
                  <a:pt x="564574" y="299186"/>
                  <a:pt x="800935" y="-51475"/>
                  <a:pt x="737435" y="63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8CA5564C-2537-4ECB-B516-7D9C6756D4E8}"/>
              </a:ext>
            </a:extLst>
          </p:cNvPr>
          <p:cNvSpPr/>
          <p:nvPr/>
        </p:nvSpPr>
        <p:spPr>
          <a:xfrm>
            <a:off x="7919803" y="7717317"/>
            <a:ext cx="1275164" cy="2752569"/>
          </a:xfrm>
          <a:custGeom>
            <a:avLst/>
            <a:gdLst>
              <a:gd name="connsiteX0" fmla="*/ 35477 w 1275164"/>
              <a:gd name="connsiteY0" fmla="*/ 9363 h 2752569"/>
              <a:gd name="connsiteX1" fmla="*/ 106597 w 1275164"/>
              <a:gd name="connsiteY1" fmla="*/ 14443 h 2752569"/>
              <a:gd name="connsiteX2" fmla="*/ 690797 w 1275164"/>
              <a:gd name="connsiteY2" fmla="*/ 116043 h 2752569"/>
              <a:gd name="connsiteX3" fmla="*/ 1031157 w 1275164"/>
              <a:gd name="connsiteY3" fmla="*/ 446243 h 2752569"/>
              <a:gd name="connsiteX4" fmla="*/ 1269917 w 1275164"/>
              <a:gd name="connsiteY4" fmla="*/ 1294603 h 2752569"/>
              <a:gd name="connsiteX5" fmla="*/ 1178477 w 1275164"/>
              <a:gd name="connsiteY5" fmla="*/ 2051523 h 2752569"/>
              <a:gd name="connsiteX6" fmla="*/ 975277 w 1275164"/>
              <a:gd name="connsiteY6" fmla="*/ 2752563 h 2752569"/>
              <a:gd name="connsiteX7" fmla="*/ 1163237 w 1275164"/>
              <a:gd name="connsiteY7" fmla="*/ 2061683 h 2752569"/>
              <a:gd name="connsiteX8" fmla="*/ 1137837 w 1275164"/>
              <a:gd name="connsiteY8" fmla="*/ 486883 h 2752569"/>
              <a:gd name="connsiteX9" fmla="*/ 766997 w 1275164"/>
              <a:gd name="connsiteY9" fmla="*/ 156683 h 2752569"/>
              <a:gd name="connsiteX10" fmla="*/ 35477 w 1275164"/>
              <a:gd name="connsiteY10" fmla="*/ 9363 h 275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164" h="2752569">
                <a:moveTo>
                  <a:pt x="35477" y="9363"/>
                </a:moveTo>
                <a:cubicBezTo>
                  <a:pt x="-74590" y="-14344"/>
                  <a:pt x="106597" y="14443"/>
                  <a:pt x="106597" y="14443"/>
                </a:cubicBezTo>
                <a:cubicBezTo>
                  <a:pt x="215817" y="32223"/>
                  <a:pt x="536704" y="44076"/>
                  <a:pt x="690797" y="116043"/>
                </a:cubicBezTo>
                <a:cubicBezTo>
                  <a:pt x="844890" y="188010"/>
                  <a:pt x="934637" y="249816"/>
                  <a:pt x="1031157" y="446243"/>
                </a:cubicBezTo>
                <a:cubicBezTo>
                  <a:pt x="1127677" y="642670"/>
                  <a:pt x="1245364" y="1027056"/>
                  <a:pt x="1269917" y="1294603"/>
                </a:cubicBezTo>
                <a:cubicBezTo>
                  <a:pt x="1294470" y="1562150"/>
                  <a:pt x="1227584" y="1808530"/>
                  <a:pt x="1178477" y="2051523"/>
                </a:cubicBezTo>
                <a:cubicBezTo>
                  <a:pt x="1129370" y="2294516"/>
                  <a:pt x="977817" y="2750870"/>
                  <a:pt x="975277" y="2752563"/>
                </a:cubicBezTo>
                <a:cubicBezTo>
                  <a:pt x="972737" y="2754256"/>
                  <a:pt x="1136144" y="2439296"/>
                  <a:pt x="1163237" y="2061683"/>
                </a:cubicBezTo>
                <a:cubicBezTo>
                  <a:pt x="1190330" y="1684070"/>
                  <a:pt x="1203877" y="804383"/>
                  <a:pt x="1137837" y="486883"/>
                </a:cubicBezTo>
                <a:cubicBezTo>
                  <a:pt x="1071797" y="169383"/>
                  <a:pt x="945644" y="240503"/>
                  <a:pt x="766997" y="156683"/>
                </a:cubicBezTo>
                <a:cubicBezTo>
                  <a:pt x="588350" y="72863"/>
                  <a:pt x="145544" y="33070"/>
                  <a:pt x="35477" y="93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05D3DABB-7783-41A5-A326-51356C07CFB9}"/>
              </a:ext>
            </a:extLst>
          </p:cNvPr>
          <p:cNvSpPr/>
          <p:nvPr/>
        </p:nvSpPr>
        <p:spPr>
          <a:xfrm>
            <a:off x="6524016" y="8546537"/>
            <a:ext cx="389376" cy="2006313"/>
          </a:xfrm>
          <a:custGeom>
            <a:avLst/>
            <a:gdLst>
              <a:gd name="connsiteX0" fmla="*/ 355151 w 389376"/>
              <a:gd name="connsiteY0" fmla="*/ 25963 h 2006313"/>
              <a:gd name="connsiteX1" fmla="*/ 249317 w 389376"/>
              <a:gd name="connsiteY1" fmla="*/ 127563 h 2006313"/>
              <a:gd name="connsiteX2" fmla="*/ 291651 w 389376"/>
              <a:gd name="connsiteY2" fmla="*/ 1050430 h 2006313"/>
              <a:gd name="connsiteX3" fmla="*/ 338217 w 389376"/>
              <a:gd name="connsiteY3" fmla="*/ 1676963 h 2006313"/>
              <a:gd name="connsiteX4" fmla="*/ 376317 w 389376"/>
              <a:gd name="connsiteY4" fmla="*/ 2002930 h 2006313"/>
              <a:gd name="connsiteX5" fmla="*/ 96917 w 389376"/>
              <a:gd name="connsiteY5" fmla="*/ 1736230 h 2006313"/>
              <a:gd name="connsiteX6" fmla="*/ 12251 w 389376"/>
              <a:gd name="connsiteY6" fmla="*/ 301130 h 2006313"/>
              <a:gd name="connsiteX7" fmla="*/ 355151 w 389376"/>
              <a:gd name="connsiteY7" fmla="*/ 25963 h 200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376" h="2006313">
                <a:moveTo>
                  <a:pt x="355151" y="25963"/>
                </a:moveTo>
                <a:cubicBezTo>
                  <a:pt x="394662" y="-2965"/>
                  <a:pt x="259900" y="-43182"/>
                  <a:pt x="249317" y="127563"/>
                </a:cubicBezTo>
                <a:cubicBezTo>
                  <a:pt x="238734" y="298308"/>
                  <a:pt x="276834" y="792197"/>
                  <a:pt x="291651" y="1050430"/>
                </a:cubicBezTo>
                <a:cubicBezTo>
                  <a:pt x="306468" y="1308663"/>
                  <a:pt x="324106" y="1518213"/>
                  <a:pt x="338217" y="1676963"/>
                </a:cubicBezTo>
                <a:cubicBezTo>
                  <a:pt x="352328" y="1835713"/>
                  <a:pt x="416534" y="1993052"/>
                  <a:pt x="376317" y="2002930"/>
                </a:cubicBezTo>
                <a:cubicBezTo>
                  <a:pt x="336100" y="2012808"/>
                  <a:pt x="157595" y="2019863"/>
                  <a:pt x="96917" y="1736230"/>
                </a:cubicBezTo>
                <a:cubicBezTo>
                  <a:pt x="36239" y="1452597"/>
                  <a:pt x="-27260" y="586880"/>
                  <a:pt x="12251" y="301130"/>
                </a:cubicBezTo>
                <a:cubicBezTo>
                  <a:pt x="51762" y="15380"/>
                  <a:pt x="315640" y="54891"/>
                  <a:pt x="355151" y="25963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04B2AED0-D72A-4BA8-BBED-5114D52E64AA}"/>
              </a:ext>
            </a:extLst>
          </p:cNvPr>
          <p:cNvSpPr/>
          <p:nvPr/>
        </p:nvSpPr>
        <p:spPr>
          <a:xfrm>
            <a:off x="2685878" y="7871946"/>
            <a:ext cx="818228" cy="2559988"/>
          </a:xfrm>
          <a:custGeom>
            <a:avLst/>
            <a:gdLst>
              <a:gd name="connsiteX0" fmla="*/ 1442 w 818228"/>
              <a:gd name="connsiteY0" fmla="*/ 52854 h 2559988"/>
              <a:gd name="connsiteX1" fmla="*/ 148762 w 818228"/>
              <a:gd name="connsiteY1" fmla="*/ 449094 h 2559988"/>
              <a:gd name="connsiteX2" fmla="*/ 778682 w 818228"/>
              <a:gd name="connsiteY2" fmla="*/ 982494 h 2559988"/>
              <a:gd name="connsiteX3" fmla="*/ 743122 w 818228"/>
              <a:gd name="connsiteY3" fmla="*/ 1637814 h 2559988"/>
              <a:gd name="connsiteX4" fmla="*/ 666922 w 818228"/>
              <a:gd name="connsiteY4" fmla="*/ 2349014 h 2559988"/>
              <a:gd name="connsiteX5" fmla="*/ 585642 w 818228"/>
              <a:gd name="connsiteY5" fmla="*/ 2536974 h 2559988"/>
              <a:gd name="connsiteX6" fmla="*/ 118282 w 818228"/>
              <a:gd name="connsiteY6" fmla="*/ 2460774 h 2559988"/>
              <a:gd name="connsiteX7" fmla="*/ 199562 w 818228"/>
              <a:gd name="connsiteY7" fmla="*/ 1678454 h 2559988"/>
              <a:gd name="connsiteX8" fmla="*/ 1442 w 818228"/>
              <a:gd name="connsiteY8" fmla="*/ 52854 h 255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228" h="2559988">
                <a:moveTo>
                  <a:pt x="1442" y="52854"/>
                </a:moveTo>
                <a:cubicBezTo>
                  <a:pt x="-7025" y="-152039"/>
                  <a:pt x="19222" y="294154"/>
                  <a:pt x="148762" y="449094"/>
                </a:cubicBezTo>
                <a:cubicBezTo>
                  <a:pt x="278302" y="604034"/>
                  <a:pt x="679622" y="784374"/>
                  <a:pt x="778682" y="982494"/>
                </a:cubicBezTo>
                <a:cubicBezTo>
                  <a:pt x="877742" y="1180614"/>
                  <a:pt x="761749" y="1410061"/>
                  <a:pt x="743122" y="1637814"/>
                </a:cubicBezTo>
                <a:cubicBezTo>
                  <a:pt x="724495" y="1865567"/>
                  <a:pt x="693169" y="2199154"/>
                  <a:pt x="666922" y="2349014"/>
                </a:cubicBezTo>
                <a:cubicBezTo>
                  <a:pt x="640675" y="2498874"/>
                  <a:pt x="677082" y="2518347"/>
                  <a:pt x="585642" y="2536974"/>
                </a:cubicBezTo>
                <a:cubicBezTo>
                  <a:pt x="494202" y="2555601"/>
                  <a:pt x="182629" y="2603861"/>
                  <a:pt x="118282" y="2460774"/>
                </a:cubicBezTo>
                <a:cubicBezTo>
                  <a:pt x="53935" y="2317687"/>
                  <a:pt x="221575" y="2083161"/>
                  <a:pt x="199562" y="1678454"/>
                </a:cubicBezTo>
                <a:cubicBezTo>
                  <a:pt x="177549" y="1273747"/>
                  <a:pt x="9909" y="257747"/>
                  <a:pt x="1442" y="52854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A065F5E2-1451-4201-A137-817392880F1E}"/>
              </a:ext>
            </a:extLst>
          </p:cNvPr>
          <p:cNvSpPr/>
          <p:nvPr/>
        </p:nvSpPr>
        <p:spPr>
          <a:xfrm>
            <a:off x="1872941" y="7706739"/>
            <a:ext cx="992680" cy="2797671"/>
          </a:xfrm>
          <a:custGeom>
            <a:avLst/>
            <a:gdLst>
              <a:gd name="connsiteX0" fmla="*/ 1579 w 992680"/>
              <a:gd name="connsiteY0" fmla="*/ 35181 h 2797671"/>
              <a:gd name="connsiteX1" fmla="*/ 651819 w 992680"/>
              <a:gd name="connsiteY1" fmla="*/ 80901 h 2797671"/>
              <a:gd name="connsiteX2" fmla="*/ 860099 w 992680"/>
              <a:gd name="connsiteY2" fmla="*/ 710821 h 2797671"/>
              <a:gd name="connsiteX3" fmla="*/ 992179 w 992680"/>
              <a:gd name="connsiteY3" fmla="*/ 1554101 h 2797671"/>
              <a:gd name="connsiteX4" fmla="*/ 900739 w 992680"/>
              <a:gd name="connsiteY4" fmla="*/ 2509141 h 2797671"/>
              <a:gd name="connsiteX5" fmla="*/ 783899 w 992680"/>
              <a:gd name="connsiteY5" fmla="*/ 2773301 h 2797671"/>
              <a:gd name="connsiteX6" fmla="*/ 809299 w 992680"/>
              <a:gd name="connsiteY6" fmla="*/ 2509141 h 2797671"/>
              <a:gd name="connsiteX7" fmla="*/ 479099 w 992680"/>
              <a:gd name="connsiteY7" fmla="*/ 329821 h 2797671"/>
              <a:gd name="connsiteX8" fmla="*/ 1579 w 992680"/>
              <a:gd name="connsiteY8" fmla="*/ 35181 h 279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680" h="2797671">
                <a:moveTo>
                  <a:pt x="1579" y="35181"/>
                </a:moveTo>
                <a:cubicBezTo>
                  <a:pt x="30366" y="-6306"/>
                  <a:pt x="508732" y="-31706"/>
                  <a:pt x="651819" y="80901"/>
                </a:cubicBezTo>
                <a:cubicBezTo>
                  <a:pt x="794906" y="193508"/>
                  <a:pt x="803372" y="465288"/>
                  <a:pt x="860099" y="710821"/>
                </a:cubicBezTo>
                <a:cubicBezTo>
                  <a:pt x="916826" y="956354"/>
                  <a:pt x="985406" y="1254381"/>
                  <a:pt x="992179" y="1554101"/>
                </a:cubicBezTo>
                <a:cubicBezTo>
                  <a:pt x="998952" y="1853821"/>
                  <a:pt x="935452" y="2305941"/>
                  <a:pt x="900739" y="2509141"/>
                </a:cubicBezTo>
                <a:cubicBezTo>
                  <a:pt x="866026" y="2712341"/>
                  <a:pt x="799139" y="2773301"/>
                  <a:pt x="783899" y="2773301"/>
                </a:cubicBezTo>
                <a:cubicBezTo>
                  <a:pt x="768659" y="2773301"/>
                  <a:pt x="860099" y="2916388"/>
                  <a:pt x="809299" y="2509141"/>
                </a:cubicBezTo>
                <a:cubicBezTo>
                  <a:pt x="758499" y="2101894"/>
                  <a:pt x="612872" y="740454"/>
                  <a:pt x="479099" y="329821"/>
                </a:cubicBezTo>
                <a:cubicBezTo>
                  <a:pt x="345326" y="-80812"/>
                  <a:pt x="-27208" y="76668"/>
                  <a:pt x="1579" y="35181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9611A310-F050-4B99-AF89-482065AF2EBC}"/>
              </a:ext>
            </a:extLst>
          </p:cNvPr>
          <p:cNvSpPr/>
          <p:nvPr/>
        </p:nvSpPr>
        <p:spPr>
          <a:xfrm>
            <a:off x="6730532" y="7691858"/>
            <a:ext cx="1342206" cy="2926115"/>
          </a:xfrm>
          <a:custGeom>
            <a:avLst/>
            <a:gdLst>
              <a:gd name="connsiteX0" fmla="*/ 1336508 w 1342206"/>
              <a:gd name="connsiteY0" fmla="*/ 44982 h 2926115"/>
              <a:gd name="connsiteX1" fmla="*/ 889468 w 1342206"/>
              <a:gd name="connsiteY1" fmla="*/ 100862 h 2926115"/>
              <a:gd name="connsiteX2" fmla="*/ 472908 w 1342206"/>
              <a:gd name="connsiteY2" fmla="*/ 746022 h 2926115"/>
              <a:gd name="connsiteX3" fmla="*/ 239228 w 1342206"/>
              <a:gd name="connsiteY3" fmla="*/ 2879622 h 2926115"/>
              <a:gd name="connsiteX4" fmla="*/ 10628 w 1342206"/>
              <a:gd name="connsiteY4" fmla="*/ 2107462 h 2926115"/>
              <a:gd name="connsiteX5" fmla="*/ 91908 w 1342206"/>
              <a:gd name="connsiteY5" fmla="*/ 842542 h 2926115"/>
              <a:gd name="connsiteX6" fmla="*/ 559268 w 1342206"/>
              <a:gd name="connsiteY6" fmla="*/ 65302 h 2926115"/>
              <a:gd name="connsiteX7" fmla="*/ 1336508 w 1342206"/>
              <a:gd name="connsiteY7" fmla="*/ 44982 h 292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206" h="2926115">
                <a:moveTo>
                  <a:pt x="1336508" y="44982"/>
                </a:moveTo>
                <a:cubicBezTo>
                  <a:pt x="1391541" y="50909"/>
                  <a:pt x="1033401" y="-15978"/>
                  <a:pt x="889468" y="100862"/>
                </a:cubicBezTo>
                <a:cubicBezTo>
                  <a:pt x="745535" y="217702"/>
                  <a:pt x="581281" y="282895"/>
                  <a:pt x="472908" y="746022"/>
                </a:cubicBezTo>
                <a:cubicBezTo>
                  <a:pt x="364535" y="1209149"/>
                  <a:pt x="316275" y="2652715"/>
                  <a:pt x="239228" y="2879622"/>
                </a:cubicBezTo>
                <a:cubicBezTo>
                  <a:pt x="162181" y="3106529"/>
                  <a:pt x="35181" y="2446975"/>
                  <a:pt x="10628" y="2107462"/>
                </a:cubicBezTo>
                <a:cubicBezTo>
                  <a:pt x="-13925" y="1767949"/>
                  <a:pt x="468" y="1182902"/>
                  <a:pt x="91908" y="842542"/>
                </a:cubicBezTo>
                <a:cubicBezTo>
                  <a:pt x="183348" y="502182"/>
                  <a:pt x="354375" y="195689"/>
                  <a:pt x="559268" y="65302"/>
                </a:cubicBezTo>
                <a:cubicBezTo>
                  <a:pt x="764161" y="-65085"/>
                  <a:pt x="1281475" y="39055"/>
                  <a:pt x="1336508" y="44982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9D88C70F-9D84-4ECC-BB53-6D270FA640FB}"/>
              </a:ext>
            </a:extLst>
          </p:cNvPr>
          <p:cNvSpPr/>
          <p:nvPr/>
        </p:nvSpPr>
        <p:spPr>
          <a:xfrm>
            <a:off x="2583365" y="7361521"/>
            <a:ext cx="175562" cy="354287"/>
          </a:xfrm>
          <a:custGeom>
            <a:avLst/>
            <a:gdLst>
              <a:gd name="connsiteX0" fmla="*/ 89985 w 175562"/>
              <a:gd name="connsiteY0" fmla="*/ 7654 h 354287"/>
              <a:gd name="connsiteX1" fmla="*/ 36010 w 175562"/>
              <a:gd name="connsiteY1" fmla="*/ 29879 h 354287"/>
              <a:gd name="connsiteX2" fmla="*/ 153485 w 175562"/>
              <a:gd name="connsiteY2" fmla="*/ 239429 h 354287"/>
              <a:gd name="connsiteX3" fmla="*/ 166185 w 175562"/>
              <a:gd name="connsiteY3" fmla="*/ 353729 h 354287"/>
              <a:gd name="connsiteX4" fmla="*/ 48710 w 175562"/>
              <a:gd name="connsiteY4" fmla="*/ 194979 h 354287"/>
              <a:gd name="connsiteX5" fmla="*/ 1085 w 175562"/>
              <a:gd name="connsiteY5" fmla="*/ 90204 h 354287"/>
              <a:gd name="connsiteX6" fmla="*/ 89985 w 175562"/>
              <a:gd name="connsiteY6" fmla="*/ 7654 h 35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62" h="354287">
                <a:moveTo>
                  <a:pt x="89985" y="7654"/>
                </a:moveTo>
                <a:cubicBezTo>
                  <a:pt x="95806" y="-2400"/>
                  <a:pt x="25427" y="-8750"/>
                  <a:pt x="36010" y="29879"/>
                </a:cubicBezTo>
                <a:cubicBezTo>
                  <a:pt x="46593" y="68508"/>
                  <a:pt x="131789" y="185454"/>
                  <a:pt x="153485" y="239429"/>
                </a:cubicBezTo>
                <a:cubicBezTo>
                  <a:pt x="175181" y="293404"/>
                  <a:pt x="183647" y="361137"/>
                  <a:pt x="166185" y="353729"/>
                </a:cubicBezTo>
                <a:cubicBezTo>
                  <a:pt x="148723" y="346321"/>
                  <a:pt x="76227" y="238900"/>
                  <a:pt x="48710" y="194979"/>
                </a:cubicBezTo>
                <a:cubicBezTo>
                  <a:pt x="21193" y="151058"/>
                  <a:pt x="-5794" y="123542"/>
                  <a:pt x="1085" y="90204"/>
                </a:cubicBezTo>
                <a:cubicBezTo>
                  <a:pt x="7964" y="56866"/>
                  <a:pt x="84164" y="17708"/>
                  <a:pt x="89985" y="7654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0EBC69EB-20EB-4DC3-B90C-281E094D42AB}"/>
              </a:ext>
            </a:extLst>
          </p:cNvPr>
          <p:cNvSpPr/>
          <p:nvPr/>
        </p:nvSpPr>
        <p:spPr>
          <a:xfrm>
            <a:off x="3619500" y="7492997"/>
            <a:ext cx="287360" cy="156165"/>
          </a:xfrm>
          <a:custGeom>
            <a:avLst/>
            <a:gdLst>
              <a:gd name="connsiteX0" fmla="*/ 38100 w 287360"/>
              <a:gd name="connsiteY0" fmla="*/ 12703 h 156165"/>
              <a:gd name="connsiteX1" fmla="*/ 149225 w 287360"/>
              <a:gd name="connsiteY1" fmla="*/ 66678 h 156165"/>
              <a:gd name="connsiteX2" fmla="*/ 285750 w 287360"/>
              <a:gd name="connsiteY2" fmla="*/ 3 h 156165"/>
              <a:gd name="connsiteX3" fmla="*/ 222250 w 287360"/>
              <a:gd name="connsiteY3" fmla="*/ 69853 h 156165"/>
              <a:gd name="connsiteX4" fmla="*/ 193675 w 287360"/>
              <a:gd name="connsiteY4" fmla="*/ 149228 h 156165"/>
              <a:gd name="connsiteX5" fmla="*/ 44450 w 287360"/>
              <a:gd name="connsiteY5" fmla="*/ 149228 h 156165"/>
              <a:gd name="connsiteX6" fmla="*/ 0 w 287360"/>
              <a:gd name="connsiteY6" fmla="*/ 123828 h 156165"/>
              <a:gd name="connsiteX7" fmla="*/ 38100 w 287360"/>
              <a:gd name="connsiteY7" fmla="*/ 12703 h 15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360" h="156165">
                <a:moveTo>
                  <a:pt x="38100" y="12703"/>
                </a:moveTo>
                <a:cubicBezTo>
                  <a:pt x="62971" y="3178"/>
                  <a:pt x="107950" y="68795"/>
                  <a:pt x="149225" y="66678"/>
                </a:cubicBezTo>
                <a:cubicBezTo>
                  <a:pt x="190500" y="64561"/>
                  <a:pt x="273579" y="-526"/>
                  <a:pt x="285750" y="3"/>
                </a:cubicBezTo>
                <a:cubicBezTo>
                  <a:pt x="297921" y="532"/>
                  <a:pt x="237596" y="44982"/>
                  <a:pt x="222250" y="69853"/>
                </a:cubicBezTo>
                <a:cubicBezTo>
                  <a:pt x="206904" y="94724"/>
                  <a:pt x="223308" y="135999"/>
                  <a:pt x="193675" y="149228"/>
                </a:cubicBezTo>
                <a:cubicBezTo>
                  <a:pt x="164042" y="162457"/>
                  <a:pt x="76729" y="153461"/>
                  <a:pt x="44450" y="149228"/>
                </a:cubicBezTo>
                <a:cubicBezTo>
                  <a:pt x="12171" y="144995"/>
                  <a:pt x="0" y="143936"/>
                  <a:pt x="0" y="123828"/>
                </a:cubicBezTo>
                <a:cubicBezTo>
                  <a:pt x="0" y="103720"/>
                  <a:pt x="13229" y="22228"/>
                  <a:pt x="38100" y="12703"/>
                </a:cubicBezTo>
                <a:close/>
              </a:path>
            </a:pathLst>
          </a:custGeom>
          <a:solidFill>
            <a:srgbClr val="FF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7" name="フリーフォーム: 図形 2226">
            <a:extLst>
              <a:ext uri="{FF2B5EF4-FFF2-40B4-BE49-F238E27FC236}">
                <a16:creationId xmlns:a16="http://schemas.microsoft.com/office/drawing/2014/main" id="{3B3288AE-5683-46D7-B60B-6D8336470A92}"/>
              </a:ext>
            </a:extLst>
          </p:cNvPr>
          <p:cNvSpPr/>
          <p:nvPr/>
        </p:nvSpPr>
        <p:spPr>
          <a:xfrm>
            <a:off x="4087434" y="7335144"/>
            <a:ext cx="310479" cy="250974"/>
          </a:xfrm>
          <a:custGeom>
            <a:avLst/>
            <a:gdLst>
              <a:gd name="connsiteX0" fmla="*/ 8316 w 310479"/>
              <a:gd name="connsiteY0" fmla="*/ 8631 h 250974"/>
              <a:gd name="connsiteX1" fmla="*/ 52766 w 310479"/>
              <a:gd name="connsiteY1" fmla="*/ 230881 h 250974"/>
              <a:gd name="connsiteX2" fmla="*/ 230566 w 310479"/>
              <a:gd name="connsiteY2" fmla="*/ 215006 h 250974"/>
              <a:gd name="connsiteX3" fmla="*/ 309941 w 310479"/>
              <a:gd name="connsiteY3" fmla="*/ 5456 h 250974"/>
              <a:gd name="connsiteX4" fmla="*/ 195641 w 310479"/>
              <a:gd name="connsiteY4" fmla="*/ 59431 h 250974"/>
              <a:gd name="connsiteX5" fmla="*/ 8316 w 310479"/>
              <a:gd name="connsiteY5" fmla="*/ 8631 h 25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479" h="250974">
                <a:moveTo>
                  <a:pt x="8316" y="8631"/>
                </a:moveTo>
                <a:cubicBezTo>
                  <a:pt x="-15496" y="37206"/>
                  <a:pt x="15724" y="196485"/>
                  <a:pt x="52766" y="230881"/>
                </a:cubicBezTo>
                <a:cubicBezTo>
                  <a:pt x="89808" y="265277"/>
                  <a:pt x="187704" y="252577"/>
                  <a:pt x="230566" y="215006"/>
                </a:cubicBezTo>
                <a:cubicBezTo>
                  <a:pt x="273428" y="177435"/>
                  <a:pt x="315762" y="31385"/>
                  <a:pt x="309941" y="5456"/>
                </a:cubicBezTo>
                <a:cubicBezTo>
                  <a:pt x="304120" y="-20473"/>
                  <a:pt x="244324" y="54139"/>
                  <a:pt x="195641" y="59431"/>
                </a:cubicBezTo>
                <a:cubicBezTo>
                  <a:pt x="146958" y="64723"/>
                  <a:pt x="32128" y="-19944"/>
                  <a:pt x="8316" y="8631"/>
                </a:cubicBezTo>
                <a:close/>
              </a:path>
            </a:pathLst>
          </a:custGeom>
          <a:solidFill>
            <a:srgbClr val="BFEBD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8" name="フリーフォーム: 図形 2227">
            <a:extLst>
              <a:ext uri="{FF2B5EF4-FFF2-40B4-BE49-F238E27FC236}">
                <a16:creationId xmlns:a16="http://schemas.microsoft.com/office/drawing/2014/main" id="{22C36997-2829-4E9C-91DF-41483B17EF2B}"/>
              </a:ext>
            </a:extLst>
          </p:cNvPr>
          <p:cNvSpPr/>
          <p:nvPr/>
        </p:nvSpPr>
        <p:spPr>
          <a:xfrm>
            <a:off x="4453860" y="7520432"/>
            <a:ext cx="331370" cy="161915"/>
          </a:xfrm>
          <a:custGeom>
            <a:avLst/>
            <a:gdLst>
              <a:gd name="connsiteX0" fmla="*/ 7015 w 331370"/>
              <a:gd name="connsiteY0" fmla="*/ 1143 h 161915"/>
              <a:gd name="connsiteX1" fmla="*/ 226090 w 331370"/>
              <a:gd name="connsiteY1" fmla="*/ 80518 h 161915"/>
              <a:gd name="connsiteX2" fmla="*/ 327690 w 331370"/>
              <a:gd name="connsiteY2" fmla="*/ 17018 h 161915"/>
              <a:gd name="connsiteX3" fmla="*/ 286415 w 331370"/>
              <a:gd name="connsiteY3" fmla="*/ 131318 h 161915"/>
              <a:gd name="connsiteX4" fmla="*/ 76865 w 331370"/>
              <a:gd name="connsiteY4" fmla="*/ 153543 h 161915"/>
              <a:gd name="connsiteX5" fmla="*/ 7015 w 331370"/>
              <a:gd name="connsiteY5" fmla="*/ 1143 h 16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370" h="161915">
                <a:moveTo>
                  <a:pt x="7015" y="1143"/>
                </a:moveTo>
                <a:cubicBezTo>
                  <a:pt x="31886" y="-11028"/>
                  <a:pt x="172644" y="77872"/>
                  <a:pt x="226090" y="80518"/>
                </a:cubicBezTo>
                <a:cubicBezTo>
                  <a:pt x="279536" y="83164"/>
                  <a:pt x="317636" y="8551"/>
                  <a:pt x="327690" y="17018"/>
                </a:cubicBezTo>
                <a:cubicBezTo>
                  <a:pt x="337744" y="25485"/>
                  <a:pt x="328219" y="108564"/>
                  <a:pt x="286415" y="131318"/>
                </a:cubicBezTo>
                <a:cubicBezTo>
                  <a:pt x="244611" y="154072"/>
                  <a:pt x="126078" y="173651"/>
                  <a:pt x="76865" y="153543"/>
                </a:cubicBezTo>
                <a:cubicBezTo>
                  <a:pt x="27653" y="133435"/>
                  <a:pt x="-17856" y="13314"/>
                  <a:pt x="7015" y="1143"/>
                </a:cubicBezTo>
                <a:close/>
              </a:path>
            </a:pathLst>
          </a:custGeom>
          <a:solidFill>
            <a:srgbClr val="FF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A8369C3C-7895-43D7-8F4A-624FE646EC01}"/>
              </a:ext>
            </a:extLst>
          </p:cNvPr>
          <p:cNvSpPr/>
          <p:nvPr/>
        </p:nvSpPr>
        <p:spPr>
          <a:xfrm>
            <a:off x="4938857" y="7755481"/>
            <a:ext cx="120161" cy="129716"/>
          </a:xfrm>
          <a:custGeom>
            <a:avLst/>
            <a:gdLst>
              <a:gd name="connsiteX0" fmla="*/ 1443 w 120161"/>
              <a:gd name="connsiteY0" fmla="*/ 1044 h 129716"/>
              <a:gd name="connsiteX1" fmla="*/ 118918 w 120161"/>
              <a:gd name="connsiteY1" fmla="*/ 70894 h 129716"/>
              <a:gd name="connsiteX2" fmla="*/ 58593 w 120161"/>
              <a:gd name="connsiteY2" fmla="*/ 128044 h 129716"/>
              <a:gd name="connsiteX3" fmla="*/ 1443 w 120161"/>
              <a:gd name="connsiteY3" fmla="*/ 1044 h 12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61" h="129716">
                <a:moveTo>
                  <a:pt x="1443" y="1044"/>
                </a:moveTo>
                <a:cubicBezTo>
                  <a:pt x="11497" y="-8481"/>
                  <a:pt x="109393" y="49727"/>
                  <a:pt x="118918" y="70894"/>
                </a:cubicBezTo>
                <a:cubicBezTo>
                  <a:pt x="128443" y="92061"/>
                  <a:pt x="80818" y="139156"/>
                  <a:pt x="58593" y="128044"/>
                </a:cubicBezTo>
                <a:cubicBezTo>
                  <a:pt x="36368" y="116932"/>
                  <a:pt x="-8611" y="10569"/>
                  <a:pt x="1443" y="1044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214B158B-7A58-4DAD-B2D4-F8803DBBCD1F}"/>
              </a:ext>
            </a:extLst>
          </p:cNvPr>
          <p:cNvSpPr/>
          <p:nvPr/>
        </p:nvSpPr>
        <p:spPr>
          <a:xfrm>
            <a:off x="4842813" y="8372331"/>
            <a:ext cx="257527" cy="70408"/>
          </a:xfrm>
          <a:custGeom>
            <a:avLst/>
            <a:gdLst>
              <a:gd name="connsiteX0" fmla="*/ 11762 w 257527"/>
              <a:gd name="connsiteY0" fmla="*/ 144 h 70408"/>
              <a:gd name="connsiteX1" fmla="*/ 180037 w 257527"/>
              <a:gd name="connsiteY1" fmla="*/ 38244 h 70408"/>
              <a:gd name="connsiteX2" fmla="*/ 256237 w 257527"/>
              <a:gd name="connsiteY2" fmla="*/ 38244 h 70408"/>
              <a:gd name="connsiteX3" fmla="*/ 122887 w 257527"/>
              <a:gd name="connsiteY3" fmla="*/ 69994 h 70408"/>
              <a:gd name="connsiteX4" fmla="*/ 24462 w 257527"/>
              <a:gd name="connsiteY4" fmla="*/ 54119 h 70408"/>
              <a:gd name="connsiteX5" fmla="*/ 11762 w 257527"/>
              <a:gd name="connsiteY5" fmla="*/ 144 h 7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27" h="70408">
                <a:moveTo>
                  <a:pt x="11762" y="144"/>
                </a:moveTo>
                <a:cubicBezTo>
                  <a:pt x="37691" y="-2502"/>
                  <a:pt x="139291" y="31894"/>
                  <a:pt x="180037" y="38244"/>
                </a:cubicBezTo>
                <a:cubicBezTo>
                  <a:pt x="220783" y="44594"/>
                  <a:pt x="265762" y="32952"/>
                  <a:pt x="256237" y="38244"/>
                </a:cubicBezTo>
                <a:cubicBezTo>
                  <a:pt x="246712" y="43536"/>
                  <a:pt x="161516" y="67348"/>
                  <a:pt x="122887" y="69994"/>
                </a:cubicBezTo>
                <a:cubicBezTo>
                  <a:pt x="84258" y="72640"/>
                  <a:pt x="40337" y="62056"/>
                  <a:pt x="24462" y="54119"/>
                </a:cubicBezTo>
                <a:cubicBezTo>
                  <a:pt x="8587" y="46182"/>
                  <a:pt x="-14167" y="2790"/>
                  <a:pt x="11762" y="144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: 図形 2230">
            <a:extLst>
              <a:ext uri="{FF2B5EF4-FFF2-40B4-BE49-F238E27FC236}">
                <a16:creationId xmlns:a16="http://schemas.microsoft.com/office/drawing/2014/main" id="{324C990A-8637-4570-B9C5-1AF4DB83078C}"/>
              </a:ext>
            </a:extLst>
          </p:cNvPr>
          <p:cNvSpPr/>
          <p:nvPr/>
        </p:nvSpPr>
        <p:spPr>
          <a:xfrm>
            <a:off x="5096238" y="7959372"/>
            <a:ext cx="251588" cy="145014"/>
          </a:xfrm>
          <a:custGeom>
            <a:avLst/>
            <a:gdLst>
              <a:gd name="connsiteX0" fmla="*/ 245700 w 251588"/>
              <a:gd name="connsiteY0" fmla="*/ 353 h 145014"/>
              <a:gd name="connsiteX1" fmla="*/ 234587 w 251588"/>
              <a:gd name="connsiteY1" fmla="*/ 109891 h 145014"/>
              <a:gd name="connsiteX2" fmla="*/ 164737 w 251588"/>
              <a:gd name="connsiteY2" fmla="*/ 144816 h 145014"/>
              <a:gd name="connsiteX3" fmla="*/ 52025 w 251588"/>
              <a:gd name="connsiteY3" fmla="*/ 121003 h 145014"/>
              <a:gd name="connsiteX4" fmla="*/ 4400 w 251588"/>
              <a:gd name="connsiteY4" fmla="*/ 59091 h 145014"/>
              <a:gd name="connsiteX5" fmla="*/ 156800 w 251588"/>
              <a:gd name="connsiteY5" fmla="*/ 73378 h 145014"/>
              <a:gd name="connsiteX6" fmla="*/ 245700 w 251588"/>
              <a:gd name="connsiteY6" fmla="*/ 353 h 14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588" h="145014">
                <a:moveTo>
                  <a:pt x="245700" y="353"/>
                </a:moveTo>
                <a:cubicBezTo>
                  <a:pt x="258664" y="6438"/>
                  <a:pt x="248081" y="85814"/>
                  <a:pt x="234587" y="109891"/>
                </a:cubicBezTo>
                <a:cubicBezTo>
                  <a:pt x="221093" y="133968"/>
                  <a:pt x="195164" y="142964"/>
                  <a:pt x="164737" y="144816"/>
                </a:cubicBezTo>
                <a:cubicBezTo>
                  <a:pt x="134310" y="146668"/>
                  <a:pt x="78748" y="135291"/>
                  <a:pt x="52025" y="121003"/>
                </a:cubicBezTo>
                <a:cubicBezTo>
                  <a:pt x="25302" y="106716"/>
                  <a:pt x="-13062" y="67028"/>
                  <a:pt x="4400" y="59091"/>
                </a:cubicBezTo>
                <a:cubicBezTo>
                  <a:pt x="21862" y="51154"/>
                  <a:pt x="118965" y="78141"/>
                  <a:pt x="156800" y="73378"/>
                </a:cubicBezTo>
                <a:cubicBezTo>
                  <a:pt x="194635" y="68615"/>
                  <a:pt x="232736" y="-5732"/>
                  <a:pt x="245700" y="353"/>
                </a:cubicBezTo>
                <a:close/>
              </a:path>
            </a:pathLst>
          </a:custGeom>
          <a:solidFill>
            <a:srgbClr val="FFF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E17F10AE-04BE-4297-BF6B-7C11D812717A}"/>
              </a:ext>
            </a:extLst>
          </p:cNvPr>
          <p:cNvSpPr/>
          <p:nvPr/>
        </p:nvSpPr>
        <p:spPr>
          <a:xfrm>
            <a:off x="5395267" y="7754503"/>
            <a:ext cx="296455" cy="132272"/>
          </a:xfrm>
          <a:custGeom>
            <a:avLst/>
            <a:gdLst>
              <a:gd name="connsiteX0" fmla="*/ 2233 w 296455"/>
              <a:gd name="connsiteY0" fmla="*/ 5197 h 132272"/>
              <a:gd name="connsiteX1" fmla="*/ 53033 w 296455"/>
              <a:gd name="connsiteY1" fmla="*/ 17897 h 132272"/>
              <a:gd name="connsiteX2" fmla="*/ 234008 w 296455"/>
              <a:gd name="connsiteY2" fmla="*/ 44885 h 132272"/>
              <a:gd name="connsiteX3" fmla="*/ 294333 w 296455"/>
              <a:gd name="connsiteY3" fmla="*/ 17897 h 132272"/>
              <a:gd name="connsiteX4" fmla="*/ 280046 w 296455"/>
              <a:gd name="connsiteY4" fmla="*/ 102035 h 132272"/>
              <a:gd name="connsiteX5" fmla="*/ 253058 w 296455"/>
              <a:gd name="connsiteY5" fmla="*/ 132197 h 132272"/>
              <a:gd name="connsiteX6" fmla="*/ 110183 w 296455"/>
              <a:gd name="connsiteY6" fmla="*/ 106797 h 132272"/>
              <a:gd name="connsiteX7" fmla="*/ 2233 w 296455"/>
              <a:gd name="connsiteY7" fmla="*/ 5197 h 13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455" h="132272">
                <a:moveTo>
                  <a:pt x="2233" y="5197"/>
                </a:moveTo>
                <a:cubicBezTo>
                  <a:pt x="-7292" y="-9620"/>
                  <a:pt x="14404" y="11282"/>
                  <a:pt x="53033" y="17897"/>
                </a:cubicBezTo>
                <a:cubicBezTo>
                  <a:pt x="91662" y="24512"/>
                  <a:pt x="193791" y="44885"/>
                  <a:pt x="234008" y="44885"/>
                </a:cubicBezTo>
                <a:cubicBezTo>
                  <a:pt x="274225" y="44885"/>
                  <a:pt x="286660" y="8372"/>
                  <a:pt x="294333" y="17897"/>
                </a:cubicBezTo>
                <a:cubicBezTo>
                  <a:pt x="302006" y="27422"/>
                  <a:pt x="286925" y="82985"/>
                  <a:pt x="280046" y="102035"/>
                </a:cubicBezTo>
                <a:cubicBezTo>
                  <a:pt x="273167" y="121085"/>
                  <a:pt x="281368" y="131403"/>
                  <a:pt x="253058" y="132197"/>
                </a:cubicBezTo>
                <a:cubicBezTo>
                  <a:pt x="224748" y="132991"/>
                  <a:pt x="151193" y="127699"/>
                  <a:pt x="110183" y="106797"/>
                </a:cubicBezTo>
                <a:cubicBezTo>
                  <a:pt x="69173" y="85895"/>
                  <a:pt x="11758" y="20014"/>
                  <a:pt x="2233" y="5197"/>
                </a:cubicBezTo>
                <a:close/>
              </a:path>
            </a:pathLst>
          </a:custGeom>
          <a:solidFill>
            <a:srgbClr val="BFEBD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CA016F92-2247-4186-8734-CD783C69E71A}"/>
              </a:ext>
            </a:extLst>
          </p:cNvPr>
          <p:cNvSpPr/>
          <p:nvPr/>
        </p:nvSpPr>
        <p:spPr>
          <a:xfrm>
            <a:off x="5955300" y="7286957"/>
            <a:ext cx="329557" cy="231539"/>
          </a:xfrm>
          <a:custGeom>
            <a:avLst/>
            <a:gdLst>
              <a:gd name="connsiteX0" fmla="*/ 12113 w 329557"/>
              <a:gd name="connsiteY0" fmla="*/ 2843 h 231539"/>
              <a:gd name="connsiteX1" fmla="*/ 235950 w 329557"/>
              <a:gd name="connsiteY1" fmla="*/ 29831 h 231539"/>
              <a:gd name="connsiteX2" fmla="*/ 285163 w 329557"/>
              <a:gd name="connsiteY2" fmla="*/ 21893 h 231539"/>
              <a:gd name="connsiteX3" fmla="*/ 328025 w 329557"/>
              <a:gd name="connsiteY3" fmla="*/ 144131 h 231539"/>
              <a:gd name="connsiteX4" fmla="*/ 299450 w 329557"/>
              <a:gd name="connsiteY4" fmla="*/ 177468 h 231539"/>
              <a:gd name="connsiteX5" fmla="*/ 116888 w 329557"/>
              <a:gd name="connsiteY5" fmla="*/ 229856 h 231539"/>
              <a:gd name="connsiteX6" fmla="*/ 39100 w 329557"/>
              <a:gd name="connsiteY6" fmla="*/ 109206 h 231539"/>
              <a:gd name="connsiteX7" fmla="*/ 12113 w 329557"/>
              <a:gd name="connsiteY7" fmla="*/ 2843 h 23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557" h="231539">
                <a:moveTo>
                  <a:pt x="12113" y="2843"/>
                </a:moveTo>
                <a:cubicBezTo>
                  <a:pt x="44921" y="-10386"/>
                  <a:pt x="190442" y="26656"/>
                  <a:pt x="235950" y="29831"/>
                </a:cubicBezTo>
                <a:cubicBezTo>
                  <a:pt x="281458" y="33006"/>
                  <a:pt x="269817" y="2843"/>
                  <a:pt x="285163" y="21893"/>
                </a:cubicBezTo>
                <a:cubicBezTo>
                  <a:pt x="300509" y="40943"/>
                  <a:pt x="325644" y="118202"/>
                  <a:pt x="328025" y="144131"/>
                </a:cubicBezTo>
                <a:cubicBezTo>
                  <a:pt x="330406" y="170060"/>
                  <a:pt x="334639" y="163181"/>
                  <a:pt x="299450" y="177468"/>
                </a:cubicBezTo>
                <a:cubicBezTo>
                  <a:pt x="264261" y="191755"/>
                  <a:pt x="160280" y="241233"/>
                  <a:pt x="116888" y="229856"/>
                </a:cubicBezTo>
                <a:cubicBezTo>
                  <a:pt x="73496" y="218479"/>
                  <a:pt x="56562" y="145189"/>
                  <a:pt x="39100" y="109206"/>
                </a:cubicBezTo>
                <a:cubicBezTo>
                  <a:pt x="21638" y="73223"/>
                  <a:pt x="-20695" y="16072"/>
                  <a:pt x="12113" y="2843"/>
                </a:cubicBezTo>
                <a:close/>
              </a:path>
            </a:pathLst>
          </a:custGeom>
          <a:solidFill>
            <a:srgbClr val="FFF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31799B66-01D4-439F-8541-9B36F62C409E}"/>
              </a:ext>
            </a:extLst>
          </p:cNvPr>
          <p:cNvSpPr/>
          <p:nvPr/>
        </p:nvSpPr>
        <p:spPr>
          <a:xfrm>
            <a:off x="6784801" y="7542158"/>
            <a:ext cx="230362" cy="331721"/>
          </a:xfrm>
          <a:custGeom>
            <a:avLst/>
            <a:gdLst>
              <a:gd name="connsiteX0" fmla="*/ 177974 w 230362"/>
              <a:gd name="connsiteY0" fmla="*/ 55 h 331721"/>
              <a:gd name="connsiteX1" fmla="*/ 230362 w 230362"/>
              <a:gd name="connsiteY1" fmla="*/ 112767 h 331721"/>
              <a:gd name="connsiteX2" fmla="*/ 177974 w 230362"/>
              <a:gd name="connsiteY2" fmla="*/ 209605 h 331721"/>
              <a:gd name="connsiteX3" fmla="*/ 4937 w 230362"/>
              <a:gd name="connsiteY3" fmla="*/ 328667 h 331721"/>
              <a:gd name="connsiteX4" fmla="*/ 58912 w 230362"/>
              <a:gd name="connsiteY4" fmla="*/ 279455 h 331721"/>
              <a:gd name="connsiteX5" fmla="*/ 181149 w 230362"/>
              <a:gd name="connsiteY5" fmla="*/ 100067 h 331721"/>
              <a:gd name="connsiteX6" fmla="*/ 177974 w 230362"/>
              <a:gd name="connsiteY6" fmla="*/ 55 h 33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362" h="331721">
                <a:moveTo>
                  <a:pt x="177974" y="55"/>
                </a:moveTo>
                <a:cubicBezTo>
                  <a:pt x="186176" y="2172"/>
                  <a:pt x="230362" y="77842"/>
                  <a:pt x="230362" y="112767"/>
                </a:cubicBezTo>
                <a:cubicBezTo>
                  <a:pt x="230362" y="147692"/>
                  <a:pt x="215545" y="173622"/>
                  <a:pt x="177974" y="209605"/>
                </a:cubicBezTo>
                <a:cubicBezTo>
                  <a:pt x="140403" y="245588"/>
                  <a:pt x="24781" y="317025"/>
                  <a:pt x="4937" y="328667"/>
                </a:cubicBezTo>
                <a:cubicBezTo>
                  <a:pt x="-14907" y="340309"/>
                  <a:pt x="29543" y="317555"/>
                  <a:pt x="58912" y="279455"/>
                </a:cubicBezTo>
                <a:cubicBezTo>
                  <a:pt x="88281" y="241355"/>
                  <a:pt x="158395" y="143723"/>
                  <a:pt x="181149" y="100067"/>
                </a:cubicBezTo>
                <a:cubicBezTo>
                  <a:pt x="203903" y="56411"/>
                  <a:pt x="169772" y="-2062"/>
                  <a:pt x="177974" y="55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C6AEBDA8-DD5D-4A04-8FDE-C6A9A940BE51}"/>
              </a:ext>
            </a:extLst>
          </p:cNvPr>
          <p:cNvSpPr/>
          <p:nvPr/>
        </p:nvSpPr>
        <p:spPr>
          <a:xfrm>
            <a:off x="1614705" y="8923401"/>
            <a:ext cx="1062873" cy="1715710"/>
          </a:xfrm>
          <a:custGeom>
            <a:avLst/>
            <a:gdLst>
              <a:gd name="connsiteX0" fmla="*/ 1052295 w 1062873"/>
              <a:gd name="connsiteY0" fmla="*/ 1063879 h 1715710"/>
              <a:gd name="connsiteX1" fmla="*/ 808455 w 1062873"/>
              <a:gd name="connsiteY1" fmla="*/ 103759 h 1715710"/>
              <a:gd name="connsiteX2" fmla="*/ 21055 w 1062873"/>
              <a:gd name="connsiteY2" fmla="*/ 88519 h 1715710"/>
              <a:gd name="connsiteX3" fmla="*/ 264895 w 1062873"/>
              <a:gd name="connsiteY3" fmla="*/ 657479 h 1715710"/>
              <a:gd name="connsiteX4" fmla="*/ 681455 w 1062873"/>
              <a:gd name="connsiteY4" fmla="*/ 1231519 h 1715710"/>
              <a:gd name="connsiteX5" fmla="*/ 955775 w 1062873"/>
              <a:gd name="connsiteY5" fmla="*/ 1627759 h 1715710"/>
              <a:gd name="connsiteX6" fmla="*/ 1011655 w 1062873"/>
              <a:gd name="connsiteY6" fmla="*/ 1668399 h 1715710"/>
              <a:gd name="connsiteX7" fmla="*/ 1052295 w 1062873"/>
              <a:gd name="connsiteY7" fmla="*/ 1063879 h 171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873" h="1715710">
                <a:moveTo>
                  <a:pt x="1052295" y="1063879"/>
                </a:moveTo>
                <a:cubicBezTo>
                  <a:pt x="1018428" y="803106"/>
                  <a:pt x="980328" y="266319"/>
                  <a:pt x="808455" y="103759"/>
                </a:cubicBezTo>
                <a:cubicBezTo>
                  <a:pt x="636582" y="-58801"/>
                  <a:pt x="111648" y="-3768"/>
                  <a:pt x="21055" y="88519"/>
                </a:cubicBezTo>
                <a:cubicBezTo>
                  <a:pt x="-69538" y="180806"/>
                  <a:pt x="154828" y="466979"/>
                  <a:pt x="264895" y="657479"/>
                </a:cubicBezTo>
                <a:cubicBezTo>
                  <a:pt x="374962" y="847979"/>
                  <a:pt x="566308" y="1069806"/>
                  <a:pt x="681455" y="1231519"/>
                </a:cubicBezTo>
                <a:cubicBezTo>
                  <a:pt x="796602" y="1393232"/>
                  <a:pt x="900742" y="1554946"/>
                  <a:pt x="955775" y="1627759"/>
                </a:cubicBezTo>
                <a:cubicBezTo>
                  <a:pt x="1010808" y="1700572"/>
                  <a:pt x="993875" y="1761532"/>
                  <a:pt x="1011655" y="1668399"/>
                </a:cubicBezTo>
                <a:cubicBezTo>
                  <a:pt x="1029435" y="1575266"/>
                  <a:pt x="1086162" y="1324652"/>
                  <a:pt x="1052295" y="1063879"/>
                </a:cubicBezTo>
                <a:close/>
              </a:path>
            </a:pathLst>
          </a:custGeom>
          <a:solidFill>
            <a:srgbClr val="FF006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BDC14E88-86F9-499E-BE58-3F4E55E3C926}"/>
              </a:ext>
            </a:extLst>
          </p:cNvPr>
          <p:cNvSpPr/>
          <p:nvPr/>
        </p:nvSpPr>
        <p:spPr>
          <a:xfrm flipH="1">
            <a:off x="6914839" y="8948801"/>
            <a:ext cx="1062873" cy="1715710"/>
          </a:xfrm>
          <a:custGeom>
            <a:avLst/>
            <a:gdLst>
              <a:gd name="connsiteX0" fmla="*/ 1052295 w 1062873"/>
              <a:gd name="connsiteY0" fmla="*/ 1063879 h 1715710"/>
              <a:gd name="connsiteX1" fmla="*/ 808455 w 1062873"/>
              <a:gd name="connsiteY1" fmla="*/ 103759 h 1715710"/>
              <a:gd name="connsiteX2" fmla="*/ 21055 w 1062873"/>
              <a:gd name="connsiteY2" fmla="*/ 88519 h 1715710"/>
              <a:gd name="connsiteX3" fmla="*/ 264895 w 1062873"/>
              <a:gd name="connsiteY3" fmla="*/ 657479 h 1715710"/>
              <a:gd name="connsiteX4" fmla="*/ 681455 w 1062873"/>
              <a:gd name="connsiteY4" fmla="*/ 1231519 h 1715710"/>
              <a:gd name="connsiteX5" fmla="*/ 955775 w 1062873"/>
              <a:gd name="connsiteY5" fmla="*/ 1627759 h 1715710"/>
              <a:gd name="connsiteX6" fmla="*/ 1011655 w 1062873"/>
              <a:gd name="connsiteY6" fmla="*/ 1668399 h 1715710"/>
              <a:gd name="connsiteX7" fmla="*/ 1052295 w 1062873"/>
              <a:gd name="connsiteY7" fmla="*/ 1063879 h 171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873" h="1715710">
                <a:moveTo>
                  <a:pt x="1052295" y="1063879"/>
                </a:moveTo>
                <a:cubicBezTo>
                  <a:pt x="1018428" y="803106"/>
                  <a:pt x="980328" y="266319"/>
                  <a:pt x="808455" y="103759"/>
                </a:cubicBezTo>
                <a:cubicBezTo>
                  <a:pt x="636582" y="-58801"/>
                  <a:pt x="111648" y="-3768"/>
                  <a:pt x="21055" y="88519"/>
                </a:cubicBezTo>
                <a:cubicBezTo>
                  <a:pt x="-69538" y="180806"/>
                  <a:pt x="154828" y="466979"/>
                  <a:pt x="264895" y="657479"/>
                </a:cubicBezTo>
                <a:cubicBezTo>
                  <a:pt x="374962" y="847979"/>
                  <a:pt x="566308" y="1069806"/>
                  <a:pt x="681455" y="1231519"/>
                </a:cubicBezTo>
                <a:cubicBezTo>
                  <a:pt x="796602" y="1393232"/>
                  <a:pt x="900742" y="1554946"/>
                  <a:pt x="955775" y="1627759"/>
                </a:cubicBezTo>
                <a:cubicBezTo>
                  <a:pt x="1010808" y="1700572"/>
                  <a:pt x="993875" y="1761532"/>
                  <a:pt x="1011655" y="1668399"/>
                </a:cubicBezTo>
                <a:cubicBezTo>
                  <a:pt x="1029435" y="1575266"/>
                  <a:pt x="1086162" y="1324652"/>
                  <a:pt x="1052295" y="1063879"/>
                </a:cubicBezTo>
                <a:close/>
              </a:path>
            </a:pathLst>
          </a:custGeom>
          <a:solidFill>
            <a:srgbClr val="FF006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6" name="Picture 2" descr="映画『ハーレイ・クインの華麗なる覚醒 Birds of prey』観た | おしゃべり with 異文化">
            <a:extLst>
              <a:ext uri="{FF2B5EF4-FFF2-40B4-BE49-F238E27FC236}">
                <a16:creationId xmlns:a16="http://schemas.microsoft.com/office/drawing/2014/main" id="{DE6B090A-C563-44BE-9C2C-3249FF5D9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4" r="76228" b="1912"/>
          <a:stretch/>
        </p:blipFill>
        <p:spPr bwMode="auto">
          <a:xfrm>
            <a:off x="3785354" y="-502719"/>
            <a:ext cx="2030492" cy="23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8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楽天市場】DC ハーレイ・クインの華麗なる覚醒 BIRDS OF PREY パタパタメモ IG-3312：Dtimes Store" hidden="1">
            <a:extLst>
              <a:ext uri="{FF2B5EF4-FFF2-40B4-BE49-F238E27FC236}">
                <a16:creationId xmlns:a16="http://schemas.microsoft.com/office/drawing/2014/main" id="{23ABE3F3-008E-47C9-B6A9-4D616826C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7"/>
          <a:stretch/>
        </p:blipFill>
        <p:spPr bwMode="auto">
          <a:xfrm>
            <a:off x="1" y="1761423"/>
            <a:ext cx="9601200" cy="86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F6F03F2-3D33-4FAC-B99A-9A1C738032F4}"/>
              </a:ext>
            </a:extLst>
          </p:cNvPr>
          <p:cNvSpPr/>
          <p:nvPr/>
        </p:nvSpPr>
        <p:spPr>
          <a:xfrm>
            <a:off x="5233919" y="4475392"/>
            <a:ext cx="628093" cy="193595"/>
          </a:xfrm>
          <a:custGeom>
            <a:avLst/>
            <a:gdLst>
              <a:gd name="connsiteX0" fmla="*/ 69 w 628093"/>
              <a:gd name="connsiteY0" fmla="*/ 193446 h 193595"/>
              <a:gd name="connsiteX1" fmla="*/ 250894 w 628093"/>
              <a:gd name="connsiteY1" fmla="*/ 129946 h 193595"/>
              <a:gd name="connsiteX2" fmla="*/ 492194 w 628093"/>
              <a:gd name="connsiteY2" fmla="*/ 36283 h 193595"/>
              <a:gd name="connsiteX3" fmla="*/ 627131 w 628093"/>
              <a:gd name="connsiteY3" fmla="*/ 2946 h 193595"/>
              <a:gd name="connsiteX4" fmla="*/ 535056 w 628093"/>
              <a:gd name="connsiteY4" fmla="*/ 14058 h 193595"/>
              <a:gd name="connsiteX5" fmla="*/ 228669 w 628093"/>
              <a:gd name="connsiteY5" fmla="*/ 112483 h 193595"/>
              <a:gd name="connsiteX6" fmla="*/ 69 w 628093"/>
              <a:gd name="connsiteY6" fmla="*/ 193446 h 19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093" h="193595">
                <a:moveTo>
                  <a:pt x="69" y="193446"/>
                </a:moveTo>
                <a:cubicBezTo>
                  <a:pt x="3773" y="196357"/>
                  <a:pt x="168873" y="156140"/>
                  <a:pt x="250894" y="129946"/>
                </a:cubicBezTo>
                <a:cubicBezTo>
                  <a:pt x="332915" y="103752"/>
                  <a:pt x="429488" y="57450"/>
                  <a:pt x="492194" y="36283"/>
                </a:cubicBezTo>
                <a:cubicBezTo>
                  <a:pt x="554900" y="15116"/>
                  <a:pt x="619987" y="6650"/>
                  <a:pt x="627131" y="2946"/>
                </a:cubicBezTo>
                <a:cubicBezTo>
                  <a:pt x="634275" y="-758"/>
                  <a:pt x="601466" y="-4198"/>
                  <a:pt x="535056" y="14058"/>
                </a:cubicBezTo>
                <a:cubicBezTo>
                  <a:pt x="468646" y="32314"/>
                  <a:pt x="315188" y="86289"/>
                  <a:pt x="228669" y="112483"/>
                </a:cubicBezTo>
                <a:cubicBezTo>
                  <a:pt x="142150" y="138677"/>
                  <a:pt x="-3635" y="190535"/>
                  <a:pt x="69" y="193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177CDD00-11B6-4C1C-97B0-4064B2401DC1}"/>
              </a:ext>
            </a:extLst>
          </p:cNvPr>
          <p:cNvSpPr/>
          <p:nvPr/>
        </p:nvSpPr>
        <p:spPr>
          <a:xfrm>
            <a:off x="5832390" y="4470213"/>
            <a:ext cx="377932" cy="173226"/>
          </a:xfrm>
          <a:custGeom>
            <a:avLst/>
            <a:gdLst>
              <a:gd name="connsiteX0" fmla="*/ 85 w 377932"/>
              <a:gd name="connsiteY0" fmla="*/ 4950 h 173226"/>
              <a:gd name="connsiteX1" fmla="*/ 220748 w 377932"/>
              <a:gd name="connsiteY1" fmla="*/ 9712 h 173226"/>
              <a:gd name="connsiteX2" fmla="*/ 306473 w 377932"/>
              <a:gd name="connsiteY2" fmla="*/ 58925 h 173226"/>
              <a:gd name="connsiteX3" fmla="*/ 357273 w 377932"/>
              <a:gd name="connsiteY3" fmla="*/ 124012 h 173226"/>
              <a:gd name="connsiteX4" fmla="*/ 377910 w 377932"/>
              <a:gd name="connsiteY4" fmla="*/ 173225 h 173226"/>
              <a:gd name="connsiteX5" fmla="*/ 360448 w 377932"/>
              <a:gd name="connsiteY5" fmla="*/ 122425 h 173226"/>
              <a:gd name="connsiteX6" fmla="*/ 322348 w 377932"/>
              <a:gd name="connsiteY6" fmla="*/ 46225 h 173226"/>
              <a:gd name="connsiteX7" fmla="*/ 247735 w 377932"/>
              <a:gd name="connsiteY7" fmla="*/ 3362 h 173226"/>
              <a:gd name="connsiteX8" fmla="*/ 85 w 377932"/>
              <a:gd name="connsiteY8" fmla="*/ 4950 h 17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932" h="173226">
                <a:moveTo>
                  <a:pt x="85" y="4950"/>
                </a:moveTo>
                <a:cubicBezTo>
                  <a:pt x="-4413" y="6008"/>
                  <a:pt x="169683" y="716"/>
                  <a:pt x="220748" y="9712"/>
                </a:cubicBezTo>
                <a:cubicBezTo>
                  <a:pt x="271813" y="18708"/>
                  <a:pt x="283719" y="39875"/>
                  <a:pt x="306473" y="58925"/>
                </a:cubicBezTo>
                <a:cubicBezTo>
                  <a:pt x="329227" y="77975"/>
                  <a:pt x="345367" y="104962"/>
                  <a:pt x="357273" y="124012"/>
                </a:cubicBezTo>
                <a:cubicBezTo>
                  <a:pt x="369179" y="143062"/>
                  <a:pt x="377381" y="173490"/>
                  <a:pt x="377910" y="173225"/>
                </a:cubicBezTo>
                <a:cubicBezTo>
                  <a:pt x="378439" y="172961"/>
                  <a:pt x="369708" y="143592"/>
                  <a:pt x="360448" y="122425"/>
                </a:cubicBezTo>
                <a:cubicBezTo>
                  <a:pt x="351188" y="101258"/>
                  <a:pt x="341133" y="66069"/>
                  <a:pt x="322348" y="46225"/>
                </a:cubicBezTo>
                <a:cubicBezTo>
                  <a:pt x="303563" y="26381"/>
                  <a:pt x="300652" y="11300"/>
                  <a:pt x="247735" y="3362"/>
                </a:cubicBezTo>
                <a:cubicBezTo>
                  <a:pt x="194818" y="-4576"/>
                  <a:pt x="4583" y="3892"/>
                  <a:pt x="85" y="4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18BB94E6-6C14-46FE-8F7F-DF5163796DDD}"/>
              </a:ext>
            </a:extLst>
          </p:cNvPr>
          <p:cNvSpPr/>
          <p:nvPr/>
        </p:nvSpPr>
        <p:spPr>
          <a:xfrm>
            <a:off x="5114185" y="4454893"/>
            <a:ext cx="104821" cy="179995"/>
          </a:xfrm>
          <a:custGeom>
            <a:avLst/>
            <a:gdLst>
              <a:gd name="connsiteX0" fmla="*/ 740 w 104821"/>
              <a:gd name="connsiteY0" fmla="*/ 175845 h 179995"/>
              <a:gd name="connsiteX1" fmla="*/ 102340 w 104821"/>
              <a:gd name="connsiteY1" fmla="*/ 4395 h 179995"/>
              <a:gd name="connsiteX2" fmla="*/ 72178 w 104821"/>
              <a:gd name="connsiteY2" fmla="*/ 56782 h 179995"/>
              <a:gd name="connsiteX3" fmla="*/ 56303 w 104821"/>
              <a:gd name="connsiteY3" fmla="*/ 121870 h 179995"/>
              <a:gd name="connsiteX4" fmla="*/ 740 w 104821"/>
              <a:gd name="connsiteY4" fmla="*/ 175845 h 17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21" h="179995">
                <a:moveTo>
                  <a:pt x="740" y="175845"/>
                </a:moveTo>
                <a:cubicBezTo>
                  <a:pt x="8413" y="156266"/>
                  <a:pt x="90434" y="24239"/>
                  <a:pt x="102340" y="4395"/>
                </a:cubicBezTo>
                <a:cubicBezTo>
                  <a:pt x="114246" y="-15449"/>
                  <a:pt x="79851" y="37203"/>
                  <a:pt x="72178" y="56782"/>
                </a:cubicBezTo>
                <a:cubicBezTo>
                  <a:pt x="64505" y="76361"/>
                  <a:pt x="65299" y="103349"/>
                  <a:pt x="56303" y="121870"/>
                </a:cubicBezTo>
                <a:cubicBezTo>
                  <a:pt x="47307" y="140391"/>
                  <a:pt x="-6933" y="195424"/>
                  <a:pt x="740" y="175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4CDA5496-27B2-4533-AB2C-CDCE7ACC8817}"/>
              </a:ext>
            </a:extLst>
          </p:cNvPr>
          <p:cNvSpPr/>
          <p:nvPr/>
        </p:nvSpPr>
        <p:spPr>
          <a:xfrm>
            <a:off x="5239719" y="4420424"/>
            <a:ext cx="342464" cy="67778"/>
          </a:xfrm>
          <a:custGeom>
            <a:avLst/>
            <a:gdLst>
              <a:gd name="connsiteX0" fmla="*/ 619 w 342464"/>
              <a:gd name="connsiteY0" fmla="*/ 64264 h 67778"/>
              <a:gd name="connsiteX1" fmla="*/ 86344 w 342464"/>
              <a:gd name="connsiteY1" fmla="*/ 59501 h 67778"/>
              <a:gd name="connsiteX2" fmla="*/ 245094 w 342464"/>
              <a:gd name="connsiteY2" fmla="*/ 3939 h 67778"/>
              <a:gd name="connsiteX3" fmla="*/ 341931 w 342464"/>
              <a:gd name="connsiteY3" fmla="*/ 7114 h 67778"/>
              <a:gd name="connsiteX4" fmla="*/ 203819 w 342464"/>
              <a:gd name="connsiteY4" fmla="*/ 764 h 67778"/>
              <a:gd name="connsiteX5" fmla="*/ 127619 w 342464"/>
              <a:gd name="connsiteY5" fmla="*/ 27751 h 67778"/>
              <a:gd name="connsiteX6" fmla="*/ 619 w 342464"/>
              <a:gd name="connsiteY6" fmla="*/ 64264 h 6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464" h="67778">
                <a:moveTo>
                  <a:pt x="619" y="64264"/>
                </a:moveTo>
                <a:cubicBezTo>
                  <a:pt x="-6260" y="69556"/>
                  <a:pt x="45598" y="69555"/>
                  <a:pt x="86344" y="59501"/>
                </a:cubicBezTo>
                <a:cubicBezTo>
                  <a:pt x="127090" y="49447"/>
                  <a:pt x="202496" y="12670"/>
                  <a:pt x="245094" y="3939"/>
                </a:cubicBezTo>
                <a:cubicBezTo>
                  <a:pt x="287692" y="-4792"/>
                  <a:pt x="348810" y="7643"/>
                  <a:pt x="341931" y="7114"/>
                </a:cubicBezTo>
                <a:cubicBezTo>
                  <a:pt x="335052" y="6585"/>
                  <a:pt x="239538" y="-2676"/>
                  <a:pt x="203819" y="764"/>
                </a:cubicBezTo>
                <a:cubicBezTo>
                  <a:pt x="168100" y="4203"/>
                  <a:pt x="159898" y="19284"/>
                  <a:pt x="127619" y="27751"/>
                </a:cubicBezTo>
                <a:cubicBezTo>
                  <a:pt x="95340" y="36218"/>
                  <a:pt x="7498" y="58972"/>
                  <a:pt x="619" y="64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9FF0AD0-20A8-4ADF-96C4-6F1087BCC95C}"/>
              </a:ext>
            </a:extLst>
          </p:cNvPr>
          <p:cNvSpPr/>
          <p:nvPr/>
        </p:nvSpPr>
        <p:spPr>
          <a:xfrm>
            <a:off x="5549394" y="4322442"/>
            <a:ext cx="397003" cy="86087"/>
          </a:xfrm>
          <a:custGeom>
            <a:avLst/>
            <a:gdLst>
              <a:gd name="connsiteX0" fmla="*/ 506 w 397003"/>
              <a:gd name="connsiteY0" fmla="*/ 86046 h 86087"/>
              <a:gd name="connsiteX1" fmla="*/ 262444 w 397003"/>
              <a:gd name="connsiteY1" fmla="*/ 16196 h 86087"/>
              <a:gd name="connsiteX2" fmla="*/ 395794 w 397003"/>
              <a:gd name="connsiteY2" fmla="*/ 24133 h 86087"/>
              <a:gd name="connsiteX3" fmla="*/ 321181 w 397003"/>
              <a:gd name="connsiteY3" fmla="*/ 11433 h 86087"/>
              <a:gd name="connsiteX4" fmla="*/ 200531 w 397003"/>
              <a:gd name="connsiteY4" fmla="*/ 5083 h 86087"/>
              <a:gd name="connsiteX5" fmla="*/ 506 w 397003"/>
              <a:gd name="connsiteY5" fmla="*/ 86046 h 8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003" h="86087">
                <a:moveTo>
                  <a:pt x="506" y="86046"/>
                </a:moveTo>
                <a:cubicBezTo>
                  <a:pt x="10825" y="87898"/>
                  <a:pt x="196563" y="26515"/>
                  <a:pt x="262444" y="16196"/>
                </a:cubicBezTo>
                <a:cubicBezTo>
                  <a:pt x="328325" y="5877"/>
                  <a:pt x="386005" y="24927"/>
                  <a:pt x="395794" y="24133"/>
                </a:cubicBezTo>
                <a:cubicBezTo>
                  <a:pt x="405583" y="23339"/>
                  <a:pt x="353725" y="14608"/>
                  <a:pt x="321181" y="11433"/>
                </a:cubicBezTo>
                <a:cubicBezTo>
                  <a:pt x="288637" y="8258"/>
                  <a:pt x="260856" y="-8146"/>
                  <a:pt x="200531" y="5083"/>
                </a:cubicBezTo>
                <a:cubicBezTo>
                  <a:pt x="140206" y="18312"/>
                  <a:pt x="-9813" y="84194"/>
                  <a:pt x="506" y="86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F139393-24B6-464D-ACD6-3CE5090BFB61}"/>
              </a:ext>
            </a:extLst>
          </p:cNvPr>
          <p:cNvSpPr/>
          <p:nvPr/>
        </p:nvSpPr>
        <p:spPr>
          <a:xfrm>
            <a:off x="5902127" y="4327471"/>
            <a:ext cx="335105" cy="316388"/>
          </a:xfrm>
          <a:custGeom>
            <a:avLst/>
            <a:gdLst>
              <a:gd name="connsiteX0" fmla="*/ 198 w 335105"/>
              <a:gd name="connsiteY0" fmla="*/ 54 h 316388"/>
              <a:gd name="connsiteX1" fmla="*/ 197048 w 335105"/>
              <a:gd name="connsiteY1" fmla="*/ 60379 h 316388"/>
              <a:gd name="connsiteX2" fmla="*/ 273248 w 335105"/>
              <a:gd name="connsiteY2" fmla="*/ 136579 h 316388"/>
              <a:gd name="connsiteX3" fmla="*/ 333573 w 335105"/>
              <a:gd name="connsiteY3" fmla="*/ 312792 h 316388"/>
              <a:gd name="connsiteX4" fmla="*/ 311348 w 335105"/>
              <a:gd name="connsiteY4" fmla="*/ 244529 h 316388"/>
              <a:gd name="connsiteX5" fmla="*/ 249436 w 335105"/>
              <a:gd name="connsiteY5" fmla="*/ 117529 h 316388"/>
              <a:gd name="connsiteX6" fmla="*/ 162123 w 335105"/>
              <a:gd name="connsiteY6" fmla="*/ 50854 h 316388"/>
              <a:gd name="connsiteX7" fmla="*/ 198 w 335105"/>
              <a:gd name="connsiteY7" fmla="*/ 54 h 3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105" h="316388">
                <a:moveTo>
                  <a:pt x="198" y="54"/>
                </a:moveTo>
                <a:cubicBezTo>
                  <a:pt x="6019" y="1642"/>
                  <a:pt x="151540" y="37625"/>
                  <a:pt x="197048" y="60379"/>
                </a:cubicBezTo>
                <a:cubicBezTo>
                  <a:pt x="242556" y="83133"/>
                  <a:pt x="250494" y="94510"/>
                  <a:pt x="273248" y="136579"/>
                </a:cubicBezTo>
                <a:cubicBezTo>
                  <a:pt x="296002" y="178648"/>
                  <a:pt x="327223" y="294800"/>
                  <a:pt x="333573" y="312792"/>
                </a:cubicBezTo>
                <a:cubicBezTo>
                  <a:pt x="339923" y="330784"/>
                  <a:pt x="325371" y="277073"/>
                  <a:pt x="311348" y="244529"/>
                </a:cubicBezTo>
                <a:cubicBezTo>
                  <a:pt x="297325" y="211985"/>
                  <a:pt x="274307" y="149808"/>
                  <a:pt x="249436" y="117529"/>
                </a:cubicBezTo>
                <a:cubicBezTo>
                  <a:pt x="224565" y="85250"/>
                  <a:pt x="206309" y="69639"/>
                  <a:pt x="162123" y="50854"/>
                </a:cubicBezTo>
                <a:cubicBezTo>
                  <a:pt x="117938" y="32069"/>
                  <a:pt x="-5623" y="-1534"/>
                  <a:pt x="198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BF756D5-9663-4E12-AE9E-B39CE60B742D}"/>
              </a:ext>
            </a:extLst>
          </p:cNvPr>
          <p:cNvSpPr/>
          <p:nvPr/>
        </p:nvSpPr>
        <p:spPr>
          <a:xfrm>
            <a:off x="5173453" y="4716562"/>
            <a:ext cx="873472" cy="282477"/>
          </a:xfrm>
          <a:custGeom>
            <a:avLst/>
            <a:gdLst>
              <a:gd name="connsiteX0" fmla="*/ 210 w 873472"/>
              <a:gd name="connsiteY0" fmla="*/ 282476 h 282477"/>
              <a:gd name="connsiteX1" fmla="*/ 227222 w 873472"/>
              <a:gd name="connsiteY1" fmla="*/ 107851 h 282477"/>
              <a:gd name="connsiteX2" fmla="*/ 530435 w 873472"/>
              <a:gd name="connsiteY2" fmla="*/ 30063 h 282477"/>
              <a:gd name="connsiteX3" fmla="*/ 698710 w 873472"/>
              <a:gd name="connsiteY3" fmla="*/ 74513 h 282477"/>
              <a:gd name="connsiteX4" fmla="*/ 849522 w 873472"/>
              <a:gd name="connsiteY4" fmla="*/ 191988 h 282477"/>
              <a:gd name="connsiteX5" fmla="*/ 873335 w 873472"/>
              <a:gd name="connsiteY5" fmla="*/ 207863 h 282477"/>
              <a:gd name="connsiteX6" fmla="*/ 857460 w 873472"/>
              <a:gd name="connsiteY6" fmla="*/ 196751 h 282477"/>
              <a:gd name="connsiteX7" fmla="*/ 820947 w 873472"/>
              <a:gd name="connsiteY7" fmla="*/ 144363 h 282477"/>
              <a:gd name="connsiteX8" fmla="*/ 719347 w 873472"/>
              <a:gd name="connsiteY8" fmla="*/ 57051 h 282477"/>
              <a:gd name="connsiteX9" fmla="*/ 497097 w 873472"/>
              <a:gd name="connsiteY9" fmla="*/ 6251 h 282477"/>
              <a:gd name="connsiteX10" fmla="*/ 401847 w 873472"/>
              <a:gd name="connsiteY10" fmla="*/ 4663 h 282477"/>
              <a:gd name="connsiteX11" fmla="*/ 281197 w 873472"/>
              <a:gd name="connsiteY11" fmla="*/ 41176 h 282477"/>
              <a:gd name="connsiteX12" fmla="*/ 187535 w 873472"/>
              <a:gd name="connsiteY12" fmla="*/ 104676 h 282477"/>
              <a:gd name="connsiteX13" fmla="*/ 210 w 873472"/>
              <a:gd name="connsiteY13" fmla="*/ 282476 h 28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3472" h="282477">
                <a:moveTo>
                  <a:pt x="210" y="282476"/>
                </a:moveTo>
                <a:cubicBezTo>
                  <a:pt x="6824" y="283005"/>
                  <a:pt x="138851" y="149920"/>
                  <a:pt x="227222" y="107851"/>
                </a:cubicBezTo>
                <a:cubicBezTo>
                  <a:pt x="315593" y="65782"/>
                  <a:pt x="451854" y="35619"/>
                  <a:pt x="530435" y="30063"/>
                </a:cubicBezTo>
                <a:cubicBezTo>
                  <a:pt x="609016" y="24507"/>
                  <a:pt x="645529" y="47526"/>
                  <a:pt x="698710" y="74513"/>
                </a:cubicBezTo>
                <a:cubicBezTo>
                  <a:pt x="751891" y="101500"/>
                  <a:pt x="820418" y="169763"/>
                  <a:pt x="849522" y="191988"/>
                </a:cubicBezTo>
                <a:cubicBezTo>
                  <a:pt x="878626" y="214213"/>
                  <a:pt x="872012" y="207069"/>
                  <a:pt x="873335" y="207863"/>
                </a:cubicBezTo>
                <a:cubicBezTo>
                  <a:pt x="874658" y="208657"/>
                  <a:pt x="866191" y="207334"/>
                  <a:pt x="857460" y="196751"/>
                </a:cubicBezTo>
                <a:cubicBezTo>
                  <a:pt x="848729" y="186168"/>
                  <a:pt x="843966" y="167646"/>
                  <a:pt x="820947" y="144363"/>
                </a:cubicBezTo>
                <a:cubicBezTo>
                  <a:pt x="797928" y="121080"/>
                  <a:pt x="773322" y="80070"/>
                  <a:pt x="719347" y="57051"/>
                </a:cubicBezTo>
                <a:cubicBezTo>
                  <a:pt x="665372" y="34032"/>
                  <a:pt x="550014" y="14982"/>
                  <a:pt x="497097" y="6251"/>
                </a:cubicBezTo>
                <a:cubicBezTo>
                  <a:pt x="444180" y="-2480"/>
                  <a:pt x="437830" y="-1158"/>
                  <a:pt x="401847" y="4663"/>
                </a:cubicBezTo>
                <a:cubicBezTo>
                  <a:pt x="365864" y="10484"/>
                  <a:pt x="316916" y="24507"/>
                  <a:pt x="281197" y="41176"/>
                </a:cubicBezTo>
                <a:cubicBezTo>
                  <a:pt x="245478" y="57845"/>
                  <a:pt x="230133" y="68428"/>
                  <a:pt x="187535" y="104676"/>
                </a:cubicBezTo>
                <a:cubicBezTo>
                  <a:pt x="144937" y="140924"/>
                  <a:pt x="-6404" y="281947"/>
                  <a:pt x="210" y="28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A231E1A-53E7-411C-95FB-2E9EB2F2D9DD}"/>
              </a:ext>
            </a:extLst>
          </p:cNvPr>
          <p:cNvSpPr/>
          <p:nvPr/>
        </p:nvSpPr>
        <p:spPr>
          <a:xfrm>
            <a:off x="5191789" y="4767759"/>
            <a:ext cx="830818" cy="259378"/>
          </a:xfrm>
          <a:custGeom>
            <a:avLst/>
            <a:gdLst>
              <a:gd name="connsiteX0" fmla="*/ 2511 w 830818"/>
              <a:gd name="connsiteY0" fmla="*/ 258266 h 259378"/>
              <a:gd name="connsiteX1" fmla="*/ 105699 w 830818"/>
              <a:gd name="connsiteY1" fmla="*/ 161429 h 259378"/>
              <a:gd name="connsiteX2" fmla="*/ 288261 w 830818"/>
              <a:gd name="connsiteY2" fmla="*/ 39191 h 259378"/>
              <a:gd name="connsiteX3" fmla="*/ 478761 w 830818"/>
              <a:gd name="connsiteY3" fmla="*/ 4266 h 259378"/>
              <a:gd name="connsiteX4" fmla="*/ 627986 w 830818"/>
              <a:gd name="connsiteY4" fmla="*/ 24904 h 259378"/>
              <a:gd name="connsiteX5" fmla="*/ 751811 w 830818"/>
              <a:gd name="connsiteY5" fmla="*/ 82054 h 259378"/>
              <a:gd name="connsiteX6" fmla="*/ 828011 w 830818"/>
              <a:gd name="connsiteY6" fmla="*/ 186829 h 259378"/>
              <a:gd name="connsiteX7" fmla="*/ 805786 w 830818"/>
              <a:gd name="connsiteY7" fmla="*/ 159841 h 259378"/>
              <a:gd name="connsiteX8" fmla="*/ 724824 w 830818"/>
              <a:gd name="connsiteY8" fmla="*/ 82054 h 259378"/>
              <a:gd name="connsiteX9" fmla="*/ 512099 w 830818"/>
              <a:gd name="connsiteY9" fmla="*/ 5854 h 259378"/>
              <a:gd name="connsiteX10" fmla="*/ 407324 w 830818"/>
              <a:gd name="connsiteY10" fmla="*/ 15379 h 259378"/>
              <a:gd name="connsiteX11" fmla="*/ 207299 w 830818"/>
              <a:gd name="connsiteY11" fmla="*/ 96341 h 259378"/>
              <a:gd name="connsiteX12" fmla="*/ 2511 w 830818"/>
              <a:gd name="connsiteY12" fmla="*/ 258266 h 25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0818" h="259378">
                <a:moveTo>
                  <a:pt x="2511" y="258266"/>
                </a:moveTo>
                <a:cubicBezTo>
                  <a:pt x="-14422" y="269114"/>
                  <a:pt x="58074" y="197941"/>
                  <a:pt x="105699" y="161429"/>
                </a:cubicBezTo>
                <a:cubicBezTo>
                  <a:pt x="153324" y="124916"/>
                  <a:pt x="226084" y="65385"/>
                  <a:pt x="288261" y="39191"/>
                </a:cubicBezTo>
                <a:cubicBezTo>
                  <a:pt x="350438" y="12997"/>
                  <a:pt x="422140" y="6647"/>
                  <a:pt x="478761" y="4266"/>
                </a:cubicBezTo>
                <a:cubicBezTo>
                  <a:pt x="535382" y="1885"/>
                  <a:pt x="582478" y="11939"/>
                  <a:pt x="627986" y="24904"/>
                </a:cubicBezTo>
                <a:cubicBezTo>
                  <a:pt x="673494" y="37869"/>
                  <a:pt x="718474" y="55066"/>
                  <a:pt x="751811" y="82054"/>
                </a:cubicBezTo>
                <a:cubicBezTo>
                  <a:pt x="785149" y="109041"/>
                  <a:pt x="819015" y="173864"/>
                  <a:pt x="828011" y="186829"/>
                </a:cubicBezTo>
                <a:cubicBezTo>
                  <a:pt x="837007" y="199793"/>
                  <a:pt x="822984" y="177303"/>
                  <a:pt x="805786" y="159841"/>
                </a:cubicBezTo>
                <a:cubicBezTo>
                  <a:pt x="788588" y="142378"/>
                  <a:pt x="773772" y="107718"/>
                  <a:pt x="724824" y="82054"/>
                </a:cubicBezTo>
                <a:cubicBezTo>
                  <a:pt x="675876" y="56390"/>
                  <a:pt x="565016" y="16966"/>
                  <a:pt x="512099" y="5854"/>
                </a:cubicBezTo>
                <a:cubicBezTo>
                  <a:pt x="459182" y="-5259"/>
                  <a:pt x="458124" y="298"/>
                  <a:pt x="407324" y="15379"/>
                </a:cubicBezTo>
                <a:cubicBezTo>
                  <a:pt x="356524" y="30460"/>
                  <a:pt x="275297" y="56918"/>
                  <a:pt x="207299" y="96341"/>
                </a:cubicBezTo>
                <a:cubicBezTo>
                  <a:pt x="139301" y="135764"/>
                  <a:pt x="19444" y="247418"/>
                  <a:pt x="2511" y="25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2E44A999-3948-45F3-8EA9-35A9DC9E49C5}"/>
              </a:ext>
            </a:extLst>
          </p:cNvPr>
          <p:cNvSpPr/>
          <p:nvPr/>
        </p:nvSpPr>
        <p:spPr>
          <a:xfrm>
            <a:off x="5351437" y="4850320"/>
            <a:ext cx="598210" cy="125076"/>
          </a:xfrm>
          <a:custGeom>
            <a:avLst/>
            <a:gdLst>
              <a:gd name="connsiteX0" fmla="*/ 26 w 598210"/>
              <a:gd name="connsiteY0" fmla="*/ 120143 h 125076"/>
              <a:gd name="connsiteX1" fmla="*/ 141313 w 598210"/>
              <a:gd name="connsiteY1" fmla="*/ 31243 h 125076"/>
              <a:gd name="connsiteX2" fmla="*/ 341338 w 598210"/>
              <a:gd name="connsiteY2" fmla="*/ 13780 h 125076"/>
              <a:gd name="connsiteX3" fmla="*/ 442938 w 598210"/>
              <a:gd name="connsiteY3" fmla="*/ 34418 h 125076"/>
              <a:gd name="connsiteX4" fmla="*/ 546126 w 598210"/>
              <a:gd name="connsiteY4" fmla="*/ 89980 h 125076"/>
              <a:gd name="connsiteX5" fmla="*/ 596926 w 598210"/>
              <a:gd name="connsiteY5" fmla="*/ 124905 h 125076"/>
              <a:gd name="connsiteX6" fmla="*/ 576288 w 598210"/>
              <a:gd name="connsiteY6" fmla="*/ 101093 h 125076"/>
              <a:gd name="connsiteX7" fmla="*/ 504851 w 598210"/>
              <a:gd name="connsiteY7" fmla="*/ 51880 h 125076"/>
              <a:gd name="connsiteX8" fmla="*/ 392138 w 598210"/>
              <a:gd name="connsiteY8" fmla="*/ 13780 h 125076"/>
              <a:gd name="connsiteX9" fmla="*/ 341338 w 598210"/>
              <a:gd name="connsiteY9" fmla="*/ 1080 h 125076"/>
              <a:gd name="connsiteX10" fmla="*/ 236563 w 598210"/>
              <a:gd name="connsiteY10" fmla="*/ 2668 h 125076"/>
              <a:gd name="connsiteX11" fmla="*/ 130201 w 598210"/>
              <a:gd name="connsiteY11" fmla="*/ 18543 h 125076"/>
              <a:gd name="connsiteX12" fmla="*/ 26 w 598210"/>
              <a:gd name="connsiteY12" fmla="*/ 120143 h 12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210" h="125076">
                <a:moveTo>
                  <a:pt x="26" y="120143"/>
                </a:moveTo>
                <a:cubicBezTo>
                  <a:pt x="1878" y="122260"/>
                  <a:pt x="84428" y="48970"/>
                  <a:pt x="141313" y="31243"/>
                </a:cubicBezTo>
                <a:cubicBezTo>
                  <a:pt x="198198" y="13516"/>
                  <a:pt x="291067" y="13251"/>
                  <a:pt x="341338" y="13780"/>
                </a:cubicBezTo>
                <a:cubicBezTo>
                  <a:pt x="391609" y="14309"/>
                  <a:pt x="408807" y="21718"/>
                  <a:pt x="442938" y="34418"/>
                </a:cubicBezTo>
                <a:cubicBezTo>
                  <a:pt x="477069" y="47118"/>
                  <a:pt x="520461" y="74899"/>
                  <a:pt x="546126" y="89980"/>
                </a:cubicBezTo>
                <a:cubicBezTo>
                  <a:pt x="571791" y="105061"/>
                  <a:pt x="591899" y="123053"/>
                  <a:pt x="596926" y="124905"/>
                </a:cubicBezTo>
                <a:cubicBezTo>
                  <a:pt x="601953" y="126757"/>
                  <a:pt x="591634" y="113264"/>
                  <a:pt x="576288" y="101093"/>
                </a:cubicBezTo>
                <a:cubicBezTo>
                  <a:pt x="560942" y="88922"/>
                  <a:pt x="535543" y="66432"/>
                  <a:pt x="504851" y="51880"/>
                </a:cubicBezTo>
                <a:cubicBezTo>
                  <a:pt x="474159" y="37328"/>
                  <a:pt x="419390" y="22247"/>
                  <a:pt x="392138" y="13780"/>
                </a:cubicBezTo>
                <a:cubicBezTo>
                  <a:pt x="364886" y="5313"/>
                  <a:pt x="367267" y="2932"/>
                  <a:pt x="341338" y="1080"/>
                </a:cubicBezTo>
                <a:cubicBezTo>
                  <a:pt x="315409" y="-772"/>
                  <a:pt x="271752" y="-242"/>
                  <a:pt x="236563" y="2668"/>
                </a:cubicBezTo>
                <a:cubicBezTo>
                  <a:pt x="201374" y="5578"/>
                  <a:pt x="168036" y="1874"/>
                  <a:pt x="130201" y="18543"/>
                </a:cubicBezTo>
                <a:cubicBezTo>
                  <a:pt x="92366" y="35212"/>
                  <a:pt x="-1826" y="118026"/>
                  <a:pt x="26" y="120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A3022E7-7B7E-46DE-B261-7174E564E0E1}"/>
              </a:ext>
            </a:extLst>
          </p:cNvPr>
          <p:cNvSpPr/>
          <p:nvPr/>
        </p:nvSpPr>
        <p:spPr>
          <a:xfrm>
            <a:off x="5764124" y="4887683"/>
            <a:ext cx="174323" cy="166978"/>
          </a:xfrm>
          <a:custGeom>
            <a:avLst/>
            <a:gdLst>
              <a:gd name="connsiteX0" fmla="*/ 89 w 174323"/>
              <a:gd name="connsiteY0" fmla="*/ 166917 h 166978"/>
              <a:gd name="connsiteX1" fmla="*/ 125501 w 174323"/>
              <a:gd name="connsiteY1" fmla="*/ 105005 h 166978"/>
              <a:gd name="connsiteX2" fmla="*/ 100101 w 174323"/>
              <a:gd name="connsiteY2" fmla="*/ 65317 h 166978"/>
              <a:gd name="connsiteX3" fmla="*/ 36601 w 174323"/>
              <a:gd name="connsiteY3" fmla="*/ 230 h 166978"/>
              <a:gd name="connsiteX4" fmla="*/ 135026 w 174323"/>
              <a:gd name="connsiteY4" fmla="*/ 44680 h 166978"/>
              <a:gd name="connsiteX5" fmla="*/ 169951 w 174323"/>
              <a:gd name="connsiteY5" fmla="*/ 71667 h 166978"/>
              <a:gd name="connsiteX6" fmla="*/ 166776 w 174323"/>
              <a:gd name="connsiteY6" fmla="*/ 87542 h 166978"/>
              <a:gd name="connsiteX7" fmla="*/ 106451 w 174323"/>
              <a:gd name="connsiteY7" fmla="*/ 116117 h 166978"/>
              <a:gd name="connsiteX8" fmla="*/ 89 w 174323"/>
              <a:gd name="connsiteY8" fmla="*/ 166917 h 16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323" h="166978">
                <a:moveTo>
                  <a:pt x="89" y="166917"/>
                </a:moveTo>
                <a:cubicBezTo>
                  <a:pt x="3264" y="165065"/>
                  <a:pt x="108832" y="121938"/>
                  <a:pt x="125501" y="105005"/>
                </a:cubicBezTo>
                <a:cubicBezTo>
                  <a:pt x="142170" y="88072"/>
                  <a:pt x="114918" y="82779"/>
                  <a:pt x="100101" y="65317"/>
                </a:cubicBezTo>
                <a:cubicBezTo>
                  <a:pt x="85284" y="47855"/>
                  <a:pt x="30780" y="3669"/>
                  <a:pt x="36601" y="230"/>
                </a:cubicBezTo>
                <a:cubicBezTo>
                  <a:pt x="42422" y="-3209"/>
                  <a:pt x="112801" y="32774"/>
                  <a:pt x="135026" y="44680"/>
                </a:cubicBezTo>
                <a:cubicBezTo>
                  <a:pt x="157251" y="56586"/>
                  <a:pt x="164659" y="64523"/>
                  <a:pt x="169951" y="71667"/>
                </a:cubicBezTo>
                <a:cubicBezTo>
                  <a:pt x="175243" y="78811"/>
                  <a:pt x="177359" y="80134"/>
                  <a:pt x="166776" y="87542"/>
                </a:cubicBezTo>
                <a:cubicBezTo>
                  <a:pt x="156193" y="94950"/>
                  <a:pt x="133438" y="104211"/>
                  <a:pt x="106451" y="116117"/>
                </a:cubicBezTo>
                <a:cubicBezTo>
                  <a:pt x="79464" y="128023"/>
                  <a:pt x="-3086" y="168769"/>
                  <a:pt x="89" y="166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EE5FEE42-3584-4C86-83FF-D9EF1B9219FC}"/>
              </a:ext>
            </a:extLst>
          </p:cNvPr>
          <p:cNvSpPr/>
          <p:nvPr/>
        </p:nvSpPr>
        <p:spPr>
          <a:xfrm>
            <a:off x="5354130" y="4968872"/>
            <a:ext cx="551553" cy="117402"/>
          </a:xfrm>
          <a:custGeom>
            <a:avLst/>
            <a:gdLst>
              <a:gd name="connsiteX0" fmla="*/ 508 w 551553"/>
              <a:gd name="connsiteY0" fmla="*/ 3 h 117402"/>
              <a:gd name="connsiteX1" fmla="*/ 89408 w 551553"/>
              <a:gd name="connsiteY1" fmla="*/ 84141 h 117402"/>
              <a:gd name="connsiteX2" fmla="*/ 244983 w 551553"/>
              <a:gd name="connsiteY2" fmla="*/ 109541 h 117402"/>
              <a:gd name="connsiteX3" fmla="*/ 348170 w 551553"/>
              <a:gd name="connsiteY3" fmla="*/ 109541 h 117402"/>
              <a:gd name="connsiteX4" fmla="*/ 546608 w 551553"/>
              <a:gd name="connsiteY4" fmla="*/ 17466 h 117402"/>
              <a:gd name="connsiteX5" fmla="*/ 481520 w 551553"/>
              <a:gd name="connsiteY5" fmla="*/ 39691 h 117402"/>
              <a:gd name="connsiteX6" fmla="*/ 371983 w 551553"/>
              <a:gd name="connsiteY6" fmla="*/ 85728 h 117402"/>
              <a:gd name="connsiteX7" fmla="*/ 273558 w 551553"/>
              <a:gd name="connsiteY7" fmla="*/ 112716 h 117402"/>
              <a:gd name="connsiteX8" fmla="*/ 181483 w 551553"/>
              <a:gd name="connsiteY8" fmla="*/ 107953 h 117402"/>
              <a:gd name="connsiteX9" fmla="*/ 127508 w 551553"/>
              <a:gd name="connsiteY9" fmla="*/ 80966 h 117402"/>
              <a:gd name="connsiteX10" fmla="*/ 508 w 551553"/>
              <a:gd name="connsiteY10" fmla="*/ 3 h 11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1553" h="117402">
                <a:moveTo>
                  <a:pt x="508" y="3"/>
                </a:moveTo>
                <a:cubicBezTo>
                  <a:pt x="-5842" y="532"/>
                  <a:pt x="48662" y="65885"/>
                  <a:pt x="89408" y="84141"/>
                </a:cubicBezTo>
                <a:cubicBezTo>
                  <a:pt x="130154" y="102397"/>
                  <a:pt x="201856" y="105308"/>
                  <a:pt x="244983" y="109541"/>
                </a:cubicBezTo>
                <a:cubicBezTo>
                  <a:pt x="288110" y="113774"/>
                  <a:pt x="297899" y="124887"/>
                  <a:pt x="348170" y="109541"/>
                </a:cubicBezTo>
                <a:cubicBezTo>
                  <a:pt x="398441" y="94195"/>
                  <a:pt x="524383" y="29108"/>
                  <a:pt x="546608" y="17466"/>
                </a:cubicBezTo>
                <a:cubicBezTo>
                  <a:pt x="568833" y="5824"/>
                  <a:pt x="510624" y="28314"/>
                  <a:pt x="481520" y="39691"/>
                </a:cubicBezTo>
                <a:cubicBezTo>
                  <a:pt x="452416" y="51068"/>
                  <a:pt x="406643" y="73557"/>
                  <a:pt x="371983" y="85728"/>
                </a:cubicBezTo>
                <a:cubicBezTo>
                  <a:pt x="337323" y="97899"/>
                  <a:pt x="305308" y="109012"/>
                  <a:pt x="273558" y="112716"/>
                </a:cubicBezTo>
                <a:cubicBezTo>
                  <a:pt x="241808" y="116420"/>
                  <a:pt x="205825" y="113245"/>
                  <a:pt x="181483" y="107953"/>
                </a:cubicBezTo>
                <a:cubicBezTo>
                  <a:pt x="157141" y="102661"/>
                  <a:pt x="156612" y="97106"/>
                  <a:pt x="127508" y="80966"/>
                </a:cubicBezTo>
                <a:cubicBezTo>
                  <a:pt x="98404" y="64827"/>
                  <a:pt x="6858" y="-526"/>
                  <a:pt x="50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019E9674-CD5A-476D-AAF3-1E5B223D4474}"/>
              </a:ext>
            </a:extLst>
          </p:cNvPr>
          <p:cNvSpPr/>
          <p:nvPr/>
        </p:nvSpPr>
        <p:spPr>
          <a:xfrm>
            <a:off x="5407864" y="4993662"/>
            <a:ext cx="549963" cy="127383"/>
          </a:xfrm>
          <a:custGeom>
            <a:avLst/>
            <a:gdLst>
              <a:gd name="connsiteX0" fmla="*/ 749 w 549963"/>
              <a:gd name="connsiteY0" fmla="*/ 103801 h 127383"/>
              <a:gd name="connsiteX1" fmla="*/ 102349 w 549963"/>
              <a:gd name="connsiteY1" fmla="*/ 97451 h 127383"/>
              <a:gd name="connsiteX2" fmla="*/ 270624 w 549963"/>
              <a:gd name="connsiteY2" fmla="*/ 113326 h 127383"/>
              <a:gd name="connsiteX3" fmla="*/ 445249 w 549963"/>
              <a:gd name="connsiteY3" fmla="*/ 62526 h 127383"/>
              <a:gd name="connsiteX4" fmla="*/ 546849 w 549963"/>
              <a:gd name="connsiteY4" fmla="*/ 613 h 127383"/>
              <a:gd name="connsiteX5" fmla="*/ 516686 w 549963"/>
              <a:gd name="connsiteY5" fmla="*/ 33951 h 127383"/>
              <a:gd name="connsiteX6" fmla="*/ 443661 w 549963"/>
              <a:gd name="connsiteY6" fmla="*/ 84751 h 127383"/>
              <a:gd name="connsiteX7" fmla="*/ 338886 w 549963"/>
              <a:gd name="connsiteY7" fmla="*/ 121263 h 127383"/>
              <a:gd name="connsiteX8" fmla="*/ 153149 w 549963"/>
              <a:gd name="connsiteY8" fmla="*/ 126026 h 127383"/>
              <a:gd name="connsiteX9" fmla="*/ 749 w 549963"/>
              <a:gd name="connsiteY9" fmla="*/ 103801 h 12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9963" h="127383">
                <a:moveTo>
                  <a:pt x="749" y="103801"/>
                </a:moveTo>
                <a:cubicBezTo>
                  <a:pt x="-7718" y="99038"/>
                  <a:pt x="57370" y="95864"/>
                  <a:pt x="102349" y="97451"/>
                </a:cubicBezTo>
                <a:cubicBezTo>
                  <a:pt x="147328" y="99038"/>
                  <a:pt x="213474" y="119147"/>
                  <a:pt x="270624" y="113326"/>
                </a:cubicBezTo>
                <a:cubicBezTo>
                  <a:pt x="327774" y="107505"/>
                  <a:pt x="399212" y="81311"/>
                  <a:pt x="445249" y="62526"/>
                </a:cubicBezTo>
                <a:cubicBezTo>
                  <a:pt x="491287" y="43740"/>
                  <a:pt x="534943" y="5375"/>
                  <a:pt x="546849" y="613"/>
                </a:cubicBezTo>
                <a:cubicBezTo>
                  <a:pt x="558755" y="-4150"/>
                  <a:pt x="533884" y="19928"/>
                  <a:pt x="516686" y="33951"/>
                </a:cubicBezTo>
                <a:cubicBezTo>
                  <a:pt x="499488" y="47974"/>
                  <a:pt x="473294" y="70199"/>
                  <a:pt x="443661" y="84751"/>
                </a:cubicBezTo>
                <a:cubicBezTo>
                  <a:pt x="414028" y="99303"/>
                  <a:pt x="387305" y="114384"/>
                  <a:pt x="338886" y="121263"/>
                </a:cubicBezTo>
                <a:cubicBezTo>
                  <a:pt x="290467" y="128142"/>
                  <a:pt x="206595" y="128407"/>
                  <a:pt x="153149" y="126026"/>
                </a:cubicBezTo>
                <a:cubicBezTo>
                  <a:pt x="99703" y="123645"/>
                  <a:pt x="9216" y="108564"/>
                  <a:pt x="749" y="103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8EFB3C6-1709-4C09-AC5A-8F13112737FD}"/>
              </a:ext>
            </a:extLst>
          </p:cNvPr>
          <p:cNvSpPr/>
          <p:nvPr/>
        </p:nvSpPr>
        <p:spPr>
          <a:xfrm>
            <a:off x="5187858" y="5055476"/>
            <a:ext cx="232012" cy="51874"/>
          </a:xfrm>
          <a:custGeom>
            <a:avLst/>
            <a:gdLst>
              <a:gd name="connsiteX0" fmla="*/ 92 w 232012"/>
              <a:gd name="connsiteY0" fmla="*/ 14999 h 51874"/>
              <a:gd name="connsiteX1" fmla="*/ 114392 w 232012"/>
              <a:gd name="connsiteY1" fmla="*/ 3887 h 51874"/>
              <a:gd name="connsiteX2" fmla="*/ 228692 w 232012"/>
              <a:gd name="connsiteY2" fmla="*/ 51512 h 51874"/>
              <a:gd name="connsiteX3" fmla="*/ 195355 w 232012"/>
              <a:gd name="connsiteY3" fmla="*/ 24524 h 51874"/>
              <a:gd name="connsiteX4" fmla="*/ 133442 w 232012"/>
              <a:gd name="connsiteY4" fmla="*/ 712 h 51874"/>
              <a:gd name="connsiteX5" fmla="*/ 92 w 232012"/>
              <a:gd name="connsiteY5" fmla="*/ 14999 h 5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012" h="51874">
                <a:moveTo>
                  <a:pt x="92" y="14999"/>
                </a:moveTo>
                <a:cubicBezTo>
                  <a:pt x="-3083" y="15528"/>
                  <a:pt x="76292" y="-2199"/>
                  <a:pt x="114392" y="3887"/>
                </a:cubicBezTo>
                <a:cubicBezTo>
                  <a:pt x="152492" y="9972"/>
                  <a:pt x="215198" y="48073"/>
                  <a:pt x="228692" y="51512"/>
                </a:cubicBezTo>
                <a:cubicBezTo>
                  <a:pt x="242186" y="54951"/>
                  <a:pt x="211230" y="32991"/>
                  <a:pt x="195355" y="24524"/>
                </a:cubicBezTo>
                <a:cubicBezTo>
                  <a:pt x="179480" y="16057"/>
                  <a:pt x="164398" y="5210"/>
                  <a:pt x="133442" y="712"/>
                </a:cubicBezTo>
                <a:cubicBezTo>
                  <a:pt x="102486" y="-3786"/>
                  <a:pt x="3267" y="14470"/>
                  <a:pt x="92" y="14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E24009B-DC3D-43F6-9570-4F6EB072B604}"/>
              </a:ext>
            </a:extLst>
          </p:cNvPr>
          <p:cNvSpPr/>
          <p:nvPr/>
        </p:nvSpPr>
        <p:spPr>
          <a:xfrm>
            <a:off x="5338763" y="5060341"/>
            <a:ext cx="180976" cy="16627"/>
          </a:xfrm>
          <a:custGeom>
            <a:avLst/>
            <a:gdLst>
              <a:gd name="connsiteX0" fmla="*/ 0 w 180976"/>
              <a:gd name="connsiteY0" fmla="*/ 3784 h 16627"/>
              <a:gd name="connsiteX1" fmla="*/ 120650 w 180976"/>
              <a:gd name="connsiteY1" fmla="*/ 609 h 16627"/>
              <a:gd name="connsiteX2" fmla="*/ 180975 w 180976"/>
              <a:gd name="connsiteY2" fmla="*/ 16484 h 16627"/>
              <a:gd name="connsiteX3" fmla="*/ 119062 w 180976"/>
              <a:gd name="connsiteY3" fmla="*/ 8547 h 16627"/>
              <a:gd name="connsiteX4" fmla="*/ 0 w 180976"/>
              <a:gd name="connsiteY4" fmla="*/ 3784 h 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76" h="16627">
                <a:moveTo>
                  <a:pt x="0" y="3784"/>
                </a:moveTo>
                <a:cubicBezTo>
                  <a:pt x="265" y="2461"/>
                  <a:pt x="90488" y="-1508"/>
                  <a:pt x="120650" y="609"/>
                </a:cubicBezTo>
                <a:cubicBezTo>
                  <a:pt x="150812" y="2726"/>
                  <a:pt x="181240" y="15161"/>
                  <a:pt x="180975" y="16484"/>
                </a:cubicBezTo>
                <a:cubicBezTo>
                  <a:pt x="180710" y="17807"/>
                  <a:pt x="145785" y="9605"/>
                  <a:pt x="119062" y="8547"/>
                </a:cubicBezTo>
                <a:cubicBezTo>
                  <a:pt x="92339" y="7489"/>
                  <a:pt x="-265" y="5107"/>
                  <a:pt x="0" y="3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84C9203B-277E-4B14-9542-BEE8B77B0152}"/>
              </a:ext>
            </a:extLst>
          </p:cNvPr>
          <p:cNvSpPr/>
          <p:nvPr/>
        </p:nvSpPr>
        <p:spPr>
          <a:xfrm>
            <a:off x="5245715" y="4954141"/>
            <a:ext cx="116807" cy="48077"/>
          </a:xfrm>
          <a:custGeom>
            <a:avLst/>
            <a:gdLst>
              <a:gd name="connsiteX0" fmla="*/ 973 w 116807"/>
              <a:gd name="connsiteY0" fmla="*/ 48072 h 48077"/>
              <a:gd name="connsiteX1" fmla="*/ 115273 w 116807"/>
              <a:gd name="connsiteY1" fmla="*/ 3622 h 48077"/>
              <a:gd name="connsiteX2" fmla="*/ 62885 w 116807"/>
              <a:gd name="connsiteY2" fmla="*/ 6797 h 48077"/>
              <a:gd name="connsiteX3" fmla="*/ 973 w 116807"/>
              <a:gd name="connsiteY3" fmla="*/ 48072 h 4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07" h="48077">
                <a:moveTo>
                  <a:pt x="973" y="48072"/>
                </a:moveTo>
                <a:cubicBezTo>
                  <a:pt x="9704" y="47543"/>
                  <a:pt x="104954" y="10501"/>
                  <a:pt x="115273" y="3622"/>
                </a:cubicBezTo>
                <a:cubicBezTo>
                  <a:pt x="125592" y="-3257"/>
                  <a:pt x="81141" y="712"/>
                  <a:pt x="62885" y="6797"/>
                </a:cubicBezTo>
                <a:cubicBezTo>
                  <a:pt x="44629" y="12882"/>
                  <a:pt x="-7758" y="48601"/>
                  <a:pt x="973" y="48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02ADDF4C-25BE-4BE3-B6A7-526671A918F8}"/>
              </a:ext>
            </a:extLst>
          </p:cNvPr>
          <p:cNvSpPr/>
          <p:nvPr/>
        </p:nvSpPr>
        <p:spPr>
          <a:xfrm>
            <a:off x="5360023" y="4987667"/>
            <a:ext cx="76257" cy="81546"/>
          </a:xfrm>
          <a:custGeom>
            <a:avLst/>
            <a:gdLst>
              <a:gd name="connsiteX0" fmla="*/ 965 w 76257"/>
              <a:gd name="connsiteY0" fmla="*/ 258 h 81546"/>
              <a:gd name="connsiteX1" fmla="*/ 75577 w 76257"/>
              <a:gd name="connsiteY1" fmla="*/ 79633 h 81546"/>
              <a:gd name="connsiteX2" fmla="*/ 35890 w 76257"/>
              <a:gd name="connsiteY2" fmla="*/ 54233 h 81546"/>
              <a:gd name="connsiteX3" fmla="*/ 965 w 76257"/>
              <a:gd name="connsiteY3" fmla="*/ 258 h 8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57" h="81546">
                <a:moveTo>
                  <a:pt x="965" y="258"/>
                </a:moveTo>
                <a:cubicBezTo>
                  <a:pt x="7579" y="4491"/>
                  <a:pt x="69756" y="70637"/>
                  <a:pt x="75577" y="79633"/>
                </a:cubicBezTo>
                <a:cubicBezTo>
                  <a:pt x="81398" y="88629"/>
                  <a:pt x="48325" y="63493"/>
                  <a:pt x="35890" y="54233"/>
                </a:cubicBezTo>
                <a:cubicBezTo>
                  <a:pt x="23455" y="44973"/>
                  <a:pt x="-5649" y="-3975"/>
                  <a:pt x="965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F8A9F7C1-ECE0-406C-B389-106FB1BC3449}"/>
              </a:ext>
            </a:extLst>
          </p:cNvPr>
          <p:cNvSpPr/>
          <p:nvPr/>
        </p:nvSpPr>
        <p:spPr>
          <a:xfrm>
            <a:off x="5901409" y="4773457"/>
            <a:ext cx="59782" cy="152618"/>
          </a:xfrm>
          <a:custGeom>
            <a:avLst/>
            <a:gdLst>
              <a:gd name="connsiteX0" fmla="*/ 916 w 59782"/>
              <a:gd name="connsiteY0" fmla="*/ 152556 h 152618"/>
              <a:gd name="connsiteX1" fmla="*/ 45366 w 59782"/>
              <a:gd name="connsiteY1" fmla="*/ 39843 h 152618"/>
              <a:gd name="connsiteX2" fmla="*/ 59654 w 59782"/>
              <a:gd name="connsiteY2" fmla="*/ 156 h 152618"/>
              <a:gd name="connsiteX3" fmla="*/ 39016 w 59782"/>
              <a:gd name="connsiteY3" fmla="*/ 27143 h 152618"/>
              <a:gd name="connsiteX4" fmla="*/ 16791 w 59782"/>
              <a:gd name="connsiteY4" fmla="*/ 55718 h 152618"/>
              <a:gd name="connsiteX5" fmla="*/ 916 w 59782"/>
              <a:gd name="connsiteY5" fmla="*/ 152556 h 15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82" h="152618">
                <a:moveTo>
                  <a:pt x="916" y="152556"/>
                </a:moveTo>
                <a:cubicBezTo>
                  <a:pt x="5678" y="149910"/>
                  <a:pt x="35576" y="65243"/>
                  <a:pt x="45366" y="39843"/>
                </a:cubicBezTo>
                <a:cubicBezTo>
                  <a:pt x="55156" y="14443"/>
                  <a:pt x="60712" y="2273"/>
                  <a:pt x="59654" y="156"/>
                </a:cubicBezTo>
                <a:cubicBezTo>
                  <a:pt x="58596" y="-1961"/>
                  <a:pt x="46160" y="17883"/>
                  <a:pt x="39016" y="27143"/>
                </a:cubicBezTo>
                <a:cubicBezTo>
                  <a:pt x="31872" y="36403"/>
                  <a:pt x="22347" y="38256"/>
                  <a:pt x="16791" y="55718"/>
                </a:cubicBezTo>
                <a:cubicBezTo>
                  <a:pt x="11235" y="73180"/>
                  <a:pt x="-3846" y="155202"/>
                  <a:pt x="916" y="152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54C2D910-78F0-4A93-B883-0619EDB98F98}"/>
              </a:ext>
            </a:extLst>
          </p:cNvPr>
          <p:cNvSpPr/>
          <p:nvPr/>
        </p:nvSpPr>
        <p:spPr>
          <a:xfrm>
            <a:off x="5951407" y="4859029"/>
            <a:ext cx="136227" cy="111514"/>
          </a:xfrm>
          <a:custGeom>
            <a:avLst/>
            <a:gdLst>
              <a:gd name="connsiteX0" fmla="*/ 131 w 136227"/>
              <a:gd name="connsiteY0" fmla="*/ 111434 h 111514"/>
              <a:gd name="connsiteX1" fmla="*/ 68393 w 136227"/>
              <a:gd name="connsiteY1" fmla="*/ 44759 h 111514"/>
              <a:gd name="connsiteX2" fmla="*/ 135068 w 136227"/>
              <a:gd name="connsiteY2" fmla="*/ 1896 h 111514"/>
              <a:gd name="connsiteX3" fmla="*/ 106493 w 136227"/>
              <a:gd name="connsiteY3" fmla="*/ 9834 h 111514"/>
              <a:gd name="connsiteX4" fmla="*/ 52518 w 136227"/>
              <a:gd name="connsiteY4" fmla="*/ 30471 h 111514"/>
              <a:gd name="connsiteX5" fmla="*/ 131 w 136227"/>
              <a:gd name="connsiteY5" fmla="*/ 111434 h 11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27" h="111514">
                <a:moveTo>
                  <a:pt x="131" y="111434"/>
                </a:moveTo>
                <a:cubicBezTo>
                  <a:pt x="2777" y="113815"/>
                  <a:pt x="45904" y="63015"/>
                  <a:pt x="68393" y="44759"/>
                </a:cubicBezTo>
                <a:cubicBezTo>
                  <a:pt x="90882" y="26503"/>
                  <a:pt x="128718" y="7717"/>
                  <a:pt x="135068" y="1896"/>
                </a:cubicBezTo>
                <a:cubicBezTo>
                  <a:pt x="141418" y="-3925"/>
                  <a:pt x="120251" y="5072"/>
                  <a:pt x="106493" y="9834"/>
                </a:cubicBezTo>
                <a:cubicBezTo>
                  <a:pt x="92735" y="14596"/>
                  <a:pt x="69451" y="17771"/>
                  <a:pt x="52518" y="30471"/>
                </a:cubicBezTo>
                <a:cubicBezTo>
                  <a:pt x="35585" y="43171"/>
                  <a:pt x="-2515" y="109053"/>
                  <a:pt x="131" y="111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6C9EEE90-FAF7-49D1-95FC-8DF31C4D7C88}"/>
              </a:ext>
            </a:extLst>
          </p:cNvPr>
          <p:cNvSpPr/>
          <p:nvPr/>
        </p:nvSpPr>
        <p:spPr>
          <a:xfrm>
            <a:off x="5867071" y="4752818"/>
            <a:ext cx="67848" cy="161047"/>
          </a:xfrm>
          <a:custGeom>
            <a:avLst/>
            <a:gdLst>
              <a:gd name="connsiteX0" fmla="*/ 11442 w 67848"/>
              <a:gd name="connsiteY0" fmla="*/ 160495 h 161047"/>
              <a:gd name="connsiteX1" fmla="*/ 5092 w 67848"/>
              <a:gd name="connsiteY1" fmla="*/ 98582 h 161047"/>
              <a:gd name="connsiteX2" fmla="*/ 67004 w 67848"/>
              <a:gd name="connsiteY2" fmla="*/ 3332 h 161047"/>
              <a:gd name="connsiteX3" fmla="*/ 38429 w 67848"/>
              <a:gd name="connsiteY3" fmla="*/ 25557 h 161047"/>
              <a:gd name="connsiteX4" fmla="*/ 1917 w 67848"/>
              <a:gd name="connsiteY4" fmla="*/ 63657 h 161047"/>
              <a:gd name="connsiteX5" fmla="*/ 11442 w 67848"/>
              <a:gd name="connsiteY5" fmla="*/ 160495 h 16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8" h="161047">
                <a:moveTo>
                  <a:pt x="11442" y="160495"/>
                </a:moveTo>
                <a:cubicBezTo>
                  <a:pt x="11971" y="166316"/>
                  <a:pt x="-4168" y="124776"/>
                  <a:pt x="5092" y="98582"/>
                </a:cubicBezTo>
                <a:cubicBezTo>
                  <a:pt x="14352" y="72388"/>
                  <a:pt x="61448" y="15503"/>
                  <a:pt x="67004" y="3332"/>
                </a:cubicBezTo>
                <a:cubicBezTo>
                  <a:pt x="72560" y="-8839"/>
                  <a:pt x="49277" y="15503"/>
                  <a:pt x="38429" y="25557"/>
                </a:cubicBezTo>
                <a:cubicBezTo>
                  <a:pt x="27581" y="35611"/>
                  <a:pt x="9325" y="43549"/>
                  <a:pt x="1917" y="63657"/>
                </a:cubicBezTo>
                <a:cubicBezTo>
                  <a:pt x="-5491" y="83765"/>
                  <a:pt x="10913" y="154674"/>
                  <a:pt x="11442" y="160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9FA5E325-2C70-4C7D-BA50-342CAF41328D}"/>
              </a:ext>
            </a:extLst>
          </p:cNvPr>
          <p:cNvSpPr/>
          <p:nvPr/>
        </p:nvSpPr>
        <p:spPr>
          <a:xfrm>
            <a:off x="5630550" y="4680595"/>
            <a:ext cx="68590" cy="166201"/>
          </a:xfrm>
          <a:custGeom>
            <a:avLst/>
            <a:gdLst>
              <a:gd name="connsiteX0" fmla="*/ 1900 w 68590"/>
              <a:gd name="connsiteY0" fmla="*/ 166043 h 166201"/>
              <a:gd name="connsiteX1" fmla="*/ 44763 w 68590"/>
              <a:gd name="connsiteY1" fmla="*/ 15230 h 166201"/>
              <a:gd name="connsiteX2" fmla="*/ 68575 w 68590"/>
              <a:gd name="connsiteY2" fmla="*/ 5705 h 166201"/>
              <a:gd name="connsiteX3" fmla="*/ 41588 w 68590"/>
              <a:gd name="connsiteY3" fmla="*/ 19993 h 166201"/>
              <a:gd name="connsiteX4" fmla="*/ 11425 w 68590"/>
              <a:gd name="connsiteY4" fmla="*/ 43805 h 166201"/>
              <a:gd name="connsiteX5" fmla="*/ 1900 w 68590"/>
              <a:gd name="connsiteY5" fmla="*/ 166043 h 16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90" h="166201">
                <a:moveTo>
                  <a:pt x="1900" y="166043"/>
                </a:moveTo>
                <a:cubicBezTo>
                  <a:pt x="7456" y="161280"/>
                  <a:pt x="33651" y="41953"/>
                  <a:pt x="44763" y="15230"/>
                </a:cubicBezTo>
                <a:cubicBezTo>
                  <a:pt x="55876" y="-11493"/>
                  <a:pt x="69104" y="4911"/>
                  <a:pt x="68575" y="5705"/>
                </a:cubicBezTo>
                <a:cubicBezTo>
                  <a:pt x="68046" y="6499"/>
                  <a:pt x="51113" y="13643"/>
                  <a:pt x="41588" y="19993"/>
                </a:cubicBezTo>
                <a:cubicBezTo>
                  <a:pt x="32063" y="26343"/>
                  <a:pt x="18833" y="21051"/>
                  <a:pt x="11425" y="43805"/>
                </a:cubicBezTo>
                <a:cubicBezTo>
                  <a:pt x="4017" y="66559"/>
                  <a:pt x="-3656" y="170806"/>
                  <a:pt x="1900" y="166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1C382349-A238-4458-9229-C1A2B9BC6156}"/>
              </a:ext>
            </a:extLst>
          </p:cNvPr>
          <p:cNvSpPr/>
          <p:nvPr/>
        </p:nvSpPr>
        <p:spPr>
          <a:xfrm>
            <a:off x="5472172" y="4754279"/>
            <a:ext cx="69859" cy="105059"/>
          </a:xfrm>
          <a:custGeom>
            <a:avLst/>
            <a:gdLst>
              <a:gd name="connsiteX0" fmla="*/ 69791 w 69859"/>
              <a:gd name="connsiteY0" fmla="*/ 101884 h 105059"/>
              <a:gd name="connsiteX1" fmla="*/ 4703 w 69859"/>
              <a:gd name="connsiteY1" fmla="*/ 3459 h 105059"/>
              <a:gd name="connsiteX2" fmla="*/ 6291 w 69859"/>
              <a:gd name="connsiteY2" fmla="*/ 25684 h 105059"/>
              <a:gd name="connsiteX3" fmla="*/ 15816 w 69859"/>
              <a:gd name="connsiteY3" fmla="*/ 59021 h 105059"/>
              <a:gd name="connsiteX4" fmla="*/ 17403 w 69859"/>
              <a:gd name="connsiteY4" fmla="*/ 79659 h 105059"/>
              <a:gd name="connsiteX5" fmla="*/ 69791 w 69859"/>
              <a:gd name="connsiteY5" fmla="*/ 101884 h 10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59" h="105059">
                <a:moveTo>
                  <a:pt x="69791" y="101884"/>
                </a:moveTo>
                <a:cubicBezTo>
                  <a:pt x="67674" y="89184"/>
                  <a:pt x="15286" y="16159"/>
                  <a:pt x="4703" y="3459"/>
                </a:cubicBezTo>
                <a:cubicBezTo>
                  <a:pt x="-5880" y="-9241"/>
                  <a:pt x="4439" y="16424"/>
                  <a:pt x="6291" y="25684"/>
                </a:cubicBezTo>
                <a:cubicBezTo>
                  <a:pt x="8143" y="34944"/>
                  <a:pt x="13964" y="50025"/>
                  <a:pt x="15816" y="59021"/>
                </a:cubicBezTo>
                <a:cubicBezTo>
                  <a:pt x="17668" y="68017"/>
                  <a:pt x="10259" y="73838"/>
                  <a:pt x="17403" y="79659"/>
                </a:cubicBezTo>
                <a:cubicBezTo>
                  <a:pt x="24547" y="85480"/>
                  <a:pt x="71908" y="114584"/>
                  <a:pt x="69791" y="10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9FDE2CC2-F737-41A7-8A52-64D7EB08C1AA}"/>
              </a:ext>
            </a:extLst>
          </p:cNvPr>
          <p:cNvSpPr/>
          <p:nvPr/>
        </p:nvSpPr>
        <p:spPr>
          <a:xfrm>
            <a:off x="5665680" y="4743450"/>
            <a:ext cx="146158" cy="108039"/>
          </a:xfrm>
          <a:custGeom>
            <a:avLst/>
            <a:gdLst>
              <a:gd name="connsiteX0" fmla="*/ 108 w 146158"/>
              <a:gd name="connsiteY0" fmla="*/ 107950 h 108039"/>
              <a:gd name="connsiteX1" fmla="*/ 77895 w 146158"/>
              <a:gd name="connsiteY1" fmla="*/ 88900 h 108039"/>
              <a:gd name="connsiteX2" fmla="*/ 146158 w 146158"/>
              <a:gd name="connsiteY2" fmla="*/ 0 h 108039"/>
              <a:gd name="connsiteX3" fmla="*/ 146158 w 146158"/>
              <a:gd name="connsiteY3" fmla="*/ 0 h 108039"/>
              <a:gd name="connsiteX4" fmla="*/ 119170 w 146158"/>
              <a:gd name="connsiteY4" fmla="*/ 47625 h 108039"/>
              <a:gd name="connsiteX5" fmla="*/ 95358 w 146158"/>
              <a:gd name="connsiteY5" fmla="*/ 93663 h 108039"/>
              <a:gd name="connsiteX6" fmla="*/ 108 w 146158"/>
              <a:gd name="connsiteY6" fmla="*/ 107950 h 1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158" h="108039">
                <a:moveTo>
                  <a:pt x="108" y="107950"/>
                </a:moveTo>
                <a:cubicBezTo>
                  <a:pt x="-2802" y="107156"/>
                  <a:pt x="53553" y="106892"/>
                  <a:pt x="77895" y="88900"/>
                </a:cubicBezTo>
                <a:cubicBezTo>
                  <a:pt x="102237" y="70908"/>
                  <a:pt x="146158" y="0"/>
                  <a:pt x="146158" y="0"/>
                </a:cubicBezTo>
                <a:lnTo>
                  <a:pt x="146158" y="0"/>
                </a:lnTo>
                <a:cubicBezTo>
                  <a:pt x="141660" y="7937"/>
                  <a:pt x="127637" y="32014"/>
                  <a:pt x="119170" y="47625"/>
                </a:cubicBezTo>
                <a:cubicBezTo>
                  <a:pt x="110703" y="63236"/>
                  <a:pt x="113085" y="83080"/>
                  <a:pt x="95358" y="93663"/>
                </a:cubicBezTo>
                <a:cubicBezTo>
                  <a:pt x="77631" y="104246"/>
                  <a:pt x="3018" y="108744"/>
                  <a:pt x="108" y="107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hidarikurome">
            <a:extLst>
              <a:ext uri="{FF2B5EF4-FFF2-40B4-BE49-F238E27FC236}">
                <a16:creationId xmlns:a16="http://schemas.microsoft.com/office/drawing/2014/main" id="{A29152B9-4C74-4603-8A79-111C23E4E5C1}"/>
              </a:ext>
            </a:extLst>
          </p:cNvPr>
          <p:cNvSpPr/>
          <p:nvPr/>
        </p:nvSpPr>
        <p:spPr>
          <a:xfrm>
            <a:off x="5475727" y="4858954"/>
            <a:ext cx="303127" cy="216461"/>
          </a:xfrm>
          <a:custGeom>
            <a:avLst/>
            <a:gdLst>
              <a:gd name="connsiteX0" fmla="*/ 272611 w 303127"/>
              <a:gd name="connsiteY0" fmla="*/ 8321 h 216461"/>
              <a:gd name="connsiteX1" fmla="*/ 301186 w 303127"/>
              <a:gd name="connsiteY1" fmla="*/ 70234 h 216461"/>
              <a:gd name="connsiteX2" fmla="*/ 294836 w 303127"/>
              <a:gd name="connsiteY2" fmla="*/ 138496 h 216461"/>
              <a:gd name="connsiteX3" fmla="*/ 248798 w 303127"/>
              <a:gd name="connsiteY3" fmla="*/ 189296 h 216461"/>
              <a:gd name="connsiteX4" fmla="*/ 190061 w 303127"/>
              <a:gd name="connsiteY4" fmla="*/ 214696 h 216461"/>
              <a:gd name="connsiteX5" fmla="*/ 82111 w 303127"/>
              <a:gd name="connsiteY5" fmla="*/ 209934 h 216461"/>
              <a:gd name="connsiteX6" fmla="*/ 32898 w 303127"/>
              <a:gd name="connsiteY6" fmla="*/ 175009 h 216461"/>
              <a:gd name="connsiteX7" fmla="*/ 4323 w 303127"/>
              <a:gd name="connsiteY7" fmla="*/ 121034 h 216461"/>
              <a:gd name="connsiteX8" fmla="*/ 2736 w 303127"/>
              <a:gd name="connsiteY8" fmla="*/ 41659 h 216461"/>
              <a:gd name="connsiteX9" fmla="*/ 29723 w 303127"/>
              <a:gd name="connsiteY9" fmla="*/ 11496 h 216461"/>
              <a:gd name="connsiteX10" fmla="*/ 105923 w 303127"/>
              <a:gd name="connsiteY10" fmla="*/ 1971 h 216461"/>
              <a:gd name="connsiteX11" fmla="*/ 272611 w 303127"/>
              <a:gd name="connsiteY11" fmla="*/ 8321 h 21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127" h="216461">
                <a:moveTo>
                  <a:pt x="272611" y="8321"/>
                </a:moveTo>
                <a:cubicBezTo>
                  <a:pt x="305155" y="19698"/>
                  <a:pt x="297482" y="48538"/>
                  <a:pt x="301186" y="70234"/>
                </a:cubicBezTo>
                <a:cubicBezTo>
                  <a:pt x="304890" y="91930"/>
                  <a:pt x="303567" y="118652"/>
                  <a:pt x="294836" y="138496"/>
                </a:cubicBezTo>
                <a:cubicBezTo>
                  <a:pt x="286105" y="158340"/>
                  <a:pt x="266260" y="176596"/>
                  <a:pt x="248798" y="189296"/>
                </a:cubicBezTo>
                <a:cubicBezTo>
                  <a:pt x="231335" y="201996"/>
                  <a:pt x="217842" y="211256"/>
                  <a:pt x="190061" y="214696"/>
                </a:cubicBezTo>
                <a:cubicBezTo>
                  <a:pt x="162280" y="218136"/>
                  <a:pt x="108305" y="216548"/>
                  <a:pt x="82111" y="209934"/>
                </a:cubicBezTo>
                <a:cubicBezTo>
                  <a:pt x="55917" y="203320"/>
                  <a:pt x="45863" y="189826"/>
                  <a:pt x="32898" y="175009"/>
                </a:cubicBezTo>
                <a:cubicBezTo>
                  <a:pt x="19933" y="160192"/>
                  <a:pt x="9350" y="143259"/>
                  <a:pt x="4323" y="121034"/>
                </a:cubicBezTo>
                <a:cubicBezTo>
                  <a:pt x="-704" y="98809"/>
                  <a:pt x="-1497" y="59915"/>
                  <a:pt x="2736" y="41659"/>
                </a:cubicBezTo>
                <a:cubicBezTo>
                  <a:pt x="6969" y="23403"/>
                  <a:pt x="12525" y="18111"/>
                  <a:pt x="29723" y="11496"/>
                </a:cubicBezTo>
                <a:cubicBezTo>
                  <a:pt x="46921" y="4881"/>
                  <a:pt x="68617" y="4088"/>
                  <a:pt x="105923" y="1971"/>
                </a:cubicBezTo>
                <a:cubicBezTo>
                  <a:pt x="143229" y="-146"/>
                  <a:pt x="240067" y="-3056"/>
                  <a:pt x="272611" y="83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8EA7AC6-3C13-40BD-98C6-B94B12A0EBDC}"/>
              </a:ext>
            </a:extLst>
          </p:cNvPr>
          <p:cNvSpPr/>
          <p:nvPr/>
        </p:nvSpPr>
        <p:spPr>
          <a:xfrm>
            <a:off x="5514716" y="4873609"/>
            <a:ext cx="225287" cy="190789"/>
          </a:xfrm>
          <a:custGeom>
            <a:avLst/>
            <a:gdLst>
              <a:gd name="connsiteX0" fmla="*/ 28834 w 225287"/>
              <a:gd name="connsiteY0" fmla="*/ 15891 h 190789"/>
              <a:gd name="connsiteX1" fmla="*/ 114559 w 225287"/>
              <a:gd name="connsiteY1" fmla="*/ 16 h 190789"/>
              <a:gd name="connsiteX2" fmla="*/ 181234 w 225287"/>
              <a:gd name="connsiteY2" fmla="*/ 14304 h 190789"/>
              <a:gd name="connsiteX3" fmla="*/ 219334 w 225287"/>
              <a:gd name="connsiteY3" fmla="*/ 69866 h 190789"/>
              <a:gd name="connsiteX4" fmla="*/ 224097 w 225287"/>
              <a:gd name="connsiteY4" fmla="*/ 103204 h 190789"/>
              <a:gd name="connsiteX5" fmla="*/ 208222 w 225287"/>
              <a:gd name="connsiteY5" fmla="*/ 136541 h 190789"/>
              <a:gd name="connsiteX6" fmla="*/ 168534 w 225287"/>
              <a:gd name="connsiteY6" fmla="*/ 179404 h 190789"/>
              <a:gd name="connsiteX7" fmla="*/ 133609 w 225287"/>
              <a:gd name="connsiteY7" fmla="*/ 190516 h 190789"/>
              <a:gd name="connsiteX8" fmla="*/ 65347 w 225287"/>
              <a:gd name="connsiteY8" fmla="*/ 171466 h 190789"/>
              <a:gd name="connsiteX9" fmla="*/ 25659 w 225287"/>
              <a:gd name="connsiteY9" fmla="*/ 142891 h 190789"/>
              <a:gd name="connsiteX10" fmla="*/ 3434 w 225287"/>
              <a:gd name="connsiteY10" fmla="*/ 112729 h 190789"/>
              <a:gd name="connsiteX11" fmla="*/ 1847 w 225287"/>
              <a:gd name="connsiteY11" fmla="*/ 88916 h 190789"/>
              <a:gd name="connsiteX12" fmla="*/ 28834 w 225287"/>
              <a:gd name="connsiteY12" fmla="*/ 15891 h 1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287" h="190789">
                <a:moveTo>
                  <a:pt x="28834" y="15891"/>
                </a:moveTo>
                <a:cubicBezTo>
                  <a:pt x="47619" y="1074"/>
                  <a:pt x="89159" y="280"/>
                  <a:pt x="114559" y="16"/>
                </a:cubicBezTo>
                <a:cubicBezTo>
                  <a:pt x="139959" y="-249"/>
                  <a:pt x="163772" y="2662"/>
                  <a:pt x="181234" y="14304"/>
                </a:cubicBezTo>
                <a:cubicBezTo>
                  <a:pt x="198696" y="25946"/>
                  <a:pt x="212190" y="55049"/>
                  <a:pt x="219334" y="69866"/>
                </a:cubicBezTo>
                <a:cubicBezTo>
                  <a:pt x="226478" y="84683"/>
                  <a:pt x="225949" y="92092"/>
                  <a:pt x="224097" y="103204"/>
                </a:cubicBezTo>
                <a:cubicBezTo>
                  <a:pt x="222245" y="114317"/>
                  <a:pt x="217482" y="123841"/>
                  <a:pt x="208222" y="136541"/>
                </a:cubicBezTo>
                <a:cubicBezTo>
                  <a:pt x="198962" y="149241"/>
                  <a:pt x="180970" y="170408"/>
                  <a:pt x="168534" y="179404"/>
                </a:cubicBezTo>
                <a:cubicBezTo>
                  <a:pt x="156099" y="188400"/>
                  <a:pt x="150807" y="191839"/>
                  <a:pt x="133609" y="190516"/>
                </a:cubicBezTo>
                <a:cubicBezTo>
                  <a:pt x="116411" y="189193"/>
                  <a:pt x="83339" y="179404"/>
                  <a:pt x="65347" y="171466"/>
                </a:cubicBezTo>
                <a:cubicBezTo>
                  <a:pt x="47355" y="163529"/>
                  <a:pt x="35978" y="152680"/>
                  <a:pt x="25659" y="142891"/>
                </a:cubicBezTo>
                <a:cubicBezTo>
                  <a:pt x="15340" y="133102"/>
                  <a:pt x="7403" y="121725"/>
                  <a:pt x="3434" y="112729"/>
                </a:cubicBezTo>
                <a:cubicBezTo>
                  <a:pt x="-535" y="103733"/>
                  <a:pt x="-1064" y="102939"/>
                  <a:pt x="1847" y="88916"/>
                </a:cubicBezTo>
                <a:cubicBezTo>
                  <a:pt x="4757" y="74893"/>
                  <a:pt x="10049" y="30708"/>
                  <a:pt x="28834" y="158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月 27">
            <a:extLst>
              <a:ext uri="{FF2B5EF4-FFF2-40B4-BE49-F238E27FC236}">
                <a16:creationId xmlns:a16="http://schemas.microsoft.com/office/drawing/2014/main" id="{D89869EA-5B92-41BB-9551-F8F76F355C62}"/>
              </a:ext>
            </a:extLst>
          </p:cNvPr>
          <p:cNvSpPr/>
          <p:nvPr/>
        </p:nvSpPr>
        <p:spPr>
          <a:xfrm rot="5400000">
            <a:off x="5583716" y="4848705"/>
            <a:ext cx="65717" cy="12700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5DD2F78B-0FEA-424D-B78C-B0FC1B2A39C7}"/>
              </a:ext>
            </a:extLst>
          </p:cNvPr>
          <p:cNvSpPr/>
          <p:nvPr/>
        </p:nvSpPr>
        <p:spPr>
          <a:xfrm>
            <a:off x="5938303" y="5013182"/>
            <a:ext cx="41896" cy="134326"/>
          </a:xfrm>
          <a:custGeom>
            <a:avLst/>
            <a:gdLst>
              <a:gd name="connsiteX0" fmla="*/ 535 w 41896"/>
              <a:gd name="connsiteY0" fmla="*/ 143 h 134326"/>
              <a:gd name="connsiteX1" fmla="*/ 41810 w 41896"/>
              <a:gd name="connsiteY1" fmla="*/ 81106 h 134326"/>
              <a:gd name="connsiteX2" fmla="*/ 11647 w 41896"/>
              <a:gd name="connsiteY2" fmla="*/ 133493 h 134326"/>
              <a:gd name="connsiteX3" fmla="*/ 21172 w 41896"/>
              <a:gd name="connsiteY3" fmla="*/ 109681 h 134326"/>
              <a:gd name="connsiteX4" fmla="*/ 17997 w 41896"/>
              <a:gd name="connsiteY4" fmla="*/ 62056 h 134326"/>
              <a:gd name="connsiteX5" fmla="*/ 535 w 41896"/>
              <a:gd name="connsiteY5" fmla="*/ 143 h 13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96" h="134326">
                <a:moveTo>
                  <a:pt x="535" y="143"/>
                </a:moveTo>
                <a:cubicBezTo>
                  <a:pt x="4504" y="3318"/>
                  <a:pt x="39958" y="58881"/>
                  <a:pt x="41810" y="81106"/>
                </a:cubicBezTo>
                <a:cubicBezTo>
                  <a:pt x="43662" y="103331"/>
                  <a:pt x="15087" y="128731"/>
                  <a:pt x="11647" y="133493"/>
                </a:cubicBezTo>
                <a:cubicBezTo>
                  <a:pt x="8207" y="138255"/>
                  <a:pt x="20114" y="121587"/>
                  <a:pt x="21172" y="109681"/>
                </a:cubicBezTo>
                <a:cubicBezTo>
                  <a:pt x="22230" y="97775"/>
                  <a:pt x="20114" y="76608"/>
                  <a:pt x="17997" y="62056"/>
                </a:cubicBezTo>
                <a:cubicBezTo>
                  <a:pt x="15880" y="47504"/>
                  <a:pt x="-3434" y="-3032"/>
                  <a:pt x="535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C3F38B24-0AF6-4916-9252-2908F3B1CA30}"/>
              </a:ext>
            </a:extLst>
          </p:cNvPr>
          <p:cNvSpPr/>
          <p:nvPr/>
        </p:nvSpPr>
        <p:spPr>
          <a:xfrm>
            <a:off x="5887818" y="5027522"/>
            <a:ext cx="52724" cy="158264"/>
          </a:xfrm>
          <a:custGeom>
            <a:avLst/>
            <a:gdLst>
              <a:gd name="connsiteX0" fmla="*/ 52607 w 52724"/>
              <a:gd name="connsiteY0" fmla="*/ 91 h 158264"/>
              <a:gd name="connsiteX1" fmla="*/ 14507 w 52724"/>
              <a:gd name="connsiteY1" fmla="*/ 68353 h 158264"/>
              <a:gd name="connsiteX2" fmla="*/ 16095 w 52724"/>
              <a:gd name="connsiteY2" fmla="*/ 157253 h 158264"/>
              <a:gd name="connsiteX3" fmla="*/ 14507 w 52724"/>
              <a:gd name="connsiteY3" fmla="*/ 114391 h 158264"/>
              <a:gd name="connsiteX4" fmla="*/ 220 w 52724"/>
              <a:gd name="connsiteY4" fmla="*/ 82641 h 158264"/>
              <a:gd name="connsiteX5" fmla="*/ 52607 w 52724"/>
              <a:gd name="connsiteY5" fmla="*/ 91 h 15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4" h="158264">
                <a:moveTo>
                  <a:pt x="52607" y="91"/>
                </a:moveTo>
                <a:cubicBezTo>
                  <a:pt x="54988" y="-2290"/>
                  <a:pt x="20592" y="42159"/>
                  <a:pt x="14507" y="68353"/>
                </a:cubicBezTo>
                <a:cubicBezTo>
                  <a:pt x="8422" y="94547"/>
                  <a:pt x="16095" y="149580"/>
                  <a:pt x="16095" y="157253"/>
                </a:cubicBezTo>
                <a:cubicBezTo>
                  <a:pt x="16095" y="164926"/>
                  <a:pt x="17153" y="126826"/>
                  <a:pt x="14507" y="114391"/>
                </a:cubicBezTo>
                <a:cubicBezTo>
                  <a:pt x="11861" y="101956"/>
                  <a:pt x="-1897" y="101162"/>
                  <a:pt x="220" y="82641"/>
                </a:cubicBezTo>
                <a:cubicBezTo>
                  <a:pt x="2337" y="64120"/>
                  <a:pt x="50226" y="2472"/>
                  <a:pt x="52607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3C51060C-F400-4B14-846C-C8312728211A}"/>
              </a:ext>
            </a:extLst>
          </p:cNvPr>
          <p:cNvSpPr/>
          <p:nvPr/>
        </p:nvSpPr>
        <p:spPr>
          <a:xfrm>
            <a:off x="5806857" y="5078345"/>
            <a:ext cx="51052" cy="110636"/>
          </a:xfrm>
          <a:custGeom>
            <a:avLst/>
            <a:gdLst>
              <a:gd name="connsiteX0" fmla="*/ 24031 w 51052"/>
              <a:gd name="connsiteY0" fmla="*/ 68 h 110636"/>
              <a:gd name="connsiteX1" fmla="*/ 25618 w 51052"/>
              <a:gd name="connsiteY1" fmla="*/ 52455 h 110636"/>
              <a:gd name="connsiteX2" fmla="*/ 51018 w 51052"/>
              <a:gd name="connsiteY2" fmla="*/ 109605 h 110636"/>
              <a:gd name="connsiteX3" fmla="*/ 30381 w 51052"/>
              <a:gd name="connsiteY3" fmla="*/ 87380 h 110636"/>
              <a:gd name="connsiteX4" fmla="*/ 218 w 51052"/>
              <a:gd name="connsiteY4" fmla="*/ 63568 h 110636"/>
              <a:gd name="connsiteX5" fmla="*/ 24031 w 51052"/>
              <a:gd name="connsiteY5" fmla="*/ 68 h 11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52" h="110636">
                <a:moveTo>
                  <a:pt x="24031" y="68"/>
                </a:moveTo>
                <a:cubicBezTo>
                  <a:pt x="28264" y="-1784"/>
                  <a:pt x="21120" y="34199"/>
                  <a:pt x="25618" y="52455"/>
                </a:cubicBezTo>
                <a:cubicBezTo>
                  <a:pt x="30116" y="70711"/>
                  <a:pt x="50224" y="103784"/>
                  <a:pt x="51018" y="109605"/>
                </a:cubicBezTo>
                <a:cubicBezTo>
                  <a:pt x="51812" y="115426"/>
                  <a:pt x="38848" y="95053"/>
                  <a:pt x="30381" y="87380"/>
                </a:cubicBezTo>
                <a:cubicBezTo>
                  <a:pt x="21914" y="79707"/>
                  <a:pt x="2864" y="76797"/>
                  <a:pt x="218" y="63568"/>
                </a:cubicBezTo>
                <a:cubicBezTo>
                  <a:pt x="-2428" y="50339"/>
                  <a:pt x="19798" y="1920"/>
                  <a:pt x="2403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2A3B91BF-A680-4A14-982A-55C612ED7D39}"/>
              </a:ext>
            </a:extLst>
          </p:cNvPr>
          <p:cNvSpPr/>
          <p:nvPr/>
        </p:nvSpPr>
        <p:spPr>
          <a:xfrm>
            <a:off x="5714967" y="5105358"/>
            <a:ext cx="62009" cy="122777"/>
          </a:xfrm>
          <a:custGeom>
            <a:avLst/>
            <a:gdLst>
              <a:gd name="connsiteX0" fmla="*/ 38133 w 62009"/>
              <a:gd name="connsiteY0" fmla="*/ 42 h 122777"/>
              <a:gd name="connsiteX1" fmla="*/ 25433 w 62009"/>
              <a:gd name="connsiteY1" fmla="*/ 49255 h 122777"/>
              <a:gd name="connsiteX2" fmla="*/ 61946 w 62009"/>
              <a:gd name="connsiteY2" fmla="*/ 122280 h 122777"/>
              <a:gd name="connsiteX3" fmla="*/ 33371 w 62009"/>
              <a:gd name="connsiteY3" fmla="*/ 79417 h 122777"/>
              <a:gd name="connsiteX4" fmla="*/ 33 w 62009"/>
              <a:gd name="connsiteY4" fmla="*/ 41317 h 122777"/>
              <a:gd name="connsiteX5" fmla="*/ 38133 w 62009"/>
              <a:gd name="connsiteY5" fmla="*/ 42 h 12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09" h="122777">
                <a:moveTo>
                  <a:pt x="38133" y="42"/>
                </a:moveTo>
                <a:cubicBezTo>
                  <a:pt x="42366" y="1365"/>
                  <a:pt x="21464" y="28882"/>
                  <a:pt x="25433" y="49255"/>
                </a:cubicBezTo>
                <a:cubicBezTo>
                  <a:pt x="29402" y="69628"/>
                  <a:pt x="60623" y="117253"/>
                  <a:pt x="61946" y="122280"/>
                </a:cubicBezTo>
                <a:cubicBezTo>
                  <a:pt x="63269" y="127307"/>
                  <a:pt x="43690" y="92911"/>
                  <a:pt x="33371" y="79417"/>
                </a:cubicBezTo>
                <a:cubicBezTo>
                  <a:pt x="23052" y="65923"/>
                  <a:pt x="-1025" y="54281"/>
                  <a:pt x="33" y="41317"/>
                </a:cubicBezTo>
                <a:cubicBezTo>
                  <a:pt x="1091" y="28353"/>
                  <a:pt x="33900" y="-1281"/>
                  <a:pt x="38133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EEDA175B-6021-4191-86DB-2C3A8E83F0D8}"/>
              </a:ext>
            </a:extLst>
          </p:cNvPr>
          <p:cNvSpPr/>
          <p:nvPr/>
        </p:nvSpPr>
        <p:spPr>
          <a:xfrm>
            <a:off x="5644261" y="5121274"/>
            <a:ext cx="33569" cy="115029"/>
          </a:xfrm>
          <a:custGeom>
            <a:avLst/>
            <a:gdLst>
              <a:gd name="connsiteX0" fmla="*/ 31052 w 33569"/>
              <a:gd name="connsiteY0" fmla="*/ 1 h 115029"/>
              <a:gd name="connsiteX1" fmla="*/ 29464 w 33569"/>
              <a:gd name="connsiteY1" fmla="*/ 57151 h 115029"/>
              <a:gd name="connsiteX2" fmla="*/ 889 w 33569"/>
              <a:gd name="connsiteY2" fmla="*/ 112714 h 115029"/>
              <a:gd name="connsiteX3" fmla="*/ 7239 w 33569"/>
              <a:gd name="connsiteY3" fmla="*/ 100014 h 115029"/>
              <a:gd name="connsiteX4" fmla="*/ 7239 w 33569"/>
              <a:gd name="connsiteY4" fmla="*/ 58739 h 115029"/>
              <a:gd name="connsiteX5" fmla="*/ 31052 w 33569"/>
              <a:gd name="connsiteY5" fmla="*/ 1 h 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69" h="115029">
                <a:moveTo>
                  <a:pt x="31052" y="1"/>
                </a:moveTo>
                <a:cubicBezTo>
                  <a:pt x="34756" y="-264"/>
                  <a:pt x="34491" y="38366"/>
                  <a:pt x="29464" y="57151"/>
                </a:cubicBezTo>
                <a:cubicBezTo>
                  <a:pt x="24437" y="75936"/>
                  <a:pt x="4593" y="105570"/>
                  <a:pt x="889" y="112714"/>
                </a:cubicBezTo>
                <a:cubicBezTo>
                  <a:pt x="-2815" y="119858"/>
                  <a:pt x="6181" y="109010"/>
                  <a:pt x="7239" y="100014"/>
                </a:cubicBezTo>
                <a:cubicBezTo>
                  <a:pt x="8297" y="91018"/>
                  <a:pt x="5652" y="72762"/>
                  <a:pt x="7239" y="58739"/>
                </a:cubicBezTo>
                <a:cubicBezTo>
                  <a:pt x="8826" y="44716"/>
                  <a:pt x="27348" y="266"/>
                  <a:pt x="3105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2BFCF605-F4A4-4D14-81C7-4C3137407EFE}"/>
              </a:ext>
            </a:extLst>
          </p:cNvPr>
          <p:cNvSpPr/>
          <p:nvPr/>
        </p:nvSpPr>
        <p:spPr>
          <a:xfrm>
            <a:off x="5579571" y="5116374"/>
            <a:ext cx="18181" cy="135185"/>
          </a:xfrm>
          <a:custGeom>
            <a:avLst/>
            <a:gdLst>
              <a:gd name="connsiteX0" fmla="*/ 17954 w 18181"/>
              <a:gd name="connsiteY0" fmla="*/ 139 h 135185"/>
              <a:gd name="connsiteX1" fmla="*/ 492 w 18181"/>
              <a:gd name="connsiteY1" fmla="*/ 55701 h 135185"/>
              <a:gd name="connsiteX2" fmla="*/ 5254 w 18181"/>
              <a:gd name="connsiteY2" fmla="*/ 135076 h 135185"/>
              <a:gd name="connsiteX3" fmla="*/ 10017 w 18181"/>
              <a:gd name="connsiteY3" fmla="*/ 71576 h 135185"/>
              <a:gd name="connsiteX4" fmla="*/ 17954 w 18181"/>
              <a:gd name="connsiteY4" fmla="*/ 139 h 13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1" h="135185">
                <a:moveTo>
                  <a:pt x="17954" y="139"/>
                </a:moveTo>
                <a:cubicBezTo>
                  <a:pt x="16366" y="-2507"/>
                  <a:pt x="2609" y="33212"/>
                  <a:pt x="492" y="55701"/>
                </a:cubicBezTo>
                <a:cubicBezTo>
                  <a:pt x="-1625" y="78191"/>
                  <a:pt x="3666" y="132430"/>
                  <a:pt x="5254" y="135076"/>
                </a:cubicBezTo>
                <a:cubicBezTo>
                  <a:pt x="6841" y="137722"/>
                  <a:pt x="7636" y="91684"/>
                  <a:pt x="10017" y="71576"/>
                </a:cubicBezTo>
                <a:cubicBezTo>
                  <a:pt x="12398" y="51468"/>
                  <a:pt x="19542" y="2785"/>
                  <a:pt x="17954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1889EE67-8288-4AE7-BAA6-E79D0B887B70}"/>
              </a:ext>
            </a:extLst>
          </p:cNvPr>
          <p:cNvSpPr/>
          <p:nvPr/>
        </p:nvSpPr>
        <p:spPr>
          <a:xfrm>
            <a:off x="5499091" y="5111138"/>
            <a:ext cx="49411" cy="128550"/>
          </a:xfrm>
          <a:custGeom>
            <a:avLst/>
            <a:gdLst>
              <a:gd name="connsiteX0" fmla="*/ 49222 w 49411"/>
              <a:gd name="connsiteY0" fmla="*/ 612 h 128550"/>
              <a:gd name="connsiteX1" fmla="*/ 17472 w 49411"/>
              <a:gd name="connsiteY1" fmla="*/ 56175 h 128550"/>
              <a:gd name="connsiteX2" fmla="*/ 30172 w 49411"/>
              <a:gd name="connsiteY2" fmla="*/ 127612 h 128550"/>
              <a:gd name="connsiteX3" fmla="*/ 26997 w 49411"/>
              <a:gd name="connsiteY3" fmla="*/ 92687 h 128550"/>
              <a:gd name="connsiteX4" fmla="*/ 9 w 49411"/>
              <a:gd name="connsiteY4" fmla="*/ 30775 h 128550"/>
              <a:gd name="connsiteX5" fmla="*/ 49222 w 49411"/>
              <a:gd name="connsiteY5" fmla="*/ 612 h 12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11" h="128550">
                <a:moveTo>
                  <a:pt x="49222" y="612"/>
                </a:moveTo>
                <a:cubicBezTo>
                  <a:pt x="52132" y="4845"/>
                  <a:pt x="20647" y="35008"/>
                  <a:pt x="17472" y="56175"/>
                </a:cubicBezTo>
                <a:cubicBezTo>
                  <a:pt x="14297" y="77342"/>
                  <a:pt x="28585" y="121527"/>
                  <a:pt x="30172" y="127612"/>
                </a:cubicBezTo>
                <a:cubicBezTo>
                  <a:pt x="31759" y="133697"/>
                  <a:pt x="32024" y="108826"/>
                  <a:pt x="26997" y="92687"/>
                </a:cubicBezTo>
                <a:cubicBezTo>
                  <a:pt x="21970" y="76548"/>
                  <a:pt x="-520" y="46650"/>
                  <a:pt x="9" y="30775"/>
                </a:cubicBezTo>
                <a:cubicBezTo>
                  <a:pt x="538" y="14900"/>
                  <a:pt x="46312" y="-3621"/>
                  <a:pt x="49222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B33C64F4-38A8-4C74-AC6B-6561063EB2C9}"/>
              </a:ext>
            </a:extLst>
          </p:cNvPr>
          <p:cNvSpPr/>
          <p:nvPr/>
        </p:nvSpPr>
        <p:spPr>
          <a:xfrm>
            <a:off x="5530537" y="5012637"/>
            <a:ext cx="426363" cy="133832"/>
          </a:xfrm>
          <a:custGeom>
            <a:avLst/>
            <a:gdLst>
              <a:gd name="connsiteX0" fmla="*/ 313 w 426363"/>
              <a:gd name="connsiteY0" fmla="*/ 122926 h 133832"/>
              <a:gd name="connsiteX1" fmla="*/ 225738 w 426363"/>
              <a:gd name="connsiteY1" fmla="*/ 132451 h 133832"/>
              <a:gd name="connsiteX2" fmla="*/ 346388 w 426363"/>
              <a:gd name="connsiteY2" fmla="*/ 91176 h 133832"/>
              <a:gd name="connsiteX3" fmla="*/ 425763 w 426363"/>
              <a:gd name="connsiteY3" fmla="*/ 688 h 133832"/>
              <a:gd name="connsiteX4" fmla="*/ 379726 w 426363"/>
              <a:gd name="connsiteY4" fmla="*/ 51488 h 133832"/>
              <a:gd name="connsiteX5" fmla="*/ 322576 w 426363"/>
              <a:gd name="connsiteY5" fmla="*/ 88001 h 133832"/>
              <a:gd name="connsiteX6" fmla="*/ 179701 w 426363"/>
              <a:gd name="connsiteY6" fmla="*/ 111813 h 133832"/>
              <a:gd name="connsiteX7" fmla="*/ 313 w 426363"/>
              <a:gd name="connsiteY7" fmla="*/ 122926 h 13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363" h="133832">
                <a:moveTo>
                  <a:pt x="313" y="122926"/>
                </a:moveTo>
                <a:cubicBezTo>
                  <a:pt x="7986" y="126366"/>
                  <a:pt x="168059" y="137743"/>
                  <a:pt x="225738" y="132451"/>
                </a:cubicBezTo>
                <a:cubicBezTo>
                  <a:pt x="283417" y="127159"/>
                  <a:pt x="313051" y="113136"/>
                  <a:pt x="346388" y="91176"/>
                </a:cubicBezTo>
                <a:cubicBezTo>
                  <a:pt x="379725" y="69216"/>
                  <a:pt x="420207" y="7303"/>
                  <a:pt x="425763" y="688"/>
                </a:cubicBezTo>
                <a:cubicBezTo>
                  <a:pt x="431319" y="-5927"/>
                  <a:pt x="396924" y="36936"/>
                  <a:pt x="379726" y="51488"/>
                </a:cubicBezTo>
                <a:cubicBezTo>
                  <a:pt x="362528" y="66040"/>
                  <a:pt x="355914" y="77947"/>
                  <a:pt x="322576" y="88001"/>
                </a:cubicBezTo>
                <a:cubicBezTo>
                  <a:pt x="289238" y="98055"/>
                  <a:pt x="231559" y="107580"/>
                  <a:pt x="179701" y="111813"/>
                </a:cubicBezTo>
                <a:cubicBezTo>
                  <a:pt x="127843" y="116046"/>
                  <a:pt x="-7360" y="119486"/>
                  <a:pt x="313" y="122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CEE38910-2DE8-4C92-8AE3-C6FA18A96BE3}"/>
              </a:ext>
            </a:extLst>
          </p:cNvPr>
          <p:cNvSpPr/>
          <p:nvPr/>
        </p:nvSpPr>
        <p:spPr>
          <a:xfrm>
            <a:off x="5404554" y="5130363"/>
            <a:ext cx="499649" cy="80316"/>
          </a:xfrm>
          <a:custGeom>
            <a:avLst/>
            <a:gdLst>
              <a:gd name="connsiteX0" fmla="*/ 884 w 499649"/>
              <a:gd name="connsiteY0" fmla="*/ 437 h 80316"/>
              <a:gd name="connsiteX1" fmla="*/ 202496 w 499649"/>
              <a:gd name="connsiteY1" fmla="*/ 70287 h 80316"/>
              <a:gd name="connsiteX2" fmla="*/ 359659 w 499649"/>
              <a:gd name="connsiteY2" fmla="*/ 75050 h 80316"/>
              <a:gd name="connsiteX3" fmla="*/ 494596 w 499649"/>
              <a:gd name="connsiteY3" fmla="*/ 24250 h 80316"/>
              <a:gd name="connsiteX4" fmla="*/ 454909 w 499649"/>
              <a:gd name="connsiteY4" fmla="*/ 38537 h 80316"/>
              <a:gd name="connsiteX5" fmla="*/ 304096 w 499649"/>
              <a:gd name="connsiteY5" fmla="*/ 62350 h 80316"/>
              <a:gd name="connsiteX6" fmla="*/ 135821 w 499649"/>
              <a:gd name="connsiteY6" fmla="*/ 41712 h 80316"/>
              <a:gd name="connsiteX7" fmla="*/ 884 w 499649"/>
              <a:gd name="connsiteY7" fmla="*/ 437 h 8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649" h="80316">
                <a:moveTo>
                  <a:pt x="884" y="437"/>
                </a:moveTo>
                <a:cubicBezTo>
                  <a:pt x="11996" y="5199"/>
                  <a:pt x="142700" y="57851"/>
                  <a:pt x="202496" y="70287"/>
                </a:cubicBezTo>
                <a:cubicBezTo>
                  <a:pt x="262292" y="82723"/>
                  <a:pt x="310976" y="82723"/>
                  <a:pt x="359659" y="75050"/>
                </a:cubicBezTo>
                <a:cubicBezTo>
                  <a:pt x="408342" y="67377"/>
                  <a:pt x="478721" y="30335"/>
                  <a:pt x="494596" y="24250"/>
                </a:cubicBezTo>
                <a:cubicBezTo>
                  <a:pt x="510471" y="18165"/>
                  <a:pt x="486659" y="32187"/>
                  <a:pt x="454909" y="38537"/>
                </a:cubicBezTo>
                <a:cubicBezTo>
                  <a:pt x="423159" y="44887"/>
                  <a:pt x="357277" y="61821"/>
                  <a:pt x="304096" y="62350"/>
                </a:cubicBezTo>
                <a:cubicBezTo>
                  <a:pt x="250915" y="62879"/>
                  <a:pt x="185563" y="52295"/>
                  <a:pt x="135821" y="41712"/>
                </a:cubicBezTo>
                <a:cubicBezTo>
                  <a:pt x="86079" y="31129"/>
                  <a:pt x="-10228" y="-4325"/>
                  <a:pt x="884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4E22F048-AF99-4355-960E-8131D21486C2}"/>
              </a:ext>
            </a:extLst>
          </p:cNvPr>
          <p:cNvSpPr/>
          <p:nvPr/>
        </p:nvSpPr>
        <p:spPr>
          <a:xfrm>
            <a:off x="5466528" y="5192709"/>
            <a:ext cx="448497" cy="56238"/>
          </a:xfrm>
          <a:custGeom>
            <a:avLst/>
            <a:gdLst>
              <a:gd name="connsiteX0" fmla="*/ 822 w 448497"/>
              <a:gd name="connsiteY0" fmla="*/ 4 h 56238"/>
              <a:gd name="connsiteX1" fmla="*/ 272285 w 448497"/>
              <a:gd name="connsiteY1" fmla="*/ 50804 h 56238"/>
              <a:gd name="connsiteX2" fmla="*/ 448497 w 448497"/>
              <a:gd name="connsiteY2" fmla="*/ 50804 h 56238"/>
              <a:gd name="connsiteX3" fmla="*/ 350072 w 448497"/>
              <a:gd name="connsiteY3" fmla="*/ 50804 h 56238"/>
              <a:gd name="connsiteX4" fmla="*/ 192910 w 448497"/>
              <a:gd name="connsiteY4" fmla="*/ 53979 h 56238"/>
              <a:gd name="connsiteX5" fmla="*/ 822 w 448497"/>
              <a:gd name="connsiteY5" fmla="*/ 4 h 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7" h="56238">
                <a:moveTo>
                  <a:pt x="822" y="4"/>
                </a:moveTo>
                <a:cubicBezTo>
                  <a:pt x="14051" y="-525"/>
                  <a:pt x="197672" y="42337"/>
                  <a:pt x="272285" y="50804"/>
                </a:cubicBezTo>
                <a:cubicBezTo>
                  <a:pt x="346898" y="59271"/>
                  <a:pt x="448497" y="50804"/>
                  <a:pt x="448497" y="50804"/>
                </a:cubicBezTo>
                <a:lnTo>
                  <a:pt x="350072" y="50804"/>
                </a:lnTo>
                <a:cubicBezTo>
                  <a:pt x="307474" y="51333"/>
                  <a:pt x="248208" y="60329"/>
                  <a:pt x="192910" y="53979"/>
                </a:cubicBezTo>
                <a:cubicBezTo>
                  <a:pt x="137612" y="47629"/>
                  <a:pt x="-12407" y="533"/>
                  <a:pt x="82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BF411554-C358-4A6E-B623-D8E7EF5F97B7}"/>
              </a:ext>
            </a:extLst>
          </p:cNvPr>
          <p:cNvSpPr/>
          <p:nvPr/>
        </p:nvSpPr>
        <p:spPr>
          <a:xfrm>
            <a:off x="5308509" y="4616243"/>
            <a:ext cx="824973" cy="188701"/>
          </a:xfrm>
          <a:custGeom>
            <a:avLst/>
            <a:gdLst>
              <a:gd name="connsiteX0" fmla="*/ 11204 w 824973"/>
              <a:gd name="connsiteY0" fmla="*/ 187532 h 188701"/>
              <a:gd name="connsiteX1" fmla="*/ 65179 w 824973"/>
              <a:gd name="connsiteY1" fmla="*/ 65295 h 188701"/>
              <a:gd name="connsiteX2" fmla="*/ 323941 w 824973"/>
              <a:gd name="connsiteY2" fmla="*/ 12907 h 188701"/>
              <a:gd name="connsiteX3" fmla="*/ 792254 w 824973"/>
              <a:gd name="connsiteY3" fmla="*/ 114507 h 188701"/>
              <a:gd name="connsiteX4" fmla="*/ 770029 w 824973"/>
              <a:gd name="connsiteY4" fmla="*/ 109745 h 188701"/>
              <a:gd name="connsiteX5" fmla="*/ 646204 w 824973"/>
              <a:gd name="connsiteY5" fmla="*/ 63707 h 188701"/>
              <a:gd name="connsiteX6" fmla="*/ 396966 w 824973"/>
              <a:gd name="connsiteY6" fmla="*/ 14495 h 188701"/>
              <a:gd name="connsiteX7" fmla="*/ 236629 w 824973"/>
              <a:gd name="connsiteY7" fmla="*/ 207 h 188701"/>
              <a:gd name="connsiteX8" fmla="*/ 96929 w 824973"/>
              <a:gd name="connsiteY8" fmla="*/ 22432 h 188701"/>
              <a:gd name="connsiteX9" fmla="*/ 8029 w 824973"/>
              <a:gd name="connsiteY9" fmla="*/ 122445 h 188701"/>
              <a:gd name="connsiteX10" fmla="*/ 11204 w 824973"/>
              <a:gd name="connsiteY10" fmla="*/ 187532 h 18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4973" h="188701">
                <a:moveTo>
                  <a:pt x="11204" y="187532"/>
                </a:moveTo>
                <a:cubicBezTo>
                  <a:pt x="20729" y="178007"/>
                  <a:pt x="13056" y="94399"/>
                  <a:pt x="65179" y="65295"/>
                </a:cubicBezTo>
                <a:cubicBezTo>
                  <a:pt x="117302" y="36191"/>
                  <a:pt x="202762" y="4705"/>
                  <a:pt x="323941" y="12907"/>
                </a:cubicBezTo>
                <a:cubicBezTo>
                  <a:pt x="445120" y="21109"/>
                  <a:pt x="717906" y="98367"/>
                  <a:pt x="792254" y="114507"/>
                </a:cubicBezTo>
                <a:cubicBezTo>
                  <a:pt x="866602" y="130647"/>
                  <a:pt x="794371" y="118212"/>
                  <a:pt x="770029" y="109745"/>
                </a:cubicBezTo>
                <a:cubicBezTo>
                  <a:pt x="745687" y="101278"/>
                  <a:pt x="708381" y="79582"/>
                  <a:pt x="646204" y="63707"/>
                </a:cubicBezTo>
                <a:cubicBezTo>
                  <a:pt x="584027" y="47832"/>
                  <a:pt x="465229" y="25078"/>
                  <a:pt x="396966" y="14495"/>
                </a:cubicBezTo>
                <a:cubicBezTo>
                  <a:pt x="328704" y="3912"/>
                  <a:pt x="286635" y="-1116"/>
                  <a:pt x="236629" y="207"/>
                </a:cubicBezTo>
                <a:cubicBezTo>
                  <a:pt x="186623" y="1530"/>
                  <a:pt x="135029" y="2059"/>
                  <a:pt x="96929" y="22432"/>
                </a:cubicBezTo>
                <a:cubicBezTo>
                  <a:pt x="58829" y="42805"/>
                  <a:pt x="22846" y="98897"/>
                  <a:pt x="8029" y="122445"/>
                </a:cubicBezTo>
                <a:cubicBezTo>
                  <a:pt x="-6788" y="145993"/>
                  <a:pt x="1679" y="197057"/>
                  <a:pt x="11204" y="187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E7C6C4DC-67FA-4D25-AA17-5352BE8546FB}"/>
              </a:ext>
            </a:extLst>
          </p:cNvPr>
          <p:cNvSpPr/>
          <p:nvPr/>
        </p:nvSpPr>
        <p:spPr>
          <a:xfrm>
            <a:off x="5043786" y="4651352"/>
            <a:ext cx="57078" cy="174670"/>
          </a:xfrm>
          <a:custGeom>
            <a:avLst/>
            <a:gdLst>
              <a:gd name="connsiteX0" fmla="*/ 56852 w 57078"/>
              <a:gd name="connsiteY0" fmla="*/ 23 h 174670"/>
              <a:gd name="connsiteX1" fmla="*/ 6052 w 57078"/>
              <a:gd name="connsiteY1" fmla="*/ 88923 h 174670"/>
              <a:gd name="connsiteX2" fmla="*/ 2877 w 57078"/>
              <a:gd name="connsiteY2" fmla="*/ 174648 h 174670"/>
              <a:gd name="connsiteX3" fmla="*/ 23514 w 57078"/>
              <a:gd name="connsiteY3" fmla="*/ 80986 h 174670"/>
              <a:gd name="connsiteX4" fmla="*/ 56852 w 57078"/>
              <a:gd name="connsiteY4" fmla="*/ 23 h 17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78" h="174670">
                <a:moveTo>
                  <a:pt x="56852" y="23"/>
                </a:moveTo>
                <a:cubicBezTo>
                  <a:pt x="53942" y="1346"/>
                  <a:pt x="15048" y="59819"/>
                  <a:pt x="6052" y="88923"/>
                </a:cubicBezTo>
                <a:cubicBezTo>
                  <a:pt x="-2944" y="118027"/>
                  <a:pt x="-33" y="175971"/>
                  <a:pt x="2877" y="174648"/>
                </a:cubicBezTo>
                <a:cubicBezTo>
                  <a:pt x="5787" y="173325"/>
                  <a:pt x="13195" y="107444"/>
                  <a:pt x="23514" y="80986"/>
                </a:cubicBezTo>
                <a:cubicBezTo>
                  <a:pt x="33833" y="54528"/>
                  <a:pt x="59762" y="-1300"/>
                  <a:pt x="5685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0533A6A5-5592-4FA3-8EEA-6108BF5CB7F0}"/>
              </a:ext>
            </a:extLst>
          </p:cNvPr>
          <p:cNvSpPr/>
          <p:nvPr/>
        </p:nvSpPr>
        <p:spPr>
          <a:xfrm>
            <a:off x="5006748" y="4877339"/>
            <a:ext cx="65416" cy="271085"/>
          </a:xfrm>
          <a:custGeom>
            <a:avLst/>
            <a:gdLst>
              <a:gd name="connsiteX0" fmla="*/ 65315 w 65416"/>
              <a:gd name="connsiteY0" fmla="*/ 1049 h 271085"/>
              <a:gd name="connsiteX1" fmla="*/ 16102 w 65416"/>
              <a:gd name="connsiteY1" fmla="*/ 86774 h 271085"/>
              <a:gd name="connsiteX2" fmla="*/ 52615 w 65416"/>
              <a:gd name="connsiteY2" fmla="*/ 266161 h 271085"/>
              <a:gd name="connsiteX3" fmla="*/ 36740 w 65416"/>
              <a:gd name="connsiteY3" fmla="*/ 213774 h 271085"/>
              <a:gd name="connsiteX4" fmla="*/ 227 w 65416"/>
              <a:gd name="connsiteY4" fmla="*/ 140749 h 271085"/>
              <a:gd name="connsiteX5" fmla="*/ 65315 w 65416"/>
              <a:gd name="connsiteY5" fmla="*/ 1049 h 27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16" h="271085">
                <a:moveTo>
                  <a:pt x="65315" y="1049"/>
                </a:moveTo>
                <a:cubicBezTo>
                  <a:pt x="67961" y="-7947"/>
                  <a:pt x="18219" y="42589"/>
                  <a:pt x="16102" y="86774"/>
                </a:cubicBezTo>
                <a:cubicBezTo>
                  <a:pt x="13985" y="130959"/>
                  <a:pt x="49175" y="244994"/>
                  <a:pt x="52615" y="266161"/>
                </a:cubicBezTo>
                <a:cubicBezTo>
                  <a:pt x="56055" y="287328"/>
                  <a:pt x="45471" y="234676"/>
                  <a:pt x="36740" y="213774"/>
                </a:cubicBezTo>
                <a:cubicBezTo>
                  <a:pt x="28009" y="192872"/>
                  <a:pt x="-2948" y="173557"/>
                  <a:pt x="227" y="140749"/>
                </a:cubicBezTo>
                <a:cubicBezTo>
                  <a:pt x="3402" y="107941"/>
                  <a:pt x="62669" y="10045"/>
                  <a:pt x="65315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9CFB6CE3-D555-4855-90A1-6F00A0A86B6C}"/>
              </a:ext>
            </a:extLst>
          </p:cNvPr>
          <p:cNvSpPr/>
          <p:nvPr/>
        </p:nvSpPr>
        <p:spPr>
          <a:xfrm>
            <a:off x="5139925" y="5011674"/>
            <a:ext cx="256799" cy="145493"/>
          </a:xfrm>
          <a:custGeom>
            <a:avLst/>
            <a:gdLst>
              <a:gd name="connsiteX0" fmla="*/ 400 w 256799"/>
              <a:gd name="connsiteY0" fmla="*/ 64 h 145493"/>
              <a:gd name="connsiteX1" fmla="*/ 78188 w 256799"/>
              <a:gd name="connsiteY1" fmla="*/ 74676 h 145493"/>
              <a:gd name="connsiteX2" fmla="*/ 138513 w 256799"/>
              <a:gd name="connsiteY2" fmla="*/ 82614 h 145493"/>
              <a:gd name="connsiteX3" fmla="*/ 254400 w 256799"/>
              <a:gd name="connsiteY3" fmla="*/ 144526 h 145493"/>
              <a:gd name="connsiteX4" fmla="*/ 209950 w 256799"/>
              <a:gd name="connsiteY4" fmla="*/ 119126 h 145493"/>
              <a:gd name="connsiteX5" fmla="*/ 127400 w 256799"/>
              <a:gd name="connsiteY5" fmla="*/ 101664 h 145493"/>
              <a:gd name="connsiteX6" fmla="*/ 51200 w 256799"/>
              <a:gd name="connsiteY6" fmla="*/ 61976 h 145493"/>
              <a:gd name="connsiteX7" fmla="*/ 400 w 256799"/>
              <a:gd name="connsiteY7" fmla="*/ 64 h 14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799" h="145493">
                <a:moveTo>
                  <a:pt x="400" y="64"/>
                </a:moveTo>
                <a:cubicBezTo>
                  <a:pt x="4898" y="2181"/>
                  <a:pt x="55169" y="60918"/>
                  <a:pt x="78188" y="74676"/>
                </a:cubicBezTo>
                <a:cubicBezTo>
                  <a:pt x="101207" y="88434"/>
                  <a:pt x="109144" y="70972"/>
                  <a:pt x="138513" y="82614"/>
                </a:cubicBezTo>
                <a:cubicBezTo>
                  <a:pt x="167882" y="94256"/>
                  <a:pt x="242494" y="138441"/>
                  <a:pt x="254400" y="144526"/>
                </a:cubicBezTo>
                <a:cubicBezTo>
                  <a:pt x="266306" y="150611"/>
                  <a:pt x="231117" y="126270"/>
                  <a:pt x="209950" y="119126"/>
                </a:cubicBezTo>
                <a:cubicBezTo>
                  <a:pt x="188783" y="111982"/>
                  <a:pt x="153858" y="111189"/>
                  <a:pt x="127400" y="101664"/>
                </a:cubicBezTo>
                <a:cubicBezTo>
                  <a:pt x="100942" y="92139"/>
                  <a:pt x="72102" y="75205"/>
                  <a:pt x="51200" y="61976"/>
                </a:cubicBezTo>
                <a:cubicBezTo>
                  <a:pt x="30298" y="48747"/>
                  <a:pt x="-4098" y="-2053"/>
                  <a:pt x="40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67232094-7352-40D5-B6AC-5F94B20C6AA6}"/>
              </a:ext>
            </a:extLst>
          </p:cNvPr>
          <p:cNvSpPr/>
          <p:nvPr/>
        </p:nvSpPr>
        <p:spPr>
          <a:xfrm>
            <a:off x="5198411" y="4732017"/>
            <a:ext cx="39192" cy="169923"/>
          </a:xfrm>
          <a:custGeom>
            <a:avLst/>
            <a:gdLst>
              <a:gd name="connsiteX0" fmla="*/ 19702 w 39192"/>
              <a:gd name="connsiteY0" fmla="*/ 321 h 169923"/>
              <a:gd name="connsiteX1" fmla="*/ 21289 w 39192"/>
              <a:gd name="connsiteY1" fmla="*/ 143196 h 169923"/>
              <a:gd name="connsiteX2" fmla="*/ 38752 w 39192"/>
              <a:gd name="connsiteY2" fmla="*/ 167008 h 169923"/>
              <a:gd name="connsiteX3" fmla="*/ 652 w 39192"/>
              <a:gd name="connsiteY3" fmla="*/ 105096 h 169923"/>
              <a:gd name="connsiteX4" fmla="*/ 19702 w 39192"/>
              <a:gd name="connsiteY4" fmla="*/ 321 h 16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92" h="169923">
                <a:moveTo>
                  <a:pt x="19702" y="321"/>
                </a:moveTo>
                <a:cubicBezTo>
                  <a:pt x="23141" y="6671"/>
                  <a:pt x="18114" y="115415"/>
                  <a:pt x="21289" y="143196"/>
                </a:cubicBezTo>
                <a:cubicBezTo>
                  <a:pt x="24464" y="170977"/>
                  <a:pt x="42191" y="173358"/>
                  <a:pt x="38752" y="167008"/>
                </a:cubicBezTo>
                <a:cubicBezTo>
                  <a:pt x="35313" y="160658"/>
                  <a:pt x="5150" y="126527"/>
                  <a:pt x="652" y="105096"/>
                </a:cubicBezTo>
                <a:cubicBezTo>
                  <a:pt x="-3846" y="83665"/>
                  <a:pt x="16263" y="-6029"/>
                  <a:pt x="19702" y="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1AB5B50B-8060-4D52-90A7-8E9C24361E91}"/>
              </a:ext>
            </a:extLst>
          </p:cNvPr>
          <p:cNvSpPr/>
          <p:nvPr/>
        </p:nvSpPr>
        <p:spPr>
          <a:xfrm>
            <a:off x="5686261" y="4729121"/>
            <a:ext cx="389687" cy="112693"/>
          </a:xfrm>
          <a:custGeom>
            <a:avLst/>
            <a:gdLst>
              <a:gd name="connsiteX0" fmla="*/ 164 w 389687"/>
              <a:gd name="connsiteY0" fmla="*/ 42 h 112693"/>
              <a:gd name="connsiteX1" fmla="*/ 235114 w 389687"/>
              <a:gd name="connsiteY1" fmla="*/ 22267 h 112693"/>
              <a:gd name="connsiteX2" fmla="*/ 385927 w 389687"/>
              <a:gd name="connsiteY2" fmla="*/ 111167 h 112693"/>
              <a:gd name="connsiteX3" fmla="*/ 331952 w 389687"/>
              <a:gd name="connsiteY3" fmla="*/ 74654 h 112693"/>
              <a:gd name="connsiteX4" fmla="*/ 200189 w 389687"/>
              <a:gd name="connsiteY4" fmla="*/ 25442 h 112693"/>
              <a:gd name="connsiteX5" fmla="*/ 164 w 389687"/>
              <a:gd name="connsiteY5" fmla="*/ 42 h 11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687" h="112693">
                <a:moveTo>
                  <a:pt x="164" y="42"/>
                </a:moveTo>
                <a:cubicBezTo>
                  <a:pt x="5985" y="-487"/>
                  <a:pt x="170820" y="3746"/>
                  <a:pt x="235114" y="22267"/>
                </a:cubicBezTo>
                <a:cubicBezTo>
                  <a:pt x="299408" y="40788"/>
                  <a:pt x="369787" y="102436"/>
                  <a:pt x="385927" y="111167"/>
                </a:cubicBezTo>
                <a:cubicBezTo>
                  <a:pt x="402067" y="119898"/>
                  <a:pt x="362908" y="88942"/>
                  <a:pt x="331952" y="74654"/>
                </a:cubicBezTo>
                <a:cubicBezTo>
                  <a:pt x="300996" y="60367"/>
                  <a:pt x="256016" y="38142"/>
                  <a:pt x="200189" y="25442"/>
                </a:cubicBezTo>
                <a:cubicBezTo>
                  <a:pt x="144362" y="12742"/>
                  <a:pt x="-5657" y="571"/>
                  <a:pt x="164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90D02995-B881-44A1-A8C5-51AD1944D499}"/>
              </a:ext>
            </a:extLst>
          </p:cNvPr>
          <p:cNvSpPr/>
          <p:nvPr/>
        </p:nvSpPr>
        <p:spPr>
          <a:xfrm>
            <a:off x="5926138" y="4960717"/>
            <a:ext cx="141287" cy="22744"/>
          </a:xfrm>
          <a:custGeom>
            <a:avLst/>
            <a:gdLst>
              <a:gd name="connsiteX0" fmla="*/ 0 w 141287"/>
              <a:gd name="connsiteY0" fmla="*/ 12921 h 22744"/>
              <a:gd name="connsiteX1" fmla="*/ 107950 w 141287"/>
              <a:gd name="connsiteY1" fmla="*/ 22446 h 22744"/>
              <a:gd name="connsiteX2" fmla="*/ 141287 w 141287"/>
              <a:gd name="connsiteY2" fmla="*/ 221 h 22744"/>
              <a:gd name="connsiteX3" fmla="*/ 107950 w 141287"/>
              <a:gd name="connsiteY3" fmla="*/ 11333 h 22744"/>
              <a:gd name="connsiteX4" fmla="*/ 0 w 141287"/>
              <a:gd name="connsiteY4" fmla="*/ 12921 h 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87" h="22744">
                <a:moveTo>
                  <a:pt x="0" y="12921"/>
                </a:moveTo>
                <a:cubicBezTo>
                  <a:pt x="0" y="14773"/>
                  <a:pt x="84402" y="24563"/>
                  <a:pt x="107950" y="22446"/>
                </a:cubicBezTo>
                <a:cubicBezTo>
                  <a:pt x="131498" y="20329"/>
                  <a:pt x="141287" y="2073"/>
                  <a:pt x="141287" y="221"/>
                </a:cubicBezTo>
                <a:cubicBezTo>
                  <a:pt x="141287" y="-1631"/>
                  <a:pt x="129117" y="8687"/>
                  <a:pt x="107950" y="11333"/>
                </a:cubicBezTo>
                <a:cubicBezTo>
                  <a:pt x="86783" y="13979"/>
                  <a:pt x="0" y="11069"/>
                  <a:pt x="0" y="12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15A478D3-81C6-4CE4-85C9-E2A6E70C7931}"/>
              </a:ext>
            </a:extLst>
          </p:cNvPr>
          <p:cNvSpPr/>
          <p:nvPr/>
        </p:nvSpPr>
        <p:spPr>
          <a:xfrm>
            <a:off x="5954710" y="5011218"/>
            <a:ext cx="85376" cy="72227"/>
          </a:xfrm>
          <a:custGeom>
            <a:avLst/>
            <a:gdLst>
              <a:gd name="connsiteX0" fmla="*/ 3 w 85376"/>
              <a:gd name="connsiteY0" fmla="*/ 520 h 72227"/>
              <a:gd name="connsiteX1" fmla="*/ 79378 w 85376"/>
              <a:gd name="connsiteY1" fmla="*/ 21157 h 72227"/>
              <a:gd name="connsiteX2" fmla="*/ 79378 w 85376"/>
              <a:gd name="connsiteY2" fmla="*/ 71957 h 72227"/>
              <a:gd name="connsiteX3" fmla="*/ 76203 w 85376"/>
              <a:gd name="connsiteY3" fmla="*/ 40207 h 72227"/>
              <a:gd name="connsiteX4" fmla="*/ 3 w 85376"/>
              <a:gd name="connsiteY4" fmla="*/ 520 h 7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76" h="72227">
                <a:moveTo>
                  <a:pt x="3" y="520"/>
                </a:moveTo>
                <a:cubicBezTo>
                  <a:pt x="532" y="-2655"/>
                  <a:pt x="66149" y="9251"/>
                  <a:pt x="79378" y="21157"/>
                </a:cubicBezTo>
                <a:cubicBezTo>
                  <a:pt x="92607" y="33063"/>
                  <a:pt x="79907" y="68782"/>
                  <a:pt x="79378" y="71957"/>
                </a:cubicBezTo>
                <a:cubicBezTo>
                  <a:pt x="78849" y="75132"/>
                  <a:pt x="85728" y="49467"/>
                  <a:pt x="76203" y="40207"/>
                </a:cubicBezTo>
                <a:cubicBezTo>
                  <a:pt x="66678" y="30947"/>
                  <a:pt x="-526" y="3695"/>
                  <a:pt x="3" y="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286FF665-C115-455F-B073-44D6F3D064F1}"/>
              </a:ext>
            </a:extLst>
          </p:cNvPr>
          <p:cNvSpPr/>
          <p:nvPr/>
        </p:nvSpPr>
        <p:spPr>
          <a:xfrm>
            <a:off x="5281316" y="4973617"/>
            <a:ext cx="57828" cy="82611"/>
          </a:xfrm>
          <a:custGeom>
            <a:avLst/>
            <a:gdLst>
              <a:gd name="connsiteX0" fmla="*/ 25697 w 57828"/>
              <a:gd name="connsiteY0" fmla="*/ 21 h 82611"/>
              <a:gd name="connsiteX1" fmla="*/ 57447 w 57828"/>
              <a:gd name="connsiteY1" fmla="*/ 50821 h 82611"/>
              <a:gd name="connsiteX2" fmla="*/ 297 w 57828"/>
              <a:gd name="connsiteY2" fmla="*/ 82571 h 82611"/>
              <a:gd name="connsiteX3" fmla="*/ 35222 w 57828"/>
              <a:gd name="connsiteY3" fmla="*/ 57171 h 82611"/>
              <a:gd name="connsiteX4" fmla="*/ 25697 w 57828"/>
              <a:gd name="connsiteY4" fmla="*/ 21 h 8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28" h="82611">
                <a:moveTo>
                  <a:pt x="25697" y="21"/>
                </a:moveTo>
                <a:cubicBezTo>
                  <a:pt x="29401" y="-1037"/>
                  <a:pt x="61680" y="37063"/>
                  <a:pt x="57447" y="50821"/>
                </a:cubicBezTo>
                <a:cubicBezTo>
                  <a:pt x="53214" y="64579"/>
                  <a:pt x="4001" y="81513"/>
                  <a:pt x="297" y="82571"/>
                </a:cubicBezTo>
                <a:cubicBezTo>
                  <a:pt x="-3407" y="83629"/>
                  <a:pt x="28608" y="63786"/>
                  <a:pt x="35222" y="57171"/>
                </a:cubicBezTo>
                <a:cubicBezTo>
                  <a:pt x="41836" y="50556"/>
                  <a:pt x="21993" y="1079"/>
                  <a:pt x="2569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B24C4D5-ED1E-48A7-AF98-9E16F14D66F6}"/>
              </a:ext>
            </a:extLst>
          </p:cNvPr>
          <p:cNvSpPr/>
          <p:nvPr/>
        </p:nvSpPr>
        <p:spPr>
          <a:xfrm>
            <a:off x="5378399" y="4685433"/>
            <a:ext cx="221011" cy="112045"/>
          </a:xfrm>
          <a:custGeom>
            <a:avLst/>
            <a:gdLst>
              <a:gd name="connsiteX0" fmla="*/ 51 w 221011"/>
              <a:gd name="connsiteY0" fmla="*/ 111992 h 112045"/>
              <a:gd name="connsiteX1" fmla="*/ 168326 w 221011"/>
              <a:gd name="connsiteY1" fmla="*/ 8805 h 112045"/>
              <a:gd name="connsiteX2" fmla="*/ 220714 w 221011"/>
              <a:gd name="connsiteY2" fmla="*/ 7217 h 112045"/>
              <a:gd name="connsiteX3" fmla="*/ 150864 w 221011"/>
              <a:gd name="connsiteY3" fmla="*/ 23092 h 112045"/>
              <a:gd name="connsiteX4" fmla="*/ 51 w 221011"/>
              <a:gd name="connsiteY4" fmla="*/ 111992 h 11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11" h="112045">
                <a:moveTo>
                  <a:pt x="51" y="111992"/>
                </a:moveTo>
                <a:cubicBezTo>
                  <a:pt x="2961" y="109611"/>
                  <a:pt x="131549" y="26268"/>
                  <a:pt x="168326" y="8805"/>
                </a:cubicBezTo>
                <a:cubicBezTo>
                  <a:pt x="205103" y="-8658"/>
                  <a:pt x="223624" y="4836"/>
                  <a:pt x="220714" y="7217"/>
                </a:cubicBezTo>
                <a:cubicBezTo>
                  <a:pt x="217804" y="9598"/>
                  <a:pt x="184466" y="9334"/>
                  <a:pt x="150864" y="23092"/>
                </a:cubicBezTo>
                <a:cubicBezTo>
                  <a:pt x="117262" y="36850"/>
                  <a:pt x="-2859" y="114373"/>
                  <a:pt x="51" y="111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D68A01E4-1743-4FA7-B93A-8D620BCE5ADB}"/>
              </a:ext>
            </a:extLst>
          </p:cNvPr>
          <p:cNvSpPr/>
          <p:nvPr/>
        </p:nvSpPr>
        <p:spPr>
          <a:xfrm>
            <a:off x="3496929" y="4447526"/>
            <a:ext cx="321666" cy="157828"/>
          </a:xfrm>
          <a:custGeom>
            <a:avLst/>
            <a:gdLst>
              <a:gd name="connsiteX0" fmla="*/ 334 w 321666"/>
              <a:gd name="connsiteY0" fmla="*/ 157812 h 157828"/>
              <a:gd name="connsiteX1" fmla="*/ 86059 w 321666"/>
              <a:gd name="connsiteY1" fmla="*/ 54624 h 157828"/>
              <a:gd name="connsiteX2" fmla="*/ 311484 w 321666"/>
              <a:gd name="connsiteY2" fmla="*/ 3824 h 157828"/>
              <a:gd name="connsiteX3" fmla="*/ 270209 w 321666"/>
              <a:gd name="connsiteY3" fmla="*/ 5412 h 157828"/>
              <a:gd name="connsiteX4" fmla="*/ 155909 w 321666"/>
              <a:gd name="connsiteY4" fmla="*/ 19699 h 157828"/>
              <a:gd name="connsiteX5" fmla="*/ 60659 w 321666"/>
              <a:gd name="connsiteY5" fmla="*/ 46687 h 157828"/>
              <a:gd name="connsiteX6" fmla="*/ 334 w 321666"/>
              <a:gd name="connsiteY6" fmla="*/ 157812 h 15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666" h="157828">
                <a:moveTo>
                  <a:pt x="334" y="157812"/>
                </a:moveTo>
                <a:cubicBezTo>
                  <a:pt x="4567" y="159135"/>
                  <a:pt x="34201" y="80289"/>
                  <a:pt x="86059" y="54624"/>
                </a:cubicBezTo>
                <a:cubicBezTo>
                  <a:pt x="137917" y="28959"/>
                  <a:pt x="280792" y="12026"/>
                  <a:pt x="311484" y="3824"/>
                </a:cubicBezTo>
                <a:cubicBezTo>
                  <a:pt x="342176" y="-4378"/>
                  <a:pt x="296138" y="2766"/>
                  <a:pt x="270209" y="5412"/>
                </a:cubicBezTo>
                <a:cubicBezTo>
                  <a:pt x="244280" y="8058"/>
                  <a:pt x="190834" y="12820"/>
                  <a:pt x="155909" y="19699"/>
                </a:cubicBezTo>
                <a:cubicBezTo>
                  <a:pt x="120984" y="26578"/>
                  <a:pt x="88440" y="26049"/>
                  <a:pt x="60659" y="46687"/>
                </a:cubicBezTo>
                <a:cubicBezTo>
                  <a:pt x="32878" y="67324"/>
                  <a:pt x="-3899" y="156489"/>
                  <a:pt x="334" y="157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E0100352-875A-497E-B094-AC357A9CF99C}"/>
              </a:ext>
            </a:extLst>
          </p:cNvPr>
          <p:cNvSpPr/>
          <p:nvPr/>
        </p:nvSpPr>
        <p:spPr>
          <a:xfrm>
            <a:off x="3822700" y="4451350"/>
            <a:ext cx="658820" cy="173311"/>
          </a:xfrm>
          <a:custGeom>
            <a:avLst/>
            <a:gdLst>
              <a:gd name="connsiteX0" fmla="*/ 0 w 658820"/>
              <a:gd name="connsiteY0" fmla="*/ 0 h 173311"/>
              <a:gd name="connsiteX1" fmla="*/ 57150 w 658820"/>
              <a:gd name="connsiteY1" fmla="*/ 11113 h 173311"/>
              <a:gd name="connsiteX2" fmla="*/ 231775 w 658820"/>
              <a:gd name="connsiteY2" fmla="*/ 63500 h 173311"/>
              <a:gd name="connsiteX3" fmla="*/ 266700 w 658820"/>
              <a:gd name="connsiteY3" fmla="*/ 79375 h 173311"/>
              <a:gd name="connsiteX4" fmla="*/ 349250 w 658820"/>
              <a:gd name="connsiteY4" fmla="*/ 90488 h 173311"/>
              <a:gd name="connsiteX5" fmla="*/ 515938 w 658820"/>
              <a:gd name="connsiteY5" fmla="*/ 149225 h 173311"/>
              <a:gd name="connsiteX6" fmla="*/ 568325 w 658820"/>
              <a:gd name="connsiteY6" fmla="*/ 166688 h 173311"/>
              <a:gd name="connsiteX7" fmla="*/ 658813 w 658820"/>
              <a:gd name="connsiteY7" fmla="*/ 173038 h 173311"/>
              <a:gd name="connsiteX8" fmla="*/ 573088 w 658820"/>
              <a:gd name="connsiteY8" fmla="*/ 158750 h 173311"/>
              <a:gd name="connsiteX9" fmla="*/ 496888 w 658820"/>
              <a:gd name="connsiteY9" fmla="*/ 133350 h 173311"/>
              <a:gd name="connsiteX10" fmla="*/ 376238 w 658820"/>
              <a:gd name="connsiteY10" fmla="*/ 90488 h 173311"/>
              <a:gd name="connsiteX11" fmla="*/ 234950 w 658820"/>
              <a:gd name="connsiteY11" fmla="*/ 55563 h 173311"/>
              <a:gd name="connsiteX12" fmla="*/ 0 w 658820"/>
              <a:gd name="connsiteY12" fmla="*/ 0 h 17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820" h="173311">
                <a:moveTo>
                  <a:pt x="0" y="0"/>
                </a:moveTo>
                <a:cubicBezTo>
                  <a:pt x="9260" y="265"/>
                  <a:pt x="18521" y="530"/>
                  <a:pt x="57150" y="11113"/>
                </a:cubicBezTo>
                <a:cubicBezTo>
                  <a:pt x="95779" y="21696"/>
                  <a:pt x="196850" y="52123"/>
                  <a:pt x="231775" y="63500"/>
                </a:cubicBezTo>
                <a:cubicBezTo>
                  <a:pt x="266700" y="74877"/>
                  <a:pt x="247121" y="74877"/>
                  <a:pt x="266700" y="79375"/>
                </a:cubicBezTo>
                <a:cubicBezTo>
                  <a:pt x="286279" y="83873"/>
                  <a:pt x="307710" y="78846"/>
                  <a:pt x="349250" y="90488"/>
                </a:cubicBezTo>
                <a:cubicBezTo>
                  <a:pt x="390790" y="102130"/>
                  <a:pt x="515938" y="149225"/>
                  <a:pt x="515938" y="149225"/>
                </a:cubicBezTo>
                <a:cubicBezTo>
                  <a:pt x="552451" y="161925"/>
                  <a:pt x="544513" y="162719"/>
                  <a:pt x="568325" y="166688"/>
                </a:cubicBezTo>
                <a:cubicBezTo>
                  <a:pt x="592138" y="170657"/>
                  <a:pt x="658019" y="174361"/>
                  <a:pt x="658813" y="173038"/>
                </a:cubicBezTo>
                <a:cubicBezTo>
                  <a:pt x="659607" y="171715"/>
                  <a:pt x="600076" y="165365"/>
                  <a:pt x="573088" y="158750"/>
                </a:cubicBezTo>
                <a:cubicBezTo>
                  <a:pt x="546100" y="152135"/>
                  <a:pt x="496888" y="133350"/>
                  <a:pt x="496888" y="133350"/>
                </a:cubicBezTo>
                <a:cubicBezTo>
                  <a:pt x="464080" y="121973"/>
                  <a:pt x="419894" y="103453"/>
                  <a:pt x="376238" y="90488"/>
                </a:cubicBezTo>
                <a:cubicBezTo>
                  <a:pt x="332582" y="77524"/>
                  <a:pt x="234950" y="55563"/>
                  <a:pt x="234950" y="555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3F3AE63D-BE8D-4B08-B4FE-6AE0FEEC7D31}"/>
              </a:ext>
            </a:extLst>
          </p:cNvPr>
          <p:cNvSpPr/>
          <p:nvPr/>
        </p:nvSpPr>
        <p:spPr>
          <a:xfrm>
            <a:off x="3493329" y="4363006"/>
            <a:ext cx="97138" cy="240758"/>
          </a:xfrm>
          <a:custGeom>
            <a:avLst/>
            <a:gdLst>
              <a:gd name="connsiteX0" fmla="*/ 759 w 97138"/>
              <a:gd name="connsiteY0" fmla="*/ 240744 h 240758"/>
              <a:gd name="connsiteX1" fmla="*/ 18221 w 97138"/>
              <a:gd name="connsiteY1" fmla="*/ 81994 h 240758"/>
              <a:gd name="connsiteX2" fmla="*/ 54734 w 97138"/>
              <a:gd name="connsiteY2" fmla="*/ 40719 h 240758"/>
              <a:gd name="connsiteX3" fmla="*/ 96009 w 97138"/>
              <a:gd name="connsiteY3" fmla="*/ 1032 h 240758"/>
              <a:gd name="connsiteX4" fmla="*/ 81721 w 97138"/>
              <a:gd name="connsiteY4" fmla="*/ 16907 h 240758"/>
              <a:gd name="connsiteX5" fmla="*/ 42034 w 97138"/>
              <a:gd name="connsiteY5" fmla="*/ 72469 h 240758"/>
              <a:gd name="connsiteX6" fmla="*/ 759 w 97138"/>
              <a:gd name="connsiteY6" fmla="*/ 240744 h 24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38" h="240758">
                <a:moveTo>
                  <a:pt x="759" y="240744"/>
                </a:moveTo>
                <a:cubicBezTo>
                  <a:pt x="-3210" y="242332"/>
                  <a:pt x="9225" y="115331"/>
                  <a:pt x="18221" y="81994"/>
                </a:cubicBezTo>
                <a:cubicBezTo>
                  <a:pt x="27217" y="48657"/>
                  <a:pt x="41769" y="54213"/>
                  <a:pt x="54734" y="40719"/>
                </a:cubicBezTo>
                <a:cubicBezTo>
                  <a:pt x="67699" y="27225"/>
                  <a:pt x="91511" y="5001"/>
                  <a:pt x="96009" y="1032"/>
                </a:cubicBezTo>
                <a:cubicBezTo>
                  <a:pt x="100507" y="-2937"/>
                  <a:pt x="90717" y="5001"/>
                  <a:pt x="81721" y="16907"/>
                </a:cubicBezTo>
                <a:cubicBezTo>
                  <a:pt x="72725" y="28813"/>
                  <a:pt x="57380" y="35957"/>
                  <a:pt x="42034" y="72469"/>
                </a:cubicBezTo>
                <a:cubicBezTo>
                  <a:pt x="26688" y="108981"/>
                  <a:pt x="4728" y="239156"/>
                  <a:pt x="759" y="240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27072290-4951-4D81-9611-6C04AFB9EC9D}"/>
              </a:ext>
            </a:extLst>
          </p:cNvPr>
          <p:cNvSpPr/>
          <p:nvPr/>
        </p:nvSpPr>
        <p:spPr>
          <a:xfrm>
            <a:off x="3571762" y="4254428"/>
            <a:ext cx="297107" cy="119451"/>
          </a:xfrm>
          <a:custGeom>
            <a:avLst/>
            <a:gdLst>
              <a:gd name="connsiteX0" fmla="*/ 1701 w 297107"/>
              <a:gd name="connsiteY0" fmla="*/ 119135 h 119451"/>
              <a:gd name="connsiteX1" fmla="*/ 96951 w 297107"/>
              <a:gd name="connsiteY1" fmla="*/ 69922 h 119451"/>
              <a:gd name="connsiteX2" fmla="*/ 163626 w 297107"/>
              <a:gd name="connsiteY2" fmla="*/ 34997 h 119451"/>
              <a:gd name="connsiteX3" fmla="*/ 296976 w 297107"/>
              <a:gd name="connsiteY3" fmla="*/ 72 h 119451"/>
              <a:gd name="connsiteX4" fmla="*/ 184263 w 297107"/>
              <a:gd name="connsiteY4" fmla="*/ 44522 h 119451"/>
              <a:gd name="connsiteX5" fmla="*/ 1701 w 297107"/>
              <a:gd name="connsiteY5" fmla="*/ 119135 h 11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07" h="119451">
                <a:moveTo>
                  <a:pt x="1701" y="119135"/>
                </a:moveTo>
                <a:cubicBezTo>
                  <a:pt x="-12851" y="123368"/>
                  <a:pt x="69964" y="83945"/>
                  <a:pt x="96951" y="69922"/>
                </a:cubicBezTo>
                <a:cubicBezTo>
                  <a:pt x="123938" y="55899"/>
                  <a:pt x="130289" y="46639"/>
                  <a:pt x="163626" y="34997"/>
                </a:cubicBezTo>
                <a:cubicBezTo>
                  <a:pt x="196963" y="23355"/>
                  <a:pt x="293537" y="-1515"/>
                  <a:pt x="296976" y="72"/>
                </a:cubicBezTo>
                <a:cubicBezTo>
                  <a:pt x="300415" y="1659"/>
                  <a:pt x="235592" y="22826"/>
                  <a:pt x="184263" y="44522"/>
                </a:cubicBezTo>
                <a:cubicBezTo>
                  <a:pt x="132934" y="66218"/>
                  <a:pt x="16253" y="114902"/>
                  <a:pt x="1701" y="119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E60CF153-A684-428F-BCF7-353F203F3861}"/>
              </a:ext>
            </a:extLst>
          </p:cNvPr>
          <p:cNvSpPr/>
          <p:nvPr/>
        </p:nvSpPr>
        <p:spPr>
          <a:xfrm>
            <a:off x="3739370" y="4279780"/>
            <a:ext cx="227116" cy="27733"/>
          </a:xfrm>
          <a:custGeom>
            <a:avLst/>
            <a:gdLst>
              <a:gd name="connsiteX0" fmla="*/ 780 w 227116"/>
              <a:gd name="connsiteY0" fmla="*/ 27108 h 27733"/>
              <a:gd name="connsiteX1" fmla="*/ 221443 w 227116"/>
              <a:gd name="connsiteY1" fmla="*/ 120 h 27733"/>
              <a:gd name="connsiteX2" fmla="*/ 150005 w 227116"/>
              <a:gd name="connsiteY2" fmla="*/ 17583 h 27733"/>
              <a:gd name="connsiteX3" fmla="*/ 780 w 227116"/>
              <a:gd name="connsiteY3" fmla="*/ 27108 h 2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116" h="27733">
                <a:moveTo>
                  <a:pt x="780" y="27108"/>
                </a:moveTo>
                <a:cubicBezTo>
                  <a:pt x="12686" y="24197"/>
                  <a:pt x="196572" y="1707"/>
                  <a:pt x="221443" y="120"/>
                </a:cubicBezTo>
                <a:cubicBezTo>
                  <a:pt x="246314" y="-1468"/>
                  <a:pt x="183343" y="13085"/>
                  <a:pt x="150005" y="17583"/>
                </a:cubicBezTo>
                <a:cubicBezTo>
                  <a:pt x="116668" y="22081"/>
                  <a:pt x="-11126" y="30019"/>
                  <a:pt x="780" y="27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3E1F4F8C-4FEC-4689-AD24-333F53253C75}"/>
              </a:ext>
            </a:extLst>
          </p:cNvPr>
          <p:cNvSpPr/>
          <p:nvPr/>
        </p:nvSpPr>
        <p:spPr>
          <a:xfrm>
            <a:off x="3955617" y="4333737"/>
            <a:ext cx="387140" cy="140304"/>
          </a:xfrm>
          <a:custGeom>
            <a:avLst/>
            <a:gdLst>
              <a:gd name="connsiteX0" fmla="*/ 2021 w 387140"/>
              <a:gd name="connsiteY0" fmla="*/ 138 h 140304"/>
              <a:gd name="connsiteX1" fmla="*/ 189346 w 387140"/>
              <a:gd name="connsiteY1" fmla="*/ 44588 h 140304"/>
              <a:gd name="connsiteX2" fmla="*/ 383021 w 387140"/>
              <a:gd name="connsiteY2" fmla="*/ 136663 h 140304"/>
              <a:gd name="connsiteX3" fmla="*/ 313171 w 387140"/>
              <a:gd name="connsiteY3" fmla="*/ 117613 h 140304"/>
              <a:gd name="connsiteX4" fmla="*/ 213158 w 387140"/>
              <a:gd name="connsiteY4" fmla="*/ 77926 h 140304"/>
              <a:gd name="connsiteX5" fmla="*/ 97271 w 387140"/>
              <a:gd name="connsiteY5" fmla="*/ 31888 h 140304"/>
              <a:gd name="connsiteX6" fmla="*/ 2021 w 387140"/>
              <a:gd name="connsiteY6" fmla="*/ 138 h 14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140" h="140304">
                <a:moveTo>
                  <a:pt x="2021" y="138"/>
                </a:moveTo>
                <a:cubicBezTo>
                  <a:pt x="17367" y="2255"/>
                  <a:pt x="125846" y="21834"/>
                  <a:pt x="189346" y="44588"/>
                </a:cubicBezTo>
                <a:cubicBezTo>
                  <a:pt x="252846" y="67342"/>
                  <a:pt x="362384" y="124492"/>
                  <a:pt x="383021" y="136663"/>
                </a:cubicBezTo>
                <a:cubicBezTo>
                  <a:pt x="403658" y="148834"/>
                  <a:pt x="341481" y="127402"/>
                  <a:pt x="313171" y="117613"/>
                </a:cubicBezTo>
                <a:cubicBezTo>
                  <a:pt x="284861" y="107824"/>
                  <a:pt x="213158" y="77926"/>
                  <a:pt x="213158" y="77926"/>
                </a:cubicBezTo>
                <a:cubicBezTo>
                  <a:pt x="177175" y="63639"/>
                  <a:pt x="131931" y="43001"/>
                  <a:pt x="97271" y="31888"/>
                </a:cubicBezTo>
                <a:cubicBezTo>
                  <a:pt x="62611" y="20776"/>
                  <a:pt x="-13325" y="-1979"/>
                  <a:pt x="2021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3121899C-612D-4B93-9536-1777BC20D62A}"/>
              </a:ext>
            </a:extLst>
          </p:cNvPr>
          <p:cNvSpPr/>
          <p:nvPr/>
        </p:nvSpPr>
        <p:spPr>
          <a:xfrm>
            <a:off x="4331452" y="4470308"/>
            <a:ext cx="182930" cy="100905"/>
          </a:xfrm>
          <a:custGeom>
            <a:avLst/>
            <a:gdLst>
              <a:gd name="connsiteX0" fmla="*/ 836 w 182930"/>
              <a:gd name="connsiteY0" fmla="*/ 92 h 100905"/>
              <a:gd name="connsiteX1" fmla="*/ 162761 w 182930"/>
              <a:gd name="connsiteY1" fmla="*/ 82642 h 100905"/>
              <a:gd name="connsiteX2" fmla="*/ 173873 w 182930"/>
              <a:gd name="connsiteY2" fmla="*/ 100105 h 100905"/>
              <a:gd name="connsiteX3" fmla="*/ 102436 w 182930"/>
              <a:gd name="connsiteY3" fmla="*/ 66767 h 100905"/>
              <a:gd name="connsiteX4" fmla="*/ 836 w 182930"/>
              <a:gd name="connsiteY4" fmla="*/ 92 h 10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30" h="100905">
                <a:moveTo>
                  <a:pt x="836" y="92"/>
                </a:moveTo>
                <a:cubicBezTo>
                  <a:pt x="10890" y="2738"/>
                  <a:pt x="133922" y="65973"/>
                  <a:pt x="162761" y="82642"/>
                </a:cubicBezTo>
                <a:cubicBezTo>
                  <a:pt x="191600" y="99311"/>
                  <a:pt x="183927" y="102751"/>
                  <a:pt x="173873" y="100105"/>
                </a:cubicBezTo>
                <a:cubicBezTo>
                  <a:pt x="163819" y="97459"/>
                  <a:pt x="130746" y="81054"/>
                  <a:pt x="102436" y="66767"/>
                </a:cubicBezTo>
                <a:cubicBezTo>
                  <a:pt x="74126" y="52480"/>
                  <a:pt x="-9218" y="-2554"/>
                  <a:pt x="836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61233F3B-2E6B-4914-BBD8-18ED253463C6}"/>
              </a:ext>
            </a:extLst>
          </p:cNvPr>
          <p:cNvSpPr/>
          <p:nvPr/>
        </p:nvSpPr>
        <p:spPr>
          <a:xfrm>
            <a:off x="4517989" y="4560888"/>
            <a:ext cx="164818" cy="311122"/>
          </a:xfrm>
          <a:custGeom>
            <a:avLst/>
            <a:gdLst>
              <a:gd name="connsiteX0" fmla="*/ 36 w 164818"/>
              <a:gd name="connsiteY0" fmla="*/ 0 h 311122"/>
              <a:gd name="connsiteX1" fmla="*/ 88936 w 164818"/>
              <a:gd name="connsiteY1" fmla="*/ 57150 h 311122"/>
              <a:gd name="connsiteX2" fmla="*/ 163549 w 164818"/>
              <a:gd name="connsiteY2" fmla="*/ 304800 h 311122"/>
              <a:gd name="connsiteX3" fmla="*/ 133386 w 164818"/>
              <a:gd name="connsiteY3" fmla="*/ 227012 h 311122"/>
              <a:gd name="connsiteX4" fmla="*/ 100049 w 164818"/>
              <a:gd name="connsiteY4" fmla="*/ 112712 h 311122"/>
              <a:gd name="connsiteX5" fmla="*/ 77824 w 164818"/>
              <a:gd name="connsiteY5" fmla="*/ 57150 h 311122"/>
              <a:gd name="connsiteX6" fmla="*/ 36 w 164818"/>
              <a:gd name="connsiteY6" fmla="*/ 0 h 31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818" h="311122">
                <a:moveTo>
                  <a:pt x="36" y="0"/>
                </a:moveTo>
                <a:cubicBezTo>
                  <a:pt x="1888" y="0"/>
                  <a:pt x="61684" y="6350"/>
                  <a:pt x="88936" y="57150"/>
                </a:cubicBezTo>
                <a:cubicBezTo>
                  <a:pt x="116188" y="107950"/>
                  <a:pt x="156141" y="276490"/>
                  <a:pt x="163549" y="304800"/>
                </a:cubicBezTo>
                <a:cubicBezTo>
                  <a:pt x="170957" y="333110"/>
                  <a:pt x="143969" y="259027"/>
                  <a:pt x="133386" y="227012"/>
                </a:cubicBezTo>
                <a:cubicBezTo>
                  <a:pt x="122803" y="194997"/>
                  <a:pt x="109309" y="141022"/>
                  <a:pt x="100049" y="112712"/>
                </a:cubicBezTo>
                <a:cubicBezTo>
                  <a:pt x="90789" y="84402"/>
                  <a:pt x="88672" y="73554"/>
                  <a:pt x="77824" y="57150"/>
                </a:cubicBezTo>
                <a:cubicBezTo>
                  <a:pt x="66976" y="40746"/>
                  <a:pt x="-1816" y="0"/>
                  <a:pt x="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90697789-F709-4928-A039-141D9CF1D1BB}"/>
              </a:ext>
            </a:extLst>
          </p:cNvPr>
          <p:cNvSpPr/>
          <p:nvPr/>
        </p:nvSpPr>
        <p:spPr>
          <a:xfrm>
            <a:off x="3667467" y="4666627"/>
            <a:ext cx="844295" cy="281553"/>
          </a:xfrm>
          <a:custGeom>
            <a:avLst/>
            <a:gdLst>
              <a:gd name="connsiteX0" fmla="*/ 7596 w 844295"/>
              <a:gd name="connsiteY0" fmla="*/ 164136 h 281553"/>
              <a:gd name="connsiteX1" fmla="*/ 250483 w 844295"/>
              <a:gd name="connsiteY1" fmla="*/ 48248 h 281553"/>
              <a:gd name="connsiteX2" fmla="*/ 480671 w 844295"/>
              <a:gd name="connsiteY2" fmla="*/ 54598 h 281553"/>
              <a:gd name="connsiteX3" fmla="*/ 718796 w 844295"/>
              <a:gd name="connsiteY3" fmla="*/ 202236 h 281553"/>
              <a:gd name="connsiteX4" fmla="*/ 841033 w 844295"/>
              <a:gd name="connsiteY4" fmla="*/ 278436 h 281553"/>
              <a:gd name="connsiteX5" fmla="*/ 802933 w 844295"/>
              <a:gd name="connsiteY5" fmla="*/ 257798 h 281553"/>
              <a:gd name="connsiteX6" fmla="*/ 736258 w 844295"/>
              <a:gd name="connsiteY6" fmla="*/ 175248 h 281553"/>
              <a:gd name="connsiteX7" fmla="*/ 579096 w 844295"/>
              <a:gd name="connsiteY7" fmla="*/ 53011 h 281553"/>
              <a:gd name="connsiteX8" fmla="*/ 345733 w 844295"/>
              <a:gd name="connsiteY8" fmla="*/ 623 h 281553"/>
              <a:gd name="connsiteX9" fmla="*/ 207621 w 844295"/>
              <a:gd name="connsiteY9" fmla="*/ 29198 h 281553"/>
              <a:gd name="connsiteX10" fmla="*/ 74271 w 844295"/>
              <a:gd name="connsiteY10" fmla="*/ 102223 h 281553"/>
              <a:gd name="connsiteX11" fmla="*/ 7596 w 844295"/>
              <a:gd name="connsiteY11" fmla="*/ 164136 h 28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4295" h="281553">
                <a:moveTo>
                  <a:pt x="7596" y="164136"/>
                </a:moveTo>
                <a:cubicBezTo>
                  <a:pt x="36965" y="155140"/>
                  <a:pt x="171637" y="66504"/>
                  <a:pt x="250483" y="48248"/>
                </a:cubicBezTo>
                <a:cubicBezTo>
                  <a:pt x="329329" y="29992"/>
                  <a:pt x="402619" y="28933"/>
                  <a:pt x="480671" y="54598"/>
                </a:cubicBezTo>
                <a:cubicBezTo>
                  <a:pt x="558723" y="80263"/>
                  <a:pt x="658736" y="164930"/>
                  <a:pt x="718796" y="202236"/>
                </a:cubicBezTo>
                <a:lnTo>
                  <a:pt x="841033" y="278436"/>
                </a:lnTo>
                <a:cubicBezTo>
                  <a:pt x="855056" y="287696"/>
                  <a:pt x="820396" y="274996"/>
                  <a:pt x="802933" y="257798"/>
                </a:cubicBezTo>
                <a:cubicBezTo>
                  <a:pt x="785471" y="240600"/>
                  <a:pt x="773564" y="209379"/>
                  <a:pt x="736258" y="175248"/>
                </a:cubicBezTo>
                <a:cubicBezTo>
                  <a:pt x="698952" y="141117"/>
                  <a:pt x="644184" y="82115"/>
                  <a:pt x="579096" y="53011"/>
                </a:cubicBezTo>
                <a:cubicBezTo>
                  <a:pt x="514008" y="23907"/>
                  <a:pt x="407645" y="4592"/>
                  <a:pt x="345733" y="623"/>
                </a:cubicBezTo>
                <a:cubicBezTo>
                  <a:pt x="283821" y="-3346"/>
                  <a:pt x="252864" y="12265"/>
                  <a:pt x="207621" y="29198"/>
                </a:cubicBezTo>
                <a:cubicBezTo>
                  <a:pt x="162378" y="46131"/>
                  <a:pt x="107344" y="82644"/>
                  <a:pt x="74271" y="102223"/>
                </a:cubicBezTo>
                <a:cubicBezTo>
                  <a:pt x="41198" y="121802"/>
                  <a:pt x="-21773" y="173132"/>
                  <a:pt x="7596" y="164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C366E6D-ECD0-45F1-BE9D-62D10C99E7F9}"/>
              </a:ext>
            </a:extLst>
          </p:cNvPr>
          <p:cNvSpPr/>
          <p:nvPr/>
        </p:nvSpPr>
        <p:spPr>
          <a:xfrm>
            <a:off x="4510064" y="4938697"/>
            <a:ext cx="71810" cy="184782"/>
          </a:xfrm>
          <a:custGeom>
            <a:avLst/>
            <a:gdLst>
              <a:gd name="connsiteX0" fmla="*/ 24 w 71810"/>
              <a:gd name="connsiteY0" fmla="*/ 16 h 184782"/>
              <a:gd name="connsiteX1" fmla="*/ 71461 w 71810"/>
              <a:gd name="connsiteY1" fmla="*/ 80978 h 184782"/>
              <a:gd name="connsiteX2" fmla="*/ 28599 w 71810"/>
              <a:gd name="connsiteY2" fmla="*/ 184166 h 184782"/>
              <a:gd name="connsiteX3" fmla="*/ 58761 w 71810"/>
              <a:gd name="connsiteY3" fmla="*/ 122253 h 184782"/>
              <a:gd name="connsiteX4" fmla="*/ 63524 w 71810"/>
              <a:gd name="connsiteY4" fmla="*/ 87328 h 184782"/>
              <a:gd name="connsiteX5" fmla="*/ 24 w 71810"/>
              <a:gd name="connsiteY5" fmla="*/ 16 h 18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10" h="184782">
                <a:moveTo>
                  <a:pt x="24" y="16"/>
                </a:moveTo>
                <a:cubicBezTo>
                  <a:pt x="1347" y="-1042"/>
                  <a:pt x="66699" y="50287"/>
                  <a:pt x="71461" y="80978"/>
                </a:cubicBezTo>
                <a:cubicBezTo>
                  <a:pt x="76223" y="111669"/>
                  <a:pt x="30716" y="177287"/>
                  <a:pt x="28599" y="184166"/>
                </a:cubicBezTo>
                <a:cubicBezTo>
                  <a:pt x="26482" y="191045"/>
                  <a:pt x="52940" y="138393"/>
                  <a:pt x="58761" y="122253"/>
                </a:cubicBezTo>
                <a:cubicBezTo>
                  <a:pt x="64582" y="106113"/>
                  <a:pt x="74637" y="105584"/>
                  <a:pt x="63524" y="87328"/>
                </a:cubicBezTo>
                <a:cubicBezTo>
                  <a:pt x="52412" y="69072"/>
                  <a:pt x="-1299" y="1074"/>
                  <a:pt x="2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BD07EFD-1743-450C-8D90-0A911117BE3D}"/>
              </a:ext>
            </a:extLst>
          </p:cNvPr>
          <p:cNvSpPr/>
          <p:nvPr/>
        </p:nvSpPr>
        <p:spPr>
          <a:xfrm>
            <a:off x="4486158" y="4978350"/>
            <a:ext cx="52674" cy="181086"/>
          </a:xfrm>
          <a:custGeom>
            <a:avLst/>
            <a:gdLst>
              <a:gd name="connsiteX0" fmla="*/ 17580 w 52674"/>
              <a:gd name="connsiteY0" fmla="*/ 50 h 181086"/>
              <a:gd name="connsiteX1" fmla="*/ 52505 w 52674"/>
              <a:gd name="connsiteY1" fmla="*/ 93713 h 181086"/>
              <a:gd name="connsiteX2" fmla="*/ 117 w 52674"/>
              <a:gd name="connsiteY2" fmla="*/ 181025 h 181086"/>
              <a:gd name="connsiteX3" fmla="*/ 38217 w 52674"/>
              <a:gd name="connsiteY3" fmla="*/ 106413 h 181086"/>
              <a:gd name="connsiteX4" fmla="*/ 17580 w 52674"/>
              <a:gd name="connsiteY4" fmla="*/ 50 h 18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4" h="181086">
                <a:moveTo>
                  <a:pt x="17580" y="50"/>
                </a:moveTo>
                <a:cubicBezTo>
                  <a:pt x="19961" y="-2067"/>
                  <a:pt x="55416" y="63551"/>
                  <a:pt x="52505" y="93713"/>
                </a:cubicBezTo>
                <a:cubicBezTo>
                  <a:pt x="49595" y="123876"/>
                  <a:pt x="2498" y="178908"/>
                  <a:pt x="117" y="181025"/>
                </a:cubicBezTo>
                <a:cubicBezTo>
                  <a:pt x="-2264" y="183142"/>
                  <a:pt x="32132" y="129696"/>
                  <a:pt x="38217" y="106413"/>
                </a:cubicBezTo>
                <a:cubicBezTo>
                  <a:pt x="44302" y="83130"/>
                  <a:pt x="15199" y="2167"/>
                  <a:pt x="1758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50969B9F-5A0B-459D-89D5-C7841BE02051}"/>
              </a:ext>
            </a:extLst>
          </p:cNvPr>
          <p:cNvSpPr/>
          <p:nvPr/>
        </p:nvSpPr>
        <p:spPr>
          <a:xfrm>
            <a:off x="3806822" y="4891000"/>
            <a:ext cx="545346" cy="139826"/>
          </a:xfrm>
          <a:custGeom>
            <a:avLst/>
            <a:gdLst>
              <a:gd name="connsiteX0" fmla="*/ 3 w 545346"/>
              <a:gd name="connsiteY0" fmla="*/ 88 h 139826"/>
              <a:gd name="connsiteX1" fmla="*/ 106366 w 545346"/>
              <a:gd name="connsiteY1" fmla="*/ 87400 h 139826"/>
              <a:gd name="connsiteX2" fmla="*/ 293691 w 545346"/>
              <a:gd name="connsiteY2" fmla="*/ 123913 h 139826"/>
              <a:gd name="connsiteX3" fmla="*/ 403228 w 545346"/>
              <a:gd name="connsiteY3" fmla="*/ 122325 h 139826"/>
              <a:gd name="connsiteX4" fmla="*/ 503241 w 545346"/>
              <a:gd name="connsiteY4" fmla="*/ 98513 h 139826"/>
              <a:gd name="connsiteX5" fmla="*/ 544516 w 545346"/>
              <a:gd name="connsiteY5" fmla="*/ 88988 h 139826"/>
              <a:gd name="connsiteX6" fmla="*/ 469903 w 545346"/>
              <a:gd name="connsiteY6" fmla="*/ 111213 h 139826"/>
              <a:gd name="connsiteX7" fmla="*/ 331791 w 545346"/>
              <a:gd name="connsiteY7" fmla="*/ 139788 h 139826"/>
              <a:gd name="connsiteX8" fmla="*/ 109541 w 545346"/>
              <a:gd name="connsiteY8" fmla="*/ 104863 h 139826"/>
              <a:gd name="connsiteX9" fmla="*/ 3 w 545346"/>
              <a:gd name="connsiteY9" fmla="*/ 88 h 13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346" h="139826">
                <a:moveTo>
                  <a:pt x="3" y="88"/>
                </a:moveTo>
                <a:cubicBezTo>
                  <a:pt x="-526" y="-2823"/>
                  <a:pt x="57418" y="66762"/>
                  <a:pt x="106366" y="87400"/>
                </a:cubicBezTo>
                <a:cubicBezTo>
                  <a:pt x="155314" y="108038"/>
                  <a:pt x="244214" y="118092"/>
                  <a:pt x="293691" y="123913"/>
                </a:cubicBezTo>
                <a:cubicBezTo>
                  <a:pt x="343168" y="129734"/>
                  <a:pt x="368303" y="126558"/>
                  <a:pt x="403228" y="122325"/>
                </a:cubicBezTo>
                <a:cubicBezTo>
                  <a:pt x="438153" y="118092"/>
                  <a:pt x="479693" y="104069"/>
                  <a:pt x="503241" y="98513"/>
                </a:cubicBezTo>
                <a:cubicBezTo>
                  <a:pt x="526789" y="92957"/>
                  <a:pt x="550072" y="86871"/>
                  <a:pt x="544516" y="88988"/>
                </a:cubicBezTo>
                <a:cubicBezTo>
                  <a:pt x="538960" y="91105"/>
                  <a:pt x="505357" y="102746"/>
                  <a:pt x="469903" y="111213"/>
                </a:cubicBezTo>
                <a:cubicBezTo>
                  <a:pt x="434449" y="119680"/>
                  <a:pt x="391851" y="140846"/>
                  <a:pt x="331791" y="139788"/>
                </a:cubicBezTo>
                <a:cubicBezTo>
                  <a:pt x="271731" y="138730"/>
                  <a:pt x="162722" y="121267"/>
                  <a:pt x="109541" y="104863"/>
                </a:cubicBezTo>
                <a:cubicBezTo>
                  <a:pt x="56360" y="88459"/>
                  <a:pt x="532" y="2999"/>
                  <a:pt x="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025CF914-5A5D-4060-AEDB-0D1AA935F11B}"/>
              </a:ext>
            </a:extLst>
          </p:cNvPr>
          <p:cNvSpPr/>
          <p:nvPr/>
        </p:nvSpPr>
        <p:spPr>
          <a:xfrm>
            <a:off x="3697288" y="4933950"/>
            <a:ext cx="619285" cy="107493"/>
          </a:xfrm>
          <a:custGeom>
            <a:avLst/>
            <a:gdLst>
              <a:gd name="connsiteX0" fmla="*/ 0 w 619285"/>
              <a:gd name="connsiteY0" fmla="*/ 0 h 107493"/>
              <a:gd name="connsiteX1" fmla="*/ 79375 w 619285"/>
              <a:gd name="connsiteY1" fmla="*/ 15875 h 107493"/>
              <a:gd name="connsiteX2" fmla="*/ 244475 w 619285"/>
              <a:gd name="connsiteY2" fmla="*/ 87313 h 107493"/>
              <a:gd name="connsiteX3" fmla="*/ 425450 w 619285"/>
              <a:gd name="connsiteY3" fmla="*/ 104775 h 107493"/>
              <a:gd name="connsiteX4" fmla="*/ 500062 w 619285"/>
              <a:gd name="connsiteY4" fmla="*/ 96838 h 107493"/>
              <a:gd name="connsiteX5" fmla="*/ 619125 w 619285"/>
              <a:gd name="connsiteY5" fmla="*/ 76200 h 107493"/>
              <a:gd name="connsiteX6" fmla="*/ 473075 w 619285"/>
              <a:gd name="connsiteY6" fmla="*/ 106363 h 107493"/>
              <a:gd name="connsiteX7" fmla="*/ 231775 w 619285"/>
              <a:gd name="connsiteY7" fmla="*/ 96838 h 107493"/>
              <a:gd name="connsiteX8" fmla="*/ 130175 w 619285"/>
              <a:gd name="connsiteY8" fmla="*/ 57150 h 107493"/>
              <a:gd name="connsiteX9" fmla="*/ 0 w 619285"/>
              <a:gd name="connsiteY9" fmla="*/ 0 h 10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9285" h="107493">
                <a:moveTo>
                  <a:pt x="0" y="0"/>
                </a:moveTo>
                <a:cubicBezTo>
                  <a:pt x="19314" y="661"/>
                  <a:pt x="38629" y="1323"/>
                  <a:pt x="79375" y="15875"/>
                </a:cubicBezTo>
                <a:cubicBezTo>
                  <a:pt x="120121" y="30427"/>
                  <a:pt x="186796" y="72496"/>
                  <a:pt x="244475" y="87313"/>
                </a:cubicBezTo>
                <a:cubicBezTo>
                  <a:pt x="302154" y="102130"/>
                  <a:pt x="382852" y="103188"/>
                  <a:pt x="425450" y="104775"/>
                </a:cubicBezTo>
                <a:cubicBezTo>
                  <a:pt x="468048" y="106362"/>
                  <a:pt x="467783" y="101601"/>
                  <a:pt x="500062" y="96838"/>
                </a:cubicBezTo>
                <a:cubicBezTo>
                  <a:pt x="532341" y="92076"/>
                  <a:pt x="623623" y="74613"/>
                  <a:pt x="619125" y="76200"/>
                </a:cubicBezTo>
                <a:cubicBezTo>
                  <a:pt x="614627" y="77787"/>
                  <a:pt x="537633" y="102923"/>
                  <a:pt x="473075" y="106363"/>
                </a:cubicBezTo>
                <a:cubicBezTo>
                  <a:pt x="408517" y="109803"/>
                  <a:pt x="288925" y="105040"/>
                  <a:pt x="231775" y="96838"/>
                </a:cubicBezTo>
                <a:cubicBezTo>
                  <a:pt x="174625" y="88636"/>
                  <a:pt x="130175" y="57150"/>
                  <a:pt x="130175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83D6A915-FA64-4678-B5B7-F6C8C6DA8A3A}"/>
              </a:ext>
            </a:extLst>
          </p:cNvPr>
          <p:cNvSpPr/>
          <p:nvPr/>
        </p:nvSpPr>
        <p:spPr>
          <a:xfrm>
            <a:off x="4308475" y="4908488"/>
            <a:ext cx="198439" cy="66845"/>
          </a:xfrm>
          <a:custGeom>
            <a:avLst/>
            <a:gdLst>
              <a:gd name="connsiteX0" fmla="*/ 0 w 198439"/>
              <a:gd name="connsiteY0" fmla="*/ 62 h 66845"/>
              <a:gd name="connsiteX1" fmla="*/ 119063 w 198439"/>
              <a:gd name="connsiteY1" fmla="*/ 58800 h 66845"/>
              <a:gd name="connsiteX2" fmla="*/ 198438 w 198439"/>
              <a:gd name="connsiteY2" fmla="*/ 65150 h 66845"/>
              <a:gd name="connsiteX3" fmla="*/ 120650 w 198439"/>
              <a:gd name="connsiteY3" fmla="*/ 47687 h 66845"/>
              <a:gd name="connsiteX4" fmla="*/ 0 w 198439"/>
              <a:gd name="connsiteY4" fmla="*/ 62 h 6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39" h="66845">
                <a:moveTo>
                  <a:pt x="0" y="62"/>
                </a:moveTo>
                <a:cubicBezTo>
                  <a:pt x="-264" y="1914"/>
                  <a:pt x="85990" y="47952"/>
                  <a:pt x="119063" y="58800"/>
                </a:cubicBezTo>
                <a:cubicBezTo>
                  <a:pt x="152136" y="69648"/>
                  <a:pt x="198174" y="67002"/>
                  <a:pt x="198438" y="65150"/>
                </a:cubicBezTo>
                <a:cubicBezTo>
                  <a:pt x="198702" y="63298"/>
                  <a:pt x="151077" y="57477"/>
                  <a:pt x="120650" y="47687"/>
                </a:cubicBezTo>
                <a:cubicBezTo>
                  <a:pt x="90223" y="37897"/>
                  <a:pt x="264" y="-1790"/>
                  <a:pt x="0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EB1F6C11-0C81-426F-A1A4-D26ABE528F5C}"/>
              </a:ext>
            </a:extLst>
          </p:cNvPr>
          <p:cNvSpPr/>
          <p:nvPr/>
        </p:nvSpPr>
        <p:spPr>
          <a:xfrm>
            <a:off x="4303123" y="4952950"/>
            <a:ext cx="219187" cy="71946"/>
          </a:xfrm>
          <a:custGeom>
            <a:avLst/>
            <a:gdLst>
              <a:gd name="connsiteX0" fmla="*/ 590 w 219187"/>
              <a:gd name="connsiteY0" fmla="*/ 50 h 71946"/>
              <a:gd name="connsiteX1" fmla="*/ 25990 w 219187"/>
              <a:gd name="connsiteY1" fmla="*/ 65138 h 71946"/>
              <a:gd name="connsiteX2" fmla="*/ 113302 w 219187"/>
              <a:gd name="connsiteY2" fmla="*/ 69900 h 71946"/>
              <a:gd name="connsiteX3" fmla="*/ 218077 w 219187"/>
              <a:gd name="connsiteY3" fmla="*/ 71488 h 71946"/>
              <a:gd name="connsiteX4" fmla="*/ 160927 w 219187"/>
              <a:gd name="connsiteY4" fmla="*/ 61963 h 71946"/>
              <a:gd name="connsiteX5" fmla="*/ 45040 w 219187"/>
              <a:gd name="connsiteY5" fmla="*/ 54025 h 71946"/>
              <a:gd name="connsiteX6" fmla="*/ 590 w 219187"/>
              <a:gd name="connsiteY6" fmla="*/ 50 h 7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187" h="71946">
                <a:moveTo>
                  <a:pt x="590" y="50"/>
                </a:moveTo>
                <a:cubicBezTo>
                  <a:pt x="-2585" y="1902"/>
                  <a:pt x="7205" y="53496"/>
                  <a:pt x="25990" y="65138"/>
                </a:cubicBezTo>
                <a:cubicBezTo>
                  <a:pt x="44775" y="76780"/>
                  <a:pt x="81288" y="68842"/>
                  <a:pt x="113302" y="69900"/>
                </a:cubicBezTo>
                <a:cubicBezTo>
                  <a:pt x="145316" y="70958"/>
                  <a:pt x="210140" y="72811"/>
                  <a:pt x="218077" y="71488"/>
                </a:cubicBezTo>
                <a:cubicBezTo>
                  <a:pt x="226015" y="70165"/>
                  <a:pt x="189766" y="64873"/>
                  <a:pt x="160927" y="61963"/>
                </a:cubicBezTo>
                <a:cubicBezTo>
                  <a:pt x="132088" y="59053"/>
                  <a:pt x="69382" y="59846"/>
                  <a:pt x="45040" y="54025"/>
                </a:cubicBezTo>
                <a:cubicBezTo>
                  <a:pt x="20698" y="48204"/>
                  <a:pt x="3765" y="-1802"/>
                  <a:pt x="59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: 図形 2047">
            <a:extLst>
              <a:ext uri="{FF2B5EF4-FFF2-40B4-BE49-F238E27FC236}">
                <a16:creationId xmlns:a16="http://schemas.microsoft.com/office/drawing/2014/main" id="{B439A148-9258-46A3-8AD2-8E449B2D42F7}"/>
              </a:ext>
            </a:extLst>
          </p:cNvPr>
          <p:cNvSpPr/>
          <p:nvPr/>
        </p:nvSpPr>
        <p:spPr>
          <a:xfrm>
            <a:off x="3795713" y="4776098"/>
            <a:ext cx="554976" cy="151816"/>
          </a:xfrm>
          <a:custGeom>
            <a:avLst/>
            <a:gdLst>
              <a:gd name="connsiteX0" fmla="*/ 0 w 554976"/>
              <a:gd name="connsiteY0" fmla="*/ 114990 h 151816"/>
              <a:gd name="connsiteX1" fmla="*/ 119062 w 554976"/>
              <a:gd name="connsiteY1" fmla="*/ 54665 h 151816"/>
              <a:gd name="connsiteX2" fmla="*/ 322262 w 554976"/>
              <a:gd name="connsiteY2" fmla="*/ 21327 h 151816"/>
              <a:gd name="connsiteX3" fmla="*/ 541337 w 554976"/>
              <a:gd name="connsiteY3" fmla="*/ 146740 h 151816"/>
              <a:gd name="connsiteX4" fmla="*/ 522287 w 554976"/>
              <a:gd name="connsiteY4" fmla="*/ 121340 h 151816"/>
              <a:gd name="connsiteX5" fmla="*/ 444500 w 554976"/>
              <a:gd name="connsiteY5" fmla="*/ 65777 h 151816"/>
              <a:gd name="connsiteX6" fmla="*/ 355600 w 554976"/>
              <a:gd name="connsiteY6" fmla="*/ 19740 h 151816"/>
              <a:gd name="connsiteX7" fmla="*/ 261937 w 554976"/>
              <a:gd name="connsiteY7" fmla="*/ 690 h 151816"/>
              <a:gd name="connsiteX8" fmla="*/ 119062 w 554976"/>
              <a:gd name="connsiteY8" fmla="*/ 41965 h 151816"/>
              <a:gd name="connsiteX9" fmla="*/ 0 w 554976"/>
              <a:gd name="connsiteY9" fmla="*/ 114990 h 15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976" h="151816">
                <a:moveTo>
                  <a:pt x="0" y="114990"/>
                </a:moveTo>
                <a:cubicBezTo>
                  <a:pt x="0" y="117107"/>
                  <a:pt x="65352" y="70275"/>
                  <a:pt x="119062" y="54665"/>
                </a:cubicBezTo>
                <a:cubicBezTo>
                  <a:pt x="172772" y="39055"/>
                  <a:pt x="251883" y="5981"/>
                  <a:pt x="322262" y="21327"/>
                </a:cubicBezTo>
                <a:cubicBezTo>
                  <a:pt x="392641" y="36673"/>
                  <a:pt x="508000" y="130071"/>
                  <a:pt x="541337" y="146740"/>
                </a:cubicBezTo>
                <a:cubicBezTo>
                  <a:pt x="574674" y="163409"/>
                  <a:pt x="538426" y="134834"/>
                  <a:pt x="522287" y="121340"/>
                </a:cubicBezTo>
                <a:cubicBezTo>
                  <a:pt x="506148" y="107846"/>
                  <a:pt x="472281" y="82710"/>
                  <a:pt x="444500" y="65777"/>
                </a:cubicBezTo>
                <a:cubicBezTo>
                  <a:pt x="416719" y="48844"/>
                  <a:pt x="386027" y="30588"/>
                  <a:pt x="355600" y="19740"/>
                </a:cubicBezTo>
                <a:cubicBezTo>
                  <a:pt x="325173" y="8892"/>
                  <a:pt x="301360" y="-3014"/>
                  <a:pt x="261937" y="690"/>
                </a:cubicBezTo>
                <a:cubicBezTo>
                  <a:pt x="222514" y="4394"/>
                  <a:pt x="165099" y="23444"/>
                  <a:pt x="119062" y="41965"/>
                </a:cubicBezTo>
                <a:cubicBezTo>
                  <a:pt x="73025" y="60486"/>
                  <a:pt x="0" y="112873"/>
                  <a:pt x="0" y="114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: 図形 2048">
            <a:extLst>
              <a:ext uri="{FF2B5EF4-FFF2-40B4-BE49-F238E27FC236}">
                <a16:creationId xmlns:a16="http://schemas.microsoft.com/office/drawing/2014/main" id="{71889797-AAF1-47F0-83C7-08205BB9EA9D}"/>
              </a:ext>
            </a:extLst>
          </p:cNvPr>
          <p:cNvSpPr/>
          <p:nvPr/>
        </p:nvSpPr>
        <p:spPr>
          <a:xfrm>
            <a:off x="3927969" y="4784588"/>
            <a:ext cx="305725" cy="238816"/>
          </a:xfrm>
          <a:custGeom>
            <a:avLst/>
            <a:gdLst>
              <a:gd name="connsiteX0" fmla="*/ 301131 w 305725"/>
              <a:gd name="connsiteY0" fmla="*/ 66812 h 238816"/>
              <a:gd name="connsiteX1" fmla="*/ 291606 w 305725"/>
              <a:gd name="connsiteY1" fmla="*/ 128725 h 238816"/>
              <a:gd name="connsiteX2" fmla="*/ 245569 w 305725"/>
              <a:gd name="connsiteY2" fmla="*/ 208100 h 238816"/>
              <a:gd name="connsiteX3" fmla="*/ 172544 w 305725"/>
              <a:gd name="connsiteY3" fmla="*/ 238262 h 238816"/>
              <a:gd name="connsiteX4" fmla="*/ 82056 w 305725"/>
              <a:gd name="connsiteY4" fmla="*/ 222387 h 238816"/>
              <a:gd name="connsiteX5" fmla="*/ 15381 w 305725"/>
              <a:gd name="connsiteY5" fmla="*/ 160475 h 238816"/>
              <a:gd name="connsiteX6" fmla="*/ 2681 w 305725"/>
              <a:gd name="connsiteY6" fmla="*/ 82687 h 238816"/>
              <a:gd name="connsiteX7" fmla="*/ 13794 w 305725"/>
              <a:gd name="connsiteY7" fmla="*/ 30300 h 238816"/>
              <a:gd name="connsiteX8" fmla="*/ 132856 w 305725"/>
              <a:gd name="connsiteY8" fmla="*/ 137 h 238816"/>
              <a:gd name="connsiteX9" fmla="*/ 224931 w 305725"/>
              <a:gd name="connsiteY9" fmla="*/ 20775 h 238816"/>
              <a:gd name="connsiteX10" fmla="*/ 301131 w 305725"/>
              <a:gd name="connsiteY10" fmla="*/ 66812 h 23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725" h="238816">
                <a:moveTo>
                  <a:pt x="301131" y="66812"/>
                </a:moveTo>
                <a:cubicBezTo>
                  <a:pt x="312243" y="84803"/>
                  <a:pt x="300866" y="105177"/>
                  <a:pt x="291606" y="128725"/>
                </a:cubicBezTo>
                <a:cubicBezTo>
                  <a:pt x="282346" y="152273"/>
                  <a:pt x="265413" y="189844"/>
                  <a:pt x="245569" y="208100"/>
                </a:cubicBezTo>
                <a:cubicBezTo>
                  <a:pt x="225725" y="226356"/>
                  <a:pt x="199796" y="235881"/>
                  <a:pt x="172544" y="238262"/>
                </a:cubicBezTo>
                <a:cubicBezTo>
                  <a:pt x="145292" y="240643"/>
                  <a:pt x="108250" y="235351"/>
                  <a:pt x="82056" y="222387"/>
                </a:cubicBezTo>
                <a:cubicBezTo>
                  <a:pt x="55862" y="209423"/>
                  <a:pt x="28610" y="183758"/>
                  <a:pt x="15381" y="160475"/>
                </a:cubicBezTo>
                <a:cubicBezTo>
                  <a:pt x="2152" y="137192"/>
                  <a:pt x="2945" y="104383"/>
                  <a:pt x="2681" y="82687"/>
                </a:cubicBezTo>
                <a:cubicBezTo>
                  <a:pt x="2417" y="60991"/>
                  <a:pt x="-7902" y="44058"/>
                  <a:pt x="13794" y="30300"/>
                </a:cubicBezTo>
                <a:cubicBezTo>
                  <a:pt x="35490" y="16542"/>
                  <a:pt x="97667" y="1724"/>
                  <a:pt x="132856" y="137"/>
                </a:cubicBezTo>
                <a:cubicBezTo>
                  <a:pt x="168045" y="-1450"/>
                  <a:pt x="196885" y="10985"/>
                  <a:pt x="224931" y="20775"/>
                </a:cubicBezTo>
                <a:cubicBezTo>
                  <a:pt x="252977" y="30565"/>
                  <a:pt x="290019" y="48821"/>
                  <a:pt x="301131" y="668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: 図形 2050">
            <a:extLst>
              <a:ext uri="{FF2B5EF4-FFF2-40B4-BE49-F238E27FC236}">
                <a16:creationId xmlns:a16="http://schemas.microsoft.com/office/drawing/2014/main" id="{1053A6FD-EBE6-457F-9701-35992DA7802D}"/>
              </a:ext>
            </a:extLst>
          </p:cNvPr>
          <p:cNvSpPr/>
          <p:nvPr/>
        </p:nvSpPr>
        <p:spPr>
          <a:xfrm>
            <a:off x="3973476" y="4808065"/>
            <a:ext cx="237243" cy="188241"/>
          </a:xfrm>
          <a:custGeom>
            <a:avLst/>
            <a:gdLst>
              <a:gd name="connsiteX0" fmla="*/ 41312 w 237243"/>
              <a:gd name="connsiteY0" fmla="*/ 14760 h 188241"/>
              <a:gd name="connsiteX1" fmla="*/ 6387 w 237243"/>
              <a:gd name="connsiteY1" fmla="*/ 68735 h 188241"/>
              <a:gd name="connsiteX2" fmla="*/ 6387 w 237243"/>
              <a:gd name="connsiteY2" fmla="*/ 119535 h 188241"/>
              <a:gd name="connsiteX3" fmla="*/ 71474 w 237243"/>
              <a:gd name="connsiteY3" fmla="*/ 181448 h 188241"/>
              <a:gd name="connsiteX4" fmla="*/ 176249 w 237243"/>
              <a:gd name="connsiteY4" fmla="*/ 179860 h 188241"/>
              <a:gd name="connsiteX5" fmla="*/ 215937 w 237243"/>
              <a:gd name="connsiteY5" fmla="*/ 121123 h 188241"/>
              <a:gd name="connsiteX6" fmla="*/ 236574 w 237243"/>
              <a:gd name="connsiteY6" fmla="*/ 59210 h 188241"/>
              <a:gd name="connsiteX7" fmla="*/ 192124 w 237243"/>
              <a:gd name="connsiteY7" fmla="*/ 14760 h 188241"/>
              <a:gd name="connsiteX8" fmla="*/ 128624 w 237243"/>
              <a:gd name="connsiteY8" fmla="*/ 473 h 188241"/>
              <a:gd name="connsiteX9" fmla="*/ 41312 w 237243"/>
              <a:gd name="connsiteY9" fmla="*/ 14760 h 18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3" h="188241">
                <a:moveTo>
                  <a:pt x="41312" y="14760"/>
                </a:moveTo>
                <a:cubicBezTo>
                  <a:pt x="20939" y="26137"/>
                  <a:pt x="12208" y="51273"/>
                  <a:pt x="6387" y="68735"/>
                </a:cubicBezTo>
                <a:cubicBezTo>
                  <a:pt x="566" y="86197"/>
                  <a:pt x="-4461" y="100750"/>
                  <a:pt x="6387" y="119535"/>
                </a:cubicBezTo>
                <a:cubicBezTo>
                  <a:pt x="17235" y="138320"/>
                  <a:pt x="43164" y="171394"/>
                  <a:pt x="71474" y="181448"/>
                </a:cubicBezTo>
                <a:cubicBezTo>
                  <a:pt x="99784" y="191502"/>
                  <a:pt x="152172" y="189914"/>
                  <a:pt x="176249" y="179860"/>
                </a:cubicBezTo>
                <a:cubicBezTo>
                  <a:pt x="200326" y="169806"/>
                  <a:pt x="205883" y="141231"/>
                  <a:pt x="215937" y="121123"/>
                </a:cubicBezTo>
                <a:cubicBezTo>
                  <a:pt x="225991" y="101015"/>
                  <a:pt x="240543" y="76937"/>
                  <a:pt x="236574" y="59210"/>
                </a:cubicBezTo>
                <a:cubicBezTo>
                  <a:pt x="232605" y="41483"/>
                  <a:pt x="210116" y="24550"/>
                  <a:pt x="192124" y="14760"/>
                </a:cubicBezTo>
                <a:cubicBezTo>
                  <a:pt x="174132" y="4970"/>
                  <a:pt x="150849" y="2590"/>
                  <a:pt x="128624" y="473"/>
                </a:cubicBezTo>
                <a:cubicBezTo>
                  <a:pt x="106399" y="-1644"/>
                  <a:pt x="61685" y="3383"/>
                  <a:pt x="41312" y="1476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月 74">
            <a:extLst>
              <a:ext uri="{FF2B5EF4-FFF2-40B4-BE49-F238E27FC236}">
                <a16:creationId xmlns:a16="http://schemas.microsoft.com/office/drawing/2014/main" id="{9473510A-C71E-4216-AC75-C4DC4FB4A19D}"/>
              </a:ext>
            </a:extLst>
          </p:cNvPr>
          <p:cNvSpPr/>
          <p:nvPr/>
        </p:nvSpPr>
        <p:spPr>
          <a:xfrm rot="5400000">
            <a:off x="4048604" y="4791557"/>
            <a:ext cx="65717" cy="12700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5FD03146-8181-4F16-9F6F-D18F4BCED39D}"/>
              </a:ext>
            </a:extLst>
          </p:cNvPr>
          <p:cNvSpPr/>
          <p:nvPr/>
        </p:nvSpPr>
        <p:spPr>
          <a:xfrm>
            <a:off x="3686008" y="4937748"/>
            <a:ext cx="633615" cy="115736"/>
          </a:xfrm>
          <a:custGeom>
            <a:avLst/>
            <a:gdLst>
              <a:gd name="connsiteX0" fmla="*/ 167 w 633615"/>
              <a:gd name="connsiteY0" fmla="*/ 965 h 115736"/>
              <a:gd name="connsiteX1" fmla="*/ 89067 w 633615"/>
              <a:gd name="connsiteY1" fmla="*/ 13665 h 115736"/>
              <a:gd name="connsiteX2" fmla="*/ 204955 w 633615"/>
              <a:gd name="connsiteY2" fmla="*/ 67640 h 115736"/>
              <a:gd name="connsiteX3" fmla="*/ 358942 w 633615"/>
              <a:gd name="connsiteY3" fmla="*/ 108915 h 115736"/>
              <a:gd name="connsiteX4" fmla="*/ 517692 w 633615"/>
              <a:gd name="connsiteY4" fmla="*/ 112090 h 115736"/>
              <a:gd name="connsiteX5" fmla="*/ 633580 w 633615"/>
              <a:gd name="connsiteY5" fmla="*/ 72402 h 115736"/>
              <a:gd name="connsiteX6" fmla="*/ 506580 w 633615"/>
              <a:gd name="connsiteY6" fmla="*/ 94627 h 115736"/>
              <a:gd name="connsiteX7" fmla="*/ 263692 w 633615"/>
              <a:gd name="connsiteY7" fmla="*/ 91452 h 115736"/>
              <a:gd name="connsiteX8" fmla="*/ 111292 w 633615"/>
              <a:gd name="connsiteY8" fmla="*/ 32715 h 115736"/>
              <a:gd name="connsiteX9" fmla="*/ 167 w 633615"/>
              <a:gd name="connsiteY9" fmla="*/ 965 h 11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615" h="115736">
                <a:moveTo>
                  <a:pt x="167" y="965"/>
                </a:moveTo>
                <a:cubicBezTo>
                  <a:pt x="-3537" y="-2210"/>
                  <a:pt x="54936" y="2553"/>
                  <a:pt x="89067" y="13665"/>
                </a:cubicBezTo>
                <a:cubicBezTo>
                  <a:pt x="123198" y="24777"/>
                  <a:pt x="159976" y="51765"/>
                  <a:pt x="204955" y="67640"/>
                </a:cubicBezTo>
                <a:cubicBezTo>
                  <a:pt x="249934" y="83515"/>
                  <a:pt x="306819" y="101507"/>
                  <a:pt x="358942" y="108915"/>
                </a:cubicBezTo>
                <a:cubicBezTo>
                  <a:pt x="411065" y="116323"/>
                  <a:pt x="471919" y="118175"/>
                  <a:pt x="517692" y="112090"/>
                </a:cubicBezTo>
                <a:cubicBezTo>
                  <a:pt x="563465" y="106005"/>
                  <a:pt x="635432" y="75312"/>
                  <a:pt x="633580" y="72402"/>
                </a:cubicBezTo>
                <a:cubicBezTo>
                  <a:pt x="631728" y="69492"/>
                  <a:pt x="568228" y="91452"/>
                  <a:pt x="506580" y="94627"/>
                </a:cubicBezTo>
                <a:cubicBezTo>
                  <a:pt x="444932" y="97802"/>
                  <a:pt x="329573" y="101771"/>
                  <a:pt x="263692" y="91452"/>
                </a:cubicBezTo>
                <a:cubicBezTo>
                  <a:pt x="197811" y="81133"/>
                  <a:pt x="152832" y="46738"/>
                  <a:pt x="111292" y="32715"/>
                </a:cubicBezTo>
                <a:cubicBezTo>
                  <a:pt x="69753" y="18692"/>
                  <a:pt x="3871" y="4140"/>
                  <a:pt x="167" y="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F4394E7E-1970-4A2B-8C32-ED456BB86747}"/>
              </a:ext>
            </a:extLst>
          </p:cNvPr>
          <p:cNvSpPr/>
          <p:nvPr/>
        </p:nvSpPr>
        <p:spPr>
          <a:xfrm>
            <a:off x="3719538" y="4954575"/>
            <a:ext cx="47046" cy="125032"/>
          </a:xfrm>
          <a:custGeom>
            <a:avLst/>
            <a:gdLst>
              <a:gd name="connsiteX0" fmla="*/ 12675 w 47046"/>
              <a:gd name="connsiteY0" fmla="*/ 13 h 125032"/>
              <a:gd name="connsiteX1" fmla="*/ 1562 w 47046"/>
              <a:gd name="connsiteY1" fmla="*/ 53988 h 125032"/>
              <a:gd name="connsiteX2" fmla="*/ 46012 w 47046"/>
              <a:gd name="connsiteY2" fmla="*/ 123838 h 125032"/>
              <a:gd name="connsiteX3" fmla="*/ 33312 w 47046"/>
              <a:gd name="connsiteY3" fmla="*/ 95263 h 125032"/>
              <a:gd name="connsiteX4" fmla="*/ 38075 w 47046"/>
              <a:gd name="connsiteY4" fmla="*/ 58750 h 125032"/>
              <a:gd name="connsiteX5" fmla="*/ 12675 w 47046"/>
              <a:gd name="connsiteY5" fmla="*/ 13 h 12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46" h="125032">
                <a:moveTo>
                  <a:pt x="12675" y="13"/>
                </a:moveTo>
                <a:cubicBezTo>
                  <a:pt x="6589" y="-781"/>
                  <a:pt x="-3994" y="33351"/>
                  <a:pt x="1562" y="53988"/>
                </a:cubicBezTo>
                <a:cubicBezTo>
                  <a:pt x="7118" y="74625"/>
                  <a:pt x="40720" y="116959"/>
                  <a:pt x="46012" y="123838"/>
                </a:cubicBezTo>
                <a:cubicBezTo>
                  <a:pt x="51304" y="130717"/>
                  <a:pt x="34635" y="106111"/>
                  <a:pt x="33312" y="95263"/>
                </a:cubicBezTo>
                <a:cubicBezTo>
                  <a:pt x="31989" y="84415"/>
                  <a:pt x="38604" y="70127"/>
                  <a:pt x="38075" y="58750"/>
                </a:cubicBezTo>
                <a:cubicBezTo>
                  <a:pt x="37546" y="47373"/>
                  <a:pt x="18761" y="807"/>
                  <a:pt x="1267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9A6FCE58-F073-4366-91E5-892247EB86F4}"/>
              </a:ext>
            </a:extLst>
          </p:cNvPr>
          <p:cNvSpPr/>
          <p:nvPr/>
        </p:nvSpPr>
        <p:spPr>
          <a:xfrm>
            <a:off x="3776143" y="4979708"/>
            <a:ext cx="35576" cy="114796"/>
          </a:xfrm>
          <a:custGeom>
            <a:avLst/>
            <a:gdLst>
              <a:gd name="connsiteX0" fmla="*/ 35445 w 35576"/>
              <a:gd name="connsiteY0" fmla="*/ 280 h 114796"/>
              <a:gd name="connsiteX1" fmla="*/ 13220 w 35576"/>
              <a:gd name="connsiteY1" fmla="*/ 60605 h 114796"/>
              <a:gd name="connsiteX2" fmla="*/ 520 w 35576"/>
              <a:gd name="connsiteY2" fmla="*/ 114580 h 114796"/>
              <a:gd name="connsiteX3" fmla="*/ 2107 w 35576"/>
              <a:gd name="connsiteY3" fmla="*/ 39967 h 114796"/>
              <a:gd name="connsiteX4" fmla="*/ 35445 w 35576"/>
              <a:gd name="connsiteY4" fmla="*/ 280 h 11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76" h="114796">
                <a:moveTo>
                  <a:pt x="35445" y="280"/>
                </a:moveTo>
                <a:cubicBezTo>
                  <a:pt x="37297" y="3720"/>
                  <a:pt x="19041" y="41555"/>
                  <a:pt x="13220" y="60605"/>
                </a:cubicBezTo>
                <a:cubicBezTo>
                  <a:pt x="7399" y="79655"/>
                  <a:pt x="2372" y="118020"/>
                  <a:pt x="520" y="114580"/>
                </a:cubicBezTo>
                <a:cubicBezTo>
                  <a:pt x="-1332" y="111140"/>
                  <a:pt x="2372" y="53990"/>
                  <a:pt x="2107" y="39967"/>
                </a:cubicBezTo>
                <a:cubicBezTo>
                  <a:pt x="1842" y="25944"/>
                  <a:pt x="33593" y="-3160"/>
                  <a:pt x="35445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D9F94CB7-C3A8-4F77-8CF0-5697278CDF43}"/>
              </a:ext>
            </a:extLst>
          </p:cNvPr>
          <p:cNvSpPr/>
          <p:nvPr/>
        </p:nvSpPr>
        <p:spPr>
          <a:xfrm>
            <a:off x="3814305" y="5009936"/>
            <a:ext cx="35384" cy="108436"/>
          </a:xfrm>
          <a:custGeom>
            <a:avLst/>
            <a:gdLst>
              <a:gd name="connsiteX0" fmla="*/ 35383 w 35384"/>
              <a:gd name="connsiteY0" fmla="*/ 1802 h 108436"/>
              <a:gd name="connsiteX1" fmla="*/ 2045 w 35384"/>
              <a:gd name="connsiteY1" fmla="*/ 106577 h 108436"/>
              <a:gd name="connsiteX2" fmla="*/ 3633 w 35384"/>
              <a:gd name="connsiteY2" fmla="*/ 66889 h 108436"/>
              <a:gd name="connsiteX3" fmla="*/ 3633 w 35384"/>
              <a:gd name="connsiteY3" fmla="*/ 41489 h 108436"/>
              <a:gd name="connsiteX4" fmla="*/ 35383 w 35384"/>
              <a:gd name="connsiteY4" fmla="*/ 1802 h 10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" h="108436">
                <a:moveTo>
                  <a:pt x="35383" y="1802"/>
                </a:moveTo>
                <a:cubicBezTo>
                  <a:pt x="35118" y="12650"/>
                  <a:pt x="7337" y="95729"/>
                  <a:pt x="2045" y="106577"/>
                </a:cubicBezTo>
                <a:cubicBezTo>
                  <a:pt x="-3247" y="117425"/>
                  <a:pt x="3368" y="77737"/>
                  <a:pt x="3633" y="66889"/>
                </a:cubicBezTo>
                <a:cubicBezTo>
                  <a:pt x="3898" y="56041"/>
                  <a:pt x="2839" y="50749"/>
                  <a:pt x="3633" y="41489"/>
                </a:cubicBezTo>
                <a:cubicBezTo>
                  <a:pt x="4427" y="32229"/>
                  <a:pt x="35648" y="-9046"/>
                  <a:pt x="35383" y="1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137B84BE-9A48-4B64-A81A-5E56E626B73D}"/>
              </a:ext>
            </a:extLst>
          </p:cNvPr>
          <p:cNvSpPr/>
          <p:nvPr/>
        </p:nvSpPr>
        <p:spPr>
          <a:xfrm>
            <a:off x="3856030" y="5017715"/>
            <a:ext cx="23822" cy="102570"/>
          </a:xfrm>
          <a:custGeom>
            <a:avLst/>
            <a:gdLst>
              <a:gd name="connsiteX0" fmla="*/ 23820 w 23822"/>
              <a:gd name="connsiteY0" fmla="*/ 373 h 102570"/>
              <a:gd name="connsiteX1" fmla="*/ 1595 w 23822"/>
              <a:gd name="connsiteY1" fmla="*/ 70223 h 102570"/>
              <a:gd name="connsiteX2" fmla="*/ 3183 w 23822"/>
              <a:gd name="connsiteY2" fmla="*/ 101973 h 102570"/>
              <a:gd name="connsiteX3" fmla="*/ 8 w 23822"/>
              <a:gd name="connsiteY3" fmla="*/ 44823 h 102570"/>
              <a:gd name="connsiteX4" fmla="*/ 23820 w 23822"/>
              <a:gd name="connsiteY4" fmla="*/ 373 h 10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2" h="102570">
                <a:moveTo>
                  <a:pt x="23820" y="373"/>
                </a:moveTo>
                <a:cubicBezTo>
                  <a:pt x="24084" y="4606"/>
                  <a:pt x="5034" y="53290"/>
                  <a:pt x="1595" y="70223"/>
                </a:cubicBezTo>
                <a:cubicBezTo>
                  <a:pt x="-1844" y="87156"/>
                  <a:pt x="3447" y="106206"/>
                  <a:pt x="3183" y="101973"/>
                </a:cubicBezTo>
                <a:cubicBezTo>
                  <a:pt x="2919" y="97740"/>
                  <a:pt x="537" y="60698"/>
                  <a:pt x="8" y="44823"/>
                </a:cubicBezTo>
                <a:cubicBezTo>
                  <a:pt x="-521" y="28948"/>
                  <a:pt x="23556" y="-3860"/>
                  <a:pt x="23820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BC56A9C1-D702-4294-BDE6-0903B75DC6AF}"/>
              </a:ext>
            </a:extLst>
          </p:cNvPr>
          <p:cNvSpPr/>
          <p:nvPr/>
        </p:nvSpPr>
        <p:spPr>
          <a:xfrm>
            <a:off x="3895644" y="5027608"/>
            <a:ext cx="30335" cy="111135"/>
          </a:xfrm>
          <a:custGeom>
            <a:avLst/>
            <a:gdLst>
              <a:gd name="connsiteX0" fmla="*/ 30244 w 30335"/>
              <a:gd name="connsiteY0" fmla="*/ 5 h 111135"/>
              <a:gd name="connsiteX1" fmla="*/ 9606 w 30335"/>
              <a:gd name="connsiteY1" fmla="*/ 57155 h 111135"/>
              <a:gd name="connsiteX2" fmla="*/ 14369 w 30335"/>
              <a:gd name="connsiteY2" fmla="*/ 111130 h 111135"/>
              <a:gd name="connsiteX3" fmla="*/ 81 w 30335"/>
              <a:gd name="connsiteY3" fmla="*/ 53980 h 111135"/>
              <a:gd name="connsiteX4" fmla="*/ 30244 w 30335"/>
              <a:gd name="connsiteY4" fmla="*/ 5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5" h="111135">
                <a:moveTo>
                  <a:pt x="30244" y="5"/>
                </a:moveTo>
                <a:cubicBezTo>
                  <a:pt x="31831" y="534"/>
                  <a:pt x="12252" y="38634"/>
                  <a:pt x="9606" y="57155"/>
                </a:cubicBezTo>
                <a:cubicBezTo>
                  <a:pt x="6960" y="75676"/>
                  <a:pt x="15956" y="111659"/>
                  <a:pt x="14369" y="111130"/>
                </a:cubicBezTo>
                <a:cubicBezTo>
                  <a:pt x="12782" y="110601"/>
                  <a:pt x="1933" y="69855"/>
                  <a:pt x="81" y="53980"/>
                </a:cubicBezTo>
                <a:cubicBezTo>
                  <a:pt x="-1771" y="38105"/>
                  <a:pt x="28657" y="-524"/>
                  <a:pt x="3024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0F19030E-AA0D-4F15-A5A9-B2F04BA2051A}"/>
              </a:ext>
            </a:extLst>
          </p:cNvPr>
          <p:cNvSpPr/>
          <p:nvPr/>
        </p:nvSpPr>
        <p:spPr>
          <a:xfrm>
            <a:off x="3929533" y="5034746"/>
            <a:ext cx="28113" cy="94575"/>
          </a:xfrm>
          <a:custGeom>
            <a:avLst/>
            <a:gdLst>
              <a:gd name="connsiteX0" fmla="*/ 28105 w 28113"/>
              <a:gd name="connsiteY0" fmla="*/ 804 h 94575"/>
              <a:gd name="connsiteX1" fmla="*/ 1117 w 28113"/>
              <a:gd name="connsiteY1" fmla="*/ 51604 h 94575"/>
              <a:gd name="connsiteX2" fmla="*/ 4292 w 28113"/>
              <a:gd name="connsiteY2" fmla="*/ 94467 h 94575"/>
              <a:gd name="connsiteX3" fmla="*/ 28105 w 28113"/>
              <a:gd name="connsiteY3" fmla="*/ 804 h 9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3" h="94575">
                <a:moveTo>
                  <a:pt x="28105" y="804"/>
                </a:moveTo>
                <a:cubicBezTo>
                  <a:pt x="27576" y="-6340"/>
                  <a:pt x="5086" y="35994"/>
                  <a:pt x="1117" y="51604"/>
                </a:cubicBezTo>
                <a:cubicBezTo>
                  <a:pt x="-2852" y="67214"/>
                  <a:pt x="5086" y="96584"/>
                  <a:pt x="4292" y="94467"/>
                </a:cubicBezTo>
                <a:cubicBezTo>
                  <a:pt x="3498" y="92350"/>
                  <a:pt x="28634" y="7948"/>
                  <a:pt x="28105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8E81FDDA-C452-49F8-B69D-B226E7B1CD69}"/>
              </a:ext>
            </a:extLst>
          </p:cNvPr>
          <p:cNvSpPr/>
          <p:nvPr/>
        </p:nvSpPr>
        <p:spPr>
          <a:xfrm>
            <a:off x="3962254" y="5043148"/>
            <a:ext cx="47886" cy="111472"/>
          </a:xfrm>
          <a:custGeom>
            <a:avLst/>
            <a:gdLst>
              <a:gd name="connsiteX0" fmla="*/ 39834 w 47886"/>
              <a:gd name="connsiteY0" fmla="*/ 340 h 111472"/>
              <a:gd name="connsiteX1" fmla="*/ 20784 w 47886"/>
              <a:gd name="connsiteY1" fmla="*/ 65427 h 111472"/>
              <a:gd name="connsiteX2" fmla="*/ 47771 w 47886"/>
              <a:gd name="connsiteY2" fmla="*/ 111465 h 111472"/>
              <a:gd name="connsiteX3" fmla="*/ 8084 w 47886"/>
              <a:gd name="connsiteY3" fmla="*/ 62252 h 111472"/>
              <a:gd name="connsiteX4" fmla="*/ 146 w 47886"/>
              <a:gd name="connsiteY4" fmla="*/ 40027 h 111472"/>
              <a:gd name="connsiteX5" fmla="*/ 39834 w 47886"/>
              <a:gd name="connsiteY5" fmla="*/ 340 h 11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86" h="111472">
                <a:moveTo>
                  <a:pt x="39834" y="340"/>
                </a:moveTo>
                <a:cubicBezTo>
                  <a:pt x="43274" y="4573"/>
                  <a:pt x="19461" y="46906"/>
                  <a:pt x="20784" y="65427"/>
                </a:cubicBezTo>
                <a:cubicBezTo>
                  <a:pt x="22107" y="83948"/>
                  <a:pt x="49888" y="111994"/>
                  <a:pt x="47771" y="111465"/>
                </a:cubicBezTo>
                <a:cubicBezTo>
                  <a:pt x="45654" y="110936"/>
                  <a:pt x="16021" y="74158"/>
                  <a:pt x="8084" y="62252"/>
                </a:cubicBezTo>
                <a:cubicBezTo>
                  <a:pt x="147" y="50346"/>
                  <a:pt x="-383" y="47435"/>
                  <a:pt x="146" y="40027"/>
                </a:cubicBezTo>
                <a:cubicBezTo>
                  <a:pt x="675" y="32619"/>
                  <a:pt x="36394" y="-3893"/>
                  <a:pt x="39834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BA3FF69E-B283-4C45-BBD8-9B238A0FAFC6}"/>
              </a:ext>
            </a:extLst>
          </p:cNvPr>
          <p:cNvSpPr/>
          <p:nvPr/>
        </p:nvSpPr>
        <p:spPr>
          <a:xfrm>
            <a:off x="4022681" y="5043405"/>
            <a:ext cx="22476" cy="95480"/>
          </a:xfrm>
          <a:custGeom>
            <a:avLst/>
            <a:gdLst>
              <a:gd name="connsiteX0" fmla="*/ 22269 w 22476"/>
              <a:gd name="connsiteY0" fmla="*/ 83 h 95480"/>
              <a:gd name="connsiteX1" fmla="*/ 11157 w 22476"/>
              <a:gd name="connsiteY1" fmla="*/ 60408 h 95480"/>
              <a:gd name="connsiteX2" fmla="*/ 11157 w 22476"/>
              <a:gd name="connsiteY2" fmla="*/ 95333 h 95480"/>
              <a:gd name="connsiteX3" fmla="*/ 44 w 22476"/>
              <a:gd name="connsiteY3" fmla="*/ 47708 h 95480"/>
              <a:gd name="connsiteX4" fmla="*/ 22269 w 22476"/>
              <a:gd name="connsiteY4" fmla="*/ 83 h 9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6" h="95480">
                <a:moveTo>
                  <a:pt x="22269" y="83"/>
                </a:moveTo>
                <a:cubicBezTo>
                  <a:pt x="24121" y="2200"/>
                  <a:pt x="13009" y="44533"/>
                  <a:pt x="11157" y="60408"/>
                </a:cubicBezTo>
                <a:cubicBezTo>
                  <a:pt x="9305" y="76283"/>
                  <a:pt x="13009" y="97450"/>
                  <a:pt x="11157" y="95333"/>
                </a:cubicBezTo>
                <a:cubicBezTo>
                  <a:pt x="9305" y="93216"/>
                  <a:pt x="-750" y="58820"/>
                  <a:pt x="44" y="47708"/>
                </a:cubicBezTo>
                <a:cubicBezTo>
                  <a:pt x="838" y="36596"/>
                  <a:pt x="20417" y="-2034"/>
                  <a:pt x="22269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DA553312-8ED4-48F3-B655-5CAED444A676}"/>
              </a:ext>
            </a:extLst>
          </p:cNvPr>
          <p:cNvSpPr/>
          <p:nvPr/>
        </p:nvSpPr>
        <p:spPr>
          <a:xfrm>
            <a:off x="4135288" y="5041896"/>
            <a:ext cx="33605" cy="109549"/>
          </a:xfrm>
          <a:custGeom>
            <a:avLst/>
            <a:gdLst>
              <a:gd name="connsiteX0" fmla="*/ 20787 w 33605"/>
              <a:gd name="connsiteY0" fmla="*/ 4 h 109549"/>
              <a:gd name="connsiteX1" fmla="*/ 150 w 33605"/>
              <a:gd name="connsiteY1" fmla="*/ 63504 h 109549"/>
              <a:gd name="connsiteX2" fmla="*/ 33487 w 33605"/>
              <a:gd name="connsiteY2" fmla="*/ 109542 h 109549"/>
              <a:gd name="connsiteX3" fmla="*/ 11262 w 33605"/>
              <a:gd name="connsiteY3" fmla="*/ 66679 h 109549"/>
              <a:gd name="connsiteX4" fmla="*/ 20787 w 33605"/>
              <a:gd name="connsiteY4" fmla="*/ 4 h 10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5" h="109549">
                <a:moveTo>
                  <a:pt x="20787" y="4"/>
                </a:moveTo>
                <a:cubicBezTo>
                  <a:pt x="18935" y="-525"/>
                  <a:pt x="-1967" y="45248"/>
                  <a:pt x="150" y="63504"/>
                </a:cubicBezTo>
                <a:cubicBezTo>
                  <a:pt x="2267" y="81760"/>
                  <a:pt x="31635" y="109013"/>
                  <a:pt x="33487" y="109542"/>
                </a:cubicBezTo>
                <a:cubicBezTo>
                  <a:pt x="35339" y="110071"/>
                  <a:pt x="14966" y="81231"/>
                  <a:pt x="11262" y="66679"/>
                </a:cubicBezTo>
                <a:cubicBezTo>
                  <a:pt x="7558" y="52127"/>
                  <a:pt x="22639" y="533"/>
                  <a:pt x="2078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EF51B9C9-AB70-448E-B006-804CE7302048}"/>
              </a:ext>
            </a:extLst>
          </p:cNvPr>
          <p:cNvSpPr/>
          <p:nvPr/>
        </p:nvSpPr>
        <p:spPr>
          <a:xfrm>
            <a:off x="4202113" y="5039235"/>
            <a:ext cx="11619" cy="104429"/>
          </a:xfrm>
          <a:custGeom>
            <a:avLst/>
            <a:gdLst>
              <a:gd name="connsiteX0" fmla="*/ 11112 w 11619"/>
              <a:gd name="connsiteY0" fmla="*/ 1078 h 104429"/>
              <a:gd name="connsiteX1" fmla="*/ 0 w 11619"/>
              <a:gd name="connsiteY1" fmla="*/ 53465 h 104429"/>
              <a:gd name="connsiteX2" fmla="*/ 11112 w 11619"/>
              <a:gd name="connsiteY2" fmla="*/ 104265 h 104429"/>
              <a:gd name="connsiteX3" fmla="*/ 11112 w 11619"/>
              <a:gd name="connsiteY3" fmla="*/ 1078 h 10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9" h="104429">
                <a:moveTo>
                  <a:pt x="11112" y="1078"/>
                </a:moveTo>
                <a:cubicBezTo>
                  <a:pt x="9260" y="-7389"/>
                  <a:pt x="0" y="36267"/>
                  <a:pt x="0" y="53465"/>
                </a:cubicBezTo>
                <a:cubicBezTo>
                  <a:pt x="0" y="70663"/>
                  <a:pt x="13229" y="107175"/>
                  <a:pt x="11112" y="104265"/>
                </a:cubicBezTo>
                <a:cubicBezTo>
                  <a:pt x="8995" y="101355"/>
                  <a:pt x="12964" y="9545"/>
                  <a:pt x="11112" y="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C4996C9D-BFD1-4BD3-AE0F-7B5D6903B90E}"/>
              </a:ext>
            </a:extLst>
          </p:cNvPr>
          <p:cNvSpPr/>
          <p:nvPr/>
        </p:nvSpPr>
        <p:spPr>
          <a:xfrm>
            <a:off x="4264852" y="5027469"/>
            <a:ext cx="52095" cy="65511"/>
          </a:xfrm>
          <a:custGeom>
            <a:avLst/>
            <a:gdLst>
              <a:gd name="connsiteX0" fmla="*/ 761 w 52095"/>
              <a:gd name="connsiteY0" fmla="*/ 144 h 65511"/>
              <a:gd name="connsiteX1" fmla="*/ 51561 w 52095"/>
              <a:gd name="connsiteY1" fmla="*/ 63644 h 65511"/>
              <a:gd name="connsiteX2" fmla="*/ 24573 w 52095"/>
              <a:gd name="connsiteY2" fmla="*/ 46181 h 65511"/>
              <a:gd name="connsiteX3" fmla="*/ 761 w 52095"/>
              <a:gd name="connsiteY3" fmla="*/ 144 h 6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5" h="65511">
                <a:moveTo>
                  <a:pt x="761" y="144"/>
                </a:moveTo>
                <a:cubicBezTo>
                  <a:pt x="5259" y="3055"/>
                  <a:pt x="47592" y="55971"/>
                  <a:pt x="51561" y="63644"/>
                </a:cubicBezTo>
                <a:cubicBezTo>
                  <a:pt x="55530" y="71317"/>
                  <a:pt x="36479" y="53325"/>
                  <a:pt x="24573" y="46181"/>
                </a:cubicBezTo>
                <a:cubicBezTo>
                  <a:pt x="12667" y="39037"/>
                  <a:pt x="-3737" y="-2767"/>
                  <a:pt x="761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: 図形 2052">
            <a:extLst>
              <a:ext uri="{FF2B5EF4-FFF2-40B4-BE49-F238E27FC236}">
                <a16:creationId xmlns:a16="http://schemas.microsoft.com/office/drawing/2014/main" id="{AFAB9220-0598-4070-AD75-E403B389B95C}"/>
              </a:ext>
            </a:extLst>
          </p:cNvPr>
          <p:cNvSpPr/>
          <p:nvPr/>
        </p:nvSpPr>
        <p:spPr>
          <a:xfrm>
            <a:off x="3768647" y="4976813"/>
            <a:ext cx="509136" cy="107482"/>
          </a:xfrm>
          <a:custGeom>
            <a:avLst/>
            <a:gdLst>
              <a:gd name="connsiteX0" fmla="*/ 6428 w 509136"/>
              <a:gd name="connsiteY0" fmla="*/ 0 h 107482"/>
              <a:gd name="connsiteX1" fmla="*/ 69928 w 509136"/>
              <a:gd name="connsiteY1" fmla="*/ 58737 h 107482"/>
              <a:gd name="connsiteX2" fmla="*/ 333453 w 509136"/>
              <a:gd name="connsiteY2" fmla="*/ 92075 h 107482"/>
              <a:gd name="connsiteX3" fmla="*/ 508078 w 509136"/>
              <a:gd name="connsiteY3" fmla="*/ 49212 h 107482"/>
              <a:gd name="connsiteX4" fmla="*/ 400128 w 509136"/>
              <a:gd name="connsiteY4" fmla="*/ 88900 h 107482"/>
              <a:gd name="connsiteX5" fmla="*/ 268366 w 509136"/>
              <a:gd name="connsiteY5" fmla="*/ 106362 h 107482"/>
              <a:gd name="connsiteX6" fmla="*/ 33416 w 509136"/>
              <a:gd name="connsiteY6" fmla="*/ 58737 h 107482"/>
              <a:gd name="connsiteX7" fmla="*/ 6428 w 509136"/>
              <a:gd name="connsiteY7" fmla="*/ 0 h 1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136" h="107482">
                <a:moveTo>
                  <a:pt x="6428" y="0"/>
                </a:moveTo>
                <a:cubicBezTo>
                  <a:pt x="12513" y="0"/>
                  <a:pt x="15424" y="43391"/>
                  <a:pt x="69928" y="58737"/>
                </a:cubicBezTo>
                <a:cubicBezTo>
                  <a:pt x="124432" y="74083"/>
                  <a:pt x="260428" y="93662"/>
                  <a:pt x="333453" y="92075"/>
                </a:cubicBezTo>
                <a:cubicBezTo>
                  <a:pt x="406478" y="90488"/>
                  <a:pt x="496966" y="49741"/>
                  <a:pt x="508078" y="49212"/>
                </a:cubicBezTo>
                <a:cubicBezTo>
                  <a:pt x="519190" y="48683"/>
                  <a:pt x="440080" y="79375"/>
                  <a:pt x="400128" y="88900"/>
                </a:cubicBezTo>
                <a:cubicBezTo>
                  <a:pt x="360176" y="98425"/>
                  <a:pt x="329485" y="111389"/>
                  <a:pt x="268366" y="106362"/>
                </a:cubicBezTo>
                <a:cubicBezTo>
                  <a:pt x="207247" y="101335"/>
                  <a:pt x="79454" y="73818"/>
                  <a:pt x="33416" y="58737"/>
                </a:cubicBezTo>
                <a:cubicBezTo>
                  <a:pt x="-12622" y="43656"/>
                  <a:pt x="343" y="0"/>
                  <a:pt x="64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: 図形 2053">
            <a:extLst>
              <a:ext uri="{FF2B5EF4-FFF2-40B4-BE49-F238E27FC236}">
                <a16:creationId xmlns:a16="http://schemas.microsoft.com/office/drawing/2014/main" id="{C94D935F-41F4-407B-8AFC-0E122B11084E}"/>
              </a:ext>
            </a:extLst>
          </p:cNvPr>
          <p:cNvSpPr/>
          <p:nvPr/>
        </p:nvSpPr>
        <p:spPr>
          <a:xfrm>
            <a:off x="4009886" y="5065484"/>
            <a:ext cx="320982" cy="71099"/>
          </a:xfrm>
          <a:custGeom>
            <a:avLst/>
            <a:gdLst>
              <a:gd name="connsiteX0" fmla="*/ 139 w 320982"/>
              <a:gd name="connsiteY0" fmla="*/ 70079 h 71099"/>
              <a:gd name="connsiteX1" fmla="*/ 154127 w 320982"/>
              <a:gd name="connsiteY1" fmla="*/ 57379 h 71099"/>
              <a:gd name="connsiteX2" fmla="*/ 320814 w 320982"/>
              <a:gd name="connsiteY2" fmla="*/ 229 h 71099"/>
              <a:gd name="connsiteX3" fmla="*/ 181114 w 320982"/>
              <a:gd name="connsiteY3" fmla="*/ 38329 h 71099"/>
              <a:gd name="connsiteX4" fmla="*/ 139 w 320982"/>
              <a:gd name="connsiteY4" fmla="*/ 70079 h 7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982" h="71099">
                <a:moveTo>
                  <a:pt x="139" y="70079"/>
                </a:moveTo>
                <a:cubicBezTo>
                  <a:pt x="-4359" y="73254"/>
                  <a:pt x="100681" y="69021"/>
                  <a:pt x="154127" y="57379"/>
                </a:cubicBezTo>
                <a:cubicBezTo>
                  <a:pt x="207573" y="45737"/>
                  <a:pt x="316316" y="3404"/>
                  <a:pt x="320814" y="229"/>
                </a:cubicBezTo>
                <a:cubicBezTo>
                  <a:pt x="325312" y="-2946"/>
                  <a:pt x="238793" y="27746"/>
                  <a:pt x="181114" y="38329"/>
                </a:cubicBezTo>
                <a:cubicBezTo>
                  <a:pt x="123435" y="48912"/>
                  <a:pt x="4637" y="66904"/>
                  <a:pt x="139" y="70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: 図形 2054">
            <a:extLst>
              <a:ext uri="{FF2B5EF4-FFF2-40B4-BE49-F238E27FC236}">
                <a16:creationId xmlns:a16="http://schemas.microsoft.com/office/drawing/2014/main" id="{36BF2AFE-2AD8-40AF-84FD-06FBAE2F85CA}"/>
              </a:ext>
            </a:extLst>
          </p:cNvPr>
          <p:cNvSpPr/>
          <p:nvPr/>
        </p:nvSpPr>
        <p:spPr>
          <a:xfrm>
            <a:off x="3866999" y="5109480"/>
            <a:ext cx="463960" cy="79220"/>
          </a:xfrm>
          <a:custGeom>
            <a:avLst/>
            <a:gdLst>
              <a:gd name="connsiteX0" fmla="*/ 151 w 463960"/>
              <a:gd name="connsiteY0" fmla="*/ 78470 h 79220"/>
              <a:gd name="connsiteX1" fmla="*/ 244626 w 463960"/>
              <a:gd name="connsiteY1" fmla="*/ 59420 h 79220"/>
              <a:gd name="connsiteX2" fmla="*/ 431951 w 463960"/>
              <a:gd name="connsiteY2" fmla="*/ 5445 h 79220"/>
              <a:gd name="connsiteX3" fmla="*/ 449414 w 463960"/>
              <a:gd name="connsiteY3" fmla="*/ 5445 h 79220"/>
              <a:gd name="connsiteX4" fmla="*/ 281139 w 463960"/>
              <a:gd name="connsiteY4" fmla="*/ 37195 h 79220"/>
              <a:gd name="connsiteX5" fmla="*/ 151 w 463960"/>
              <a:gd name="connsiteY5" fmla="*/ 78470 h 7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960" h="79220">
                <a:moveTo>
                  <a:pt x="151" y="78470"/>
                </a:moveTo>
                <a:cubicBezTo>
                  <a:pt x="-5935" y="82174"/>
                  <a:pt x="172659" y="71591"/>
                  <a:pt x="244626" y="59420"/>
                </a:cubicBezTo>
                <a:cubicBezTo>
                  <a:pt x="316593" y="47249"/>
                  <a:pt x="397820" y="14441"/>
                  <a:pt x="431951" y="5445"/>
                </a:cubicBezTo>
                <a:cubicBezTo>
                  <a:pt x="466082" y="-3551"/>
                  <a:pt x="474549" y="153"/>
                  <a:pt x="449414" y="5445"/>
                </a:cubicBezTo>
                <a:cubicBezTo>
                  <a:pt x="424279" y="10737"/>
                  <a:pt x="363425" y="26876"/>
                  <a:pt x="281139" y="37195"/>
                </a:cubicBezTo>
                <a:cubicBezTo>
                  <a:pt x="198853" y="47514"/>
                  <a:pt x="6237" y="74766"/>
                  <a:pt x="151" y="78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: 図形 2055">
            <a:extLst>
              <a:ext uri="{FF2B5EF4-FFF2-40B4-BE49-F238E27FC236}">
                <a16:creationId xmlns:a16="http://schemas.microsoft.com/office/drawing/2014/main" id="{99E1C5E0-3952-44BD-BDCE-FAF85D1014BA}"/>
              </a:ext>
            </a:extLst>
          </p:cNvPr>
          <p:cNvSpPr/>
          <p:nvPr/>
        </p:nvSpPr>
        <p:spPr>
          <a:xfrm>
            <a:off x="4584405" y="4849605"/>
            <a:ext cx="149574" cy="202143"/>
          </a:xfrm>
          <a:custGeom>
            <a:avLst/>
            <a:gdLst>
              <a:gd name="connsiteX0" fmla="*/ 295 w 149574"/>
              <a:gd name="connsiteY0" fmla="*/ 208 h 202143"/>
              <a:gd name="connsiteX1" fmla="*/ 41570 w 149574"/>
              <a:gd name="connsiteY1" fmla="*/ 97045 h 202143"/>
              <a:gd name="connsiteX2" fmla="*/ 128883 w 149574"/>
              <a:gd name="connsiteY2" fmla="*/ 141495 h 202143"/>
              <a:gd name="connsiteX3" fmla="*/ 149520 w 149574"/>
              <a:gd name="connsiteY3" fmla="*/ 201820 h 202143"/>
              <a:gd name="connsiteX4" fmla="*/ 132058 w 149574"/>
              <a:gd name="connsiteY4" fmla="*/ 163720 h 202143"/>
              <a:gd name="connsiteX5" fmla="*/ 60620 w 149574"/>
              <a:gd name="connsiteY5" fmla="*/ 125620 h 202143"/>
              <a:gd name="connsiteX6" fmla="*/ 295 w 149574"/>
              <a:gd name="connsiteY6" fmla="*/ 208 h 2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74" h="202143">
                <a:moveTo>
                  <a:pt x="295" y="208"/>
                </a:moveTo>
                <a:cubicBezTo>
                  <a:pt x="-2880" y="-4554"/>
                  <a:pt x="20139" y="73497"/>
                  <a:pt x="41570" y="97045"/>
                </a:cubicBezTo>
                <a:cubicBezTo>
                  <a:pt x="63001" y="120593"/>
                  <a:pt x="110891" y="124033"/>
                  <a:pt x="128883" y="141495"/>
                </a:cubicBezTo>
                <a:cubicBezTo>
                  <a:pt x="146875" y="158957"/>
                  <a:pt x="148991" y="198116"/>
                  <a:pt x="149520" y="201820"/>
                </a:cubicBezTo>
                <a:cubicBezTo>
                  <a:pt x="150049" y="205524"/>
                  <a:pt x="146875" y="176420"/>
                  <a:pt x="132058" y="163720"/>
                </a:cubicBezTo>
                <a:cubicBezTo>
                  <a:pt x="117241" y="151020"/>
                  <a:pt x="80199" y="152343"/>
                  <a:pt x="60620" y="125620"/>
                </a:cubicBezTo>
                <a:cubicBezTo>
                  <a:pt x="41041" y="98897"/>
                  <a:pt x="3470" y="4970"/>
                  <a:pt x="295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: 図形 2056">
            <a:extLst>
              <a:ext uri="{FF2B5EF4-FFF2-40B4-BE49-F238E27FC236}">
                <a16:creationId xmlns:a16="http://schemas.microsoft.com/office/drawing/2014/main" id="{1E9BAAE1-2746-443F-BA7C-89D84BA51261}"/>
              </a:ext>
            </a:extLst>
          </p:cNvPr>
          <p:cNvSpPr/>
          <p:nvPr/>
        </p:nvSpPr>
        <p:spPr>
          <a:xfrm>
            <a:off x="4711353" y="5107670"/>
            <a:ext cx="39624" cy="251436"/>
          </a:xfrm>
          <a:custGeom>
            <a:avLst/>
            <a:gdLst>
              <a:gd name="connsiteX0" fmla="*/ 19397 w 39624"/>
              <a:gd name="connsiteY0" fmla="*/ 2493 h 251436"/>
              <a:gd name="connsiteX1" fmla="*/ 347 w 39624"/>
              <a:gd name="connsiteY1" fmla="*/ 83455 h 251436"/>
              <a:gd name="connsiteX2" fmla="*/ 36860 w 39624"/>
              <a:gd name="connsiteY2" fmla="*/ 226330 h 251436"/>
              <a:gd name="connsiteX3" fmla="*/ 36860 w 39624"/>
              <a:gd name="connsiteY3" fmla="*/ 246968 h 251436"/>
              <a:gd name="connsiteX4" fmla="*/ 35272 w 39624"/>
              <a:gd name="connsiteY4" fmla="*/ 175530 h 251436"/>
              <a:gd name="connsiteX5" fmla="*/ 19397 w 39624"/>
              <a:gd name="connsiteY5" fmla="*/ 2493 h 25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4" h="251436">
                <a:moveTo>
                  <a:pt x="19397" y="2493"/>
                </a:moveTo>
                <a:cubicBezTo>
                  <a:pt x="13576" y="-12853"/>
                  <a:pt x="-2563" y="46149"/>
                  <a:pt x="347" y="83455"/>
                </a:cubicBezTo>
                <a:cubicBezTo>
                  <a:pt x="3257" y="120761"/>
                  <a:pt x="30775" y="199078"/>
                  <a:pt x="36860" y="226330"/>
                </a:cubicBezTo>
                <a:cubicBezTo>
                  <a:pt x="42945" y="253582"/>
                  <a:pt x="37125" y="255435"/>
                  <a:pt x="36860" y="246968"/>
                </a:cubicBezTo>
                <a:cubicBezTo>
                  <a:pt x="36595" y="238501"/>
                  <a:pt x="39770" y="210720"/>
                  <a:pt x="35272" y="175530"/>
                </a:cubicBezTo>
                <a:cubicBezTo>
                  <a:pt x="30774" y="140340"/>
                  <a:pt x="25218" y="17839"/>
                  <a:pt x="19397" y="2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: 図形 2057">
            <a:extLst>
              <a:ext uri="{FF2B5EF4-FFF2-40B4-BE49-F238E27FC236}">
                <a16:creationId xmlns:a16="http://schemas.microsoft.com/office/drawing/2014/main" id="{34F2CC40-B86D-4C32-B892-48DE837EE642}"/>
              </a:ext>
            </a:extLst>
          </p:cNvPr>
          <p:cNvSpPr/>
          <p:nvPr/>
        </p:nvSpPr>
        <p:spPr>
          <a:xfrm>
            <a:off x="4940045" y="5151431"/>
            <a:ext cx="74973" cy="360763"/>
          </a:xfrm>
          <a:custGeom>
            <a:avLst/>
            <a:gdLst>
              <a:gd name="connsiteX0" fmla="*/ 74868 w 74973"/>
              <a:gd name="connsiteY0" fmla="*/ 7 h 360763"/>
              <a:gd name="connsiteX1" fmla="*/ 17718 w 74973"/>
              <a:gd name="connsiteY1" fmla="*/ 165107 h 360763"/>
              <a:gd name="connsiteX2" fmla="*/ 63755 w 74973"/>
              <a:gd name="connsiteY2" fmla="*/ 354019 h 360763"/>
              <a:gd name="connsiteX3" fmla="*/ 44705 w 74973"/>
              <a:gd name="connsiteY3" fmla="*/ 304807 h 360763"/>
              <a:gd name="connsiteX4" fmla="*/ 255 w 74973"/>
              <a:gd name="connsiteY4" fmla="*/ 171457 h 360763"/>
              <a:gd name="connsiteX5" fmla="*/ 74868 w 74973"/>
              <a:gd name="connsiteY5" fmla="*/ 7 h 36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73" h="360763">
                <a:moveTo>
                  <a:pt x="74868" y="7"/>
                </a:moveTo>
                <a:cubicBezTo>
                  <a:pt x="77778" y="-1051"/>
                  <a:pt x="19570" y="106105"/>
                  <a:pt x="17718" y="165107"/>
                </a:cubicBezTo>
                <a:cubicBezTo>
                  <a:pt x="15866" y="224109"/>
                  <a:pt x="59257" y="330736"/>
                  <a:pt x="63755" y="354019"/>
                </a:cubicBezTo>
                <a:cubicBezTo>
                  <a:pt x="68253" y="377302"/>
                  <a:pt x="55288" y="335234"/>
                  <a:pt x="44705" y="304807"/>
                </a:cubicBezTo>
                <a:cubicBezTo>
                  <a:pt x="34122" y="274380"/>
                  <a:pt x="-3449" y="220405"/>
                  <a:pt x="255" y="171457"/>
                </a:cubicBezTo>
                <a:cubicBezTo>
                  <a:pt x="3959" y="122509"/>
                  <a:pt x="71958" y="1065"/>
                  <a:pt x="7486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: 図形 2058">
            <a:extLst>
              <a:ext uri="{FF2B5EF4-FFF2-40B4-BE49-F238E27FC236}">
                <a16:creationId xmlns:a16="http://schemas.microsoft.com/office/drawing/2014/main" id="{38013D14-3D1F-4C83-8FCE-D414AE80E966}"/>
              </a:ext>
            </a:extLst>
          </p:cNvPr>
          <p:cNvSpPr/>
          <p:nvPr/>
        </p:nvSpPr>
        <p:spPr>
          <a:xfrm>
            <a:off x="4454831" y="5570500"/>
            <a:ext cx="128365" cy="411116"/>
          </a:xfrm>
          <a:custGeom>
            <a:avLst/>
            <a:gdLst>
              <a:gd name="connsiteX0" fmla="*/ 128282 w 128365"/>
              <a:gd name="connsiteY0" fmla="*/ 38 h 411116"/>
              <a:gd name="connsiteX1" fmla="*/ 7632 w 128365"/>
              <a:gd name="connsiteY1" fmla="*/ 255625 h 411116"/>
              <a:gd name="connsiteX2" fmla="*/ 13982 w 128365"/>
              <a:gd name="connsiteY2" fmla="*/ 355638 h 411116"/>
              <a:gd name="connsiteX3" fmla="*/ 26682 w 128365"/>
              <a:gd name="connsiteY3" fmla="*/ 409613 h 411116"/>
              <a:gd name="connsiteX4" fmla="*/ 15569 w 128365"/>
              <a:gd name="connsiteY4" fmla="*/ 298488 h 411116"/>
              <a:gd name="connsiteX5" fmla="*/ 26682 w 128365"/>
              <a:gd name="connsiteY5" fmla="*/ 236575 h 411116"/>
              <a:gd name="connsiteX6" fmla="*/ 128282 w 128365"/>
              <a:gd name="connsiteY6" fmla="*/ 38 h 41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65" h="411116">
                <a:moveTo>
                  <a:pt x="128282" y="38"/>
                </a:moveTo>
                <a:cubicBezTo>
                  <a:pt x="125107" y="3213"/>
                  <a:pt x="26682" y="196358"/>
                  <a:pt x="7632" y="255625"/>
                </a:cubicBezTo>
                <a:cubicBezTo>
                  <a:pt x="-11418" y="314892"/>
                  <a:pt x="10807" y="329973"/>
                  <a:pt x="13982" y="355638"/>
                </a:cubicBezTo>
                <a:cubicBezTo>
                  <a:pt x="17157" y="381303"/>
                  <a:pt x="26417" y="419138"/>
                  <a:pt x="26682" y="409613"/>
                </a:cubicBezTo>
                <a:cubicBezTo>
                  <a:pt x="26946" y="400088"/>
                  <a:pt x="15569" y="327328"/>
                  <a:pt x="15569" y="298488"/>
                </a:cubicBezTo>
                <a:cubicBezTo>
                  <a:pt x="15569" y="269648"/>
                  <a:pt x="10013" y="281819"/>
                  <a:pt x="26682" y="236575"/>
                </a:cubicBezTo>
                <a:cubicBezTo>
                  <a:pt x="43351" y="191331"/>
                  <a:pt x="131457" y="-3137"/>
                  <a:pt x="128282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: 図形 2059">
            <a:extLst>
              <a:ext uri="{FF2B5EF4-FFF2-40B4-BE49-F238E27FC236}">
                <a16:creationId xmlns:a16="http://schemas.microsoft.com/office/drawing/2014/main" id="{74D52FA4-A8CB-43E0-836F-E81BFBD96400}"/>
              </a:ext>
            </a:extLst>
          </p:cNvPr>
          <p:cNvSpPr/>
          <p:nvPr/>
        </p:nvSpPr>
        <p:spPr>
          <a:xfrm>
            <a:off x="5130782" y="5748092"/>
            <a:ext cx="75344" cy="290993"/>
          </a:xfrm>
          <a:custGeom>
            <a:avLst/>
            <a:gdLst>
              <a:gd name="connsiteX0" fmla="*/ 71456 w 75344"/>
              <a:gd name="connsiteY0" fmla="*/ 246 h 290993"/>
              <a:gd name="connsiteX1" fmla="*/ 74631 w 75344"/>
              <a:gd name="connsiteY1" fmla="*/ 179633 h 290993"/>
              <a:gd name="connsiteX2" fmla="*/ 57168 w 75344"/>
              <a:gd name="connsiteY2" fmla="*/ 222496 h 290993"/>
              <a:gd name="connsiteX3" fmla="*/ 18 w 75344"/>
              <a:gd name="connsiteY3" fmla="*/ 290758 h 290993"/>
              <a:gd name="connsiteX4" fmla="*/ 63518 w 75344"/>
              <a:gd name="connsiteY4" fmla="*/ 197096 h 290993"/>
              <a:gd name="connsiteX5" fmla="*/ 66693 w 75344"/>
              <a:gd name="connsiteY5" fmla="*/ 141533 h 290993"/>
              <a:gd name="connsiteX6" fmla="*/ 71456 w 75344"/>
              <a:gd name="connsiteY6" fmla="*/ 246 h 29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44" h="290993">
                <a:moveTo>
                  <a:pt x="71456" y="246"/>
                </a:moveTo>
                <a:cubicBezTo>
                  <a:pt x="72779" y="6596"/>
                  <a:pt x="77012" y="142591"/>
                  <a:pt x="74631" y="179633"/>
                </a:cubicBezTo>
                <a:cubicBezTo>
                  <a:pt x="72250" y="216675"/>
                  <a:pt x="69603" y="203975"/>
                  <a:pt x="57168" y="222496"/>
                </a:cubicBezTo>
                <a:cubicBezTo>
                  <a:pt x="44733" y="241017"/>
                  <a:pt x="-1040" y="294991"/>
                  <a:pt x="18" y="290758"/>
                </a:cubicBezTo>
                <a:cubicBezTo>
                  <a:pt x="1076" y="286525"/>
                  <a:pt x="52406" y="221967"/>
                  <a:pt x="63518" y="197096"/>
                </a:cubicBezTo>
                <a:cubicBezTo>
                  <a:pt x="74630" y="172225"/>
                  <a:pt x="66164" y="171166"/>
                  <a:pt x="66693" y="141533"/>
                </a:cubicBezTo>
                <a:cubicBezTo>
                  <a:pt x="67222" y="111900"/>
                  <a:pt x="70133" y="-6104"/>
                  <a:pt x="71456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: 図形 2060">
            <a:extLst>
              <a:ext uri="{FF2B5EF4-FFF2-40B4-BE49-F238E27FC236}">
                <a16:creationId xmlns:a16="http://schemas.microsoft.com/office/drawing/2014/main" id="{226E13C6-73D0-4D76-8049-45BF4A43D844}"/>
              </a:ext>
            </a:extLst>
          </p:cNvPr>
          <p:cNvSpPr/>
          <p:nvPr/>
        </p:nvSpPr>
        <p:spPr>
          <a:xfrm>
            <a:off x="4606862" y="5881648"/>
            <a:ext cx="436777" cy="109841"/>
          </a:xfrm>
          <a:custGeom>
            <a:avLst/>
            <a:gdLst>
              <a:gd name="connsiteX0" fmla="*/ 63 w 436777"/>
              <a:gd name="connsiteY0" fmla="*/ 40 h 109841"/>
              <a:gd name="connsiteX1" fmla="*/ 115951 w 436777"/>
              <a:gd name="connsiteY1" fmla="*/ 76240 h 109841"/>
              <a:gd name="connsiteX2" fmla="*/ 128651 w 436777"/>
              <a:gd name="connsiteY2" fmla="*/ 96877 h 109841"/>
              <a:gd name="connsiteX3" fmla="*/ 150876 w 436777"/>
              <a:gd name="connsiteY3" fmla="*/ 104815 h 109841"/>
              <a:gd name="connsiteX4" fmla="*/ 242951 w 436777"/>
              <a:gd name="connsiteY4" fmla="*/ 109577 h 109841"/>
              <a:gd name="connsiteX5" fmla="*/ 312801 w 436777"/>
              <a:gd name="connsiteY5" fmla="*/ 96877 h 109841"/>
              <a:gd name="connsiteX6" fmla="*/ 371538 w 436777"/>
              <a:gd name="connsiteY6" fmla="*/ 63540 h 109841"/>
              <a:gd name="connsiteX7" fmla="*/ 436626 w 436777"/>
              <a:gd name="connsiteY7" fmla="*/ 23852 h 109841"/>
              <a:gd name="connsiteX8" fmla="*/ 352488 w 436777"/>
              <a:gd name="connsiteY8" fmla="*/ 61952 h 109841"/>
              <a:gd name="connsiteX9" fmla="*/ 273113 w 436777"/>
              <a:gd name="connsiteY9" fmla="*/ 93702 h 109841"/>
              <a:gd name="connsiteX10" fmla="*/ 177863 w 436777"/>
              <a:gd name="connsiteY10" fmla="*/ 98465 h 109841"/>
              <a:gd name="connsiteX11" fmla="*/ 133413 w 436777"/>
              <a:gd name="connsiteY11" fmla="*/ 87352 h 109841"/>
              <a:gd name="connsiteX12" fmla="*/ 63 w 436777"/>
              <a:gd name="connsiteY12" fmla="*/ 40 h 10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777" h="109841">
                <a:moveTo>
                  <a:pt x="63" y="40"/>
                </a:moveTo>
                <a:cubicBezTo>
                  <a:pt x="-2847" y="-1812"/>
                  <a:pt x="94520" y="60101"/>
                  <a:pt x="115951" y="76240"/>
                </a:cubicBezTo>
                <a:cubicBezTo>
                  <a:pt x="137382" y="92379"/>
                  <a:pt x="122830" y="92115"/>
                  <a:pt x="128651" y="96877"/>
                </a:cubicBezTo>
                <a:cubicBezTo>
                  <a:pt x="134472" y="101639"/>
                  <a:pt x="131826" y="102698"/>
                  <a:pt x="150876" y="104815"/>
                </a:cubicBezTo>
                <a:cubicBezTo>
                  <a:pt x="169926" y="106932"/>
                  <a:pt x="215964" y="110900"/>
                  <a:pt x="242951" y="109577"/>
                </a:cubicBezTo>
                <a:cubicBezTo>
                  <a:pt x="269938" y="108254"/>
                  <a:pt x="291370" y="104550"/>
                  <a:pt x="312801" y="96877"/>
                </a:cubicBezTo>
                <a:cubicBezTo>
                  <a:pt x="334232" y="89204"/>
                  <a:pt x="350901" y="75711"/>
                  <a:pt x="371538" y="63540"/>
                </a:cubicBezTo>
                <a:cubicBezTo>
                  <a:pt x="392175" y="51369"/>
                  <a:pt x="439801" y="24117"/>
                  <a:pt x="436626" y="23852"/>
                </a:cubicBezTo>
                <a:cubicBezTo>
                  <a:pt x="433451" y="23587"/>
                  <a:pt x="379740" y="50310"/>
                  <a:pt x="352488" y="61952"/>
                </a:cubicBezTo>
                <a:cubicBezTo>
                  <a:pt x="325236" y="73594"/>
                  <a:pt x="302217" y="87617"/>
                  <a:pt x="273113" y="93702"/>
                </a:cubicBezTo>
                <a:cubicBezTo>
                  <a:pt x="244009" y="99787"/>
                  <a:pt x="201146" y="99523"/>
                  <a:pt x="177863" y="98465"/>
                </a:cubicBezTo>
                <a:cubicBezTo>
                  <a:pt x="154580" y="97407"/>
                  <a:pt x="163311" y="104814"/>
                  <a:pt x="133413" y="87352"/>
                </a:cubicBezTo>
                <a:cubicBezTo>
                  <a:pt x="103515" y="69890"/>
                  <a:pt x="2973" y="1892"/>
                  <a:pt x="6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: 図形 2061">
            <a:extLst>
              <a:ext uri="{FF2B5EF4-FFF2-40B4-BE49-F238E27FC236}">
                <a16:creationId xmlns:a16="http://schemas.microsoft.com/office/drawing/2014/main" id="{5F3F07A4-5C9E-4D6B-86B2-9AF76CFCB098}"/>
              </a:ext>
            </a:extLst>
          </p:cNvPr>
          <p:cNvSpPr/>
          <p:nvPr/>
        </p:nvSpPr>
        <p:spPr>
          <a:xfrm>
            <a:off x="4561173" y="5880862"/>
            <a:ext cx="119232" cy="124986"/>
          </a:xfrm>
          <a:custGeom>
            <a:avLst/>
            <a:gdLst>
              <a:gd name="connsiteX0" fmla="*/ 118777 w 119232"/>
              <a:gd name="connsiteY0" fmla="*/ 124651 h 124986"/>
              <a:gd name="connsiteX1" fmla="*/ 45752 w 119232"/>
              <a:gd name="connsiteY1" fmla="*/ 89726 h 124986"/>
              <a:gd name="connsiteX2" fmla="*/ 14002 w 119232"/>
              <a:gd name="connsiteY2" fmla="*/ 37338 h 124986"/>
              <a:gd name="connsiteX3" fmla="*/ 61627 w 119232"/>
              <a:gd name="connsiteY3" fmla="*/ 2413 h 124986"/>
              <a:gd name="connsiteX4" fmla="*/ 10827 w 119232"/>
              <a:gd name="connsiteY4" fmla="*/ 10351 h 124986"/>
              <a:gd name="connsiteX5" fmla="*/ 7652 w 119232"/>
              <a:gd name="connsiteY5" fmla="*/ 69088 h 124986"/>
              <a:gd name="connsiteX6" fmla="*/ 118777 w 119232"/>
              <a:gd name="connsiteY6" fmla="*/ 124651 h 12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32" h="124986">
                <a:moveTo>
                  <a:pt x="118777" y="124651"/>
                </a:moveTo>
                <a:cubicBezTo>
                  <a:pt x="125127" y="128091"/>
                  <a:pt x="63214" y="104278"/>
                  <a:pt x="45752" y="89726"/>
                </a:cubicBezTo>
                <a:cubicBezTo>
                  <a:pt x="28289" y="75174"/>
                  <a:pt x="11356" y="51890"/>
                  <a:pt x="14002" y="37338"/>
                </a:cubicBezTo>
                <a:cubicBezTo>
                  <a:pt x="16648" y="22786"/>
                  <a:pt x="62156" y="6911"/>
                  <a:pt x="61627" y="2413"/>
                </a:cubicBezTo>
                <a:cubicBezTo>
                  <a:pt x="61098" y="-2085"/>
                  <a:pt x="19823" y="-761"/>
                  <a:pt x="10827" y="10351"/>
                </a:cubicBezTo>
                <a:cubicBezTo>
                  <a:pt x="1831" y="21463"/>
                  <a:pt x="-6636" y="50038"/>
                  <a:pt x="7652" y="69088"/>
                </a:cubicBezTo>
                <a:cubicBezTo>
                  <a:pt x="21939" y="88138"/>
                  <a:pt x="112427" y="121211"/>
                  <a:pt x="118777" y="124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: 図形 2062">
            <a:extLst>
              <a:ext uri="{FF2B5EF4-FFF2-40B4-BE49-F238E27FC236}">
                <a16:creationId xmlns:a16="http://schemas.microsoft.com/office/drawing/2014/main" id="{F08074CC-6D84-4FF1-85E7-6D3C3496BF7C}"/>
              </a:ext>
            </a:extLst>
          </p:cNvPr>
          <p:cNvSpPr/>
          <p:nvPr/>
        </p:nvSpPr>
        <p:spPr>
          <a:xfrm>
            <a:off x="5040147" y="5902881"/>
            <a:ext cx="88821" cy="97981"/>
          </a:xfrm>
          <a:custGeom>
            <a:avLst/>
            <a:gdLst>
              <a:gd name="connsiteX0" fmla="*/ 166 w 88821"/>
              <a:gd name="connsiteY0" fmla="*/ 5794 h 97981"/>
              <a:gd name="connsiteX1" fmla="*/ 77953 w 88821"/>
              <a:gd name="connsiteY1" fmla="*/ 5794 h 97981"/>
              <a:gd name="connsiteX2" fmla="*/ 85891 w 88821"/>
              <a:gd name="connsiteY2" fmla="*/ 77232 h 97981"/>
              <a:gd name="connsiteX3" fmla="*/ 55728 w 88821"/>
              <a:gd name="connsiteY3" fmla="*/ 97869 h 97981"/>
              <a:gd name="connsiteX4" fmla="*/ 70016 w 88821"/>
              <a:gd name="connsiteY4" fmla="*/ 70882 h 97981"/>
              <a:gd name="connsiteX5" fmla="*/ 68428 w 88821"/>
              <a:gd name="connsiteY5" fmla="*/ 39132 h 97981"/>
              <a:gd name="connsiteX6" fmla="*/ 57316 w 88821"/>
              <a:gd name="connsiteY6" fmla="*/ 18494 h 97981"/>
              <a:gd name="connsiteX7" fmla="*/ 166 w 88821"/>
              <a:gd name="connsiteY7" fmla="*/ 5794 h 9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821" h="97981">
                <a:moveTo>
                  <a:pt x="166" y="5794"/>
                </a:moveTo>
                <a:cubicBezTo>
                  <a:pt x="3606" y="3677"/>
                  <a:pt x="63666" y="-6112"/>
                  <a:pt x="77953" y="5794"/>
                </a:cubicBezTo>
                <a:cubicBezTo>
                  <a:pt x="92240" y="17700"/>
                  <a:pt x="89595" y="61886"/>
                  <a:pt x="85891" y="77232"/>
                </a:cubicBezTo>
                <a:cubicBezTo>
                  <a:pt x="82187" y="92578"/>
                  <a:pt x="58374" y="98927"/>
                  <a:pt x="55728" y="97869"/>
                </a:cubicBezTo>
                <a:cubicBezTo>
                  <a:pt x="53082" y="96811"/>
                  <a:pt x="67899" y="80671"/>
                  <a:pt x="70016" y="70882"/>
                </a:cubicBezTo>
                <a:cubicBezTo>
                  <a:pt x="72133" y="61093"/>
                  <a:pt x="70545" y="47863"/>
                  <a:pt x="68428" y="39132"/>
                </a:cubicBezTo>
                <a:cubicBezTo>
                  <a:pt x="66311" y="30401"/>
                  <a:pt x="67105" y="24579"/>
                  <a:pt x="57316" y="18494"/>
                </a:cubicBezTo>
                <a:cubicBezTo>
                  <a:pt x="47527" y="12409"/>
                  <a:pt x="-3274" y="7911"/>
                  <a:pt x="166" y="5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: 図形 2064">
            <a:extLst>
              <a:ext uri="{FF2B5EF4-FFF2-40B4-BE49-F238E27FC236}">
                <a16:creationId xmlns:a16="http://schemas.microsoft.com/office/drawing/2014/main" id="{3944CF11-F745-46F3-B1A6-EAB89C454335}"/>
              </a:ext>
            </a:extLst>
          </p:cNvPr>
          <p:cNvSpPr/>
          <p:nvPr/>
        </p:nvSpPr>
        <p:spPr>
          <a:xfrm>
            <a:off x="4656545" y="5446151"/>
            <a:ext cx="98221" cy="237126"/>
          </a:xfrm>
          <a:custGeom>
            <a:avLst/>
            <a:gdLst>
              <a:gd name="connsiteX0" fmla="*/ 93255 w 98221"/>
              <a:gd name="connsiteY0" fmla="*/ 32 h 237126"/>
              <a:gd name="connsiteX1" fmla="*/ 89022 w 98221"/>
              <a:gd name="connsiteY1" fmla="*/ 107982 h 237126"/>
              <a:gd name="connsiteX2" fmla="*/ 122 w 98221"/>
              <a:gd name="connsiteY2" fmla="*/ 237099 h 237126"/>
              <a:gd name="connsiteX3" fmla="*/ 69972 w 98221"/>
              <a:gd name="connsiteY3" fmla="*/ 118566 h 237126"/>
              <a:gd name="connsiteX4" fmla="*/ 93255 w 98221"/>
              <a:gd name="connsiteY4" fmla="*/ 32 h 23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21" h="237126">
                <a:moveTo>
                  <a:pt x="93255" y="32"/>
                </a:moveTo>
                <a:cubicBezTo>
                  <a:pt x="96430" y="-1732"/>
                  <a:pt x="104544" y="68471"/>
                  <a:pt x="89022" y="107982"/>
                </a:cubicBezTo>
                <a:cubicBezTo>
                  <a:pt x="73500" y="147493"/>
                  <a:pt x="3297" y="235335"/>
                  <a:pt x="122" y="237099"/>
                </a:cubicBezTo>
                <a:cubicBezTo>
                  <a:pt x="-3053" y="238863"/>
                  <a:pt x="56214" y="153844"/>
                  <a:pt x="69972" y="118566"/>
                </a:cubicBezTo>
                <a:cubicBezTo>
                  <a:pt x="83730" y="83288"/>
                  <a:pt x="90080" y="1796"/>
                  <a:pt x="93255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: 図形 2065">
            <a:extLst>
              <a:ext uri="{FF2B5EF4-FFF2-40B4-BE49-F238E27FC236}">
                <a16:creationId xmlns:a16="http://schemas.microsoft.com/office/drawing/2014/main" id="{32BF8B47-EDE4-45F9-91BD-F660CA48B614}"/>
              </a:ext>
            </a:extLst>
          </p:cNvPr>
          <p:cNvSpPr/>
          <p:nvPr/>
        </p:nvSpPr>
        <p:spPr>
          <a:xfrm>
            <a:off x="4946650" y="5628153"/>
            <a:ext cx="80864" cy="197071"/>
          </a:xfrm>
          <a:custGeom>
            <a:avLst/>
            <a:gdLst>
              <a:gd name="connsiteX0" fmla="*/ 69850 w 80864"/>
              <a:gd name="connsiteY0" fmla="*/ 64 h 197071"/>
              <a:gd name="connsiteX1" fmla="*/ 76200 w 80864"/>
              <a:gd name="connsiteY1" fmla="*/ 131297 h 197071"/>
              <a:gd name="connsiteX2" fmla="*/ 0 w 80864"/>
              <a:gd name="connsiteY2" fmla="*/ 196914 h 197071"/>
              <a:gd name="connsiteX3" fmla="*/ 76200 w 80864"/>
              <a:gd name="connsiteY3" fmla="*/ 114364 h 197071"/>
              <a:gd name="connsiteX4" fmla="*/ 69850 w 80864"/>
              <a:gd name="connsiteY4" fmla="*/ 64 h 19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64" h="197071">
                <a:moveTo>
                  <a:pt x="69850" y="64"/>
                </a:moveTo>
                <a:cubicBezTo>
                  <a:pt x="69850" y="2886"/>
                  <a:pt x="87842" y="98489"/>
                  <a:pt x="76200" y="131297"/>
                </a:cubicBezTo>
                <a:cubicBezTo>
                  <a:pt x="64558" y="164105"/>
                  <a:pt x="0" y="199736"/>
                  <a:pt x="0" y="196914"/>
                </a:cubicBezTo>
                <a:cubicBezTo>
                  <a:pt x="0" y="194092"/>
                  <a:pt x="62794" y="141175"/>
                  <a:pt x="76200" y="114364"/>
                </a:cubicBezTo>
                <a:cubicBezTo>
                  <a:pt x="89606" y="87553"/>
                  <a:pt x="69850" y="-2758"/>
                  <a:pt x="69850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: 図形 2066">
            <a:extLst>
              <a:ext uri="{FF2B5EF4-FFF2-40B4-BE49-F238E27FC236}">
                <a16:creationId xmlns:a16="http://schemas.microsoft.com/office/drawing/2014/main" id="{9E23D862-4A77-4FFE-BD2E-269A5D2E4DC1}"/>
              </a:ext>
            </a:extLst>
          </p:cNvPr>
          <p:cNvSpPr/>
          <p:nvPr/>
        </p:nvSpPr>
        <p:spPr>
          <a:xfrm>
            <a:off x="4686217" y="5829248"/>
            <a:ext cx="199257" cy="61870"/>
          </a:xfrm>
          <a:custGeom>
            <a:avLst/>
            <a:gdLst>
              <a:gd name="connsiteX0" fmla="*/ 83 w 199257"/>
              <a:gd name="connsiteY0" fmla="*/ 52 h 61870"/>
              <a:gd name="connsiteX1" fmla="*/ 118616 w 199257"/>
              <a:gd name="connsiteY1" fmla="*/ 59319 h 61870"/>
              <a:gd name="connsiteX2" fmla="*/ 199050 w 199257"/>
              <a:gd name="connsiteY2" fmla="*/ 50852 h 61870"/>
              <a:gd name="connsiteX3" fmla="*/ 137666 w 199257"/>
              <a:gd name="connsiteY3" fmla="*/ 48735 h 61870"/>
              <a:gd name="connsiteX4" fmla="*/ 83 w 199257"/>
              <a:gd name="connsiteY4" fmla="*/ 52 h 6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257" h="61870">
                <a:moveTo>
                  <a:pt x="83" y="52"/>
                </a:moveTo>
                <a:cubicBezTo>
                  <a:pt x="-3092" y="1816"/>
                  <a:pt x="85455" y="50852"/>
                  <a:pt x="118616" y="59319"/>
                </a:cubicBezTo>
                <a:cubicBezTo>
                  <a:pt x="151777" y="67786"/>
                  <a:pt x="195875" y="52616"/>
                  <a:pt x="199050" y="50852"/>
                </a:cubicBezTo>
                <a:cubicBezTo>
                  <a:pt x="202225" y="49088"/>
                  <a:pt x="168358" y="55790"/>
                  <a:pt x="137666" y="48735"/>
                </a:cubicBezTo>
                <a:cubicBezTo>
                  <a:pt x="106974" y="41680"/>
                  <a:pt x="3258" y="-1712"/>
                  <a:pt x="83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: 図形 2067">
            <a:extLst>
              <a:ext uri="{FF2B5EF4-FFF2-40B4-BE49-F238E27FC236}">
                <a16:creationId xmlns:a16="http://schemas.microsoft.com/office/drawing/2014/main" id="{484753E1-0A72-4F2C-BB0B-D0020D90879F}"/>
              </a:ext>
            </a:extLst>
          </p:cNvPr>
          <p:cNvSpPr/>
          <p:nvPr/>
        </p:nvSpPr>
        <p:spPr>
          <a:xfrm>
            <a:off x="4529559" y="5756907"/>
            <a:ext cx="136049" cy="40986"/>
          </a:xfrm>
          <a:custGeom>
            <a:avLst/>
            <a:gdLst>
              <a:gd name="connsiteX0" fmla="*/ 108 w 136049"/>
              <a:gd name="connsiteY0" fmla="*/ 19476 h 40986"/>
              <a:gd name="connsiteX1" fmla="*/ 86891 w 136049"/>
              <a:gd name="connsiteY1" fmla="*/ 426 h 40986"/>
              <a:gd name="connsiteX2" fmla="*/ 135574 w 136049"/>
              <a:gd name="connsiteY2" fmla="*/ 40643 h 40986"/>
              <a:gd name="connsiteX3" fmla="*/ 105941 w 136049"/>
              <a:gd name="connsiteY3" fmla="*/ 19476 h 40986"/>
              <a:gd name="connsiteX4" fmla="*/ 108 w 136049"/>
              <a:gd name="connsiteY4" fmla="*/ 19476 h 4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49" h="40986">
                <a:moveTo>
                  <a:pt x="108" y="19476"/>
                </a:moveTo>
                <a:cubicBezTo>
                  <a:pt x="-3067" y="16301"/>
                  <a:pt x="64313" y="-3102"/>
                  <a:pt x="86891" y="426"/>
                </a:cubicBezTo>
                <a:cubicBezTo>
                  <a:pt x="109469" y="3954"/>
                  <a:pt x="132399" y="37468"/>
                  <a:pt x="135574" y="40643"/>
                </a:cubicBezTo>
                <a:cubicBezTo>
                  <a:pt x="138749" y="43818"/>
                  <a:pt x="125697" y="24062"/>
                  <a:pt x="105941" y="19476"/>
                </a:cubicBezTo>
                <a:cubicBezTo>
                  <a:pt x="86186" y="14890"/>
                  <a:pt x="3283" y="22651"/>
                  <a:pt x="108" y="19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: 図形 2068">
            <a:extLst>
              <a:ext uri="{FF2B5EF4-FFF2-40B4-BE49-F238E27FC236}">
                <a16:creationId xmlns:a16="http://schemas.microsoft.com/office/drawing/2014/main" id="{F0537D6C-3B77-4B6D-BBD2-3A1148AAD8A5}"/>
              </a:ext>
            </a:extLst>
          </p:cNvPr>
          <p:cNvSpPr/>
          <p:nvPr/>
        </p:nvSpPr>
        <p:spPr>
          <a:xfrm>
            <a:off x="5082117" y="5562600"/>
            <a:ext cx="61496" cy="82577"/>
          </a:xfrm>
          <a:custGeom>
            <a:avLst/>
            <a:gdLst>
              <a:gd name="connsiteX0" fmla="*/ 0 w 61496"/>
              <a:gd name="connsiteY0" fmla="*/ 0 h 82577"/>
              <a:gd name="connsiteX1" fmla="*/ 61383 w 61496"/>
              <a:gd name="connsiteY1" fmla="*/ 82550 h 82577"/>
              <a:gd name="connsiteX2" fmla="*/ 0 w 61496"/>
              <a:gd name="connsiteY2" fmla="*/ 0 h 8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96" h="82577">
                <a:moveTo>
                  <a:pt x="0" y="0"/>
                </a:moveTo>
                <a:cubicBezTo>
                  <a:pt x="0" y="0"/>
                  <a:pt x="58208" y="80786"/>
                  <a:pt x="61383" y="82550"/>
                </a:cubicBezTo>
                <a:cubicBezTo>
                  <a:pt x="64558" y="84314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: 図形 2069">
            <a:extLst>
              <a:ext uri="{FF2B5EF4-FFF2-40B4-BE49-F238E27FC236}">
                <a16:creationId xmlns:a16="http://schemas.microsoft.com/office/drawing/2014/main" id="{BE01EFEA-8CCD-419F-84AA-B4163AD842E7}"/>
              </a:ext>
            </a:extLst>
          </p:cNvPr>
          <p:cNvSpPr/>
          <p:nvPr/>
        </p:nvSpPr>
        <p:spPr>
          <a:xfrm>
            <a:off x="4647891" y="5314024"/>
            <a:ext cx="37457" cy="193080"/>
          </a:xfrm>
          <a:custGeom>
            <a:avLst/>
            <a:gdLst>
              <a:gd name="connsiteX0" fmla="*/ 27826 w 37457"/>
              <a:gd name="connsiteY0" fmla="*/ 926 h 193080"/>
              <a:gd name="connsiteX1" fmla="*/ 19359 w 37457"/>
              <a:gd name="connsiteY1" fmla="*/ 157559 h 193080"/>
              <a:gd name="connsiteX2" fmla="*/ 309 w 37457"/>
              <a:gd name="connsiteY2" fmla="*/ 189309 h 193080"/>
              <a:gd name="connsiteX3" fmla="*/ 36292 w 37457"/>
              <a:gd name="connsiteY3" fmla="*/ 96176 h 193080"/>
              <a:gd name="connsiteX4" fmla="*/ 27826 w 37457"/>
              <a:gd name="connsiteY4" fmla="*/ 926 h 19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57" h="193080">
                <a:moveTo>
                  <a:pt x="27826" y="926"/>
                </a:moveTo>
                <a:cubicBezTo>
                  <a:pt x="25004" y="11156"/>
                  <a:pt x="23945" y="126162"/>
                  <a:pt x="19359" y="157559"/>
                </a:cubicBezTo>
                <a:cubicBezTo>
                  <a:pt x="14773" y="188956"/>
                  <a:pt x="-2513" y="199539"/>
                  <a:pt x="309" y="189309"/>
                </a:cubicBezTo>
                <a:cubicBezTo>
                  <a:pt x="3131" y="179079"/>
                  <a:pt x="31706" y="124398"/>
                  <a:pt x="36292" y="96176"/>
                </a:cubicBezTo>
                <a:cubicBezTo>
                  <a:pt x="40878" y="67954"/>
                  <a:pt x="30648" y="-9304"/>
                  <a:pt x="27826" y="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: 図形 2070">
            <a:extLst>
              <a:ext uri="{FF2B5EF4-FFF2-40B4-BE49-F238E27FC236}">
                <a16:creationId xmlns:a16="http://schemas.microsoft.com/office/drawing/2014/main" id="{254C3187-CCE0-4E43-8E07-BFF9C41EC6AB}"/>
              </a:ext>
            </a:extLst>
          </p:cNvPr>
          <p:cNvSpPr/>
          <p:nvPr/>
        </p:nvSpPr>
        <p:spPr>
          <a:xfrm>
            <a:off x="4745038" y="6045026"/>
            <a:ext cx="203200" cy="14511"/>
          </a:xfrm>
          <a:custGeom>
            <a:avLst/>
            <a:gdLst>
              <a:gd name="connsiteX0" fmla="*/ 0 w 203200"/>
              <a:gd name="connsiteY0" fmla="*/ 4937 h 14511"/>
              <a:gd name="connsiteX1" fmla="*/ 147637 w 203200"/>
              <a:gd name="connsiteY1" fmla="*/ 14462 h 14511"/>
              <a:gd name="connsiteX2" fmla="*/ 203200 w 203200"/>
              <a:gd name="connsiteY2" fmla="*/ 174 h 14511"/>
              <a:gd name="connsiteX3" fmla="*/ 147637 w 203200"/>
              <a:gd name="connsiteY3" fmla="*/ 6524 h 14511"/>
              <a:gd name="connsiteX4" fmla="*/ 0 w 203200"/>
              <a:gd name="connsiteY4" fmla="*/ 4937 h 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" h="14511">
                <a:moveTo>
                  <a:pt x="0" y="4937"/>
                </a:moveTo>
                <a:cubicBezTo>
                  <a:pt x="0" y="6260"/>
                  <a:pt x="113770" y="15256"/>
                  <a:pt x="147637" y="14462"/>
                </a:cubicBezTo>
                <a:cubicBezTo>
                  <a:pt x="181504" y="13668"/>
                  <a:pt x="203200" y="1497"/>
                  <a:pt x="203200" y="174"/>
                </a:cubicBezTo>
                <a:cubicBezTo>
                  <a:pt x="203200" y="-1149"/>
                  <a:pt x="180710" y="5466"/>
                  <a:pt x="147637" y="6524"/>
                </a:cubicBezTo>
                <a:cubicBezTo>
                  <a:pt x="114564" y="7582"/>
                  <a:pt x="0" y="3614"/>
                  <a:pt x="0" y="4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: 図形 2071">
            <a:extLst>
              <a:ext uri="{FF2B5EF4-FFF2-40B4-BE49-F238E27FC236}">
                <a16:creationId xmlns:a16="http://schemas.microsoft.com/office/drawing/2014/main" id="{435B4495-145F-4F15-9D17-307F70D8639B}"/>
              </a:ext>
            </a:extLst>
          </p:cNvPr>
          <p:cNvSpPr/>
          <p:nvPr/>
        </p:nvSpPr>
        <p:spPr>
          <a:xfrm>
            <a:off x="4957753" y="5930705"/>
            <a:ext cx="139899" cy="70571"/>
          </a:xfrm>
          <a:custGeom>
            <a:avLst/>
            <a:gdLst>
              <a:gd name="connsiteX0" fmla="*/ 10 w 139899"/>
              <a:gd name="connsiteY0" fmla="*/ 33533 h 70571"/>
              <a:gd name="connsiteX1" fmla="*/ 66685 w 139899"/>
              <a:gd name="connsiteY1" fmla="*/ 70045 h 70571"/>
              <a:gd name="connsiteX2" fmla="*/ 139710 w 139899"/>
              <a:gd name="connsiteY2" fmla="*/ 195 h 70571"/>
              <a:gd name="connsiteX3" fmla="*/ 87322 w 139899"/>
              <a:gd name="connsiteY3" fmla="*/ 49408 h 70571"/>
              <a:gd name="connsiteX4" fmla="*/ 71447 w 139899"/>
              <a:gd name="connsiteY4" fmla="*/ 58933 h 70571"/>
              <a:gd name="connsiteX5" fmla="*/ 10 w 139899"/>
              <a:gd name="connsiteY5" fmla="*/ 33533 h 7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99" h="70571">
                <a:moveTo>
                  <a:pt x="10" y="33533"/>
                </a:moveTo>
                <a:cubicBezTo>
                  <a:pt x="-784" y="35385"/>
                  <a:pt x="43402" y="75601"/>
                  <a:pt x="66685" y="70045"/>
                </a:cubicBezTo>
                <a:cubicBezTo>
                  <a:pt x="89968" y="64489"/>
                  <a:pt x="136271" y="3634"/>
                  <a:pt x="139710" y="195"/>
                </a:cubicBezTo>
                <a:cubicBezTo>
                  <a:pt x="143149" y="-3244"/>
                  <a:pt x="98699" y="39618"/>
                  <a:pt x="87322" y="49408"/>
                </a:cubicBezTo>
                <a:cubicBezTo>
                  <a:pt x="75945" y="59198"/>
                  <a:pt x="83088" y="61314"/>
                  <a:pt x="71447" y="58933"/>
                </a:cubicBezTo>
                <a:cubicBezTo>
                  <a:pt x="59806" y="56552"/>
                  <a:pt x="804" y="31681"/>
                  <a:pt x="10" y="33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: 図形 2072">
            <a:extLst>
              <a:ext uri="{FF2B5EF4-FFF2-40B4-BE49-F238E27FC236}">
                <a16:creationId xmlns:a16="http://schemas.microsoft.com/office/drawing/2014/main" id="{8AD1C781-DDC3-4E23-B1DA-431C4706F1B7}"/>
              </a:ext>
            </a:extLst>
          </p:cNvPr>
          <p:cNvSpPr/>
          <p:nvPr/>
        </p:nvSpPr>
        <p:spPr>
          <a:xfrm>
            <a:off x="4583479" y="5903303"/>
            <a:ext cx="141452" cy="71388"/>
          </a:xfrm>
          <a:custGeom>
            <a:avLst/>
            <a:gdLst>
              <a:gd name="connsiteX0" fmla="*/ 139334 w 141452"/>
              <a:gd name="connsiteY0" fmla="*/ 65697 h 71388"/>
              <a:gd name="connsiteX1" fmla="*/ 82184 w 141452"/>
              <a:gd name="connsiteY1" fmla="*/ 64110 h 71388"/>
              <a:gd name="connsiteX2" fmla="*/ 44084 w 141452"/>
              <a:gd name="connsiteY2" fmla="*/ 30772 h 71388"/>
              <a:gd name="connsiteX3" fmla="*/ 1221 w 141452"/>
              <a:gd name="connsiteY3" fmla="*/ 610 h 71388"/>
              <a:gd name="connsiteX4" fmla="*/ 139334 w 141452"/>
              <a:gd name="connsiteY4" fmla="*/ 65697 h 7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52" h="71388">
                <a:moveTo>
                  <a:pt x="139334" y="65697"/>
                </a:moveTo>
                <a:cubicBezTo>
                  <a:pt x="152828" y="76280"/>
                  <a:pt x="98059" y="69931"/>
                  <a:pt x="82184" y="64110"/>
                </a:cubicBezTo>
                <a:cubicBezTo>
                  <a:pt x="66309" y="58289"/>
                  <a:pt x="57578" y="41355"/>
                  <a:pt x="44084" y="30772"/>
                </a:cubicBezTo>
                <a:cubicBezTo>
                  <a:pt x="30590" y="20189"/>
                  <a:pt x="-7246" y="-4153"/>
                  <a:pt x="1221" y="610"/>
                </a:cubicBezTo>
                <a:cubicBezTo>
                  <a:pt x="9688" y="5373"/>
                  <a:pt x="125840" y="55114"/>
                  <a:pt x="139334" y="65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: 図形 2073">
            <a:extLst>
              <a:ext uri="{FF2B5EF4-FFF2-40B4-BE49-F238E27FC236}">
                <a16:creationId xmlns:a16="http://schemas.microsoft.com/office/drawing/2014/main" id="{4ACEA3C5-A202-42FA-B69E-DD9FA4DC5FE1}"/>
              </a:ext>
            </a:extLst>
          </p:cNvPr>
          <p:cNvSpPr/>
          <p:nvPr/>
        </p:nvSpPr>
        <p:spPr>
          <a:xfrm>
            <a:off x="4749701" y="6070599"/>
            <a:ext cx="16117" cy="111127"/>
          </a:xfrm>
          <a:custGeom>
            <a:avLst/>
            <a:gdLst>
              <a:gd name="connsiteX0" fmla="*/ 8037 w 16117"/>
              <a:gd name="connsiteY0" fmla="*/ 1 h 111127"/>
              <a:gd name="connsiteX1" fmla="*/ 15974 w 16117"/>
              <a:gd name="connsiteY1" fmla="*/ 66676 h 111127"/>
              <a:gd name="connsiteX2" fmla="*/ 99 w 16117"/>
              <a:gd name="connsiteY2" fmla="*/ 111126 h 111127"/>
              <a:gd name="connsiteX3" fmla="*/ 9624 w 16117"/>
              <a:gd name="connsiteY3" fmla="*/ 68264 h 111127"/>
              <a:gd name="connsiteX4" fmla="*/ 8037 w 16117"/>
              <a:gd name="connsiteY4" fmla="*/ 1 h 11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7" h="111127">
                <a:moveTo>
                  <a:pt x="8037" y="1"/>
                </a:moveTo>
                <a:cubicBezTo>
                  <a:pt x="9095" y="-264"/>
                  <a:pt x="17297" y="48155"/>
                  <a:pt x="15974" y="66676"/>
                </a:cubicBezTo>
                <a:cubicBezTo>
                  <a:pt x="14651" y="85197"/>
                  <a:pt x="1157" y="110861"/>
                  <a:pt x="99" y="111126"/>
                </a:cubicBezTo>
                <a:cubicBezTo>
                  <a:pt x="-959" y="111391"/>
                  <a:pt x="6714" y="81493"/>
                  <a:pt x="9624" y="68264"/>
                </a:cubicBezTo>
                <a:cubicBezTo>
                  <a:pt x="12534" y="55035"/>
                  <a:pt x="6979" y="266"/>
                  <a:pt x="803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: 図形 2074">
            <a:extLst>
              <a:ext uri="{FF2B5EF4-FFF2-40B4-BE49-F238E27FC236}">
                <a16:creationId xmlns:a16="http://schemas.microsoft.com/office/drawing/2014/main" id="{DEEF6A85-CBA2-4063-8DE9-982392642F03}"/>
              </a:ext>
            </a:extLst>
          </p:cNvPr>
          <p:cNvSpPr/>
          <p:nvPr/>
        </p:nvSpPr>
        <p:spPr>
          <a:xfrm>
            <a:off x="4854246" y="6081637"/>
            <a:ext cx="31653" cy="83831"/>
          </a:xfrm>
          <a:custGeom>
            <a:avLst/>
            <a:gdLst>
              <a:gd name="connsiteX0" fmla="*/ 329 w 31653"/>
              <a:gd name="connsiteY0" fmla="*/ 76 h 83831"/>
              <a:gd name="connsiteX1" fmla="*/ 28904 w 31653"/>
              <a:gd name="connsiteY1" fmla="*/ 74688 h 83831"/>
              <a:gd name="connsiteX2" fmla="*/ 28904 w 31653"/>
              <a:gd name="connsiteY2" fmla="*/ 81038 h 83831"/>
              <a:gd name="connsiteX3" fmla="*/ 14617 w 31653"/>
              <a:gd name="connsiteY3" fmla="*/ 60401 h 83831"/>
              <a:gd name="connsiteX4" fmla="*/ 329 w 31653"/>
              <a:gd name="connsiteY4" fmla="*/ 76 h 8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53" h="83831">
                <a:moveTo>
                  <a:pt x="329" y="76"/>
                </a:moveTo>
                <a:cubicBezTo>
                  <a:pt x="2710" y="2457"/>
                  <a:pt x="24141" y="61194"/>
                  <a:pt x="28904" y="74688"/>
                </a:cubicBezTo>
                <a:cubicBezTo>
                  <a:pt x="33667" y="88182"/>
                  <a:pt x="31285" y="83419"/>
                  <a:pt x="28904" y="81038"/>
                </a:cubicBezTo>
                <a:cubicBezTo>
                  <a:pt x="26523" y="78657"/>
                  <a:pt x="20173" y="69132"/>
                  <a:pt x="14617" y="60401"/>
                </a:cubicBezTo>
                <a:cubicBezTo>
                  <a:pt x="9061" y="51670"/>
                  <a:pt x="-2052" y="-2305"/>
                  <a:pt x="32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: 図形 2075">
            <a:extLst>
              <a:ext uri="{FF2B5EF4-FFF2-40B4-BE49-F238E27FC236}">
                <a16:creationId xmlns:a16="http://schemas.microsoft.com/office/drawing/2014/main" id="{B47DB190-FC7C-4736-9AE7-B39FD748C221}"/>
              </a:ext>
            </a:extLst>
          </p:cNvPr>
          <p:cNvSpPr/>
          <p:nvPr/>
        </p:nvSpPr>
        <p:spPr>
          <a:xfrm>
            <a:off x="4261134" y="6268808"/>
            <a:ext cx="587101" cy="237417"/>
          </a:xfrm>
          <a:custGeom>
            <a:avLst/>
            <a:gdLst>
              <a:gd name="connsiteX0" fmla="*/ 4479 w 587101"/>
              <a:gd name="connsiteY0" fmla="*/ 236767 h 237417"/>
              <a:gd name="connsiteX1" fmla="*/ 28291 w 587101"/>
              <a:gd name="connsiteY1" fmla="*/ 166917 h 237417"/>
              <a:gd name="connsiteX2" fmla="*/ 99729 w 587101"/>
              <a:gd name="connsiteY2" fmla="*/ 120880 h 237417"/>
              <a:gd name="connsiteX3" fmla="*/ 221966 w 587101"/>
              <a:gd name="connsiteY3" fmla="*/ 52617 h 237417"/>
              <a:gd name="connsiteX4" fmla="*/ 409291 w 587101"/>
              <a:gd name="connsiteY4" fmla="*/ 1817 h 237417"/>
              <a:gd name="connsiteX5" fmla="*/ 479141 w 587101"/>
              <a:gd name="connsiteY5" fmla="*/ 16105 h 237417"/>
              <a:gd name="connsiteX6" fmla="*/ 587091 w 587101"/>
              <a:gd name="connsiteY6" fmla="*/ 62142 h 237417"/>
              <a:gd name="connsiteX7" fmla="*/ 472791 w 587101"/>
              <a:gd name="connsiteY7" fmla="*/ 30392 h 237417"/>
              <a:gd name="connsiteX8" fmla="*/ 402941 w 587101"/>
              <a:gd name="connsiteY8" fmla="*/ 19280 h 237417"/>
              <a:gd name="connsiteX9" fmla="*/ 271179 w 587101"/>
              <a:gd name="connsiteY9" fmla="*/ 49442 h 237417"/>
              <a:gd name="connsiteX10" fmla="*/ 112429 w 587101"/>
              <a:gd name="connsiteY10" fmla="*/ 122467 h 237417"/>
              <a:gd name="connsiteX11" fmla="*/ 4479 w 587101"/>
              <a:gd name="connsiteY11" fmla="*/ 236767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7101" h="237417">
                <a:moveTo>
                  <a:pt x="4479" y="236767"/>
                </a:moveTo>
                <a:cubicBezTo>
                  <a:pt x="-9544" y="244175"/>
                  <a:pt x="12416" y="186231"/>
                  <a:pt x="28291" y="166917"/>
                </a:cubicBezTo>
                <a:cubicBezTo>
                  <a:pt x="44166" y="147603"/>
                  <a:pt x="67450" y="139930"/>
                  <a:pt x="99729" y="120880"/>
                </a:cubicBezTo>
                <a:cubicBezTo>
                  <a:pt x="132008" y="101830"/>
                  <a:pt x="170372" y="72461"/>
                  <a:pt x="221966" y="52617"/>
                </a:cubicBezTo>
                <a:cubicBezTo>
                  <a:pt x="273560" y="32773"/>
                  <a:pt x="366428" y="7902"/>
                  <a:pt x="409291" y="1817"/>
                </a:cubicBezTo>
                <a:cubicBezTo>
                  <a:pt x="452154" y="-4268"/>
                  <a:pt x="449508" y="6051"/>
                  <a:pt x="479141" y="16105"/>
                </a:cubicBezTo>
                <a:cubicBezTo>
                  <a:pt x="508774" y="26159"/>
                  <a:pt x="588149" y="59761"/>
                  <a:pt x="587091" y="62142"/>
                </a:cubicBezTo>
                <a:cubicBezTo>
                  <a:pt x="586033" y="64523"/>
                  <a:pt x="503483" y="37536"/>
                  <a:pt x="472791" y="30392"/>
                </a:cubicBezTo>
                <a:cubicBezTo>
                  <a:pt x="442099" y="23248"/>
                  <a:pt x="436543" y="16105"/>
                  <a:pt x="402941" y="19280"/>
                </a:cubicBezTo>
                <a:cubicBezTo>
                  <a:pt x="369339" y="22455"/>
                  <a:pt x="319598" y="32244"/>
                  <a:pt x="271179" y="49442"/>
                </a:cubicBezTo>
                <a:cubicBezTo>
                  <a:pt x="222760" y="66640"/>
                  <a:pt x="157937" y="93892"/>
                  <a:pt x="112429" y="122467"/>
                </a:cubicBezTo>
                <a:cubicBezTo>
                  <a:pt x="66921" y="151042"/>
                  <a:pt x="18502" y="229359"/>
                  <a:pt x="4479" y="236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: 図形 2076">
            <a:extLst>
              <a:ext uri="{FF2B5EF4-FFF2-40B4-BE49-F238E27FC236}">
                <a16:creationId xmlns:a16="http://schemas.microsoft.com/office/drawing/2014/main" id="{B082E889-3481-46EF-BC6F-83300A4C812C}"/>
              </a:ext>
            </a:extLst>
          </p:cNvPr>
          <p:cNvSpPr/>
          <p:nvPr/>
        </p:nvSpPr>
        <p:spPr>
          <a:xfrm>
            <a:off x="4833502" y="6291166"/>
            <a:ext cx="560823" cy="211567"/>
          </a:xfrm>
          <a:custGeom>
            <a:avLst/>
            <a:gdLst>
              <a:gd name="connsiteX0" fmla="*/ 436 w 560823"/>
              <a:gd name="connsiteY0" fmla="*/ 35022 h 211567"/>
              <a:gd name="connsiteX1" fmla="*/ 132198 w 560823"/>
              <a:gd name="connsiteY1" fmla="*/ 97 h 211567"/>
              <a:gd name="connsiteX2" fmla="*/ 263961 w 560823"/>
              <a:gd name="connsiteY2" fmla="*/ 47722 h 211567"/>
              <a:gd name="connsiteX3" fmla="*/ 451286 w 560823"/>
              <a:gd name="connsiteY3" fmla="*/ 120747 h 211567"/>
              <a:gd name="connsiteX4" fmla="*/ 544948 w 560823"/>
              <a:gd name="connsiteY4" fmla="*/ 181072 h 211567"/>
              <a:gd name="connsiteX5" fmla="*/ 557648 w 560823"/>
              <a:gd name="connsiteY5" fmla="*/ 208059 h 211567"/>
              <a:gd name="connsiteX6" fmla="*/ 560823 w 560823"/>
              <a:gd name="connsiteY6" fmla="*/ 211234 h 211567"/>
              <a:gd name="connsiteX7" fmla="*/ 516373 w 560823"/>
              <a:gd name="connsiteY7" fmla="*/ 163609 h 211567"/>
              <a:gd name="connsiteX8" fmla="*/ 394136 w 560823"/>
              <a:gd name="connsiteY8" fmla="*/ 101697 h 211567"/>
              <a:gd name="connsiteX9" fmla="*/ 178236 w 560823"/>
              <a:gd name="connsiteY9" fmla="*/ 23909 h 211567"/>
              <a:gd name="connsiteX10" fmla="*/ 436 w 560823"/>
              <a:gd name="connsiteY10" fmla="*/ 35022 h 21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823" h="211567">
                <a:moveTo>
                  <a:pt x="436" y="35022"/>
                </a:moveTo>
                <a:cubicBezTo>
                  <a:pt x="-7237" y="31053"/>
                  <a:pt x="88277" y="-2020"/>
                  <a:pt x="132198" y="97"/>
                </a:cubicBezTo>
                <a:cubicBezTo>
                  <a:pt x="176119" y="2214"/>
                  <a:pt x="210780" y="27614"/>
                  <a:pt x="263961" y="47722"/>
                </a:cubicBezTo>
                <a:cubicBezTo>
                  <a:pt x="317142" y="67830"/>
                  <a:pt x="404455" y="98522"/>
                  <a:pt x="451286" y="120747"/>
                </a:cubicBezTo>
                <a:cubicBezTo>
                  <a:pt x="498117" y="142972"/>
                  <a:pt x="527221" y="166520"/>
                  <a:pt x="544948" y="181072"/>
                </a:cubicBezTo>
                <a:cubicBezTo>
                  <a:pt x="562675" y="195624"/>
                  <a:pt x="557648" y="208059"/>
                  <a:pt x="557648" y="208059"/>
                </a:cubicBezTo>
                <a:cubicBezTo>
                  <a:pt x="560294" y="213086"/>
                  <a:pt x="560823" y="211234"/>
                  <a:pt x="560823" y="211234"/>
                </a:cubicBezTo>
                <a:cubicBezTo>
                  <a:pt x="553944" y="203826"/>
                  <a:pt x="544154" y="181865"/>
                  <a:pt x="516373" y="163609"/>
                </a:cubicBezTo>
                <a:cubicBezTo>
                  <a:pt x="488592" y="145353"/>
                  <a:pt x="450492" y="124980"/>
                  <a:pt x="394136" y="101697"/>
                </a:cubicBezTo>
                <a:cubicBezTo>
                  <a:pt x="337780" y="78414"/>
                  <a:pt x="244911" y="33699"/>
                  <a:pt x="178236" y="23909"/>
                </a:cubicBezTo>
                <a:cubicBezTo>
                  <a:pt x="111561" y="14119"/>
                  <a:pt x="8109" y="38991"/>
                  <a:pt x="436" y="35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: 図形 2077">
            <a:extLst>
              <a:ext uri="{FF2B5EF4-FFF2-40B4-BE49-F238E27FC236}">
                <a16:creationId xmlns:a16="http://schemas.microsoft.com/office/drawing/2014/main" id="{EFA52747-7A12-4B7A-847F-D20722B5C81A}"/>
              </a:ext>
            </a:extLst>
          </p:cNvPr>
          <p:cNvSpPr/>
          <p:nvPr/>
        </p:nvSpPr>
        <p:spPr>
          <a:xfrm>
            <a:off x="4273277" y="6505399"/>
            <a:ext cx="327451" cy="11289"/>
          </a:xfrm>
          <a:custGeom>
            <a:avLst/>
            <a:gdLst>
              <a:gd name="connsiteX0" fmla="*/ 273 w 327451"/>
              <a:gd name="connsiteY0" fmla="*/ 176 h 11289"/>
              <a:gd name="connsiteX1" fmla="*/ 260623 w 327451"/>
              <a:gd name="connsiteY1" fmla="*/ 11289 h 11289"/>
              <a:gd name="connsiteX2" fmla="*/ 325711 w 327451"/>
              <a:gd name="connsiteY2" fmla="*/ 176 h 11289"/>
              <a:gd name="connsiteX3" fmla="*/ 212998 w 327451"/>
              <a:gd name="connsiteY3" fmla="*/ 4939 h 11289"/>
              <a:gd name="connsiteX4" fmla="*/ 273 w 327451"/>
              <a:gd name="connsiteY4" fmla="*/ 176 h 1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451" h="11289">
                <a:moveTo>
                  <a:pt x="273" y="176"/>
                </a:moveTo>
                <a:cubicBezTo>
                  <a:pt x="8210" y="1234"/>
                  <a:pt x="206383" y="11289"/>
                  <a:pt x="260623" y="11289"/>
                </a:cubicBezTo>
                <a:cubicBezTo>
                  <a:pt x="314863" y="11289"/>
                  <a:pt x="333648" y="1234"/>
                  <a:pt x="325711" y="176"/>
                </a:cubicBezTo>
                <a:cubicBezTo>
                  <a:pt x="317774" y="-882"/>
                  <a:pt x="266444" y="6791"/>
                  <a:pt x="212998" y="4939"/>
                </a:cubicBezTo>
                <a:cubicBezTo>
                  <a:pt x="159552" y="3087"/>
                  <a:pt x="-7664" y="-882"/>
                  <a:pt x="273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: 図形 2078">
            <a:extLst>
              <a:ext uri="{FF2B5EF4-FFF2-40B4-BE49-F238E27FC236}">
                <a16:creationId xmlns:a16="http://schemas.microsoft.com/office/drawing/2014/main" id="{14E3AA81-970A-41F8-BDDE-53D24BD63BA3}"/>
              </a:ext>
            </a:extLst>
          </p:cNvPr>
          <p:cNvSpPr/>
          <p:nvPr/>
        </p:nvSpPr>
        <p:spPr>
          <a:xfrm>
            <a:off x="4617810" y="6489440"/>
            <a:ext cx="343667" cy="41540"/>
          </a:xfrm>
          <a:custGeom>
            <a:avLst/>
            <a:gdLst>
              <a:gd name="connsiteX0" fmla="*/ 1815 w 343667"/>
              <a:gd name="connsiteY0" fmla="*/ 11373 h 41540"/>
              <a:gd name="connsiteX1" fmla="*/ 171678 w 343667"/>
              <a:gd name="connsiteY1" fmla="*/ 260 h 41540"/>
              <a:gd name="connsiteX2" fmla="*/ 330428 w 343667"/>
              <a:gd name="connsiteY2" fmla="*/ 22485 h 41540"/>
              <a:gd name="connsiteX3" fmla="*/ 317728 w 343667"/>
              <a:gd name="connsiteY3" fmla="*/ 28835 h 41540"/>
              <a:gd name="connsiteX4" fmla="*/ 181203 w 343667"/>
              <a:gd name="connsiteY4" fmla="*/ 41535 h 41540"/>
              <a:gd name="connsiteX5" fmla="*/ 87540 w 343667"/>
              <a:gd name="connsiteY5" fmla="*/ 27248 h 41540"/>
              <a:gd name="connsiteX6" fmla="*/ 1815 w 343667"/>
              <a:gd name="connsiteY6" fmla="*/ 11373 h 4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667" h="41540">
                <a:moveTo>
                  <a:pt x="1815" y="11373"/>
                </a:moveTo>
                <a:cubicBezTo>
                  <a:pt x="15838" y="6875"/>
                  <a:pt x="116909" y="-1592"/>
                  <a:pt x="171678" y="260"/>
                </a:cubicBezTo>
                <a:cubicBezTo>
                  <a:pt x="226447" y="2112"/>
                  <a:pt x="306086" y="17723"/>
                  <a:pt x="330428" y="22485"/>
                </a:cubicBezTo>
                <a:cubicBezTo>
                  <a:pt x="354770" y="27247"/>
                  <a:pt x="342599" y="25660"/>
                  <a:pt x="317728" y="28835"/>
                </a:cubicBezTo>
                <a:cubicBezTo>
                  <a:pt x="292857" y="32010"/>
                  <a:pt x="219568" y="41799"/>
                  <a:pt x="181203" y="41535"/>
                </a:cubicBezTo>
                <a:cubicBezTo>
                  <a:pt x="142838" y="41271"/>
                  <a:pt x="116380" y="33069"/>
                  <a:pt x="87540" y="27248"/>
                </a:cubicBezTo>
                <a:cubicBezTo>
                  <a:pt x="58700" y="21427"/>
                  <a:pt x="-12208" y="15871"/>
                  <a:pt x="1815" y="11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: 図形 2079">
            <a:extLst>
              <a:ext uri="{FF2B5EF4-FFF2-40B4-BE49-F238E27FC236}">
                <a16:creationId xmlns:a16="http://schemas.microsoft.com/office/drawing/2014/main" id="{21E67C87-79EF-40B3-BB88-0970FAAC9C0F}"/>
              </a:ext>
            </a:extLst>
          </p:cNvPr>
          <p:cNvSpPr/>
          <p:nvPr/>
        </p:nvSpPr>
        <p:spPr>
          <a:xfrm>
            <a:off x="4951413" y="6502550"/>
            <a:ext cx="400328" cy="34280"/>
          </a:xfrm>
          <a:custGeom>
            <a:avLst/>
            <a:gdLst>
              <a:gd name="connsiteX0" fmla="*/ 0 w 400328"/>
              <a:gd name="connsiteY0" fmla="*/ 10963 h 34280"/>
              <a:gd name="connsiteX1" fmla="*/ 263525 w 400328"/>
              <a:gd name="connsiteY1" fmla="*/ 7788 h 34280"/>
              <a:gd name="connsiteX2" fmla="*/ 377825 w 400328"/>
              <a:gd name="connsiteY2" fmla="*/ 4613 h 34280"/>
              <a:gd name="connsiteX3" fmla="*/ 400050 w 400328"/>
              <a:gd name="connsiteY3" fmla="*/ 1438 h 34280"/>
              <a:gd name="connsiteX4" fmla="*/ 385762 w 400328"/>
              <a:gd name="connsiteY4" fmla="*/ 30013 h 34280"/>
              <a:gd name="connsiteX5" fmla="*/ 325437 w 400328"/>
              <a:gd name="connsiteY5" fmla="*/ 33188 h 34280"/>
              <a:gd name="connsiteX6" fmla="*/ 261937 w 400328"/>
              <a:gd name="connsiteY6" fmla="*/ 20488 h 34280"/>
              <a:gd name="connsiteX7" fmla="*/ 0 w 400328"/>
              <a:gd name="connsiteY7" fmla="*/ 10963 h 3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328" h="34280">
                <a:moveTo>
                  <a:pt x="0" y="10963"/>
                </a:moveTo>
                <a:cubicBezTo>
                  <a:pt x="265" y="8846"/>
                  <a:pt x="263525" y="7788"/>
                  <a:pt x="263525" y="7788"/>
                </a:cubicBezTo>
                <a:cubicBezTo>
                  <a:pt x="326496" y="6730"/>
                  <a:pt x="355071" y="5671"/>
                  <a:pt x="377825" y="4613"/>
                </a:cubicBezTo>
                <a:cubicBezTo>
                  <a:pt x="400579" y="3555"/>
                  <a:pt x="398727" y="-2795"/>
                  <a:pt x="400050" y="1438"/>
                </a:cubicBezTo>
                <a:cubicBezTo>
                  <a:pt x="401373" y="5671"/>
                  <a:pt x="398197" y="24721"/>
                  <a:pt x="385762" y="30013"/>
                </a:cubicBezTo>
                <a:cubicBezTo>
                  <a:pt x="373327" y="35305"/>
                  <a:pt x="346074" y="34775"/>
                  <a:pt x="325437" y="33188"/>
                </a:cubicBezTo>
                <a:cubicBezTo>
                  <a:pt x="304800" y="31601"/>
                  <a:pt x="314060" y="23399"/>
                  <a:pt x="261937" y="20488"/>
                </a:cubicBezTo>
                <a:cubicBezTo>
                  <a:pt x="209814" y="17577"/>
                  <a:pt x="-265" y="13080"/>
                  <a:pt x="0" y="10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: 図形 2080">
            <a:extLst>
              <a:ext uri="{FF2B5EF4-FFF2-40B4-BE49-F238E27FC236}">
                <a16:creationId xmlns:a16="http://schemas.microsoft.com/office/drawing/2014/main" id="{6AB8D680-02B7-4A0D-9E37-C53FF6BC555A}"/>
              </a:ext>
            </a:extLst>
          </p:cNvPr>
          <p:cNvSpPr/>
          <p:nvPr/>
        </p:nvSpPr>
        <p:spPr>
          <a:xfrm>
            <a:off x="5355975" y="6456333"/>
            <a:ext cx="113593" cy="58854"/>
          </a:xfrm>
          <a:custGeom>
            <a:avLst/>
            <a:gdLst>
              <a:gd name="connsiteX0" fmla="*/ 250 w 113593"/>
              <a:gd name="connsiteY0" fmla="*/ 58767 h 58854"/>
              <a:gd name="connsiteX1" fmla="*/ 82800 w 113593"/>
              <a:gd name="connsiteY1" fmla="*/ 41305 h 58854"/>
              <a:gd name="connsiteX2" fmla="*/ 112963 w 113593"/>
              <a:gd name="connsiteY2" fmla="*/ 30 h 58854"/>
              <a:gd name="connsiteX3" fmla="*/ 58988 w 113593"/>
              <a:gd name="connsiteY3" fmla="*/ 34955 h 58854"/>
              <a:gd name="connsiteX4" fmla="*/ 250 w 113593"/>
              <a:gd name="connsiteY4" fmla="*/ 58767 h 5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93" h="58854">
                <a:moveTo>
                  <a:pt x="250" y="58767"/>
                </a:moveTo>
                <a:cubicBezTo>
                  <a:pt x="4219" y="59825"/>
                  <a:pt x="64015" y="51094"/>
                  <a:pt x="82800" y="41305"/>
                </a:cubicBezTo>
                <a:cubicBezTo>
                  <a:pt x="101586" y="31515"/>
                  <a:pt x="116932" y="1088"/>
                  <a:pt x="112963" y="30"/>
                </a:cubicBezTo>
                <a:cubicBezTo>
                  <a:pt x="108994" y="-1028"/>
                  <a:pt x="77509" y="25695"/>
                  <a:pt x="58988" y="34955"/>
                </a:cubicBezTo>
                <a:cubicBezTo>
                  <a:pt x="40467" y="44215"/>
                  <a:pt x="-3719" y="57709"/>
                  <a:pt x="250" y="587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: 図形 2081">
            <a:extLst>
              <a:ext uri="{FF2B5EF4-FFF2-40B4-BE49-F238E27FC236}">
                <a16:creationId xmlns:a16="http://schemas.microsoft.com/office/drawing/2014/main" id="{33220BEA-630E-4E0B-BF2E-AFB117EF165F}"/>
              </a:ext>
            </a:extLst>
          </p:cNvPr>
          <p:cNvSpPr/>
          <p:nvPr/>
        </p:nvSpPr>
        <p:spPr>
          <a:xfrm>
            <a:off x="4187520" y="6410273"/>
            <a:ext cx="81493" cy="92166"/>
          </a:xfrm>
          <a:custGeom>
            <a:avLst/>
            <a:gdLst>
              <a:gd name="connsiteX0" fmla="*/ 81268 w 81493"/>
              <a:gd name="connsiteY0" fmla="*/ 92127 h 92166"/>
              <a:gd name="connsiteX1" fmla="*/ 44755 w 81493"/>
              <a:gd name="connsiteY1" fmla="*/ 46090 h 92166"/>
              <a:gd name="connsiteX2" fmla="*/ 305 w 81493"/>
              <a:gd name="connsiteY2" fmla="*/ 52 h 92166"/>
              <a:gd name="connsiteX3" fmla="*/ 27293 w 81493"/>
              <a:gd name="connsiteY3" fmla="*/ 38152 h 92166"/>
              <a:gd name="connsiteX4" fmla="*/ 81268 w 81493"/>
              <a:gd name="connsiteY4" fmla="*/ 92127 h 9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93" h="92166">
                <a:moveTo>
                  <a:pt x="81268" y="92127"/>
                </a:moveTo>
                <a:cubicBezTo>
                  <a:pt x="84178" y="93450"/>
                  <a:pt x="58249" y="61436"/>
                  <a:pt x="44755" y="46090"/>
                </a:cubicBezTo>
                <a:cubicBezTo>
                  <a:pt x="31261" y="30744"/>
                  <a:pt x="3215" y="1375"/>
                  <a:pt x="305" y="52"/>
                </a:cubicBezTo>
                <a:cubicBezTo>
                  <a:pt x="-2605" y="-1271"/>
                  <a:pt x="15916" y="22806"/>
                  <a:pt x="27293" y="38152"/>
                </a:cubicBezTo>
                <a:cubicBezTo>
                  <a:pt x="38670" y="53498"/>
                  <a:pt x="78358" y="90804"/>
                  <a:pt x="81268" y="92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: 図形 2082">
            <a:extLst>
              <a:ext uri="{FF2B5EF4-FFF2-40B4-BE49-F238E27FC236}">
                <a16:creationId xmlns:a16="http://schemas.microsoft.com/office/drawing/2014/main" id="{3769A234-8D45-4C77-9996-695E26B06691}"/>
              </a:ext>
            </a:extLst>
          </p:cNvPr>
          <p:cNvSpPr/>
          <p:nvPr/>
        </p:nvSpPr>
        <p:spPr>
          <a:xfrm>
            <a:off x="4317894" y="6516575"/>
            <a:ext cx="305202" cy="14400"/>
          </a:xfrm>
          <a:custGeom>
            <a:avLst/>
            <a:gdLst>
              <a:gd name="connsiteX0" fmla="*/ 106 w 305202"/>
              <a:gd name="connsiteY0" fmla="*/ 14400 h 14400"/>
              <a:gd name="connsiteX1" fmla="*/ 185844 w 305202"/>
              <a:gd name="connsiteY1" fmla="*/ 8050 h 14400"/>
              <a:gd name="connsiteX2" fmla="*/ 304906 w 305202"/>
              <a:gd name="connsiteY2" fmla="*/ 113 h 14400"/>
              <a:gd name="connsiteX3" fmla="*/ 212831 w 305202"/>
              <a:gd name="connsiteY3" fmla="*/ 14400 h 14400"/>
              <a:gd name="connsiteX4" fmla="*/ 106 w 305202"/>
              <a:gd name="connsiteY4" fmla="*/ 14400 h 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02" h="14400">
                <a:moveTo>
                  <a:pt x="106" y="14400"/>
                </a:moveTo>
                <a:cubicBezTo>
                  <a:pt x="-4392" y="13342"/>
                  <a:pt x="135044" y="10431"/>
                  <a:pt x="185844" y="8050"/>
                </a:cubicBezTo>
                <a:cubicBezTo>
                  <a:pt x="236644" y="5669"/>
                  <a:pt x="300408" y="-945"/>
                  <a:pt x="304906" y="113"/>
                </a:cubicBezTo>
                <a:cubicBezTo>
                  <a:pt x="309404" y="1171"/>
                  <a:pt x="262043" y="14136"/>
                  <a:pt x="212831" y="14400"/>
                </a:cubicBezTo>
                <a:lnTo>
                  <a:pt x="106" y="144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: 図形 2083">
            <a:extLst>
              <a:ext uri="{FF2B5EF4-FFF2-40B4-BE49-F238E27FC236}">
                <a16:creationId xmlns:a16="http://schemas.microsoft.com/office/drawing/2014/main" id="{2758339F-B726-4973-B67D-33C5F34B8266}"/>
              </a:ext>
            </a:extLst>
          </p:cNvPr>
          <p:cNvSpPr/>
          <p:nvPr/>
        </p:nvSpPr>
        <p:spPr>
          <a:xfrm>
            <a:off x="4932360" y="6529304"/>
            <a:ext cx="290523" cy="9882"/>
          </a:xfrm>
          <a:custGeom>
            <a:avLst/>
            <a:gdLst>
              <a:gd name="connsiteX0" fmla="*/ 3 w 290523"/>
              <a:gd name="connsiteY0" fmla="*/ 3259 h 9882"/>
              <a:gd name="connsiteX1" fmla="*/ 179390 w 290523"/>
              <a:gd name="connsiteY1" fmla="*/ 4846 h 9882"/>
              <a:gd name="connsiteX2" fmla="*/ 290515 w 290523"/>
              <a:gd name="connsiteY2" fmla="*/ 84 h 9882"/>
              <a:gd name="connsiteX3" fmla="*/ 184153 w 290523"/>
              <a:gd name="connsiteY3" fmla="*/ 9609 h 9882"/>
              <a:gd name="connsiteX4" fmla="*/ 3 w 290523"/>
              <a:gd name="connsiteY4" fmla="*/ 3259 h 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23" h="9882">
                <a:moveTo>
                  <a:pt x="3" y="3259"/>
                </a:moveTo>
                <a:cubicBezTo>
                  <a:pt x="-791" y="2465"/>
                  <a:pt x="130971" y="5375"/>
                  <a:pt x="179390" y="4846"/>
                </a:cubicBezTo>
                <a:cubicBezTo>
                  <a:pt x="227809" y="4317"/>
                  <a:pt x="289721" y="-710"/>
                  <a:pt x="290515" y="84"/>
                </a:cubicBezTo>
                <a:cubicBezTo>
                  <a:pt x="291309" y="878"/>
                  <a:pt x="234159" y="11726"/>
                  <a:pt x="184153" y="9609"/>
                </a:cubicBezTo>
                <a:lnTo>
                  <a:pt x="3" y="325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: 図形 2084">
            <a:extLst>
              <a:ext uri="{FF2B5EF4-FFF2-40B4-BE49-F238E27FC236}">
                <a16:creationId xmlns:a16="http://schemas.microsoft.com/office/drawing/2014/main" id="{C595ADF3-9B70-43AF-B1F3-58A9F2B02848}"/>
              </a:ext>
            </a:extLst>
          </p:cNvPr>
          <p:cNvSpPr/>
          <p:nvPr/>
        </p:nvSpPr>
        <p:spPr>
          <a:xfrm>
            <a:off x="4799738" y="6514400"/>
            <a:ext cx="614097" cy="358441"/>
          </a:xfrm>
          <a:custGeom>
            <a:avLst/>
            <a:gdLst>
              <a:gd name="connsiteX0" fmla="*/ 612050 w 614097"/>
              <a:gd name="connsiteY0" fmla="*/ 700 h 358441"/>
              <a:gd name="connsiteX1" fmla="*/ 529500 w 614097"/>
              <a:gd name="connsiteY1" fmla="*/ 141988 h 358441"/>
              <a:gd name="connsiteX2" fmla="*/ 415200 w 614097"/>
              <a:gd name="connsiteY2" fmla="*/ 238825 h 358441"/>
              <a:gd name="connsiteX3" fmla="*/ 215175 w 614097"/>
              <a:gd name="connsiteY3" fmla="*/ 345188 h 358441"/>
              <a:gd name="connsiteX4" fmla="*/ 862 w 614097"/>
              <a:gd name="connsiteY4" fmla="*/ 356300 h 358441"/>
              <a:gd name="connsiteX5" fmla="*/ 145325 w 614097"/>
              <a:gd name="connsiteY5" fmla="*/ 340425 h 358441"/>
              <a:gd name="connsiteX6" fmla="*/ 281850 w 614097"/>
              <a:gd name="connsiteY6" fmla="*/ 310263 h 358441"/>
              <a:gd name="connsiteX7" fmla="*/ 443775 w 614097"/>
              <a:gd name="connsiteY7" fmla="*/ 205488 h 358441"/>
              <a:gd name="connsiteX8" fmla="*/ 612050 w 614097"/>
              <a:gd name="connsiteY8" fmla="*/ 700 h 35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097" h="358441">
                <a:moveTo>
                  <a:pt x="612050" y="700"/>
                </a:moveTo>
                <a:cubicBezTo>
                  <a:pt x="626338" y="-9883"/>
                  <a:pt x="562308" y="102300"/>
                  <a:pt x="529500" y="141988"/>
                </a:cubicBezTo>
                <a:cubicBezTo>
                  <a:pt x="496692" y="181676"/>
                  <a:pt x="467587" y="204958"/>
                  <a:pt x="415200" y="238825"/>
                </a:cubicBezTo>
                <a:cubicBezTo>
                  <a:pt x="362813" y="272692"/>
                  <a:pt x="284231" y="325609"/>
                  <a:pt x="215175" y="345188"/>
                </a:cubicBezTo>
                <a:cubicBezTo>
                  <a:pt x="146119" y="364767"/>
                  <a:pt x="12504" y="357094"/>
                  <a:pt x="862" y="356300"/>
                </a:cubicBezTo>
                <a:cubicBezTo>
                  <a:pt x="-10780" y="355506"/>
                  <a:pt x="98494" y="348098"/>
                  <a:pt x="145325" y="340425"/>
                </a:cubicBezTo>
                <a:cubicBezTo>
                  <a:pt x="192156" y="332752"/>
                  <a:pt x="232108" y="332752"/>
                  <a:pt x="281850" y="310263"/>
                </a:cubicBezTo>
                <a:cubicBezTo>
                  <a:pt x="331592" y="287774"/>
                  <a:pt x="391123" y="256024"/>
                  <a:pt x="443775" y="205488"/>
                </a:cubicBezTo>
                <a:cubicBezTo>
                  <a:pt x="496427" y="154953"/>
                  <a:pt x="597762" y="11283"/>
                  <a:pt x="612050" y="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: 図形 2085">
            <a:extLst>
              <a:ext uri="{FF2B5EF4-FFF2-40B4-BE49-F238E27FC236}">
                <a16:creationId xmlns:a16="http://schemas.microsoft.com/office/drawing/2014/main" id="{D6F073EE-B0EC-4106-AABC-30075BF5D07F}"/>
              </a:ext>
            </a:extLst>
          </p:cNvPr>
          <p:cNvSpPr/>
          <p:nvPr/>
        </p:nvSpPr>
        <p:spPr>
          <a:xfrm>
            <a:off x="4295772" y="6498781"/>
            <a:ext cx="514307" cy="376834"/>
          </a:xfrm>
          <a:custGeom>
            <a:avLst/>
            <a:gdLst>
              <a:gd name="connsiteX0" fmla="*/ 512766 w 514307"/>
              <a:gd name="connsiteY0" fmla="*/ 373507 h 376834"/>
              <a:gd name="connsiteX1" fmla="*/ 338141 w 514307"/>
              <a:gd name="connsiteY1" fmla="*/ 351282 h 376834"/>
              <a:gd name="connsiteX2" fmla="*/ 223841 w 514307"/>
              <a:gd name="connsiteY2" fmla="*/ 300482 h 376834"/>
              <a:gd name="connsiteX3" fmla="*/ 106366 w 514307"/>
              <a:gd name="connsiteY3" fmla="*/ 214757 h 376834"/>
              <a:gd name="connsiteX4" fmla="*/ 19053 w 514307"/>
              <a:gd name="connsiteY4" fmla="*/ 113157 h 376834"/>
              <a:gd name="connsiteX5" fmla="*/ 3 w 514307"/>
              <a:gd name="connsiteY5" fmla="*/ 25844 h 376834"/>
              <a:gd name="connsiteX6" fmla="*/ 17466 w 514307"/>
              <a:gd name="connsiteY6" fmla="*/ 444 h 376834"/>
              <a:gd name="connsiteX7" fmla="*/ 11116 w 514307"/>
              <a:gd name="connsiteY7" fmla="*/ 41719 h 376834"/>
              <a:gd name="connsiteX8" fmla="*/ 20641 w 514307"/>
              <a:gd name="connsiteY8" fmla="*/ 81407 h 376834"/>
              <a:gd name="connsiteX9" fmla="*/ 122241 w 514307"/>
              <a:gd name="connsiteY9" fmla="*/ 213169 h 376834"/>
              <a:gd name="connsiteX10" fmla="*/ 230191 w 514307"/>
              <a:gd name="connsiteY10" fmla="*/ 281432 h 376834"/>
              <a:gd name="connsiteX11" fmla="*/ 512766 w 514307"/>
              <a:gd name="connsiteY11" fmla="*/ 373507 h 3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4307" h="376834">
                <a:moveTo>
                  <a:pt x="512766" y="373507"/>
                </a:moveTo>
                <a:cubicBezTo>
                  <a:pt x="530758" y="385149"/>
                  <a:pt x="386295" y="363453"/>
                  <a:pt x="338141" y="351282"/>
                </a:cubicBezTo>
                <a:cubicBezTo>
                  <a:pt x="289987" y="339111"/>
                  <a:pt x="262470" y="323236"/>
                  <a:pt x="223841" y="300482"/>
                </a:cubicBezTo>
                <a:cubicBezTo>
                  <a:pt x="185212" y="277728"/>
                  <a:pt x="140497" y="245978"/>
                  <a:pt x="106366" y="214757"/>
                </a:cubicBezTo>
                <a:cubicBezTo>
                  <a:pt x="72235" y="183536"/>
                  <a:pt x="36780" y="144642"/>
                  <a:pt x="19053" y="113157"/>
                </a:cubicBezTo>
                <a:cubicBezTo>
                  <a:pt x="1326" y="81671"/>
                  <a:pt x="267" y="44629"/>
                  <a:pt x="3" y="25844"/>
                </a:cubicBezTo>
                <a:cubicBezTo>
                  <a:pt x="-261" y="7059"/>
                  <a:pt x="15614" y="-2202"/>
                  <a:pt x="17466" y="444"/>
                </a:cubicBezTo>
                <a:cubicBezTo>
                  <a:pt x="19318" y="3090"/>
                  <a:pt x="10587" y="28225"/>
                  <a:pt x="11116" y="41719"/>
                </a:cubicBezTo>
                <a:cubicBezTo>
                  <a:pt x="11645" y="55213"/>
                  <a:pt x="2120" y="52832"/>
                  <a:pt x="20641" y="81407"/>
                </a:cubicBezTo>
                <a:cubicBezTo>
                  <a:pt x="39162" y="109982"/>
                  <a:pt x="87316" y="179831"/>
                  <a:pt x="122241" y="213169"/>
                </a:cubicBezTo>
                <a:cubicBezTo>
                  <a:pt x="157166" y="246506"/>
                  <a:pt x="163781" y="256296"/>
                  <a:pt x="230191" y="281432"/>
                </a:cubicBezTo>
                <a:cubicBezTo>
                  <a:pt x="296601" y="306568"/>
                  <a:pt x="494774" y="361865"/>
                  <a:pt x="512766" y="373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5563B862-2785-45AB-BDA7-52436CD1404A}"/>
              </a:ext>
            </a:extLst>
          </p:cNvPr>
          <p:cNvSpPr/>
          <p:nvPr/>
        </p:nvSpPr>
        <p:spPr>
          <a:xfrm>
            <a:off x="3757436" y="4775879"/>
            <a:ext cx="691143" cy="193508"/>
          </a:xfrm>
          <a:custGeom>
            <a:avLst/>
            <a:gdLst>
              <a:gd name="connsiteX0" fmla="*/ 1764 w 691143"/>
              <a:gd name="connsiteY0" fmla="*/ 112034 h 193508"/>
              <a:gd name="connsiteX1" fmla="*/ 157339 w 691143"/>
              <a:gd name="connsiteY1" fmla="*/ 26309 h 193508"/>
              <a:gd name="connsiteX2" fmla="*/ 362127 w 691143"/>
              <a:gd name="connsiteY2" fmla="*/ 26309 h 193508"/>
              <a:gd name="connsiteX3" fmla="*/ 517702 w 691143"/>
              <a:gd name="connsiteY3" fmla="*/ 81871 h 193508"/>
              <a:gd name="connsiteX4" fmla="*/ 585964 w 691143"/>
              <a:gd name="connsiteY4" fmla="*/ 139021 h 193508"/>
              <a:gd name="connsiteX5" fmla="*/ 690739 w 691143"/>
              <a:gd name="connsiteY5" fmla="*/ 192996 h 193508"/>
              <a:gd name="connsiteX6" fmla="*/ 544689 w 691143"/>
              <a:gd name="connsiteY6" fmla="*/ 105684 h 193508"/>
              <a:gd name="connsiteX7" fmla="*/ 389114 w 691143"/>
              <a:gd name="connsiteY7" fmla="*/ 19959 h 193508"/>
              <a:gd name="connsiteX8" fmla="*/ 260527 w 691143"/>
              <a:gd name="connsiteY8" fmla="*/ 5671 h 193508"/>
              <a:gd name="connsiteX9" fmla="*/ 1764 w 691143"/>
              <a:gd name="connsiteY9" fmla="*/ 112034 h 1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143" h="193508">
                <a:moveTo>
                  <a:pt x="1764" y="112034"/>
                </a:moveTo>
                <a:cubicBezTo>
                  <a:pt x="-15434" y="115474"/>
                  <a:pt x="97278" y="40597"/>
                  <a:pt x="157339" y="26309"/>
                </a:cubicBezTo>
                <a:cubicBezTo>
                  <a:pt x="217400" y="12021"/>
                  <a:pt x="302067" y="17049"/>
                  <a:pt x="362127" y="26309"/>
                </a:cubicBezTo>
                <a:cubicBezTo>
                  <a:pt x="422187" y="35569"/>
                  <a:pt x="480396" y="63086"/>
                  <a:pt x="517702" y="81871"/>
                </a:cubicBezTo>
                <a:cubicBezTo>
                  <a:pt x="555008" y="100656"/>
                  <a:pt x="557124" y="120500"/>
                  <a:pt x="585964" y="139021"/>
                </a:cubicBezTo>
                <a:cubicBezTo>
                  <a:pt x="614804" y="157542"/>
                  <a:pt x="697618" y="198552"/>
                  <a:pt x="690739" y="192996"/>
                </a:cubicBezTo>
                <a:cubicBezTo>
                  <a:pt x="683860" y="187440"/>
                  <a:pt x="594960" y="134524"/>
                  <a:pt x="544689" y="105684"/>
                </a:cubicBezTo>
                <a:cubicBezTo>
                  <a:pt x="494418" y="76844"/>
                  <a:pt x="436474" y="36628"/>
                  <a:pt x="389114" y="19959"/>
                </a:cubicBezTo>
                <a:cubicBezTo>
                  <a:pt x="341754" y="3290"/>
                  <a:pt x="327202" y="-7029"/>
                  <a:pt x="260527" y="5671"/>
                </a:cubicBezTo>
                <a:cubicBezTo>
                  <a:pt x="193852" y="18371"/>
                  <a:pt x="18962" y="108594"/>
                  <a:pt x="1764" y="11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B503A317-6DB8-48A4-8CA7-BEE5DADDA62E}"/>
              </a:ext>
            </a:extLst>
          </p:cNvPr>
          <p:cNvSpPr/>
          <p:nvPr/>
        </p:nvSpPr>
        <p:spPr>
          <a:xfrm>
            <a:off x="3632151" y="4792529"/>
            <a:ext cx="128749" cy="107373"/>
          </a:xfrm>
          <a:custGeom>
            <a:avLst/>
            <a:gdLst>
              <a:gd name="connsiteX0" fmla="*/ 128637 w 128749"/>
              <a:gd name="connsiteY0" fmla="*/ 104909 h 107373"/>
              <a:gd name="connsiteX1" fmla="*/ 73074 w 128749"/>
              <a:gd name="connsiteY1" fmla="*/ 89034 h 107373"/>
              <a:gd name="connsiteX2" fmla="*/ 47674 w 128749"/>
              <a:gd name="connsiteY2" fmla="*/ 50934 h 107373"/>
              <a:gd name="connsiteX3" fmla="*/ 49 w 128749"/>
              <a:gd name="connsiteY3" fmla="*/ 134 h 107373"/>
              <a:gd name="connsiteX4" fmla="*/ 57199 w 128749"/>
              <a:gd name="connsiteY4" fmla="*/ 38234 h 107373"/>
              <a:gd name="connsiteX5" fmla="*/ 128637 w 128749"/>
              <a:gd name="connsiteY5" fmla="*/ 104909 h 10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749" h="107373">
                <a:moveTo>
                  <a:pt x="128637" y="104909"/>
                </a:moveTo>
                <a:cubicBezTo>
                  <a:pt x="131283" y="113376"/>
                  <a:pt x="86568" y="98030"/>
                  <a:pt x="73074" y="89034"/>
                </a:cubicBezTo>
                <a:cubicBezTo>
                  <a:pt x="59580" y="80038"/>
                  <a:pt x="59845" y="65751"/>
                  <a:pt x="47674" y="50934"/>
                </a:cubicBezTo>
                <a:cubicBezTo>
                  <a:pt x="35503" y="36117"/>
                  <a:pt x="-1539" y="2251"/>
                  <a:pt x="49" y="134"/>
                </a:cubicBezTo>
                <a:cubicBezTo>
                  <a:pt x="1637" y="-1983"/>
                  <a:pt x="35768" y="21301"/>
                  <a:pt x="57199" y="38234"/>
                </a:cubicBezTo>
                <a:cubicBezTo>
                  <a:pt x="78630" y="55167"/>
                  <a:pt x="125991" y="96442"/>
                  <a:pt x="128637" y="104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EE6755A1-8B03-4D73-9768-8301368863F7}"/>
              </a:ext>
            </a:extLst>
          </p:cNvPr>
          <p:cNvSpPr/>
          <p:nvPr/>
        </p:nvSpPr>
        <p:spPr>
          <a:xfrm>
            <a:off x="3703481" y="4762499"/>
            <a:ext cx="93879" cy="109540"/>
          </a:xfrm>
          <a:custGeom>
            <a:avLst/>
            <a:gdLst>
              <a:gd name="connsiteX0" fmla="*/ 93819 w 93879"/>
              <a:gd name="connsiteY0" fmla="*/ 109539 h 109540"/>
              <a:gd name="connsiteX1" fmla="*/ 28732 w 93879"/>
              <a:gd name="connsiteY1" fmla="*/ 65089 h 109540"/>
              <a:gd name="connsiteX2" fmla="*/ 157 w 93879"/>
              <a:gd name="connsiteY2" fmla="*/ 1 h 109540"/>
              <a:gd name="connsiteX3" fmla="*/ 39844 w 93879"/>
              <a:gd name="connsiteY3" fmla="*/ 63501 h 109540"/>
              <a:gd name="connsiteX4" fmla="*/ 93819 w 93879"/>
              <a:gd name="connsiteY4" fmla="*/ 109539 h 10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79" h="109540">
                <a:moveTo>
                  <a:pt x="93819" y="109539"/>
                </a:moveTo>
                <a:cubicBezTo>
                  <a:pt x="91967" y="109804"/>
                  <a:pt x="44342" y="83345"/>
                  <a:pt x="28732" y="65089"/>
                </a:cubicBezTo>
                <a:cubicBezTo>
                  <a:pt x="13122" y="46833"/>
                  <a:pt x="-1695" y="266"/>
                  <a:pt x="157" y="1"/>
                </a:cubicBezTo>
                <a:cubicBezTo>
                  <a:pt x="2009" y="-264"/>
                  <a:pt x="25292" y="46832"/>
                  <a:pt x="39844" y="63501"/>
                </a:cubicBezTo>
                <a:cubicBezTo>
                  <a:pt x="54396" y="80170"/>
                  <a:pt x="95671" y="109274"/>
                  <a:pt x="93819" y="109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F88B6974-0CB1-4EF3-A737-F4F3CBFCDD19}"/>
              </a:ext>
            </a:extLst>
          </p:cNvPr>
          <p:cNvSpPr/>
          <p:nvPr/>
        </p:nvSpPr>
        <p:spPr>
          <a:xfrm>
            <a:off x="3757373" y="4741859"/>
            <a:ext cx="100265" cy="87333"/>
          </a:xfrm>
          <a:custGeom>
            <a:avLst/>
            <a:gdLst>
              <a:gd name="connsiteX0" fmla="*/ 100252 w 100265"/>
              <a:gd name="connsiteY0" fmla="*/ 87316 h 87333"/>
              <a:gd name="connsiteX1" fmla="*/ 17702 w 100265"/>
              <a:gd name="connsiteY1" fmla="*/ 61916 h 87333"/>
              <a:gd name="connsiteX2" fmla="*/ 240 w 100265"/>
              <a:gd name="connsiteY2" fmla="*/ 4 h 87333"/>
              <a:gd name="connsiteX3" fmla="*/ 24052 w 100265"/>
              <a:gd name="connsiteY3" fmla="*/ 58741 h 87333"/>
              <a:gd name="connsiteX4" fmla="*/ 100252 w 100265"/>
              <a:gd name="connsiteY4" fmla="*/ 87316 h 8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5" h="87333">
                <a:moveTo>
                  <a:pt x="100252" y="87316"/>
                </a:moveTo>
                <a:cubicBezTo>
                  <a:pt x="99194" y="87845"/>
                  <a:pt x="34371" y="76468"/>
                  <a:pt x="17702" y="61916"/>
                </a:cubicBezTo>
                <a:cubicBezTo>
                  <a:pt x="1033" y="47364"/>
                  <a:pt x="-818" y="533"/>
                  <a:pt x="240" y="4"/>
                </a:cubicBezTo>
                <a:cubicBezTo>
                  <a:pt x="1298" y="-525"/>
                  <a:pt x="7912" y="45247"/>
                  <a:pt x="24052" y="58741"/>
                </a:cubicBezTo>
                <a:cubicBezTo>
                  <a:pt x="40192" y="72235"/>
                  <a:pt x="101310" y="86787"/>
                  <a:pt x="100252" y="87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EA1E81FB-34F6-4567-B76D-FDA7F357048F}"/>
              </a:ext>
            </a:extLst>
          </p:cNvPr>
          <p:cNvSpPr/>
          <p:nvPr/>
        </p:nvSpPr>
        <p:spPr>
          <a:xfrm>
            <a:off x="3817005" y="4677923"/>
            <a:ext cx="113716" cy="151106"/>
          </a:xfrm>
          <a:custGeom>
            <a:avLst/>
            <a:gdLst>
              <a:gd name="connsiteX0" fmla="*/ 113645 w 113716"/>
              <a:gd name="connsiteY0" fmla="*/ 122677 h 151106"/>
              <a:gd name="connsiteX1" fmla="*/ 51733 w 113716"/>
              <a:gd name="connsiteY1" fmla="*/ 89340 h 151106"/>
              <a:gd name="connsiteX2" fmla="*/ 2520 w 113716"/>
              <a:gd name="connsiteY2" fmla="*/ 440 h 151106"/>
              <a:gd name="connsiteX3" fmla="*/ 10458 w 113716"/>
              <a:gd name="connsiteY3" fmla="*/ 59177 h 151106"/>
              <a:gd name="connsiteX4" fmla="*/ 39033 w 113716"/>
              <a:gd name="connsiteY4" fmla="*/ 148077 h 151106"/>
              <a:gd name="connsiteX5" fmla="*/ 113645 w 113716"/>
              <a:gd name="connsiteY5" fmla="*/ 122677 h 15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16" h="151106">
                <a:moveTo>
                  <a:pt x="113645" y="122677"/>
                </a:moveTo>
                <a:cubicBezTo>
                  <a:pt x="115762" y="112888"/>
                  <a:pt x="70254" y="109713"/>
                  <a:pt x="51733" y="89340"/>
                </a:cubicBezTo>
                <a:cubicBezTo>
                  <a:pt x="33212" y="68967"/>
                  <a:pt x="9399" y="5467"/>
                  <a:pt x="2520" y="440"/>
                </a:cubicBezTo>
                <a:cubicBezTo>
                  <a:pt x="-4359" y="-4587"/>
                  <a:pt x="4373" y="34571"/>
                  <a:pt x="10458" y="59177"/>
                </a:cubicBezTo>
                <a:cubicBezTo>
                  <a:pt x="16543" y="83783"/>
                  <a:pt x="24746" y="135906"/>
                  <a:pt x="39033" y="148077"/>
                </a:cubicBezTo>
                <a:cubicBezTo>
                  <a:pt x="53320" y="160248"/>
                  <a:pt x="111528" y="132466"/>
                  <a:pt x="113645" y="122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B686AE0C-263B-4C9D-8651-42652EEF7443}"/>
              </a:ext>
            </a:extLst>
          </p:cNvPr>
          <p:cNvSpPr/>
          <p:nvPr/>
        </p:nvSpPr>
        <p:spPr>
          <a:xfrm>
            <a:off x="3901603" y="4632871"/>
            <a:ext cx="76966" cy="155100"/>
          </a:xfrm>
          <a:custGeom>
            <a:avLst/>
            <a:gdLst>
              <a:gd name="connsiteX0" fmla="*/ 76672 w 76966"/>
              <a:gd name="connsiteY0" fmla="*/ 155029 h 155100"/>
              <a:gd name="connsiteX1" fmla="*/ 27460 w 76966"/>
              <a:gd name="connsiteY1" fmla="*/ 113754 h 155100"/>
              <a:gd name="connsiteX2" fmla="*/ 44922 w 76966"/>
              <a:gd name="connsiteY2" fmla="*/ 2629 h 155100"/>
              <a:gd name="connsiteX3" fmla="*/ 29047 w 76966"/>
              <a:gd name="connsiteY3" fmla="*/ 40729 h 155100"/>
              <a:gd name="connsiteX4" fmla="*/ 472 w 76966"/>
              <a:gd name="connsiteY4" fmla="*/ 105817 h 155100"/>
              <a:gd name="connsiteX5" fmla="*/ 76672 w 76966"/>
              <a:gd name="connsiteY5" fmla="*/ 155029 h 15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66" h="155100">
                <a:moveTo>
                  <a:pt x="76672" y="155029"/>
                </a:moveTo>
                <a:cubicBezTo>
                  <a:pt x="81170" y="156352"/>
                  <a:pt x="32752" y="139154"/>
                  <a:pt x="27460" y="113754"/>
                </a:cubicBezTo>
                <a:cubicBezTo>
                  <a:pt x="22168" y="88354"/>
                  <a:pt x="44658" y="14800"/>
                  <a:pt x="44922" y="2629"/>
                </a:cubicBezTo>
                <a:cubicBezTo>
                  <a:pt x="45186" y="-9542"/>
                  <a:pt x="36455" y="23531"/>
                  <a:pt x="29047" y="40729"/>
                </a:cubicBezTo>
                <a:cubicBezTo>
                  <a:pt x="21639" y="57927"/>
                  <a:pt x="-3761" y="84121"/>
                  <a:pt x="472" y="105817"/>
                </a:cubicBezTo>
                <a:cubicBezTo>
                  <a:pt x="4705" y="127513"/>
                  <a:pt x="72174" y="153706"/>
                  <a:pt x="76672" y="155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1B1E6221-A2F0-405F-BA46-58AED806D6A6}"/>
              </a:ext>
            </a:extLst>
          </p:cNvPr>
          <p:cNvSpPr/>
          <p:nvPr/>
        </p:nvSpPr>
        <p:spPr>
          <a:xfrm>
            <a:off x="3976642" y="4668581"/>
            <a:ext cx="61973" cy="119998"/>
          </a:xfrm>
          <a:custGeom>
            <a:avLst/>
            <a:gdLst>
              <a:gd name="connsiteX0" fmla="*/ 61958 w 61973"/>
              <a:gd name="connsiteY0" fmla="*/ 119319 h 119998"/>
              <a:gd name="connsiteX1" fmla="*/ 19096 w 61973"/>
              <a:gd name="connsiteY1" fmla="*/ 87569 h 119998"/>
              <a:gd name="connsiteX2" fmla="*/ 46 w 61973"/>
              <a:gd name="connsiteY2" fmla="*/ 257 h 119998"/>
              <a:gd name="connsiteX3" fmla="*/ 23858 w 61973"/>
              <a:gd name="connsiteY3" fmla="*/ 62169 h 119998"/>
              <a:gd name="connsiteX4" fmla="*/ 61958 w 61973"/>
              <a:gd name="connsiteY4" fmla="*/ 119319 h 1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3" h="119998">
                <a:moveTo>
                  <a:pt x="61958" y="119319"/>
                </a:moveTo>
                <a:cubicBezTo>
                  <a:pt x="61164" y="123552"/>
                  <a:pt x="29415" y="107413"/>
                  <a:pt x="19096" y="87569"/>
                </a:cubicBezTo>
                <a:cubicBezTo>
                  <a:pt x="8777" y="67725"/>
                  <a:pt x="-748" y="4490"/>
                  <a:pt x="46" y="257"/>
                </a:cubicBezTo>
                <a:cubicBezTo>
                  <a:pt x="840" y="-3976"/>
                  <a:pt x="15656" y="45236"/>
                  <a:pt x="23858" y="62169"/>
                </a:cubicBezTo>
                <a:cubicBezTo>
                  <a:pt x="32060" y="79102"/>
                  <a:pt x="62752" y="115086"/>
                  <a:pt x="61958" y="119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21A09966-DCA3-466B-B535-115F446DF99A}"/>
              </a:ext>
            </a:extLst>
          </p:cNvPr>
          <p:cNvSpPr/>
          <p:nvPr/>
        </p:nvSpPr>
        <p:spPr>
          <a:xfrm>
            <a:off x="4094122" y="4689730"/>
            <a:ext cx="59743" cy="119028"/>
          </a:xfrm>
          <a:custGeom>
            <a:avLst/>
            <a:gdLst>
              <a:gd name="connsiteX0" fmla="*/ 41 w 59743"/>
              <a:gd name="connsiteY0" fmla="*/ 96583 h 119028"/>
              <a:gd name="connsiteX1" fmla="*/ 49253 w 59743"/>
              <a:gd name="connsiteY1" fmla="*/ 1333 h 119028"/>
              <a:gd name="connsiteX2" fmla="*/ 36553 w 59743"/>
              <a:gd name="connsiteY2" fmla="*/ 45783 h 119028"/>
              <a:gd name="connsiteX3" fmla="*/ 58778 w 59743"/>
              <a:gd name="connsiteY3" fmla="*/ 115633 h 119028"/>
              <a:gd name="connsiteX4" fmla="*/ 41 w 59743"/>
              <a:gd name="connsiteY4" fmla="*/ 96583 h 11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43" h="119028">
                <a:moveTo>
                  <a:pt x="41" y="96583"/>
                </a:moveTo>
                <a:cubicBezTo>
                  <a:pt x="-1546" y="77533"/>
                  <a:pt x="43168" y="9800"/>
                  <a:pt x="49253" y="1333"/>
                </a:cubicBezTo>
                <a:cubicBezTo>
                  <a:pt x="55338" y="-7134"/>
                  <a:pt x="34966" y="26733"/>
                  <a:pt x="36553" y="45783"/>
                </a:cubicBezTo>
                <a:cubicBezTo>
                  <a:pt x="38140" y="64833"/>
                  <a:pt x="65128" y="106902"/>
                  <a:pt x="58778" y="115633"/>
                </a:cubicBezTo>
                <a:cubicBezTo>
                  <a:pt x="52428" y="124364"/>
                  <a:pt x="1628" y="115633"/>
                  <a:pt x="41" y="96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F67D7101-739A-471B-A367-F8CF70C8D789}"/>
              </a:ext>
            </a:extLst>
          </p:cNvPr>
          <p:cNvSpPr/>
          <p:nvPr/>
        </p:nvSpPr>
        <p:spPr>
          <a:xfrm>
            <a:off x="4160538" y="4699252"/>
            <a:ext cx="69274" cy="99779"/>
          </a:xfrm>
          <a:custGeom>
            <a:avLst/>
            <a:gdLst>
              <a:gd name="connsiteX0" fmla="*/ 300 w 69274"/>
              <a:gd name="connsiteY0" fmla="*/ 99761 h 99779"/>
              <a:gd name="connsiteX1" fmla="*/ 35225 w 69274"/>
              <a:gd name="connsiteY1" fmla="*/ 17211 h 99779"/>
              <a:gd name="connsiteX2" fmla="*/ 68562 w 69274"/>
              <a:gd name="connsiteY2" fmla="*/ 6098 h 99779"/>
              <a:gd name="connsiteX3" fmla="*/ 55862 w 69274"/>
              <a:gd name="connsiteY3" fmla="*/ 9273 h 99779"/>
              <a:gd name="connsiteX4" fmla="*/ 300 w 69274"/>
              <a:gd name="connsiteY4" fmla="*/ 99761 h 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4" h="99779">
                <a:moveTo>
                  <a:pt x="300" y="99761"/>
                </a:moveTo>
                <a:cubicBezTo>
                  <a:pt x="-3139" y="101084"/>
                  <a:pt x="23848" y="32821"/>
                  <a:pt x="35225" y="17211"/>
                </a:cubicBezTo>
                <a:cubicBezTo>
                  <a:pt x="46602" y="1601"/>
                  <a:pt x="65123" y="7421"/>
                  <a:pt x="68562" y="6098"/>
                </a:cubicBezTo>
                <a:cubicBezTo>
                  <a:pt x="72001" y="4775"/>
                  <a:pt x="62212" y="-8719"/>
                  <a:pt x="55862" y="9273"/>
                </a:cubicBezTo>
                <a:cubicBezTo>
                  <a:pt x="49512" y="27265"/>
                  <a:pt x="3739" y="98438"/>
                  <a:pt x="300" y="99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0C6C17FD-2B37-4FE0-A082-1E122ABF5A58}"/>
              </a:ext>
            </a:extLst>
          </p:cNvPr>
          <p:cNvSpPr/>
          <p:nvPr/>
        </p:nvSpPr>
        <p:spPr>
          <a:xfrm>
            <a:off x="4179881" y="4770424"/>
            <a:ext cx="156302" cy="63634"/>
          </a:xfrm>
          <a:custGeom>
            <a:avLst/>
            <a:gdLst>
              <a:gd name="connsiteX0" fmla="*/ 7 w 156302"/>
              <a:gd name="connsiteY0" fmla="*/ 36526 h 63634"/>
              <a:gd name="connsiteX1" fmla="*/ 82557 w 156302"/>
              <a:gd name="connsiteY1" fmla="*/ 47639 h 63634"/>
              <a:gd name="connsiteX2" fmla="*/ 155582 w 156302"/>
              <a:gd name="connsiteY2" fmla="*/ 14 h 63634"/>
              <a:gd name="connsiteX3" fmla="*/ 117482 w 156302"/>
              <a:gd name="connsiteY3" fmla="*/ 42876 h 63634"/>
              <a:gd name="connsiteX4" fmla="*/ 77794 w 156302"/>
              <a:gd name="connsiteY4" fmla="*/ 63514 h 63634"/>
              <a:gd name="connsiteX5" fmla="*/ 7 w 156302"/>
              <a:gd name="connsiteY5" fmla="*/ 36526 h 6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302" h="63634">
                <a:moveTo>
                  <a:pt x="7" y="36526"/>
                </a:moveTo>
                <a:cubicBezTo>
                  <a:pt x="801" y="33880"/>
                  <a:pt x="56628" y="53724"/>
                  <a:pt x="82557" y="47639"/>
                </a:cubicBezTo>
                <a:cubicBezTo>
                  <a:pt x="108486" y="41554"/>
                  <a:pt x="149761" y="808"/>
                  <a:pt x="155582" y="14"/>
                </a:cubicBezTo>
                <a:cubicBezTo>
                  <a:pt x="161403" y="-780"/>
                  <a:pt x="130447" y="32293"/>
                  <a:pt x="117482" y="42876"/>
                </a:cubicBezTo>
                <a:cubicBezTo>
                  <a:pt x="104517" y="53459"/>
                  <a:pt x="92082" y="61397"/>
                  <a:pt x="77794" y="63514"/>
                </a:cubicBezTo>
                <a:cubicBezTo>
                  <a:pt x="63507" y="65631"/>
                  <a:pt x="-787" y="39172"/>
                  <a:pt x="7" y="36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7CCE29D0-A779-41A9-BBA9-323FD3950B36}"/>
              </a:ext>
            </a:extLst>
          </p:cNvPr>
          <p:cNvSpPr/>
          <p:nvPr/>
        </p:nvSpPr>
        <p:spPr>
          <a:xfrm>
            <a:off x="4266476" y="4853890"/>
            <a:ext cx="154965" cy="18223"/>
          </a:xfrm>
          <a:custGeom>
            <a:avLst/>
            <a:gdLst>
              <a:gd name="connsiteX0" fmla="*/ 724 w 154965"/>
              <a:gd name="connsiteY0" fmla="*/ 3860 h 18223"/>
              <a:gd name="connsiteX1" fmla="*/ 118199 w 154965"/>
              <a:gd name="connsiteY1" fmla="*/ 685 h 18223"/>
              <a:gd name="connsiteX2" fmla="*/ 153124 w 154965"/>
              <a:gd name="connsiteY2" fmla="*/ 18148 h 18223"/>
              <a:gd name="connsiteX3" fmla="*/ 72162 w 154965"/>
              <a:gd name="connsiteY3" fmla="*/ 7035 h 18223"/>
              <a:gd name="connsiteX4" fmla="*/ 724 w 154965"/>
              <a:gd name="connsiteY4" fmla="*/ 3860 h 1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65" h="18223">
                <a:moveTo>
                  <a:pt x="724" y="3860"/>
                </a:moveTo>
                <a:cubicBezTo>
                  <a:pt x="8397" y="2802"/>
                  <a:pt x="92799" y="-1696"/>
                  <a:pt x="118199" y="685"/>
                </a:cubicBezTo>
                <a:cubicBezTo>
                  <a:pt x="143599" y="3066"/>
                  <a:pt x="160797" y="17090"/>
                  <a:pt x="153124" y="18148"/>
                </a:cubicBezTo>
                <a:cubicBezTo>
                  <a:pt x="145451" y="19206"/>
                  <a:pt x="95974" y="8887"/>
                  <a:pt x="72162" y="7035"/>
                </a:cubicBezTo>
                <a:cubicBezTo>
                  <a:pt x="48350" y="5183"/>
                  <a:pt x="-6949" y="4918"/>
                  <a:pt x="724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: 図形 2086">
            <a:extLst>
              <a:ext uri="{FF2B5EF4-FFF2-40B4-BE49-F238E27FC236}">
                <a16:creationId xmlns:a16="http://schemas.microsoft.com/office/drawing/2014/main" id="{BA4CF087-6746-4CC2-8734-29B09685E96D}"/>
              </a:ext>
            </a:extLst>
          </p:cNvPr>
          <p:cNvSpPr/>
          <p:nvPr/>
        </p:nvSpPr>
        <p:spPr>
          <a:xfrm>
            <a:off x="3694811" y="4726733"/>
            <a:ext cx="782997" cy="242700"/>
          </a:xfrm>
          <a:custGeom>
            <a:avLst/>
            <a:gdLst>
              <a:gd name="connsiteX0" fmla="*/ 781939 w 782997"/>
              <a:gd name="connsiteY0" fmla="*/ 238967 h 242700"/>
              <a:gd name="connsiteX1" fmla="*/ 551222 w 782997"/>
              <a:gd name="connsiteY1" fmla="*/ 71750 h 242700"/>
              <a:gd name="connsiteX2" fmla="*/ 426339 w 782997"/>
              <a:gd name="connsiteY2" fmla="*/ 4017 h 242700"/>
              <a:gd name="connsiteX3" fmla="*/ 229489 w 782997"/>
              <a:gd name="connsiteY3" fmla="*/ 10367 h 242700"/>
              <a:gd name="connsiteX4" fmla="*/ 100372 w 782997"/>
              <a:gd name="connsiteY4" fmla="*/ 31534 h 242700"/>
              <a:gd name="connsiteX5" fmla="*/ 889 w 782997"/>
              <a:gd name="connsiteY5" fmla="*/ 97150 h 242700"/>
              <a:gd name="connsiteX6" fmla="*/ 53806 w 782997"/>
              <a:gd name="connsiteY6" fmla="*/ 156417 h 242700"/>
              <a:gd name="connsiteX7" fmla="*/ 94022 w 782997"/>
              <a:gd name="connsiteY7" fmla="*/ 143717 h 242700"/>
              <a:gd name="connsiteX8" fmla="*/ 316272 w 782997"/>
              <a:gd name="connsiteY8" fmla="*/ 75984 h 242700"/>
              <a:gd name="connsiteX9" fmla="*/ 496189 w 782997"/>
              <a:gd name="connsiteY9" fmla="*/ 97150 h 242700"/>
              <a:gd name="connsiteX10" fmla="*/ 631656 w 782997"/>
              <a:gd name="connsiteY10" fmla="*/ 179700 h 242700"/>
              <a:gd name="connsiteX11" fmla="*/ 781939 w 782997"/>
              <a:gd name="connsiteY11" fmla="*/ 238967 h 24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997" h="242700">
                <a:moveTo>
                  <a:pt x="781939" y="238967"/>
                </a:moveTo>
                <a:cubicBezTo>
                  <a:pt x="768533" y="220975"/>
                  <a:pt x="610489" y="110908"/>
                  <a:pt x="551222" y="71750"/>
                </a:cubicBezTo>
                <a:cubicBezTo>
                  <a:pt x="491955" y="32592"/>
                  <a:pt x="479961" y="14247"/>
                  <a:pt x="426339" y="4017"/>
                </a:cubicBezTo>
                <a:cubicBezTo>
                  <a:pt x="372717" y="-6214"/>
                  <a:pt x="283817" y="5781"/>
                  <a:pt x="229489" y="10367"/>
                </a:cubicBezTo>
                <a:cubicBezTo>
                  <a:pt x="175161" y="14953"/>
                  <a:pt x="138472" y="17070"/>
                  <a:pt x="100372" y="31534"/>
                </a:cubicBezTo>
                <a:cubicBezTo>
                  <a:pt x="62272" y="45998"/>
                  <a:pt x="8650" y="76336"/>
                  <a:pt x="889" y="97150"/>
                </a:cubicBezTo>
                <a:cubicBezTo>
                  <a:pt x="-6872" y="117964"/>
                  <a:pt x="38284" y="148656"/>
                  <a:pt x="53806" y="156417"/>
                </a:cubicBezTo>
                <a:cubicBezTo>
                  <a:pt x="69328" y="164178"/>
                  <a:pt x="94022" y="143717"/>
                  <a:pt x="94022" y="143717"/>
                </a:cubicBezTo>
                <a:cubicBezTo>
                  <a:pt x="137766" y="130312"/>
                  <a:pt x="249244" y="83745"/>
                  <a:pt x="316272" y="75984"/>
                </a:cubicBezTo>
                <a:cubicBezTo>
                  <a:pt x="383300" y="68223"/>
                  <a:pt x="443625" y="79864"/>
                  <a:pt x="496189" y="97150"/>
                </a:cubicBezTo>
                <a:cubicBezTo>
                  <a:pt x="548753" y="114436"/>
                  <a:pt x="585442" y="153947"/>
                  <a:pt x="631656" y="179700"/>
                </a:cubicBezTo>
                <a:cubicBezTo>
                  <a:pt x="677870" y="205453"/>
                  <a:pt x="795345" y="256959"/>
                  <a:pt x="781939" y="23896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: 図形 2087">
            <a:extLst>
              <a:ext uri="{FF2B5EF4-FFF2-40B4-BE49-F238E27FC236}">
                <a16:creationId xmlns:a16="http://schemas.microsoft.com/office/drawing/2014/main" id="{C8D4836C-A84A-41BB-98CB-A0B5D4DA34F7}"/>
              </a:ext>
            </a:extLst>
          </p:cNvPr>
          <p:cNvSpPr/>
          <p:nvPr/>
        </p:nvSpPr>
        <p:spPr>
          <a:xfrm>
            <a:off x="5336134" y="4772037"/>
            <a:ext cx="680264" cy="208946"/>
          </a:xfrm>
          <a:custGeom>
            <a:avLst/>
            <a:gdLst>
              <a:gd name="connsiteX0" fmla="*/ 2629 w 680264"/>
              <a:gd name="connsiteY0" fmla="*/ 134926 h 208946"/>
              <a:gd name="connsiteX1" fmla="*/ 82004 w 680264"/>
              <a:gd name="connsiteY1" fmla="*/ 136513 h 208946"/>
              <a:gd name="connsiteX2" fmla="*/ 228054 w 680264"/>
              <a:gd name="connsiteY2" fmla="*/ 100001 h 208946"/>
              <a:gd name="connsiteX3" fmla="*/ 402679 w 680264"/>
              <a:gd name="connsiteY3" fmla="*/ 107938 h 208946"/>
              <a:gd name="connsiteX4" fmla="*/ 513804 w 680264"/>
              <a:gd name="connsiteY4" fmla="*/ 141276 h 208946"/>
              <a:gd name="connsiteX5" fmla="*/ 615404 w 680264"/>
              <a:gd name="connsiteY5" fmla="*/ 207951 h 208946"/>
              <a:gd name="connsiteX6" fmla="*/ 677316 w 680264"/>
              <a:gd name="connsiteY6" fmla="*/ 176201 h 208946"/>
              <a:gd name="connsiteX7" fmla="*/ 640804 w 680264"/>
              <a:gd name="connsiteY7" fmla="*/ 107938 h 208946"/>
              <a:gd name="connsiteX8" fmla="*/ 393154 w 680264"/>
              <a:gd name="connsiteY8" fmla="*/ 4751 h 208946"/>
              <a:gd name="connsiteX9" fmla="*/ 175666 w 680264"/>
              <a:gd name="connsiteY9" fmla="*/ 26976 h 208946"/>
              <a:gd name="connsiteX10" fmla="*/ 2629 w 680264"/>
              <a:gd name="connsiteY10" fmla="*/ 134926 h 20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0264" h="208946">
                <a:moveTo>
                  <a:pt x="2629" y="134926"/>
                </a:moveTo>
                <a:cubicBezTo>
                  <a:pt x="-12981" y="153182"/>
                  <a:pt x="44433" y="142334"/>
                  <a:pt x="82004" y="136513"/>
                </a:cubicBezTo>
                <a:cubicBezTo>
                  <a:pt x="119575" y="130692"/>
                  <a:pt x="174608" y="104763"/>
                  <a:pt x="228054" y="100001"/>
                </a:cubicBezTo>
                <a:cubicBezTo>
                  <a:pt x="281500" y="95239"/>
                  <a:pt x="355054" y="101059"/>
                  <a:pt x="402679" y="107938"/>
                </a:cubicBezTo>
                <a:cubicBezTo>
                  <a:pt x="450304" y="114817"/>
                  <a:pt x="478350" y="124607"/>
                  <a:pt x="513804" y="141276"/>
                </a:cubicBezTo>
                <a:cubicBezTo>
                  <a:pt x="549258" y="157945"/>
                  <a:pt x="588152" y="202130"/>
                  <a:pt x="615404" y="207951"/>
                </a:cubicBezTo>
                <a:cubicBezTo>
                  <a:pt x="642656" y="213772"/>
                  <a:pt x="673083" y="192870"/>
                  <a:pt x="677316" y="176201"/>
                </a:cubicBezTo>
                <a:cubicBezTo>
                  <a:pt x="681549" y="159532"/>
                  <a:pt x="688164" y="136513"/>
                  <a:pt x="640804" y="107938"/>
                </a:cubicBezTo>
                <a:cubicBezTo>
                  <a:pt x="593444" y="79363"/>
                  <a:pt x="470677" y="18245"/>
                  <a:pt x="393154" y="4751"/>
                </a:cubicBezTo>
                <a:cubicBezTo>
                  <a:pt x="315631" y="-8743"/>
                  <a:pt x="237314" y="8984"/>
                  <a:pt x="175666" y="26976"/>
                </a:cubicBezTo>
                <a:cubicBezTo>
                  <a:pt x="114018" y="44968"/>
                  <a:pt x="18239" y="116670"/>
                  <a:pt x="2629" y="13492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: 図形 2088">
            <a:extLst>
              <a:ext uri="{FF2B5EF4-FFF2-40B4-BE49-F238E27FC236}">
                <a16:creationId xmlns:a16="http://schemas.microsoft.com/office/drawing/2014/main" id="{76E75657-3160-4A6E-AED4-CDA0469AA497}"/>
              </a:ext>
            </a:extLst>
          </p:cNvPr>
          <p:cNvSpPr/>
          <p:nvPr/>
        </p:nvSpPr>
        <p:spPr>
          <a:xfrm>
            <a:off x="4165271" y="6201586"/>
            <a:ext cx="38478" cy="188829"/>
          </a:xfrm>
          <a:custGeom>
            <a:avLst/>
            <a:gdLst>
              <a:gd name="connsiteX0" fmla="*/ 38429 w 38478"/>
              <a:gd name="connsiteY0" fmla="*/ 247 h 188829"/>
              <a:gd name="connsiteX1" fmla="*/ 329 w 38478"/>
              <a:gd name="connsiteY1" fmla="*/ 78564 h 188829"/>
              <a:gd name="connsiteX2" fmla="*/ 19379 w 38478"/>
              <a:gd name="connsiteY2" fmla="*/ 188631 h 188829"/>
              <a:gd name="connsiteX3" fmla="*/ 8796 w 38478"/>
              <a:gd name="connsiteY3" fmla="*/ 103964 h 188829"/>
              <a:gd name="connsiteX4" fmla="*/ 38429 w 38478"/>
              <a:gd name="connsiteY4" fmla="*/ 247 h 18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8" h="188829">
                <a:moveTo>
                  <a:pt x="38429" y="247"/>
                </a:moveTo>
                <a:cubicBezTo>
                  <a:pt x="37018" y="-3986"/>
                  <a:pt x="3504" y="47167"/>
                  <a:pt x="329" y="78564"/>
                </a:cubicBezTo>
                <a:cubicBezTo>
                  <a:pt x="-2846" y="109961"/>
                  <a:pt x="17968" y="184398"/>
                  <a:pt x="19379" y="188631"/>
                </a:cubicBezTo>
                <a:cubicBezTo>
                  <a:pt x="20790" y="192864"/>
                  <a:pt x="7032" y="128306"/>
                  <a:pt x="8796" y="103964"/>
                </a:cubicBezTo>
                <a:cubicBezTo>
                  <a:pt x="10560" y="79622"/>
                  <a:pt x="39840" y="4480"/>
                  <a:pt x="38429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: 図形 2089">
            <a:extLst>
              <a:ext uri="{FF2B5EF4-FFF2-40B4-BE49-F238E27FC236}">
                <a16:creationId xmlns:a16="http://schemas.microsoft.com/office/drawing/2014/main" id="{B3F7759F-CF30-45D1-A1C6-8DBB78981E33}"/>
              </a:ext>
            </a:extLst>
          </p:cNvPr>
          <p:cNvSpPr/>
          <p:nvPr/>
        </p:nvSpPr>
        <p:spPr>
          <a:xfrm>
            <a:off x="5445607" y="6222916"/>
            <a:ext cx="124548" cy="220360"/>
          </a:xfrm>
          <a:custGeom>
            <a:avLst/>
            <a:gdLst>
              <a:gd name="connsiteX0" fmla="*/ 123343 w 124548"/>
              <a:gd name="connsiteY0" fmla="*/ 84 h 220360"/>
              <a:gd name="connsiteX1" fmla="*/ 91593 w 124548"/>
              <a:gd name="connsiteY1" fmla="*/ 120734 h 220360"/>
              <a:gd name="connsiteX2" fmla="*/ 576 w 124548"/>
              <a:gd name="connsiteY2" fmla="*/ 220217 h 220360"/>
              <a:gd name="connsiteX3" fmla="*/ 55610 w 124548"/>
              <a:gd name="connsiteY3" fmla="*/ 139784 h 220360"/>
              <a:gd name="connsiteX4" fmla="*/ 123343 w 124548"/>
              <a:gd name="connsiteY4" fmla="*/ 84 h 2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48" h="220360">
                <a:moveTo>
                  <a:pt x="123343" y="84"/>
                </a:moveTo>
                <a:cubicBezTo>
                  <a:pt x="129340" y="-3091"/>
                  <a:pt x="112054" y="84045"/>
                  <a:pt x="91593" y="120734"/>
                </a:cubicBezTo>
                <a:cubicBezTo>
                  <a:pt x="71132" y="157423"/>
                  <a:pt x="6573" y="217042"/>
                  <a:pt x="576" y="220217"/>
                </a:cubicBezTo>
                <a:cubicBezTo>
                  <a:pt x="-5421" y="223392"/>
                  <a:pt x="36913" y="173298"/>
                  <a:pt x="55610" y="139784"/>
                </a:cubicBezTo>
                <a:cubicBezTo>
                  <a:pt x="74307" y="106270"/>
                  <a:pt x="117346" y="3259"/>
                  <a:pt x="123343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: 図形 2090">
            <a:extLst>
              <a:ext uri="{FF2B5EF4-FFF2-40B4-BE49-F238E27FC236}">
                <a16:creationId xmlns:a16="http://schemas.microsoft.com/office/drawing/2014/main" id="{8867B7A9-5F3F-440D-8D1B-5EC553B9C03F}"/>
              </a:ext>
            </a:extLst>
          </p:cNvPr>
          <p:cNvSpPr/>
          <p:nvPr/>
        </p:nvSpPr>
        <p:spPr>
          <a:xfrm>
            <a:off x="5747512" y="5927351"/>
            <a:ext cx="282226" cy="413482"/>
          </a:xfrm>
          <a:custGeom>
            <a:avLst/>
            <a:gdLst>
              <a:gd name="connsiteX0" fmla="*/ 281813 w 282226"/>
              <a:gd name="connsiteY0" fmla="*/ 374 h 413482"/>
              <a:gd name="connsiteX1" fmla="*/ 88138 w 282226"/>
              <a:gd name="connsiteY1" fmla="*/ 181349 h 413482"/>
              <a:gd name="connsiteX2" fmla="*/ 8763 w 282226"/>
              <a:gd name="connsiteY2" fmla="*/ 413124 h 413482"/>
              <a:gd name="connsiteX3" fmla="*/ 30988 w 282226"/>
              <a:gd name="connsiteY3" fmla="*/ 228974 h 413482"/>
              <a:gd name="connsiteX4" fmla="*/ 281813 w 282226"/>
              <a:gd name="connsiteY4" fmla="*/ 374 h 41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226" h="413482">
                <a:moveTo>
                  <a:pt x="281813" y="374"/>
                </a:moveTo>
                <a:cubicBezTo>
                  <a:pt x="291338" y="-7563"/>
                  <a:pt x="133646" y="112557"/>
                  <a:pt x="88138" y="181349"/>
                </a:cubicBezTo>
                <a:cubicBezTo>
                  <a:pt x="42630" y="250141"/>
                  <a:pt x="18288" y="405187"/>
                  <a:pt x="8763" y="413124"/>
                </a:cubicBezTo>
                <a:cubicBezTo>
                  <a:pt x="-762" y="421061"/>
                  <a:pt x="-11875" y="295120"/>
                  <a:pt x="30988" y="228974"/>
                </a:cubicBezTo>
                <a:cubicBezTo>
                  <a:pt x="73850" y="162828"/>
                  <a:pt x="272288" y="8311"/>
                  <a:pt x="281813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: 図形 2091">
            <a:extLst>
              <a:ext uri="{FF2B5EF4-FFF2-40B4-BE49-F238E27FC236}">
                <a16:creationId xmlns:a16="http://schemas.microsoft.com/office/drawing/2014/main" id="{45597125-B7A8-4CF5-BF25-2AFC53BBE0BF}"/>
              </a:ext>
            </a:extLst>
          </p:cNvPr>
          <p:cNvSpPr/>
          <p:nvPr/>
        </p:nvSpPr>
        <p:spPr>
          <a:xfrm>
            <a:off x="3660775" y="5873310"/>
            <a:ext cx="359020" cy="470340"/>
          </a:xfrm>
          <a:custGeom>
            <a:avLst/>
            <a:gdLst>
              <a:gd name="connsiteX0" fmla="*/ 0 w 359020"/>
              <a:gd name="connsiteY0" fmla="*/ 440 h 470340"/>
              <a:gd name="connsiteX1" fmla="*/ 152400 w 359020"/>
              <a:gd name="connsiteY1" fmla="*/ 162365 h 470340"/>
              <a:gd name="connsiteX2" fmla="*/ 234950 w 359020"/>
              <a:gd name="connsiteY2" fmla="*/ 346515 h 470340"/>
              <a:gd name="connsiteX3" fmla="*/ 358775 w 359020"/>
              <a:gd name="connsiteY3" fmla="*/ 470340 h 470340"/>
              <a:gd name="connsiteX4" fmla="*/ 263525 w 359020"/>
              <a:gd name="connsiteY4" fmla="*/ 346515 h 470340"/>
              <a:gd name="connsiteX5" fmla="*/ 152400 w 359020"/>
              <a:gd name="connsiteY5" fmla="*/ 121090 h 470340"/>
              <a:gd name="connsiteX6" fmla="*/ 0 w 359020"/>
              <a:gd name="connsiteY6" fmla="*/ 440 h 4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020" h="470340">
                <a:moveTo>
                  <a:pt x="0" y="440"/>
                </a:moveTo>
                <a:cubicBezTo>
                  <a:pt x="0" y="7319"/>
                  <a:pt x="113242" y="104686"/>
                  <a:pt x="152400" y="162365"/>
                </a:cubicBezTo>
                <a:cubicBezTo>
                  <a:pt x="191558" y="220044"/>
                  <a:pt x="200554" y="295186"/>
                  <a:pt x="234950" y="346515"/>
                </a:cubicBezTo>
                <a:cubicBezTo>
                  <a:pt x="269346" y="397844"/>
                  <a:pt x="354013" y="470340"/>
                  <a:pt x="358775" y="470340"/>
                </a:cubicBezTo>
                <a:cubicBezTo>
                  <a:pt x="363537" y="470340"/>
                  <a:pt x="297921" y="404723"/>
                  <a:pt x="263525" y="346515"/>
                </a:cubicBezTo>
                <a:cubicBezTo>
                  <a:pt x="229129" y="288307"/>
                  <a:pt x="193146" y="173477"/>
                  <a:pt x="152400" y="121090"/>
                </a:cubicBezTo>
                <a:cubicBezTo>
                  <a:pt x="111654" y="68703"/>
                  <a:pt x="0" y="-6439"/>
                  <a:pt x="0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: 図形 2092">
            <a:extLst>
              <a:ext uri="{FF2B5EF4-FFF2-40B4-BE49-F238E27FC236}">
                <a16:creationId xmlns:a16="http://schemas.microsoft.com/office/drawing/2014/main" id="{4441CCB3-7CE1-4C90-A133-42B8EC15257B}"/>
              </a:ext>
            </a:extLst>
          </p:cNvPr>
          <p:cNvSpPr/>
          <p:nvPr/>
        </p:nvSpPr>
        <p:spPr>
          <a:xfrm>
            <a:off x="3267411" y="4539963"/>
            <a:ext cx="72691" cy="887013"/>
          </a:xfrm>
          <a:custGeom>
            <a:avLst/>
            <a:gdLst>
              <a:gd name="connsiteX0" fmla="*/ 33002 w 72691"/>
              <a:gd name="connsiteY0" fmla="*/ 287 h 887013"/>
              <a:gd name="connsiteX1" fmla="*/ 9189 w 72691"/>
              <a:gd name="connsiteY1" fmla="*/ 393987 h 887013"/>
              <a:gd name="connsiteX2" fmla="*/ 4427 w 72691"/>
              <a:gd name="connsiteY2" fmla="*/ 541625 h 887013"/>
              <a:gd name="connsiteX3" fmla="*/ 71102 w 72691"/>
              <a:gd name="connsiteY3" fmla="*/ 884525 h 887013"/>
              <a:gd name="connsiteX4" fmla="*/ 48877 w 72691"/>
              <a:gd name="connsiteY4" fmla="*/ 684500 h 887013"/>
              <a:gd name="connsiteX5" fmla="*/ 15539 w 72691"/>
              <a:gd name="connsiteY5" fmla="*/ 460662 h 887013"/>
              <a:gd name="connsiteX6" fmla="*/ 33002 w 72691"/>
              <a:gd name="connsiteY6" fmla="*/ 287 h 88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91" h="887013">
                <a:moveTo>
                  <a:pt x="33002" y="287"/>
                </a:moveTo>
                <a:cubicBezTo>
                  <a:pt x="31944" y="-10825"/>
                  <a:pt x="13951" y="303764"/>
                  <a:pt x="9189" y="393987"/>
                </a:cubicBezTo>
                <a:cubicBezTo>
                  <a:pt x="4427" y="484210"/>
                  <a:pt x="-5892" y="459869"/>
                  <a:pt x="4427" y="541625"/>
                </a:cubicBezTo>
                <a:cubicBezTo>
                  <a:pt x="14746" y="623381"/>
                  <a:pt x="63694" y="860713"/>
                  <a:pt x="71102" y="884525"/>
                </a:cubicBezTo>
                <a:cubicBezTo>
                  <a:pt x="78510" y="908338"/>
                  <a:pt x="58138" y="755144"/>
                  <a:pt x="48877" y="684500"/>
                </a:cubicBezTo>
                <a:cubicBezTo>
                  <a:pt x="39616" y="613856"/>
                  <a:pt x="16597" y="573110"/>
                  <a:pt x="15539" y="460662"/>
                </a:cubicBezTo>
                <a:cubicBezTo>
                  <a:pt x="14481" y="348214"/>
                  <a:pt x="34060" y="11399"/>
                  <a:pt x="33002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: 図形 2093">
            <a:extLst>
              <a:ext uri="{FF2B5EF4-FFF2-40B4-BE49-F238E27FC236}">
                <a16:creationId xmlns:a16="http://schemas.microsoft.com/office/drawing/2014/main" id="{C488C18B-176E-4689-90E4-0692F16CC8E0}"/>
              </a:ext>
            </a:extLst>
          </p:cNvPr>
          <p:cNvSpPr/>
          <p:nvPr/>
        </p:nvSpPr>
        <p:spPr>
          <a:xfrm>
            <a:off x="3336842" y="5412701"/>
            <a:ext cx="150992" cy="839778"/>
          </a:xfrm>
          <a:custGeom>
            <a:avLst/>
            <a:gdLst>
              <a:gd name="connsiteX0" fmla="*/ 83 w 150992"/>
              <a:gd name="connsiteY0" fmla="*/ 3849 h 839778"/>
              <a:gd name="connsiteX1" fmla="*/ 81046 w 150992"/>
              <a:gd name="connsiteY1" fmla="*/ 507087 h 839778"/>
              <a:gd name="connsiteX2" fmla="*/ 123908 w 150992"/>
              <a:gd name="connsiteY2" fmla="*/ 762674 h 839778"/>
              <a:gd name="connsiteX3" fmla="*/ 150896 w 150992"/>
              <a:gd name="connsiteY3" fmla="*/ 838874 h 839778"/>
              <a:gd name="connsiteX4" fmla="*/ 130258 w 150992"/>
              <a:gd name="connsiteY4" fmla="*/ 724574 h 839778"/>
              <a:gd name="connsiteX5" fmla="*/ 66758 w 150992"/>
              <a:gd name="connsiteY5" fmla="*/ 297537 h 839778"/>
              <a:gd name="connsiteX6" fmla="*/ 83 w 150992"/>
              <a:gd name="connsiteY6" fmla="*/ 3849 h 83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92" h="839778">
                <a:moveTo>
                  <a:pt x="83" y="3849"/>
                </a:moveTo>
                <a:cubicBezTo>
                  <a:pt x="2464" y="38774"/>
                  <a:pt x="60409" y="380616"/>
                  <a:pt x="81046" y="507087"/>
                </a:cubicBezTo>
                <a:cubicBezTo>
                  <a:pt x="101684" y="633558"/>
                  <a:pt x="112266" y="707376"/>
                  <a:pt x="123908" y="762674"/>
                </a:cubicBezTo>
                <a:cubicBezTo>
                  <a:pt x="135550" y="817972"/>
                  <a:pt x="149838" y="845224"/>
                  <a:pt x="150896" y="838874"/>
                </a:cubicBezTo>
                <a:cubicBezTo>
                  <a:pt x="151954" y="832524"/>
                  <a:pt x="144281" y="814797"/>
                  <a:pt x="130258" y="724574"/>
                </a:cubicBezTo>
                <a:cubicBezTo>
                  <a:pt x="116235" y="634351"/>
                  <a:pt x="86866" y="415012"/>
                  <a:pt x="66758" y="297537"/>
                </a:cubicBezTo>
                <a:cubicBezTo>
                  <a:pt x="46650" y="180062"/>
                  <a:pt x="-2298" y="-31076"/>
                  <a:pt x="83" y="3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: 図形 2094">
            <a:extLst>
              <a:ext uri="{FF2B5EF4-FFF2-40B4-BE49-F238E27FC236}">
                <a16:creationId xmlns:a16="http://schemas.microsoft.com/office/drawing/2014/main" id="{9E23DECE-18AD-44B2-9B0C-2CA61B55689F}"/>
              </a:ext>
            </a:extLst>
          </p:cNvPr>
          <p:cNvSpPr/>
          <p:nvPr/>
        </p:nvSpPr>
        <p:spPr>
          <a:xfrm>
            <a:off x="3483705" y="6252503"/>
            <a:ext cx="584295" cy="835061"/>
          </a:xfrm>
          <a:custGeom>
            <a:avLst/>
            <a:gdLst>
              <a:gd name="connsiteX0" fmla="*/ 4033 w 584295"/>
              <a:gd name="connsiteY0" fmla="*/ 2247 h 835061"/>
              <a:gd name="connsiteX1" fmla="*/ 81820 w 584295"/>
              <a:gd name="connsiteY1" fmla="*/ 243547 h 835061"/>
              <a:gd name="connsiteX2" fmla="*/ 299308 w 584295"/>
              <a:gd name="connsiteY2" fmla="*/ 565810 h 835061"/>
              <a:gd name="connsiteX3" fmla="*/ 566008 w 584295"/>
              <a:gd name="connsiteY3" fmla="*/ 821397 h 835061"/>
              <a:gd name="connsiteX4" fmla="*/ 519970 w 584295"/>
              <a:gd name="connsiteY4" fmla="*/ 756310 h 835061"/>
              <a:gd name="connsiteX5" fmla="*/ 191358 w 584295"/>
              <a:gd name="connsiteY5" fmla="*/ 386422 h 835061"/>
              <a:gd name="connsiteX6" fmla="*/ 4033 w 584295"/>
              <a:gd name="connsiteY6" fmla="*/ 2247 h 83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295" h="835061">
                <a:moveTo>
                  <a:pt x="4033" y="2247"/>
                </a:moveTo>
                <a:cubicBezTo>
                  <a:pt x="-14223" y="-21565"/>
                  <a:pt x="32608" y="149620"/>
                  <a:pt x="81820" y="243547"/>
                </a:cubicBezTo>
                <a:cubicBezTo>
                  <a:pt x="131033" y="337474"/>
                  <a:pt x="218610" y="469502"/>
                  <a:pt x="299308" y="565810"/>
                </a:cubicBezTo>
                <a:cubicBezTo>
                  <a:pt x="380006" y="662118"/>
                  <a:pt x="529231" y="789647"/>
                  <a:pt x="566008" y="821397"/>
                </a:cubicBezTo>
                <a:cubicBezTo>
                  <a:pt x="602785" y="853147"/>
                  <a:pt x="582412" y="828806"/>
                  <a:pt x="519970" y="756310"/>
                </a:cubicBezTo>
                <a:cubicBezTo>
                  <a:pt x="457528" y="683814"/>
                  <a:pt x="274966" y="508659"/>
                  <a:pt x="191358" y="386422"/>
                </a:cubicBezTo>
                <a:cubicBezTo>
                  <a:pt x="107750" y="264185"/>
                  <a:pt x="22289" y="26059"/>
                  <a:pt x="4033" y="2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: 図形 2095">
            <a:extLst>
              <a:ext uri="{FF2B5EF4-FFF2-40B4-BE49-F238E27FC236}">
                <a16:creationId xmlns:a16="http://schemas.microsoft.com/office/drawing/2014/main" id="{3C85F7CC-29C1-402B-B2FD-F1F6B2D6209C}"/>
              </a:ext>
            </a:extLst>
          </p:cNvPr>
          <p:cNvSpPr/>
          <p:nvPr/>
        </p:nvSpPr>
        <p:spPr>
          <a:xfrm>
            <a:off x="4086225" y="7092950"/>
            <a:ext cx="911630" cy="256491"/>
          </a:xfrm>
          <a:custGeom>
            <a:avLst/>
            <a:gdLst>
              <a:gd name="connsiteX0" fmla="*/ 0 w 911630"/>
              <a:gd name="connsiteY0" fmla="*/ 0 h 256491"/>
              <a:gd name="connsiteX1" fmla="*/ 631825 w 911630"/>
              <a:gd name="connsiteY1" fmla="*/ 234950 h 256491"/>
              <a:gd name="connsiteX2" fmla="*/ 762000 w 911630"/>
              <a:gd name="connsiteY2" fmla="*/ 247650 h 256491"/>
              <a:gd name="connsiteX3" fmla="*/ 911225 w 911630"/>
              <a:gd name="connsiteY3" fmla="*/ 250825 h 256491"/>
              <a:gd name="connsiteX4" fmla="*/ 714375 w 911630"/>
              <a:gd name="connsiteY4" fmla="*/ 241300 h 256491"/>
              <a:gd name="connsiteX5" fmla="*/ 409575 w 911630"/>
              <a:gd name="connsiteY5" fmla="*/ 136525 h 256491"/>
              <a:gd name="connsiteX6" fmla="*/ 0 w 911630"/>
              <a:gd name="connsiteY6" fmla="*/ 0 h 25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630" h="256491">
                <a:moveTo>
                  <a:pt x="0" y="0"/>
                </a:moveTo>
                <a:cubicBezTo>
                  <a:pt x="252412" y="96837"/>
                  <a:pt x="504825" y="193675"/>
                  <a:pt x="631825" y="234950"/>
                </a:cubicBezTo>
                <a:cubicBezTo>
                  <a:pt x="758825" y="276225"/>
                  <a:pt x="715433" y="245004"/>
                  <a:pt x="762000" y="247650"/>
                </a:cubicBezTo>
                <a:cubicBezTo>
                  <a:pt x="808567" y="250296"/>
                  <a:pt x="919162" y="251883"/>
                  <a:pt x="911225" y="250825"/>
                </a:cubicBezTo>
                <a:cubicBezTo>
                  <a:pt x="903288" y="249767"/>
                  <a:pt x="797983" y="260350"/>
                  <a:pt x="714375" y="241300"/>
                </a:cubicBezTo>
                <a:cubicBezTo>
                  <a:pt x="630767" y="222250"/>
                  <a:pt x="409575" y="136525"/>
                  <a:pt x="409575" y="136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: 図形 2096">
            <a:extLst>
              <a:ext uri="{FF2B5EF4-FFF2-40B4-BE49-F238E27FC236}">
                <a16:creationId xmlns:a16="http://schemas.microsoft.com/office/drawing/2014/main" id="{36577888-CE94-40E7-8C7C-B8721FE93931}"/>
              </a:ext>
            </a:extLst>
          </p:cNvPr>
          <p:cNvSpPr/>
          <p:nvPr/>
        </p:nvSpPr>
        <p:spPr>
          <a:xfrm>
            <a:off x="4792645" y="6927476"/>
            <a:ext cx="1040262" cy="469064"/>
          </a:xfrm>
          <a:custGeom>
            <a:avLst/>
            <a:gdLst>
              <a:gd name="connsiteX0" fmla="*/ 18 w 1040262"/>
              <a:gd name="connsiteY0" fmla="*/ 463924 h 469064"/>
              <a:gd name="connsiteX1" fmla="*/ 384193 w 1040262"/>
              <a:gd name="connsiteY1" fmla="*/ 451224 h 469064"/>
              <a:gd name="connsiteX2" fmla="*/ 620730 w 1040262"/>
              <a:gd name="connsiteY2" fmla="*/ 311524 h 469064"/>
              <a:gd name="connsiteX3" fmla="*/ 1022368 w 1040262"/>
              <a:gd name="connsiteY3" fmla="*/ 16249 h 469064"/>
              <a:gd name="connsiteX4" fmla="*/ 950930 w 1040262"/>
              <a:gd name="connsiteY4" fmla="*/ 52762 h 469064"/>
              <a:gd name="connsiteX5" fmla="*/ 777893 w 1040262"/>
              <a:gd name="connsiteY5" fmla="*/ 173412 h 469064"/>
              <a:gd name="connsiteX6" fmla="*/ 549293 w 1040262"/>
              <a:gd name="connsiteY6" fmla="*/ 341687 h 469064"/>
              <a:gd name="connsiteX7" fmla="*/ 368318 w 1040262"/>
              <a:gd name="connsiteY7" fmla="*/ 421062 h 469064"/>
              <a:gd name="connsiteX8" fmla="*/ 18 w 1040262"/>
              <a:gd name="connsiteY8" fmla="*/ 463924 h 4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0262" h="469064">
                <a:moveTo>
                  <a:pt x="18" y="463924"/>
                </a:moveTo>
                <a:cubicBezTo>
                  <a:pt x="2664" y="468951"/>
                  <a:pt x="280741" y="476624"/>
                  <a:pt x="384193" y="451224"/>
                </a:cubicBezTo>
                <a:cubicBezTo>
                  <a:pt x="487645" y="425824"/>
                  <a:pt x="514368" y="384020"/>
                  <a:pt x="620730" y="311524"/>
                </a:cubicBezTo>
                <a:cubicBezTo>
                  <a:pt x="727092" y="239028"/>
                  <a:pt x="967335" y="59376"/>
                  <a:pt x="1022368" y="16249"/>
                </a:cubicBezTo>
                <a:cubicBezTo>
                  <a:pt x="1077401" y="-26878"/>
                  <a:pt x="991676" y="26568"/>
                  <a:pt x="950930" y="52762"/>
                </a:cubicBezTo>
                <a:cubicBezTo>
                  <a:pt x="910184" y="78956"/>
                  <a:pt x="844833" y="125258"/>
                  <a:pt x="777893" y="173412"/>
                </a:cubicBezTo>
                <a:cubicBezTo>
                  <a:pt x="710953" y="221566"/>
                  <a:pt x="617556" y="300412"/>
                  <a:pt x="549293" y="341687"/>
                </a:cubicBezTo>
                <a:cubicBezTo>
                  <a:pt x="481031" y="382962"/>
                  <a:pt x="461980" y="400954"/>
                  <a:pt x="368318" y="421062"/>
                </a:cubicBezTo>
                <a:cubicBezTo>
                  <a:pt x="274656" y="441170"/>
                  <a:pt x="-2628" y="458897"/>
                  <a:pt x="18" y="463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: 図形 2097">
            <a:extLst>
              <a:ext uri="{FF2B5EF4-FFF2-40B4-BE49-F238E27FC236}">
                <a16:creationId xmlns:a16="http://schemas.microsoft.com/office/drawing/2014/main" id="{161FA437-30F0-4F6C-9FA3-8BD60F7F3BBA}"/>
              </a:ext>
            </a:extLst>
          </p:cNvPr>
          <p:cNvSpPr/>
          <p:nvPr/>
        </p:nvSpPr>
        <p:spPr>
          <a:xfrm>
            <a:off x="5777143" y="6235612"/>
            <a:ext cx="465412" cy="727542"/>
          </a:xfrm>
          <a:custGeom>
            <a:avLst/>
            <a:gdLst>
              <a:gd name="connsiteX0" fmla="*/ 464907 w 465412"/>
              <a:gd name="connsiteY0" fmla="*/ 88 h 727542"/>
              <a:gd name="connsiteX1" fmla="*/ 402995 w 465412"/>
              <a:gd name="connsiteY1" fmla="*/ 285838 h 727542"/>
              <a:gd name="connsiteX2" fmla="*/ 263295 w 465412"/>
              <a:gd name="connsiteY2" fmla="*/ 477926 h 727542"/>
              <a:gd name="connsiteX3" fmla="*/ 4532 w 465412"/>
              <a:gd name="connsiteY3" fmla="*/ 723988 h 727542"/>
              <a:gd name="connsiteX4" fmla="*/ 91845 w 465412"/>
              <a:gd name="connsiteY4" fmla="*/ 630326 h 727542"/>
              <a:gd name="connsiteX5" fmla="*/ 372832 w 465412"/>
              <a:gd name="connsiteY5" fmla="*/ 316001 h 727542"/>
              <a:gd name="connsiteX6" fmla="*/ 464907 w 465412"/>
              <a:gd name="connsiteY6" fmla="*/ 88 h 72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412" h="727542">
                <a:moveTo>
                  <a:pt x="464907" y="88"/>
                </a:moveTo>
                <a:cubicBezTo>
                  <a:pt x="469934" y="-4939"/>
                  <a:pt x="436597" y="206198"/>
                  <a:pt x="402995" y="285838"/>
                </a:cubicBezTo>
                <a:cubicBezTo>
                  <a:pt x="369393" y="365478"/>
                  <a:pt x="329705" y="404901"/>
                  <a:pt x="263295" y="477926"/>
                </a:cubicBezTo>
                <a:cubicBezTo>
                  <a:pt x="196885" y="550951"/>
                  <a:pt x="33107" y="698588"/>
                  <a:pt x="4532" y="723988"/>
                </a:cubicBezTo>
                <a:cubicBezTo>
                  <a:pt x="-24043" y="749388"/>
                  <a:pt x="91845" y="630326"/>
                  <a:pt x="91845" y="630326"/>
                </a:cubicBezTo>
                <a:cubicBezTo>
                  <a:pt x="153228" y="562328"/>
                  <a:pt x="310655" y="420511"/>
                  <a:pt x="372832" y="316001"/>
                </a:cubicBezTo>
                <a:cubicBezTo>
                  <a:pt x="435009" y="211491"/>
                  <a:pt x="459880" y="5115"/>
                  <a:pt x="464907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: 図形 2098">
            <a:extLst>
              <a:ext uri="{FF2B5EF4-FFF2-40B4-BE49-F238E27FC236}">
                <a16:creationId xmlns:a16="http://schemas.microsoft.com/office/drawing/2014/main" id="{3FD7CC10-AC06-4022-B674-2AE928B5ADF4}"/>
              </a:ext>
            </a:extLst>
          </p:cNvPr>
          <p:cNvSpPr/>
          <p:nvPr/>
        </p:nvSpPr>
        <p:spPr>
          <a:xfrm>
            <a:off x="6232327" y="5387385"/>
            <a:ext cx="164742" cy="902773"/>
          </a:xfrm>
          <a:custGeom>
            <a:avLst/>
            <a:gdLst>
              <a:gd name="connsiteX0" fmla="*/ 164240 w 164742"/>
              <a:gd name="connsiteY0" fmla="*/ 10115 h 902773"/>
              <a:gd name="connsiteX1" fmla="*/ 77456 w 164742"/>
              <a:gd name="connsiteY1" fmla="*/ 465198 h 902773"/>
              <a:gd name="connsiteX2" fmla="*/ 3373 w 164742"/>
              <a:gd name="connsiteY2" fmla="*/ 896998 h 902773"/>
              <a:gd name="connsiteX3" fmla="*/ 22423 w 164742"/>
              <a:gd name="connsiteY3" fmla="*/ 678982 h 902773"/>
              <a:gd name="connsiteX4" fmla="*/ 109206 w 164742"/>
              <a:gd name="connsiteY4" fmla="*/ 192148 h 902773"/>
              <a:gd name="connsiteX5" fmla="*/ 164240 w 164742"/>
              <a:gd name="connsiteY5" fmla="*/ 10115 h 9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742" h="902773">
                <a:moveTo>
                  <a:pt x="164240" y="10115"/>
                </a:moveTo>
                <a:cubicBezTo>
                  <a:pt x="158948" y="55623"/>
                  <a:pt x="104267" y="317384"/>
                  <a:pt x="77456" y="465198"/>
                </a:cubicBezTo>
                <a:cubicBezTo>
                  <a:pt x="50645" y="613012"/>
                  <a:pt x="12545" y="861367"/>
                  <a:pt x="3373" y="896998"/>
                </a:cubicBezTo>
                <a:cubicBezTo>
                  <a:pt x="-5799" y="932629"/>
                  <a:pt x="4784" y="796457"/>
                  <a:pt x="22423" y="678982"/>
                </a:cubicBezTo>
                <a:cubicBezTo>
                  <a:pt x="40062" y="561507"/>
                  <a:pt x="86628" y="303273"/>
                  <a:pt x="109206" y="192148"/>
                </a:cubicBezTo>
                <a:cubicBezTo>
                  <a:pt x="131784" y="81023"/>
                  <a:pt x="169532" y="-35393"/>
                  <a:pt x="164240" y="10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: 図形 2099">
            <a:extLst>
              <a:ext uri="{FF2B5EF4-FFF2-40B4-BE49-F238E27FC236}">
                <a16:creationId xmlns:a16="http://schemas.microsoft.com/office/drawing/2014/main" id="{43075300-6704-4661-A2D9-0BE9C1BCC6F2}"/>
              </a:ext>
            </a:extLst>
          </p:cNvPr>
          <p:cNvSpPr/>
          <p:nvPr/>
        </p:nvSpPr>
        <p:spPr>
          <a:xfrm>
            <a:off x="6270029" y="4274499"/>
            <a:ext cx="172224" cy="1232025"/>
          </a:xfrm>
          <a:custGeom>
            <a:avLst/>
            <a:gdLst>
              <a:gd name="connsiteX0" fmla="*/ 19646 w 172224"/>
              <a:gd name="connsiteY0" fmla="*/ 21276 h 1232025"/>
              <a:gd name="connsiteX1" fmla="*/ 95846 w 172224"/>
              <a:gd name="connsiteY1" fmla="*/ 446726 h 1232025"/>
              <a:gd name="connsiteX2" fmla="*/ 172046 w 172224"/>
              <a:gd name="connsiteY2" fmla="*/ 853126 h 1232025"/>
              <a:gd name="connsiteX3" fmla="*/ 118071 w 172224"/>
              <a:gd name="connsiteY3" fmla="*/ 1230951 h 1232025"/>
              <a:gd name="connsiteX4" fmla="*/ 156171 w 172224"/>
              <a:gd name="connsiteY4" fmla="*/ 732476 h 1232025"/>
              <a:gd name="connsiteX5" fmla="*/ 10121 w 172224"/>
              <a:gd name="connsiteY5" fmla="*/ 132401 h 1232025"/>
              <a:gd name="connsiteX6" fmla="*/ 19646 w 172224"/>
              <a:gd name="connsiteY6" fmla="*/ 21276 h 1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24" h="1232025">
                <a:moveTo>
                  <a:pt x="19646" y="21276"/>
                </a:moveTo>
                <a:cubicBezTo>
                  <a:pt x="33933" y="73663"/>
                  <a:pt x="70446" y="308084"/>
                  <a:pt x="95846" y="446726"/>
                </a:cubicBezTo>
                <a:cubicBezTo>
                  <a:pt x="121246" y="585368"/>
                  <a:pt x="168342" y="722422"/>
                  <a:pt x="172046" y="853126"/>
                </a:cubicBezTo>
                <a:cubicBezTo>
                  <a:pt x="175750" y="983830"/>
                  <a:pt x="120717" y="1251059"/>
                  <a:pt x="118071" y="1230951"/>
                </a:cubicBezTo>
                <a:cubicBezTo>
                  <a:pt x="115425" y="1210843"/>
                  <a:pt x="174163" y="915568"/>
                  <a:pt x="156171" y="732476"/>
                </a:cubicBezTo>
                <a:cubicBezTo>
                  <a:pt x="138179" y="549384"/>
                  <a:pt x="31288" y="248818"/>
                  <a:pt x="10121" y="132401"/>
                </a:cubicBezTo>
                <a:cubicBezTo>
                  <a:pt x="-11046" y="15984"/>
                  <a:pt x="5359" y="-31111"/>
                  <a:pt x="19646" y="2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: 図形 2100">
            <a:extLst>
              <a:ext uri="{FF2B5EF4-FFF2-40B4-BE49-F238E27FC236}">
                <a16:creationId xmlns:a16="http://schemas.microsoft.com/office/drawing/2014/main" id="{5274FAEE-BF89-439E-93E6-FF6CF7D7959A}"/>
              </a:ext>
            </a:extLst>
          </p:cNvPr>
          <p:cNvSpPr/>
          <p:nvPr/>
        </p:nvSpPr>
        <p:spPr>
          <a:xfrm>
            <a:off x="4254287" y="5983800"/>
            <a:ext cx="59220" cy="118575"/>
          </a:xfrm>
          <a:custGeom>
            <a:avLst/>
            <a:gdLst>
              <a:gd name="connsiteX0" fmla="*/ 44663 w 59220"/>
              <a:gd name="connsiteY0" fmla="*/ 17 h 118575"/>
              <a:gd name="connsiteX1" fmla="*/ 57363 w 59220"/>
              <a:gd name="connsiteY1" fmla="*/ 65633 h 118575"/>
              <a:gd name="connsiteX2" fmla="*/ 213 w 59220"/>
              <a:gd name="connsiteY2" fmla="*/ 118550 h 118575"/>
              <a:gd name="connsiteX3" fmla="*/ 38313 w 59220"/>
              <a:gd name="connsiteY3" fmla="*/ 71983 h 118575"/>
              <a:gd name="connsiteX4" fmla="*/ 44663 w 59220"/>
              <a:gd name="connsiteY4" fmla="*/ 17 h 11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20" h="118575">
                <a:moveTo>
                  <a:pt x="44663" y="17"/>
                </a:moveTo>
                <a:cubicBezTo>
                  <a:pt x="47838" y="-1041"/>
                  <a:pt x="64771" y="45878"/>
                  <a:pt x="57363" y="65633"/>
                </a:cubicBezTo>
                <a:cubicBezTo>
                  <a:pt x="49955" y="85389"/>
                  <a:pt x="3388" y="117492"/>
                  <a:pt x="213" y="118550"/>
                </a:cubicBezTo>
                <a:cubicBezTo>
                  <a:pt x="-2962" y="119608"/>
                  <a:pt x="30199" y="87152"/>
                  <a:pt x="38313" y="71983"/>
                </a:cubicBezTo>
                <a:cubicBezTo>
                  <a:pt x="46427" y="56814"/>
                  <a:pt x="41488" y="1075"/>
                  <a:pt x="4466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: 図形 2101">
            <a:extLst>
              <a:ext uri="{FF2B5EF4-FFF2-40B4-BE49-F238E27FC236}">
                <a16:creationId xmlns:a16="http://schemas.microsoft.com/office/drawing/2014/main" id="{0AA1D62D-821B-4324-8354-120D90E39D18}"/>
              </a:ext>
            </a:extLst>
          </p:cNvPr>
          <p:cNvSpPr/>
          <p:nvPr/>
        </p:nvSpPr>
        <p:spPr>
          <a:xfrm>
            <a:off x="5360456" y="6013434"/>
            <a:ext cx="53094" cy="82707"/>
          </a:xfrm>
          <a:custGeom>
            <a:avLst/>
            <a:gdLst>
              <a:gd name="connsiteX0" fmla="*/ 5294 w 53094"/>
              <a:gd name="connsiteY0" fmla="*/ 16 h 82707"/>
              <a:gd name="connsiteX1" fmla="*/ 3707 w 53094"/>
              <a:gd name="connsiteY1" fmla="*/ 65104 h 82707"/>
              <a:gd name="connsiteX2" fmla="*/ 52919 w 53094"/>
              <a:gd name="connsiteY2" fmla="*/ 82566 h 82707"/>
              <a:gd name="connsiteX3" fmla="*/ 19582 w 53094"/>
              <a:gd name="connsiteY3" fmla="*/ 58754 h 82707"/>
              <a:gd name="connsiteX4" fmla="*/ 5294 w 53094"/>
              <a:gd name="connsiteY4" fmla="*/ 16 h 8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94" h="82707">
                <a:moveTo>
                  <a:pt x="5294" y="16"/>
                </a:moveTo>
                <a:cubicBezTo>
                  <a:pt x="2648" y="1074"/>
                  <a:pt x="-4231" y="51346"/>
                  <a:pt x="3707" y="65104"/>
                </a:cubicBezTo>
                <a:cubicBezTo>
                  <a:pt x="11645" y="78862"/>
                  <a:pt x="50273" y="83624"/>
                  <a:pt x="52919" y="82566"/>
                </a:cubicBezTo>
                <a:cubicBezTo>
                  <a:pt x="55565" y="81508"/>
                  <a:pt x="27519" y="68014"/>
                  <a:pt x="19582" y="58754"/>
                </a:cubicBezTo>
                <a:cubicBezTo>
                  <a:pt x="11645" y="49494"/>
                  <a:pt x="7940" y="-1042"/>
                  <a:pt x="529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: 図形 2102">
            <a:extLst>
              <a:ext uri="{FF2B5EF4-FFF2-40B4-BE49-F238E27FC236}">
                <a16:creationId xmlns:a16="http://schemas.microsoft.com/office/drawing/2014/main" id="{E2015253-622C-4B8B-B605-D817A47C3853}"/>
              </a:ext>
            </a:extLst>
          </p:cNvPr>
          <p:cNvSpPr/>
          <p:nvPr/>
        </p:nvSpPr>
        <p:spPr>
          <a:xfrm>
            <a:off x="5532401" y="5011221"/>
            <a:ext cx="427163" cy="113881"/>
          </a:xfrm>
          <a:custGeom>
            <a:avLst/>
            <a:gdLst>
              <a:gd name="connsiteX0" fmla="*/ 37 w 427163"/>
              <a:gd name="connsiteY0" fmla="*/ 102117 h 113881"/>
              <a:gd name="connsiteX1" fmla="*/ 231812 w 427163"/>
              <a:gd name="connsiteY1" fmla="*/ 92592 h 113881"/>
              <a:gd name="connsiteX2" fmla="*/ 415962 w 427163"/>
              <a:gd name="connsiteY2" fmla="*/ 3692 h 113881"/>
              <a:gd name="connsiteX3" fmla="*/ 400087 w 427163"/>
              <a:gd name="connsiteY3" fmla="*/ 24329 h 113881"/>
              <a:gd name="connsiteX4" fmla="*/ 344524 w 427163"/>
              <a:gd name="connsiteY4" fmla="*/ 92592 h 113881"/>
              <a:gd name="connsiteX5" fmla="*/ 249274 w 427163"/>
              <a:gd name="connsiteY5" fmla="*/ 113229 h 113881"/>
              <a:gd name="connsiteX6" fmla="*/ 37 w 427163"/>
              <a:gd name="connsiteY6" fmla="*/ 102117 h 11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163" h="113881">
                <a:moveTo>
                  <a:pt x="37" y="102117"/>
                </a:moveTo>
                <a:cubicBezTo>
                  <a:pt x="-2873" y="98678"/>
                  <a:pt x="162491" y="108996"/>
                  <a:pt x="231812" y="92592"/>
                </a:cubicBezTo>
                <a:cubicBezTo>
                  <a:pt x="301133" y="76188"/>
                  <a:pt x="387916" y="15069"/>
                  <a:pt x="415962" y="3692"/>
                </a:cubicBezTo>
                <a:cubicBezTo>
                  <a:pt x="444008" y="-7685"/>
                  <a:pt x="411993" y="9512"/>
                  <a:pt x="400087" y="24329"/>
                </a:cubicBezTo>
                <a:cubicBezTo>
                  <a:pt x="388181" y="39146"/>
                  <a:pt x="369659" y="77775"/>
                  <a:pt x="344524" y="92592"/>
                </a:cubicBezTo>
                <a:cubicBezTo>
                  <a:pt x="319389" y="107409"/>
                  <a:pt x="307218" y="109790"/>
                  <a:pt x="249274" y="113229"/>
                </a:cubicBezTo>
                <a:cubicBezTo>
                  <a:pt x="191330" y="116668"/>
                  <a:pt x="2947" y="105556"/>
                  <a:pt x="37" y="102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: 図形 2103">
            <a:extLst>
              <a:ext uri="{FF2B5EF4-FFF2-40B4-BE49-F238E27FC236}">
                <a16:creationId xmlns:a16="http://schemas.microsoft.com/office/drawing/2014/main" id="{4B99C9FB-68D3-4320-8595-1B751FE5E6C9}"/>
              </a:ext>
            </a:extLst>
          </p:cNvPr>
          <p:cNvSpPr/>
          <p:nvPr/>
        </p:nvSpPr>
        <p:spPr>
          <a:xfrm>
            <a:off x="5534396" y="5113054"/>
            <a:ext cx="271127" cy="36478"/>
          </a:xfrm>
          <a:custGeom>
            <a:avLst/>
            <a:gdLst>
              <a:gd name="connsiteX0" fmla="*/ 2804 w 271127"/>
              <a:gd name="connsiteY0" fmla="*/ 27271 h 36478"/>
              <a:gd name="connsiteX1" fmla="*/ 175842 w 271127"/>
              <a:gd name="connsiteY1" fmla="*/ 35209 h 36478"/>
              <a:gd name="connsiteX2" fmla="*/ 271092 w 271127"/>
              <a:gd name="connsiteY2" fmla="*/ 3459 h 36478"/>
              <a:gd name="connsiteX3" fmla="*/ 166317 w 271127"/>
              <a:gd name="connsiteY3" fmla="*/ 22509 h 36478"/>
              <a:gd name="connsiteX4" fmla="*/ 74242 w 271127"/>
              <a:gd name="connsiteY4" fmla="*/ 284 h 36478"/>
              <a:gd name="connsiteX5" fmla="*/ 2804 w 271127"/>
              <a:gd name="connsiteY5" fmla="*/ 27271 h 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127" h="36478">
                <a:moveTo>
                  <a:pt x="2804" y="27271"/>
                </a:moveTo>
                <a:cubicBezTo>
                  <a:pt x="19737" y="33092"/>
                  <a:pt x="131127" y="39178"/>
                  <a:pt x="175842" y="35209"/>
                </a:cubicBezTo>
                <a:cubicBezTo>
                  <a:pt x="220557" y="31240"/>
                  <a:pt x="272680" y="5576"/>
                  <a:pt x="271092" y="3459"/>
                </a:cubicBezTo>
                <a:cubicBezTo>
                  <a:pt x="269504" y="1342"/>
                  <a:pt x="199125" y="23038"/>
                  <a:pt x="166317" y="22509"/>
                </a:cubicBezTo>
                <a:cubicBezTo>
                  <a:pt x="133509" y="21980"/>
                  <a:pt x="98319" y="3459"/>
                  <a:pt x="74242" y="284"/>
                </a:cubicBezTo>
                <a:cubicBezTo>
                  <a:pt x="50165" y="-2891"/>
                  <a:pt x="-14129" y="21450"/>
                  <a:pt x="2804" y="27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: 図形 2104">
            <a:extLst>
              <a:ext uri="{FF2B5EF4-FFF2-40B4-BE49-F238E27FC236}">
                <a16:creationId xmlns:a16="http://schemas.microsoft.com/office/drawing/2014/main" id="{C064D497-0537-4AE7-BA10-57CFF9F06496}"/>
              </a:ext>
            </a:extLst>
          </p:cNvPr>
          <p:cNvSpPr/>
          <p:nvPr/>
        </p:nvSpPr>
        <p:spPr>
          <a:xfrm>
            <a:off x="3722332" y="4952483"/>
            <a:ext cx="548121" cy="122314"/>
          </a:xfrm>
          <a:custGeom>
            <a:avLst/>
            <a:gdLst>
              <a:gd name="connsiteX0" fmla="*/ 16231 w 548121"/>
              <a:gd name="connsiteY0" fmla="*/ 517 h 122314"/>
              <a:gd name="connsiteX1" fmla="*/ 217843 w 548121"/>
              <a:gd name="connsiteY1" fmla="*/ 83067 h 122314"/>
              <a:gd name="connsiteX2" fmla="*/ 454381 w 548121"/>
              <a:gd name="connsiteY2" fmla="*/ 94180 h 122314"/>
              <a:gd name="connsiteX3" fmla="*/ 548043 w 548121"/>
              <a:gd name="connsiteY3" fmla="*/ 78305 h 122314"/>
              <a:gd name="connsiteX4" fmla="*/ 441681 w 548121"/>
              <a:gd name="connsiteY4" fmla="*/ 105292 h 122314"/>
              <a:gd name="connsiteX5" fmla="*/ 265468 w 548121"/>
              <a:gd name="connsiteY5" fmla="*/ 119580 h 122314"/>
              <a:gd name="connsiteX6" fmla="*/ 40043 w 548121"/>
              <a:gd name="connsiteY6" fmla="*/ 49730 h 122314"/>
              <a:gd name="connsiteX7" fmla="*/ 16231 w 548121"/>
              <a:gd name="connsiteY7" fmla="*/ 517 h 1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121" h="122314">
                <a:moveTo>
                  <a:pt x="16231" y="517"/>
                </a:moveTo>
                <a:cubicBezTo>
                  <a:pt x="45864" y="6073"/>
                  <a:pt x="144818" y="67457"/>
                  <a:pt x="217843" y="83067"/>
                </a:cubicBezTo>
                <a:cubicBezTo>
                  <a:pt x="290868" y="98677"/>
                  <a:pt x="399348" y="94974"/>
                  <a:pt x="454381" y="94180"/>
                </a:cubicBezTo>
                <a:cubicBezTo>
                  <a:pt x="509414" y="93386"/>
                  <a:pt x="550160" y="76453"/>
                  <a:pt x="548043" y="78305"/>
                </a:cubicBezTo>
                <a:cubicBezTo>
                  <a:pt x="545926" y="80157"/>
                  <a:pt x="488777" y="98413"/>
                  <a:pt x="441681" y="105292"/>
                </a:cubicBezTo>
                <a:cubicBezTo>
                  <a:pt x="394585" y="112171"/>
                  <a:pt x="332408" y="128840"/>
                  <a:pt x="265468" y="119580"/>
                </a:cubicBezTo>
                <a:cubicBezTo>
                  <a:pt x="198528" y="110320"/>
                  <a:pt x="80789" y="63753"/>
                  <a:pt x="40043" y="49730"/>
                </a:cubicBezTo>
                <a:cubicBezTo>
                  <a:pt x="-703" y="35707"/>
                  <a:pt x="-13402" y="-5039"/>
                  <a:pt x="16231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: 図形 2105">
            <a:extLst>
              <a:ext uri="{FF2B5EF4-FFF2-40B4-BE49-F238E27FC236}">
                <a16:creationId xmlns:a16="http://schemas.microsoft.com/office/drawing/2014/main" id="{D94C853A-E381-4372-A3CB-DAF7AEC348FC}"/>
              </a:ext>
            </a:extLst>
          </p:cNvPr>
          <p:cNvSpPr/>
          <p:nvPr/>
        </p:nvSpPr>
        <p:spPr>
          <a:xfrm>
            <a:off x="3742504" y="4995778"/>
            <a:ext cx="587675" cy="143073"/>
          </a:xfrm>
          <a:custGeom>
            <a:avLst/>
            <a:gdLst>
              <a:gd name="connsiteX0" fmla="*/ 7171 w 587675"/>
              <a:gd name="connsiteY0" fmla="*/ 85 h 143073"/>
              <a:gd name="connsiteX1" fmla="*/ 237359 w 587675"/>
              <a:gd name="connsiteY1" fmla="*/ 77872 h 143073"/>
              <a:gd name="connsiteX2" fmla="*/ 388171 w 587675"/>
              <a:gd name="connsiteY2" fmla="*/ 79460 h 143073"/>
              <a:gd name="connsiteX3" fmla="*/ 578671 w 587675"/>
              <a:gd name="connsiteY3" fmla="*/ 22310 h 143073"/>
              <a:gd name="connsiteX4" fmla="*/ 540571 w 587675"/>
              <a:gd name="connsiteY4" fmla="*/ 42947 h 143073"/>
              <a:gd name="connsiteX5" fmla="*/ 397696 w 587675"/>
              <a:gd name="connsiteY5" fmla="*/ 106447 h 143073"/>
              <a:gd name="connsiteX6" fmla="*/ 264346 w 587675"/>
              <a:gd name="connsiteY6" fmla="*/ 142960 h 143073"/>
              <a:gd name="connsiteX7" fmla="*/ 151634 w 587675"/>
              <a:gd name="connsiteY7" fmla="*/ 115972 h 143073"/>
              <a:gd name="connsiteX8" fmla="*/ 64321 w 587675"/>
              <a:gd name="connsiteY8" fmla="*/ 63585 h 143073"/>
              <a:gd name="connsiteX9" fmla="*/ 7171 w 587675"/>
              <a:gd name="connsiteY9" fmla="*/ 85 h 14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675" h="143073">
                <a:moveTo>
                  <a:pt x="7171" y="85"/>
                </a:moveTo>
                <a:cubicBezTo>
                  <a:pt x="36011" y="2466"/>
                  <a:pt x="173859" y="64643"/>
                  <a:pt x="237359" y="77872"/>
                </a:cubicBezTo>
                <a:cubicBezTo>
                  <a:pt x="300859" y="91101"/>
                  <a:pt x="331286" y="88720"/>
                  <a:pt x="388171" y="79460"/>
                </a:cubicBezTo>
                <a:cubicBezTo>
                  <a:pt x="445056" y="70200"/>
                  <a:pt x="553271" y="28396"/>
                  <a:pt x="578671" y="22310"/>
                </a:cubicBezTo>
                <a:cubicBezTo>
                  <a:pt x="604071" y="16225"/>
                  <a:pt x="570733" y="28924"/>
                  <a:pt x="540571" y="42947"/>
                </a:cubicBezTo>
                <a:cubicBezTo>
                  <a:pt x="510409" y="56970"/>
                  <a:pt x="443734" y="89778"/>
                  <a:pt x="397696" y="106447"/>
                </a:cubicBezTo>
                <a:cubicBezTo>
                  <a:pt x="351659" y="123116"/>
                  <a:pt x="305356" y="141373"/>
                  <a:pt x="264346" y="142960"/>
                </a:cubicBezTo>
                <a:cubicBezTo>
                  <a:pt x="223336" y="144548"/>
                  <a:pt x="184971" y="129201"/>
                  <a:pt x="151634" y="115972"/>
                </a:cubicBezTo>
                <a:cubicBezTo>
                  <a:pt x="118297" y="102743"/>
                  <a:pt x="84165" y="81312"/>
                  <a:pt x="64321" y="63585"/>
                </a:cubicBezTo>
                <a:cubicBezTo>
                  <a:pt x="44477" y="45858"/>
                  <a:pt x="-21669" y="-2296"/>
                  <a:pt x="7171" y="8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: 図形 2106">
            <a:extLst>
              <a:ext uri="{FF2B5EF4-FFF2-40B4-BE49-F238E27FC236}">
                <a16:creationId xmlns:a16="http://schemas.microsoft.com/office/drawing/2014/main" id="{CAB3E95D-AAB4-4326-93FD-E2AA160D1C43}"/>
              </a:ext>
            </a:extLst>
          </p:cNvPr>
          <p:cNvSpPr/>
          <p:nvPr/>
        </p:nvSpPr>
        <p:spPr>
          <a:xfrm>
            <a:off x="5456212" y="5051419"/>
            <a:ext cx="473443" cy="135005"/>
          </a:xfrm>
          <a:custGeom>
            <a:avLst/>
            <a:gdLst>
              <a:gd name="connsiteX0" fmla="*/ 26 w 473443"/>
              <a:gd name="connsiteY0" fmla="*/ 52394 h 135005"/>
              <a:gd name="connsiteX1" fmla="*/ 268313 w 473443"/>
              <a:gd name="connsiteY1" fmla="*/ 93669 h 135005"/>
              <a:gd name="connsiteX2" fmla="*/ 435001 w 473443"/>
              <a:gd name="connsiteY2" fmla="*/ 46044 h 135005"/>
              <a:gd name="connsiteX3" fmla="*/ 473101 w 473443"/>
              <a:gd name="connsiteY3" fmla="*/ 6 h 135005"/>
              <a:gd name="connsiteX4" fmla="*/ 452463 w 473443"/>
              <a:gd name="connsiteY4" fmla="*/ 49219 h 135005"/>
              <a:gd name="connsiteX5" fmla="*/ 430238 w 473443"/>
              <a:gd name="connsiteY5" fmla="*/ 103194 h 135005"/>
              <a:gd name="connsiteX6" fmla="*/ 284188 w 473443"/>
              <a:gd name="connsiteY6" fmla="*/ 133356 h 135005"/>
              <a:gd name="connsiteX7" fmla="*/ 26 w 473443"/>
              <a:gd name="connsiteY7" fmla="*/ 52394 h 13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443" h="135005">
                <a:moveTo>
                  <a:pt x="26" y="52394"/>
                </a:moveTo>
                <a:cubicBezTo>
                  <a:pt x="-2620" y="45779"/>
                  <a:pt x="195817" y="94727"/>
                  <a:pt x="268313" y="93669"/>
                </a:cubicBezTo>
                <a:cubicBezTo>
                  <a:pt x="340809" y="92611"/>
                  <a:pt x="400870" y="61654"/>
                  <a:pt x="435001" y="46044"/>
                </a:cubicBezTo>
                <a:cubicBezTo>
                  <a:pt x="469132" y="30434"/>
                  <a:pt x="470191" y="-523"/>
                  <a:pt x="473101" y="6"/>
                </a:cubicBezTo>
                <a:cubicBezTo>
                  <a:pt x="476011" y="535"/>
                  <a:pt x="459607" y="32021"/>
                  <a:pt x="452463" y="49219"/>
                </a:cubicBezTo>
                <a:cubicBezTo>
                  <a:pt x="445319" y="66417"/>
                  <a:pt x="458284" y="89171"/>
                  <a:pt x="430238" y="103194"/>
                </a:cubicBezTo>
                <a:cubicBezTo>
                  <a:pt x="402192" y="117217"/>
                  <a:pt x="360917" y="141558"/>
                  <a:pt x="284188" y="133356"/>
                </a:cubicBezTo>
                <a:cubicBezTo>
                  <a:pt x="207459" y="125154"/>
                  <a:pt x="2672" y="59009"/>
                  <a:pt x="26" y="523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: 図形 2107">
            <a:extLst>
              <a:ext uri="{FF2B5EF4-FFF2-40B4-BE49-F238E27FC236}">
                <a16:creationId xmlns:a16="http://schemas.microsoft.com/office/drawing/2014/main" id="{9919FC79-F8B6-493B-8B92-59EC8526CCDB}"/>
              </a:ext>
            </a:extLst>
          </p:cNvPr>
          <p:cNvSpPr/>
          <p:nvPr/>
        </p:nvSpPr>
        <p:spPr>
          <a:xfrm>
            <a:off x="4473762" y="6771207"/>
            <a:ext cx="735611" cy="142867"/>
          </a:xfrm>
          <a:custGeom>
            <a:avLst/>
            <a:gdLst>
              <a:gd name="connsiteX0" fmla="*/ 15688 w 735611"/>
              <a:gd name="connsiteY0" fmla="*/ 10 h 142867"/>
              <a:gd name="connsiteX1" fmla="*/ 318371 w 735611"/>
              <a:gd name="connsiteY1" fmla="*/ 103726 h 142867"/>
              <a:gd name="connsiteX2" fmla="*/ 589305 w 735611"/>
              <a:gd name="connsiteY2" fmla="*/ 71976 h 142867"/>
              <a:gd name="connsiteX3" fmla="*/ 733238 w 735611"/>
              <a:gd name="connsiteY3" fmla="*/ 8476 h 142867"/>
              <a:gd name="connsiteX4" fmla="*/ 661271 w 735611"/>
              <a:gd name="connsiteY4" fmla="*/ 55043 h 142867"/>
              <a:gd name="connsiteX5" fmla="*/ 439021 w 735611"/>
              <a:gd name="connsiteY5" fmla="*/ 141826 h 142867"/>
              <a:gd name="connsiteX6" fmla="*/ 83421 w 735611"/>
              <a:gd name="connsiteY6" fmla="*/ 97376 h 142867"/>
              <a:gd name="connsiteX7" fmla="*/ 15688 w 735611"/>
              <a:gd name="connsiteY7" fmla="*/ 10 h 1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611" h="142867">
                <a:moveTo>
                  <a:pt x="15688" y="10"/>
                </a:moveTo>
                <a:cubicBezTo>
                  <a:pt x="54846" y="1068"/>
                  <a:pt x="222768" y="91732"/>
                  <a:pt x="318371" y="103726"/>
                </a:cubicBezTo>
                <a:cubicBezTo>
                  <a:pt x="413974" y="115720"/>
                  <a:pt x="520161" y="87851"/>
                  <a:pt x="589305" y="71976"/>
                </a:cubicBezTo>
                <a:cubicBezTo>
                  <a:pt x="658449" y="56101"/>
                  <a:pt x="721244" y="11298"/>
                  <a:pt x="733238" y="8476"/>
                </a:cubicBezTo>
                <a:cubicBezTo>
                  <a:pt x="745232" y="5654"/>
                  <a:pt x="710307" y="32818"/>
                  <a:pt x="661271" y="55043"/>
                </a:cubicBezTo>
                <a:cubicBezTo>
                  <a:pt x="612235" y="77268"/>
                  <a:pt x="535329" y="134771"/>
                  <a:pt x="439021" y="141826"/>
                </a:cubicBezTo>
                <a:cubicBezTo>
                  <a:pt x="342713" y="148882"/>
                  <a:pt x="151860" y="118543"/>
                  <a:pt x="83421" y="97376"/>
                </a:cubicBezTo>
                <a:cubicBezTo>
                  <a:pt x="14982" y="76209"/>
                  <a:pt x="-23470" y="-1048"/>
                  <a:pt x="15688" y="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: 図形 2108">
            <a:extLst>
              <a:ext uri="{FF2B5EF4-FFF2-40B4-BE49-F238E27FC236}">
                <a16:creationId xmlns:a16="http://schemas.microsoft.com/office/drawing/2014/main" id="{2901C7ED-D6F9-4DFE-8182-8EA9896A6598}"/>
              </a:ext>
            </a:extLst>
          </p:cNvPr>
          <p:cNvSpPr/>
          <p:nvPr/>
        </p:nvSpPr>
        <p:spPr>
          <a:xfrm>
            <a:off x="4365984" y="4547499"/>
            <a:ext cx="329643" cy="446135"/>
          </a:xfrm>
          <a:custGeom>
            <a:avLst/>
            <a:gdLst>
              <a:gd name="connsiteX0" fmla="*/ 89599 w 329643"/>
              <a:gd name="connsiteY0" fmla="*/ 1218 h 446135"/>
              <a:gd name="connsiteX1" fmla="*/ 218716 w 329643"/>
              <a:gd name="connsiteY1" fmla="*/ 54134 h 446135"/>
              <a:gd name="connsiteX2" fmla="*/ 292799 w 329643"/>
              <a:gd name="connsiteY2" fmla="*/ 284851 h 446135"/>
              <a:gd name="connsiteX3" fmla="*/ 328783 w 329643"/>
              <a:gd name="connsiteY3" fmla="*/ 441484 h 446135"/>
              <a:gd name="connsiteX4" fmla="*/ 258933 w 329643"/>
              <a:gd name="connsiteY4" fmla="*/ 397034 h 446135"/>
              <a:gd name="connsiteX5" fmla="*/ 208133 w 329643"/>
              <a:gd name="connsiteY5" fmla="*/ 316601 h 446135"/>
              <a:gd name="connsiteX6" fmla="*/ 193316 w 329643"/>
              <a:gd name="connsiteY6" fmla="*/ 297551 h 446135"/>
              <a:gd name="connsiteX7" fmla="*/ 2816 w 329643"/>
              <a:gd name="connsiteY7" fmla="*/ 253101 h 446135"/>
              <a:gd name="connsiteX8" fmla="*/ 85366 w 329643"/>
              <a:gd name="connsiteY8" fmla="*/ 250984 h 446135"/>
              <a:gd name="connsiteX9" fmla="*/ 167916 w 329643"/>
              <a:gd name="connsiteY9" fmla="*/ 179018 h 446135"/>
              <a:gd name="connsiteX10" fmla="*/ 172149 w 329643"/>
              <a:gd name="connsiteY10" fmla="*/ 85884 h 446135"/>
              <a:gd name="connsiteX11" fmla="*/ 89599 w 329643"/>
              <a:gd name="connsiteY11" fmla="*/ 1218 h 44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643" h="446135">
                <a:moveTo>
                  <a:pt x="89599" y="1218"/>
                </a:moveTo>
                <a:cubicBezTo>
                  <a:pt x="97360" y="-4074"/>
                  <a:pt x="184849" y="6862"/>
                  <a:pt x="218716" y="54134"/>
                </a:cubicBezTo>
                <a:cubicBezTo>
                  <a:pt x="252583" y="101406"/>
                  <a:pt x="274455" y="220293"/>
                  <a:pt x="292799" y="284851"/>
                </a:cubicBezTo>
                <a:cubicBezTo>
                  <a:pt x="311143" y="349409"/>
                  <a:pt x="334427" y="422787"/>
                  <a:pt x="328783" y="441484"/>
                </a:cubicBezTo>
                <a:cubicBezTo>
                  <a:pt x="323139" y="460181"/>
                  <a:pt x="279041" y="417848"/>
                  <a:pt x="258933" y="397034"/>
                </a:cubicBezTo>
                <a:cubicBezTo>
                  <a:pt x="238825" y="376220"/>
                  <a:pt x="219069" y="333182"/>
                  <a:pt x="208133" y="316601"/>
                </a:cubicBezTo>
                <a:cubicBezTo>
                  <a:pt x="197197" y="300020"/>
                  <a:pt x="227535" y="308134"/>
                  <a:pt x="193316" y="297551"/>
                </a:cubicBezTo>
                <a:cubicBezTo>
                  <a:pt x="159097" y="286968"/>
                  <a:pt x="20808" y="260862"/>
                  <a:pt x="2816" y="253101"/>
                </a:cubicBezTo>
                <a:cubicBezTo>
                  <a:pt x="-15176" y="245340"/>
                  <a:pt x="57849" y="263331"/>
                  <a:pt x="85366" y="250984"/>
                </a:cubicBezTo>
                <a:cubicBezTo>
                  <a:pt x="112883" y="238637"/>
                  <a:pt x="153452" y="206535"/>
                  <a:pt x="167916" y="179018"/>
                </a:cubicBezTo>
                <a:cubicBezTo>
                  <a:pt x="182380" y="151501"/>
                  <a:pt x="182027" y="114106"/>
                  <a:pt x="172149" y="85884"/>
                </a:cubicBezTo>
                <a:cubicBezTo>
                  <a:pt x="162271" y="57662"/>
                  <a:pt x="81838" y="6510"/>
                  <a:pt x="89599" y="12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: 図形 2109">
            <a:extLst>
              <a:ext uri="{FF2B5EF4-FFF2-40B4-BE49-F238E27FC236}">
                <a16:creationId xmlns:a16="http://schemas.microsoft.com/office/drawing/2014/main" id="{FB08D842-36E6-4D37-BFC8-20B465A2AE3C}"/>
              </a:ext>
            </a:extLst>
          </p:cNvPr>
          <p:cNvSpPr/>
          <p:nvPr/>
        </p:nvSpPr>
        <p:spPr>
          <a:xfrm>
            <a:off x="5041178" y="4677148"/>
            <a:ext cx="172571" cy="153664"/>
          </a:xfrm>
          <a:custGeom>
            <a:avLst/>
            <a:gdLst>
              <a:gd name="connsiteX0" fmla="*/ 172172 w 172571"/>
              <a:gd name="connsiteY0" fmla="*/ 685 h 153664"/>
              <a:gd name="connsiteX1" fmla="*/ 55755 w 172571"/>
              <a:gd name="connsiteY1" fmla="*/ 91702 h 153664"/>
              <a:gd name="connsiteX2" fmla="*/ 722 w 172571"/>
              <a:gd name="connsiteY2" fmla="*/ 153085 h 153664"/>
              <a:gd name="connsiteX3" fmla="*/ 91739 w 172571"/>
              <a:gd name="connsiteY3" fmla="*/ 55719 h 153664"/>
              <a:gd name="connsiteX4" fmla="*/ 172172 w 172571"/>
              <a:gd name="connsiteY4" fmla="*/ 685 h 15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71" h="153664">
                <a:moveTo>
                  <a:pt x="172172" y="685"/>
                </a:moveTo>
                <a:cubicBezTo>
                  <a:pt x="166175" y="6682"/>
                  <a:pt x="84330" y="66302"/>
                  <a:pt x="55755" y="91702"/>
                </a:cubicBezTo>
                <a:cubicBezTo>
                  <a:pt x="27180" y="117102"/>
                  <a:pt x="-5275" y="159082"/>
                  <a:pt x="722" y="153085"/>
                </a:cubicBezTo>
                <a:cubicBezTo>
                  <a:pt x="6719" y="147088"/>
                  <a:pt x="68456" y="82177"/>
                  <a:pt x="91739" y="55719"/>
                </a:cubicBezTo>
                <a:cubicBezTo>
                  <a:pt x="115022" y="29261"/>
                  <a:pt x="178169" y="-5312"/>
                  <a:pt x="172172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: 図形 2110">
            <a:extLst>
              <a:ext uri="{FF2B5EF4-FFF2-40B4-BE49-F238E27FC236}">
                <a16:creationId xmlns:a16="http://schemas.microsoft.com/office/drawing/2014/main" id="{4C55DA3C-01AD-49A3-BB0F-063620BCAA74}"/>
              </a:ext>
            </a:extLst>
          </p:cNvPr>
          <p:cNvSpPr/>
          <p:nvPr/>
        </p:nvSpPr>
        <p:spPr>
          <a:xfrm>
            <a:off x="5114456" y="4791405"/>
            <a:ext cx="98895" cy="202262"/>
          </a:xfrm>
          <a:custGeom>
            <a:avLst/>
            <a:gdLst>
              <a:gd name="connsiteX0" fmla="*/ 98894 w 98895"/>
              <a:gd name="connsiteY0" fmla="*/ 728 h 202262"/>
              <a:gd name="connsiteX1" fmla="*/ 3644 w 98895"/>
              <a:gd name="connsiteY1" fmla="*/ 68462 h 202262"/>
              <a:gd name="connsiteX2" fmla="*/ 18461 w 98895"/>
              <a:gd name="connsiteY2" fmla="*/ 201812 h 202262"/>
              <a:gd name="connsiteX3" fmla="*/ 5761 w 98895"/>
              <a:gd name="connsiteY3" fmla="*/ 108678 h 202262"/>
              <a:gd name="connsiteX4" fmla="*/ 98894 w 98895"/>
              <a:gd name="connsiteY4" fmla="*/ 728 h 20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95" h="202262">
                <a:moveTo>
                  <a:pt x="98894" y="728"/>
                </a:moveTo>
                <a:cubicBezTo>
                  <a:pt x="98541" y="-5975"/>
                  <a:pt x="17050" y="34948"/>
                  <a:pt x="3644" y="68462"/>
                </a:cubicBezTo>
                <a:cubicBezTo>
                  <a:pt x="-9762" y="101976"/>
                  <a:pt x="18108" y="195109"/>
                  <a:pt x="18461" y="201812"/>
                </a:cubicBezTo>
                <a:cubicBezTo>
                  <a:pt x="18814" y="208515"/>
                  <a:pt x="-4822" y="138664"/>
                  <a:pt x="5761" y="108678"/>
                </a:cubicBezTo>
                <a:cubicBezTo>
                  <a:pt x="16344" y="78692"/>
                  <a:pt x="99247" y="7431"/>
                  <a:pt x="98894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998C213C-FE2E-4C3D-94A5-A10E060901C9}"/>
              </a:ext>
            </a:extLst>
          </p:cNvPr>
          <p:cNvSpPr/>
          <p:nvPr/>
        </p:nvSpPr>
        <p:spPr>
          <a:xfrm>
            <a:off x="5170834" y="5134978"/>
            <a:ext cx="586235" cy="229969"/>
          </a:xfrm>
          <a:custGeom>
            <a:avLst/>
            <a:gdLst>
              <a:gd name="connsiteX0" fmla="*/ 183 w 586235"/>
              <a:gd name="connsiteY0" fmla="*/ 55 h 229969"/>
              <a:gd name="connsiteX1" fmla="*/ 173749 w 586235"/>
              <a:gd name="connsiteY1" fmla="*/ 146105 h 229969"/>
              <a:gd name="connsiteX2" fmla="*/ 578033 w 586235"/>
              <a:gd name="connsiteY2" fmla="*/ 228655 h 229969"/>
              <a:gd name="connsiteX3" fmla="*/ 455266 w 586235"/>
              <a:gd name="connsiteY3" fmla="*/ 199022 h 229969"/>
              <a:gd name="connsiteX4" fmla="*/ 201266 w 586235"/>
              <a:gd name="connsiteY4" fmla="*/ 129172 h 229969"/>
              <a:gd name="connsiteX5" fmla="*/ 183 w 586235"/>
              <a:gd name="connsiteY5" fmla="*/ 55 h 22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235" h="229969">
                <a:moveTo>
                  <a:pt x="183" y="55"/>
                </a:moveTo>
                <a:cubicBezTo>
                  <a:pt x="-4403" y="2877"/>
                  <a:pt x="77441" y="108005"/>
                  <a:pt x="173749" y="146105"/>
                </a:cubicBezTo>
                <a:cubicBezTo>
                  <a:pt x="270057" y="184205"/>
                  <a:pt x="531114" y="219836"/>
                  <a:pt x="578033" y="228655"/>
                </a:cubicBezTo>
                <a:cubicBezTo>
                  <a:pt x="624952" y="237474"/>
                  <a:pt x="455266" y="199022"/>
                  <a:pt x="455266" y="199022"/>
                </a:cubicBezTo>
                <a:cubicBezTo>
                  <a:pt x="392472" y="182442"/>
                  <a:pt x="272880" y="156336"/>
                  <a:pt x="201266" y="129172"/>
                </a:cubicBezTo>
                <a:cubicBezTo>
                  <a:pt x="129652" y="102008"/>
                  <a:pt x="4769" y="-2767"/>
                  <a:pt x="183" y="5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A151C0A3-67EF-4F0F-B4BB-9D116448A784}"/>
              </a:ext>
            </a:extLst>
          </p:cNvPr>
          <p:cNvSpPr/>
          <p:nvPr/>
        </p:nvSpPr>
        <p:spPr>
          <a:xfrm>
            <a:off x="4133648" y="5098678"/>
            <a:ext cx="358216" cy="157784"/>
          </a:xfrm>
          <a:custGeom>
            <a:avLst/>
            <a:gdLst>
              <a:gd name="connsiteX0" fmla="*/ 357919 w 358216"/>
              <a:gd name="connsiteY0" fmla="*/ 372 h 157784"/>
              <a:gd name="connsiteX1" fmla="*/ 218219 w 358216"/>
              <a:gd name="connsiteY1" fmla="*/ 80805 h 157784"/>
              <a:gd name="connsiteX2" fmla="*/ 202 w 358216"/>
              <a:gd name="connsiteY2" fmla="*/ 157005 h 157784"/>
              <a:gd name="connsiteX3" fmla="*/ 182235 w 358216"/>
              <a:gd name="connsiteY3" fmla="*/ 114672 h 157784"/>
              <a:gd name="connsiteX4" fmla="*/ 357919 w 358216"/>
              <a:gd name="connsiteY4" fmla="*/ 372 h 1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216" h="157784">
                <a:moveTo>
                  <a:pt x="357919" y="372"/>
                </a:moveTo>
                <a:cubicBezTo>
                  <a:pt x="363916" y="-5272"/>
                  <a:pt x="277838" y="54700"/>
                  <a:pt x="218219" y="80805"/>
                </a:cubicBezTo>
                <a:cubicBezTo>
                  <a:pt x="158600" y="106910"/>
                  <a:pt x="6199" y="151361"/>
                  <a:pt x="202" y="157005"/>
                </a:cubicBezTo>
                <a:cubicBezTo>
                  <a:pt x="-5795" y="162649"/>
                  <a:pt x="122616" y="136544"/>
                  <a:pt x="182235" y="114672"/>
                </a:cubicBezTo>
                <a:cubicBezTo>
                  <a:pt x="241854" y="92800"/>
                  <a:pt x="351922" y="6016"/>
                  <a:pt x="357919" y="37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F087BF63-3B73-4E0D-A5AD-099912A57094}"/>
              </a:ext>
            </a:extLst>
          </p:cNvPr>
          <p:cNvSpPr/>
          <p:nvPr/>
        </p:nvSpPr>
        <p:spPr>
          <a:xfrm>
            <a:off x="3612282" y="4628990"/>
            <a:ext cx="917443" cy="314005"/>
          </a:xfrm>
          <a:custGeom>
            <a:avLst/>
            <a:gdLst>
              <a:gd name="connsiteX0" fmla="*/ 32618 w 917443"/>
              <a:gd name="connsiteY0" fmla="*/ 160 h 314005"/>
              <a:gd name="connsiteX1" fmla="*/ 117285 w 917443"/>
              <a:gd name="connsiteY1" fmla="*/ 76360 h 314005"/>
              <a:gd name="connsiteX2" fmla="*/ 225235 w 917443"/>
              <a:gd name="connsiteY2" fmla="*/ 29793 h 314005"/>
              <a:gd name="connsiteX3" fmla="*/ 405151 w 917443"/>
              <a:gd name="connsiteY3" fmla="*/ 6510 h 314005"/>
              <a:gd name="connsiteX4" fmla="*/ 625285 w 917443"/>
              <a:gd name="connsiteY4" fmla="*/ 55193 h 314005"/>
              <a:gd name="connsiteX5" fmla="*/ 889868 w 917443"/>
              <a:gd name="connsiteY5" fmla="*/ 277443 h 314005"/>
              <a:gd name="connsiteX6" fmla="*/ 902568 w 917443"/>
              <a:gd name="connsiteY6" fmla="*/ 313427 h 314005"/>
              <a:gd name="connsiteX7" fmla="*/ 830601 w 917443"/>
              <a:gd name="connsiteY7" fmla="*/ 275327 h 314005"/>
              <a:gd name="connsiteX8" fmla="*/ 718418 w 917443"/>
              <a:gd name="connsiteY8" fmla="*/ 161027 h 314005"/>
              <a:gd name="connsiteX9" fmla="*/ 303551 w 917443"/>
              <a:gd name="connsiteY9" fmla="*/ 65777 h 314005"/>
              <a:gd name="connsiteX10" fmla="*/ 149035 w 917443"/>
              <a:gd name="connsiteY10" fmla="*/ 150443 h 314005"/>
              <a:gd name="connsiteX11" fmla="*/ 41085 w 917443"/>
              <a:gd name="connsiteY11" fmla="*/ 175843 h 314005"/>
              <a:gd name="connsiteX12" fmla="*/ 2985 w 917443"/>
              <a:gd name="connsiteY12" fmla="*/ 105993 h 314005"/>
              <a:gd name="connsiteX13" fmla="*/ 2985 w 917443"/>
              <a:gd name="connsiteY13" fmla="*/ 57310 h 314005"/>
              <a:gd name="connsiteX14" fmla="*/ 32618 w 917443"/>
              <a:gd name="connsiteY14" fmla="*/ 160 h 31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7443" h="314005">
                <a:moveTo>
                  <a:pt x="32618" y="160"/>
                </a:moveTo>
                <a:cubicBezTo>
                  <a:pt x="51668" y="3335"/>
                  <a:pt x="85182" y="71421"/>
                  <a:pt x="117285" y="76360"/>
                </a:cubicBezTo>
                <a:cubicBezTo>
                  <a:pt x="149388" y="81299"/>
                  <a:pt x="177257" y="41435"/>
                  <a:pt x="225235" y="29793"/>
                </a:cubicBezTo>
                <a:cubicBezTo>
                  <a:pt x="273213" y="18151"/>
                  <a:pt x="338476" y="2277"/>
                  <a:pt x="405151" y="6510"/>
                </a:cubicBezTo>
                <a:cubicBezTo>
                  <a:pt x="471826" y="10743"/>
                  <a:pt x="544499" y="10038"/>
                  <a:pt x="625285" y="55193"/>
                </a:cubicBezTo>
                <a:cubicBezTo>
                  <a:pt x="706071" y="100348"/>
                  <a:pt x="843654" y="234404"/>
                  <a:pt x="889868" y="277443"/>
                </a:cubicBezTo>
                <a:cubicBezTo>
                  <a:pt x="936082" y="320482"/>
                  <a:pt x="912446" y="313780"/>
                  <a:pt x="902568" y="313427"/>
                </a:cubicBezTo>
                <a:cubicBezTo>
                  <a:pt x="892690" y="313074"/>
                  <a:pt x="861293" y="300727"/>
                  <a:pt x="830601" y="275327"/>
                </a:cubicBezTo>
                <a:cubicBezTo>
                  <a:pt x="799909" y="249927"/>
                  <a:pt x="806260" y="195952"/>
                  <a:pt x="718418" y="161027"/>
                </a:cubicBezTo>
                <a:cubicBezTo>
                  <a:pt x="630576" y="126102"/>
                  <a:pt x="398448" y="67541"/>
                  <a:pt x="303551" y="65777"/>
                </a:cubicBezTo>
                <a:cubicBezTo>
                  <a:pt x="208654" y="64013"/>
                  <a:pt x="192779" y="132099"/>
                  <a:pt x="149035" y="150443"/>
                </a:cubicBezTo>
                <a:cubicBezTo>
                  <a:pt x="105291" y="168787"/>
                  <a:pt x="65427" y="183251"/>
                  <a:pt x="41085" y="175843"/>
                </a:cubicBezTo>
                <a:cubicBezTo>
                  <a:pt x="16743" y="168435"/>
                  <a:pt x="9335" y="125748"/>
                  <a:pt x="2985" y="105993"/>
                </a:cubicBezTo>
                <a:cubicBezTo>
                  <a:pt x="-3365" y="86238"/>
                  <a:pt x="2280" y="72832"/>
                  <a:pt x="2985" y="57310"/>
                </a:cubicBezTo>
                <a:cubicBezTo>
                  <a:pt x="3690" y="41788"/>
                  <a:pt x="13568" y="-3015"/>
                  <a:pt x="32618" y="16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26E3A53A-776A-483A-9AA0-9B2F05E356E6}"/>
              </a:ext>
            </a:extLst>
          </p:cNvPr>
          <p:cNvSpPr/>
          <p:nvPr/>
        </p:nvSpPr>
        <p:spPr>
          <a:xfrm>
            <a:off x="5324888" y="4656353"/>
            <a:ext cx="764084" cy="232902"/>
          </a:xfrm>
          <a:custGeom>
            <a:avLst/>
            <a:gdLst>
              <a:gd name="connsiteX0" fmla="*/ 645 w 764084"/>
              <a:gd name="connsiteY0" fmla="*/ 192930 h 232902"/>
              <a:gd name="connsiteX1" fmla="*/ 136112 w 764084"/>
              <a:gd name="connsiteY1" fmla="*/ 13014 h 232902"/>
              <a:gd name="connsiteX2" fmla="*/ 548862 w 764084"/>
              <a:gd name="connsiteY2" fmla="*/ 25714 h 232902"/>
              <a:gd name="connsiteX3" fmla="*/ 726662 w 764084"/>
              <a:gd name="connsiteY3" fmla="*/ 118847 h 232902"/>
              <a:gd name="connsiteX4" fmla="*/ 762645 w 764084"/>
              <a:gd name="connsiteY4" fmla="*/ 220447 h 232902"/>
              <a:gd name="connsiteX5" fmla="*/ 699145 w 764084"/>
              <a:gd name="connsiteY5" fmla="*/ 228914 h 232902"/>
              <a:gd name="connsiteX6" fmla="*/ 652579 w 764084"/>
              <a:gd name="connsiteY6" fmla="*/ 199280 h 232902"/>
              <a:gd name="connsiteX7" fmla="*/ 559445 w 764084"/>
              <a:gd name="connsiteY7" fmla="*/ 137897 h 232902"/>
              <a:gd name="connsiteX8" fmla="*/ 421862 w 764084"/>
              <a:gd name="connsiteY8" fmla="*/ 97680 h 232902"/>
              <a:gd name="connsiteX9" fmla="*/ 252529 w 764084"/>
              <a:gd name="connsiteY9" fmla="*/ 80747 h 232902"/>
              <a:gd name="connsiteX10" fmla="*/ 178445 w 764084"/>
              <a:gd name="connsiteY10" fmla="*/ 80747 h 232902"/>
              <a:gd name="connsiteX11" fmla="*/ 645 w 764084"/>
              <a:gd name="connsiteY11" fmla="*/ 192930 h 2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084" h="232902">
                <a:moveTo>
                  <a:pt x="645" y="192930"/>
                </a:moveTo>
                <a:cubicBezTo>
                  <a:pt x="-6410" y="181641"/>
                  <a:pt x="44743" y="40883"/>
                  <a:pt x="136112" y="13014"/>
                </a:cubicBezTo>
                <a:cubicBezTo>
                  <a:pt x="227481" y="-14855"/>
                  <a:pt x="450437" y="8075"/>
                  <a:pt x="548862" y="25714"/>
                </a:cubicBezTo>
                <a:cubicBezTo>
                  <a:pt x="647287" y="43353"/>
                  <a:pt x="691032" y="86391"/>
                  <a:pt x="726662" y="118847"/>
                </a:cubicBezTo>
                <a:cubicBezTo>
                  <a:pt x="762293" y="151302"/>
                  <a:pt x="767231" y="202103"/>
                  <a:pt x="762645" y="220447"/>
                </a:cubicBezTo>
                <a:cubicBezTo>
                  <a:pt x="758059" y="238791"/>
                  <a:pt x="717489" y="232442"/>
                  <a:pt x="699145" y="228914"/>
                </a:cubicBezTo>
                <a:cubicBezTo>
                  <a:pt x="680801" y="225386"/>
                  <a:pt x="675862" y="214449"/>
                  <a:pt x="652579" y="199280"/>
                </a:cubicBezTo>
                <a:cubicBezTo>
                  <a:pt x="629296" y="184111"/>
                  <a:pt x="597898" y="154830"/>
                  <a:pt x="559445" y="137897"/>
                </a:cubicBezTo>
                <a:cubicBezTo>
                  <a:pt x="520992" y="120964"/>
                  <a:pt x="473015" y="107205"/>
                  <a:pt x="421862" y="97680"/>
                </a:cubicBezTo>
                <a:cubicBezTo>
                  <a:pt x="370709" y="88155"/>
                  <a:pt x="293098" y="83569"/>
                  <a:pt x="252529" y="80747"/>
                </a:cubicBezTo>
                <a:cubicBezTo>
                  <a:pt x="211960" y="77925"/>
                  <a:pt x="217251" y="61697"/>
                  <a:pt x="178445" y="80747"/>
                </a:cubicBezTo>
                <a:cubicBezTo>
                  <a:pt x="139639" y="99797"/>
                  <a:pt x="7700" y="204219"/>
                  <a:pt x="645" y="19293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ECEBAB75-7512-4CD0-BEB3-54FF7DE52847}"/>
              </a:ext>
            </a:extLst>
          </p:cNvPr>
          <p:cNvSpPr/>
          <p:nvPr/>
        </p:nvSpPr>
        <p:spPr>
          <a:xfrm>
            <a:off x="3277376" y="2680903"/>
            <a:ext cx="979981" cy="1997194"/>
          </a:xfrm>
          <a:custGeom>
            <a:avLst/>
            <a:gdLst>
              <a:gd name="connsiteX0" fmla="*/ 970774 w 979981"/>
              <a:gd name="connsiteY0" fmla="*/ 24197 h 1997194"/>
              <a:gd name="connsiteX1" fmla="*/ 500874 w 979981"/>
              <a:gd name="connsiteY1" fmla="*/ 519497 h 1997194"/>
              <a:gd name="connsiteX2" fmla="*/ 132574 w 979981"/>
              <a:gd name="connsiteY2" fmla="*/ 1922847 h 1997194"/>
              <a:gd name="connsiteX3" fmla="*/ 119874 w 979981"/>
              <a:gd name="connsiteY3" fmla="*/ 1738697 h 1997194"/>
              <a:gd name="connsiteX4" fmla="*/ 50024 w 979981"/>
              <a:gd name="connsiteY4" fmla="*/ 1186247 h 1997194"/>
              <a:gd name="connsiteX5" fmla="*/ 970774 w 979981"/>
              <a:gd name="connsiteY5" fmla="*/ 24197 h 199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981" h="1997194">
                <a:moveTo>
                  <a:pt x="970774" y="24197"/>
                </a:moveTo>
                <a:cubicBezTo>
                  <a:pt x="1045916" y="-86928"/>
                  <a:pt x="640574" y="203055"/>
                  <a:pt x="500874" y="519497"/>
                </a:cubicBezTo>
                <a:cubicBezTo>
                  <a:pt x="361174" y="835939"/>
                  <a:pt x="196074" y="1719647"/>
                  <a:pt x="132574" y="1922847"/>
                </a:cubicBezTo>
                <a:cubicBezTo>
                  <a:pt x="69074" y="2126047"/>
                  <a:pt x="133632" y="1861464"/>
                  <a:pt x="119874" y="1738697"/>
                </a:cubicBezTo>
                <a:cubicBezTo>
                  <a:pt x="106116" y="1615930"/>
                  <a:pt x="-89676" y="1469880"/>
                  <a:pt x="50024" y="1186247"/>
                </a:cubicBezTo>
                <a:cubicBezTo>
                  <a:pt x="189724" y="902614"/>
                  <a:pt x="895632" y="135322"/>
                  <a:pt x="970774" y="24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4A598646-FD8A-43E5-860C-C68C8E9BB9A5}"/>
              </a:ext>
            </a:extLst>
          </p:cNvPr>
          <p:cNvSpPr/>
          <p:nvPr/>
        </p:nvSpPr>
        <p:spPr>
          <a:xfrm>
            <a:off x="3165704" y="2552686"/>
            <a:ext cx="955769" cy="2122281"/>
          </a:xfrm>
          <a:custGeom>
            <a:avLst/>
            <a:gdLst>
              <a:gd name="connsiteX0" fmla="*/ 955446 w 955769"/>
              <a:gd name="connsiteY0" fmla="*/ 14 h 2122281"/>
              <a:gd name="connsiteX1" fmla="*/ 250596 w 955769"/>
              <a:gd name="connsiteY1" fmla="*/ 444514 h 2122281"/>
              <a:gd name="connsiteX2" fmla="*/ 72796 w 955769"/>
              <a:gd name="connsiteY2" fmla="*/ 933464 h 2122281"/>
              <a:gd name="connsiteX3" fmla="*/ 199796 w 955769"/>
              <a:gd name="connsiteY3" fmla="*/ 2051064 h 2122281"/>
              <a:gd name="connsiteX4" fmla="*/ 199796 w 955769"/>
              <a:gd name="connsiteY4" fmla="*/ 1924064 h 2122281"/>
              <a:gd name="connsiteX5" fmla="*/ 2946 w 955769"/>
              <a:gd name="connsiteY5" fmla="*/ 1231914 h 2122281"/>
              <a:gd name="connsiteX6" fmla="*/ 155346 w 955769"/>
              <a:gd name="connsiteY6" fmla="*/ 431814 h 2122281"/>
              <a:gd name="connsiteX7" fmla="*/ 955446 w 955769"/>
              <a:gd name="connsiteY7" fmla="*/ 14 h 212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769" h="2122281">
                <a:moveTo>
                  <a:pt x="955446" y="14"/>
                </a:moveTo>
                <a:cubicBezTo>
                  <a:pt x="971321" y="2131"/>
                  <a:pt x="397704" y="288939"/>
                  <a:pt x="250596" y="444514"/>
                </a:cubicBezTo>
                <a:cubicBezTo>
                  <a:pt x="103488" y="600089"/>
                  <a:pt x="81263" y="665706"/>
                  <a:pt x="72796" y="933464"/>
                </a:cubicBezTo>
                <a:cubicBezTo>
                  <a:pt x="64329" y="1201222"/>
                  <a:pt x="178629" y="1885964"/>
                  <a:pt x="199796" y="2051064"/>
                </a:cubicBezTo>
                <a:cubicBezTo>
                  <a:pt x="220963" y="2216164"/>
                  <a:pt x="232604" y="2060589"/>
                  <a:pt x="199796" y="1924064"/>
                </a:cubicBezTo>
                <a:cubicBezTo>
                  <a:pt x="166988" y="1787539"/>
                  <a:pt x="10354" y="1480622"/>
                  <a:pt x="2946" y="1231914"/>
                </a:cubicBezTo>
                <a:cubicBezTo>
                  <a:pt x="-4462" y="983206"/>
                  <a:pt x="-10812" y="639247"/>
                  <a:pt x="155346" y="431814"/>
                </a:cubicBezTo>
                <a:cubicBezTo>
                  <a:pt x="321504" y="224381"/>
                  <a:pt x="939571" y="-2103"/>
                  <a:pt x="95544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29851A24-F755-4B84-B40C-2286E276739D}"/>
              </a:ext>
            </a:extLst>
          </p:cNvPr>
          <p:cNvSpPr/>
          <p:nvPr/>
        </p:nvSpPr>
        <p:spPr>
          <a:xfrm>
            <a:off x="4279672" y="2392543"/>
            <a:ext cx="1287529" cy="1808594"/>
          </a:xfrm>
          <a:custGeom>
            <a:avLst/>
            <a:gdLst>
              <a:gd name="connsiteX0" fmla="*/ 228 w 1287529"/>
              <a:gd name="connsiteY0" fmla="*/ 1407 h 1808594"/>
              <a:gd name="connsiteX1" fmla="*/ 266928 w 1287529"/>
              <a:gd name="connsiteY1" fmla="*/ 369707 h 1808594"/>
              <a:gd name="connsiteX2" fmla="*/ 273278 w 1287529"/>
              <a:gd name="connsiteY2" fmla="*/ 757057 h 1808594"/>
              <a:gd name="connsiteX3" fmla="*/ 362178 w 1287529"/>
              <a:gd name="connsiteY3" fmla="*/ 1131707 h 1808594"/>
              <a:gd name="connsiteX4" fmla="*/ 1244828 w 1287529"/>
              <a:gd name="connsiteY4" fmla="*/ 1773057 h 1808594"/>
              <a:gd name="connsiteX5" fmla="*/ 1117828 w 1287529"/>
              <a:gd name="connsiteY5" fmla="*/ 1690507 h 1808594"/>
              <a:gd name="connsiteX6" fmla="*/ 844778 w 1287529"/>
              <a:gd name="connsiteY6" fmla="*/ 1392057 h 1808594"/>
              <a:gd name="connsiteX7" fmla="*/ 406628 w 1287529"/>
              <a:gd name="connsiteY7" fmla="*/ 833257 h 1808594"/>
              <a:gd name="connsiteX8" fmla="*/ 317728 w 1287529"/>
              <a:gd name="connsiteY8" fmla="*/ 268107 h 1808594"/>
              <a:gd name="connsiteX9" fmla="*/ 228 w 1287529"/>
              <a:gd name="connsiteY9" fmla="*/ 1407 h 180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7529" h="1808594">
                <a:moveTo>
                  <a:pt x="228" y="1407"/>
                </a:moveTo>
                <a:cubicBezTo>
                  <a:pt x="-8239" y="18340"/>
                  <a:pt x="221420" y="243765"/>
                  <a:pt x="266928" y="369707"/>
                </a:cubicBezTo>
                <a:cubicBezTo>
                  <a:pt x="312436" y="495649"/>
                  <a:pt x="257403" y="630057"/>
                  <a:pt x="273278" y="757057"/>
                </a:cubicBezTo>
                <a:cubicBezTo>
                  <a:pt x="289153" y="884057"/>
                  <a:pt x="200253" y="962374"/>
                  <a:pt x="362178" y="1131707"/>
                </a:cubicBezTo>
                <a:cubicBezTo>
                  <a:pt x="524103" y="1301040"/>
                  <a:pt x="1118886" y="1679924"/>
                  <a:pt x="1244828" y="1773057"/>
                </a:cubicBezTo>
                <a:cubicBezTo>
                  <a:pt x="1370770" y="1866190"/>
                  <a:pt x="1184503" y="1754007"/>
                  <a:pt x="1117828" y="1690507"/>
                </a:cubicBezTo>
                <a:cubicBezTo>
                  <a:pt x="1051153" y="1627007"/>
                  <a:pt x="963311" y="1534932"/>
                  <a:pt x="844778" y="1392057"/>
                </a:cubicBezTo>
                <a:cubicBezTo>
                  <a:pt x="726245" y="1249182"/>
                  <a:pt x="494470" y="1020582"/>
                  <a:pt x="406628" y="833257"/>
                </a:cubicBezTo>
                <a:cubicBezTo>
                  <a:pt x="318786" y="645932"/>
                  <a:pt x="384403" y="413099"/>
                  <a:pt x="317728" y="268107"/>
                </a:cubicBezTo>
                <a:cubicBezTo>
                  <a:pt x="251053" y="123115"/>
                  <a:pt x="8695" y="-15526"/>
                  <a:pt x="228" y="1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4DF3FB56-A611-4BFF-99CE-8096A6ACE26F}"/>
              </a:ext>
            </a:extLst>
          </p:cNvPr>
          <p:cNvSpPr/>
          <p:nvPr/>
        </p:nvSpPr>
        <p:spPr>
          <a:xfrm>
            <a:off x="4292216" y="2294299"/>
            <a:ext cx="1736509" cy="2258619"/>
          </a:xfrm>
          <a:custGeom>
            <a:avLst/>
            <a:gdLst>
              <a:gd name="connsiteX0" fmla="*/ 384 w 1736509"/>
              <a:gd name="connsiteY0" fmla="*/ 48851 h 2258619"/>
              <a:gd name="connsiteX1" fmla="*/ 508384 w 1736509"/>
              <a:gd name="connsiteY1" fmla="*/ 131401 h 2258619"/>
              <a:gd name="connsiteX2" fmla="*/ 1295784 w 1736509"/>
              <a:gd name="connsiteY2" fmla="*/ 1236301 h 2258619"/>
              <a:gd name="connsiteX3" fmla="*/ 1645034 w 1736509"/>
              <a:gd name="connsiteY3" fmla="*/ 2049101 h 2258619"/>
              <a:gd name="connsiteX4" fmla="*/ 1733934 w 1736509"/>
              <a:gd name="connsiteY4" fmla="*/ 2252301 h 2258619"/>
              <a:gd name="connsiteX5" fmla="*/ 1575184 w 1736509"/>
              <a:gd name="connsiteY5" fmla="*/ 1884001 h 2258619"/>
              <a:gd name="connsiteX6" fmla="*/ 584584 w 1736509"/>
              <a:gd name="connsiteY6" fmla="*/ 385401 h 2258619"/>
              <a:gd name="connsiteX7" fmla="*/ 384 w 1736509"/>
              <a:gd name="connsiteY7" fmla="*/ 48851 h 225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6509" h="2258619">
                <a:moveTo>
                  <a:pt x="384" y="48851"/>
                </a:moveTo>
                <a:cubicBezTo>
                  <a:pt x="-12316" y="6518"/>
                  <a:pt x="292484" y="-66507"/>
                  <a:pt x="508384" y="131401"/>
                </a:cubicBezTo>
                <a:cubicBezTo>
                  <a:pt x="724284" y="329309"/>
                  <a:pt x="1106342" y="916684"/>
                  <a:pt x="1295784" y="1236301"/>
                </a:cubicBezTo>
                <a:cubicBezTo>
                  <a:pt x="1485226" y="1555918"/>
                  <a:pt x="1572009" y="1879768"/>
                  <a:pt x="1645034" y="2049101"/>
                </a:cubicBezTo>
                <a:cubicBezTo>
                  <a:pt x="1718059" y="2218434"/>
                  <a:pt x="1745576" y="2279818"/>
                  <a:pt x="1733934" y="2252301"/>
                </a:cubicBezTo>
                <a:cubicBezTo>
                  <a:pt x="1722292" y="2224784"/>
                  <a:pt x="1766742" y="2195151"/>
                  <a:pt x="1575184" y="1884001"/>
                </a:cubicBezTo>
                <a:cubicBezTo>
                  <a:pt x="1383626" y="1572851"/>
                  <a:pt x="843876" y="695493"/>
                  <a:pt x="584584" y="385401"/>
                </a:cubicBezTo>
                <a:cubicBezTo>
                  <a:pt x="325292" y="75309"/>
                  <a:pt x="13084" y="91184"/>
                  <a:pt x="384" y="48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BD346712-CEF1-4385-BEE1-1F92A451857D}"/>
              </a:ext>
            </a:extLst>
          </p:cNvPr>
          <p:cNvSpPr/>
          <p:nvPr/>
        </p:nvSpPr>
        <p:spPr>
          <a:xfrm>
            <a:off x="4806448" y="2398913"/>
            <a:ext cx="1412013" cy="1924995"/>
          </a:xfrm>
          <a:custGeom>
            <a:avLst/>
            <a:gdLst>
              <a:gd name="connsiteX0" fmla="*/ 108452 w 1412013"/>
              <a:gd name="connsiteY0" fmla="*/ 90287 h 1924995"/>
              <a:gd name="connsiteX1" fmla="*/ 1073652 w 1412013"/>
              <a:gd name="connsiteY1" fmla="*/ 1074537 h 1924995"/>
              <a:gd name="connsiteX2" fmla="*/ 1391152 w 1412013"/>
              <a:gd name="connsiteY2" fmla="*/ 1811137 h 1924995"/>
              <a:gd name="connsiteX3" fmla="*/ 1378452 w 1412013"/>
              <a:gd name="connsiteY3" fmla="*/ 1912737 h 1924995"/>
              <a:gd name="connsiteX4" fmla="*/ 1353052 w 1412013"/>
              <a:gd name="connsiteY4" fmla="*/ 1709537 h 1924995"/>
              <a:gd name="connsiteX5" fmla="*/ 991102 w 1412013"/>
              <a:gd name="connsiteY5" fmla="*/ 1049137 h 1924995"/>
              <a:gd name="connsiteX6" fmla="*/ 406902 w 1412013"/>
              <a:gd name="connsiteY6" fmla="*/ 426837 h 1924995"/>
              <a:gd name="connsiteX7" fmla="*/ 57652 w 1412013"/>
              <a:gd name="connsiteY7" fmla="*/ 77587 h 1924995"/>
              <a:gd name="connsiteX8" fmla="*/ 108452 w 1412013"/>
              <a:gd name="connsiteY8" fmla="*/ 90287 h 192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2013" h="1924995">
                <a:moveTo>
                  <a:pt x="108452" y="90287"/>
                </a:moveTo>
                <a:cubicBezTo>
                  <a:pt x="277785" y="256445"/>
                  <a:pt x="859869" y="787729"/>
                  <a:pt x="1073652" y="1074537"/>
                </a:cubicBezTo>
                <a:cubicBezTo>
                  <a:pt x="1287435" y="1361345"/>
                  <a:pt x="1340352" y="1671437"/>
                  <a:pt x="1391152" y="1811137"/>
                </a:cubicBezTo>
                <a:cubicBezTo>
                  <a:pt x="1441952" y="1950837"/>
                  <a:pt x="1384802" y="1929670"/>
                  <a:pt x="1378452" y="1912737"/>
                </a:cubicBezTo>
                <a:cubicBezTo>
                  <a:pt x="1372102" y="1895804"/>
                  <a:pt x="1417610" y="1853470"/>
                  <a:pt x="1353052" y="1709537"/>
                </a:cubicBezTo>
                <a:cubicBezTo>
                  <a:pt x="1288494" y="1565604"/>
                  <a:pt x="1148794" y="1262920"/>
                  <a:pt x="991102" y="1049137"/>
                </a:cubicBezTo>
                <a:cubicBezTo>
                  <a:pt x="833410" y="835354"/>
                  <a:pt x="562477" y="588762"/>
                  <a:pt x="406902" y="426837"/>
                </a:cubicBezTo>
                <a:cubicBezTo>
                  <a:pt x="251327" y="264912"/>
                  <a:pt x="109510" y="126270"/>
                  <a:pt x="57652" y="77587"/>
                </a:cubicBezTo>
                <a:cubicBezTo>
                  <a:pt x="5794" y="28904"/>
                  <a:pt x="-60881" y="-75871"/>
                  <a:pt x="108452" y="90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D26F7E1A-02A8-4714-95E5-5A71838260DA}"/>
              </a:ext>
            </a:extLst>
          </p:cNvPr>
          <p:cNvSpPr/>
          <p:nvPr/>
        </p:nvSpPr>
        <p:spPr>
          <a:xfrm>
            <a:off x="4647580" y="2228252"/>
            <a:ext cx="1711871" cy="2039605"/>
          </a:xfrm>
          <a:custGeom>
            <a:avLst/>
            <a:gdLst>
              <a:gd name="connsiteX0" fmla="*/ 95870 w 1711871"/>
              <a:gd name="connsiteY0" fmla="*/ 32348 h 2039605"/>
              <a:gd name="connsiteX1" fmla="*/ 1308720 w 1711871"/>
              <a:gd name="connsiteY1" fmla="*/ 635598 h 2039605"/>
              <a:gd name="connsiteX2" fmla="*/ 1626220 w 1711871"/>
              <a:gd name="connsiteY2" fmla="*/ 1581748 h 2039605"/>
              <a:gd name="connsiteX3" fmla="*/ 1645270 w 1711871"/>
              <a:gd name="connsiteY3" fmla="*/ 2038948 h 2039605"/>
              <a:gd name="connsiteX4" fmla="*/ 1683370 w 1711871"/>
              <a:gd name="connsiteY4" fmla="*/ 1492848 h 2039605"/>
              <a:gd name="connsiteX5" fmla="*/ 1175370 w 1711871"/>
              <a:gd name="connsiteY5" fmla="*/ 362548 h 2039605"/>
              <a:gd name="connsiteX6" fmla="*/ 559420 w 1711871"/>
              <a:gd name="connsiteY6" fmla="*/ 25998 h 2039605"/>
              <a:gd name="connsiteX7" fmla="*/ 127620 w 1711871"/>
              <a:gd name="connsiteY7" fmla="*/ 76798 h 2039605"/>
              <a:gd name="connsiteX8" fmla="*/ 95870 w 1711871"/>
              <a:gd name="connsiteY8" fmla="*/ 32348 h 20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871" h="2039605">
                <a:moveTo>
                  <a:pt x="95870" y="32348"/>
                </a:moveTo>
                <a:cubicBezTo>
                  <a:pt x="292720" y="125481"/>
                  <a:pt x="1053662" y="377365"/>
                  <a:pt x="1308720" y="635598"/>
                </a:cubicBezTo>
                <a:cubicBezTo>
                  <a:pt x="1563778" y="893831"/>
                  <a:pt x="1570128" y="1347856"/>
                  <a:pt x="1626220" y="1581748"/>
                </a:cubicBezTo>
                <a:cubicBezTo>
                  <a:pt x="1682312" y="1815640"/>
                  <a:pt x="1635745" y="2053765"/>
                  <a:pt x="1645270" y="2038948"/>
                </a:cubicBezTo>
                <a:cubicBezTo>
                  <a:pt x="1654795" y="2024131"/>
                  <a:pt x="1761687" y="1772248"/>
                  <a:pt x="1683370" y="1492848"/>
                </a:cubicBezTo>
                <a:cubicBezTo>
                  <a:pt x="1605053" y="1213448"/>
                  <a:pt x="1362695" y="607023"/>
                  <a:pt x="1175370" y="362548"/>
                </a:cubicBezTo>
                <a:cubicBezTo>
                  <a:pt x="988045" y="118073"/>
                  <a:pt x="734045" y="73623"/>
                  <a:pt x="559420" y="25998"/>
                </a:cubicBezTo>
                <a:cubicBezTo>
                  <a:pt x="384795" y="-21627"/>
                  <a:pt x="200645" y="76798"/>
                  <a:pt x="127620" y="76798"/>
                </a:cubicBezTo>
                <a:cubicBezTo>
                  <a:pt x="54595" y="76798"/>
                  <a:pt x="-100980" y="-60785"/>
                  <a:pt x="95870" y="32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1D7AEBB6-5B96-47B5-903A-7425F9B735B6}"/>
              </a:ext>
            </a:extLst>
          </p:cNvPr>
          <p:cNvSpPr/>
          <p:nvPr/>
        </p:nvSpPr>
        <p:spPr>
          <a:xfrm>
            <a:off x="2666548" y="4026306"/>
            <a:ext cx="646439" cy="3109582"/>
          </a:xfrm>
          <a:custGeom>
            <a:avLst/>
            <a:gdLst>
              <a:gd name="connsiteX0" fmla="*/ 597352 w 646439"/>
              <a:gd name="connsiteY0" fmla="*/ 88494 h 3109582"/>
              <a:gd name="connsiteX1" fmla="*/ 292552 w 646439"/>
              <a:gd name="connsiteY1" fmla="*/ 494894 h 3109582"/>
              <a:gd name="connsiteX2" fmla="*/ 241752 w 646439"/>
              <a:gd name="connsiteY2" fmla="*/ 1682344 h 3109582"/>
              <a:gd name="connsiteX3" fmla="*/ 508452 w 646439"/>
              <a:gd name="connsiteY3" fmla="*/ 3092044 h 3109582"/>
              <a:gd name="connsiteX4" fmla="*/ 222702 w 646439"/>
              <a:gd name="connsiteY4" fmla="*/ 2399894 h 3109582"/>
              <a:gd name="connsiteX5" fmla="*/ 452 w 646439"/>
              <a:gd name="connsiteY5" fmla="*/ 1345794 h 3109582"/>
              <a:gd name="connsiteX6" fmla="*/ 178252 w 646439"/>
              <a:gd name="connsiteY6" fmla="*/ 558394 h 3109582"/>
              <a:gd name="connsiteX7" fmla="*/ 603702 w 646439"/>
              <a:gd name="connsiteY7" fmla="*/ 37694 h 3109582"/>
              <a:gd name="connsiteX8" fmla="*/ 597352 w 646439"/>
              <a:gd name="connsiteY8" fmla="*/ 88494 h 310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39" h="3109582">
                <a:moveTo>
                  <a:pt x="597352" y="88494"/>
                </a:moveTo>
                <a:cubicBezTo>
                  <a:pt x="545494" y="164694"/>
                  <a:pt x="351819" y="229252"/>
                  <a:pt x="292552" y="494894"/>
                </a:cubicBezTo>
                <a:cubicBezTo>
                  <a:pt x="233285" y="760536"/>
                  <a:pt x="205769" y="1249486"/>
                  <a:pt x="241752" y="1682344"/>
                </a:cubicBezTo>
                <a:cubicBezTo>
                  <a:pt x="277735" y="2115202"/>
                  <a:pt x="511627" y="2972452"/>
                  <a:pt x="508452" y="3092044"/>
                </a:cubicBezTo>
                <a:cubicBezTo>
                  <a:pt x="505277" y="3211636"/>
                  <a:pt x="307369" y="2690936"/>
                  <a:pt x="222702" y="2399894"/>
                </a:cubicBezTo>
                <a:cubicBezTo>
                  <a:pt x="138035" y="2108852"/>
                  <a:pt x="7860" y="1652711"/>
                  <a:pt x="452" y="1345794"/>
                </a:cubicBezTo>
                <a:cubicBezTo>
                  <a:pt x="-6956" y="1038877"/>
                  <a:pt x="77710" y="776411"/>
                  <a:pt x="178252" y="558394"/>
                </a:cubicBezTo>
                <a:cubicBezTo>
                  <a:pt x="278794" y="340377"/>
                  <a:pt x="534910" y="113894"/>
                  <a:pt x="603702" y="37694"/>
                </a:cubicBezTo>
                <a:cubicBezTo>
                  <a:pt x="672494" y="-38506"/>
                  <a:pt x="649210" y="12294"/>
                  <a:pt x="597352" y="88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93D7AA2E-1053-495A-96B6-0217F875333D}"/>
              </a:ext>
            </a:extLst>
          </p:cNvPr>
          <p:cNvSpPr/>
          <p:nvPr/>
        </p:nvSpPr>
        <p:spPr>
          <a:xfrm>
            <a:off x="5844117" y="2532453"/>
            <a:ext cx="1134151" cy="3957601"/>
          </a:xfrm>
          <a:custGeom>
            <a:avLst/>
            <a:gdLst>
              <a:gd name="connsiteX0" fmla="*/ 10583 w 1134151"/>
              <a:gd name="connsiteY0" fmla="*/ 32947 h 3957601"/>
              <a:gd name="connsiteX1" fmla="*/ 994833 w 1134151"/>
              <a:gd name="connsiteY1" fmla="*/ 1696647 h 3957601"/>
              <a:gd name="connsiteX2" fmla="*/ 1102783 w 1134151"/>
              <a:gd name="connsiteY2" fmla="*/ 2699947 h 3957601"/>
              <a:gd name="connsiteX3" fmla="*/ 759883 w 1134151"/>
              <a:gd name="connsiteY3" fmla="*/ 3893747 h 3957601"/>
              <a:gd name="connsiteX4" fmla="*/ 766233 w 1134151"/>
              <a:gd name="connsiteY4" fmla="*/ 3671497 h 3957601"/>
              <a:gd name="connsiteX5" fmla="*/ 950383 w 1134151"/>
              <a:gd name="connsiteY5" fmla="*/ 2623747 h 3957601"/>
              <a:gd name="connsiteX6" fmla="*/ 969433 w 1134151"/>
              <a:gd name="connsiteY6" fmla="*/ 2020497 h 3957601"/>
              <a:gd name="connsiteX7" fmla="*/ 505883 w 1134151"/>
              <a:gd name="connsiteY7" fmla="*/ 699697 h 3957601"/>
              <a:gd name="connsiteX8" fmla="*/ 10583 w 1134151"/>
              <a:gd name="connsiteY8" fmla="*/ 32947 h 395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151" h="3957601">
                <a:moveTo>
                  <a:pt x="10583" y="32947"/>
                </a:moveTo>
                <a:cubicBezTo>
                  <a:pt x="92075" y="199105"/>
                  <a:pt x="812800" y="1252147"/>
                  <a:pt x="994833" y="1696647"/>
                </a:cubicBezTo>
                <a:cubicBezTo>
                  <a:pt x="1176866" y="2141147"/>
                  <a:pt x="1141941" y="2333764"/>
                  <a:pt x="1102783" y="2699947"/>
                </a:cubicBezTo>
                <a:cubicBezTo>
                  <a:pt x="1063625" y="3066130"/>
                  <a:pt x="815975" y="3731822"/>
                  <a:pt x="759883" y="3893747"/>
                </a:cubicBezTo>
                <a:cubicBezTo>
                  <a:pt x="703791" y="4055672"/>
                  <a:pt x="734483" y="3883164"/>
                  <a:pt x="766233" y="3671497"/>
                </a:cubicBezTo>
                <a:cubicBezTo>
                  <a:pt x="797983" y="3459830"/>
                  <a:pt x="916516" y="2898914"/>
                  <a:pt x="950383" y="2623747"/>
                </a:cubicBezTo>
                <a:cubicBezTo>
                  <a:pt x="984250" y="2348580"/>
                  <a:pt x="1043516" y="2341172"/>
                  <a:pt x="969433" y="2020497"/>
                </a:cubicBezTo>
                <a:cubicBezTo>
                  <a:pt x="895350" y="1699822"/>
                  <a:pt x="672041" y="1033072"/>
                  <a:pt x="505883" y="699697"/>
                </a:cubicBezTo>
                <a:cubicBezTo>
                  <a:pt x="339725" y="366322"/>
                  <a:pt x="-70909" y="-133211"/>
                  <a:pt x="10583" y="32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5D3EB2BB-C210-4B65-9756-81C8134F2F85}"/>
              </a:ext>
            </a:extLst>
          </p:cNvPr>
          <p:cNvSpPr/>
          <p:nvPr/>
        </p:nvSpPr>
        <p:spPr>
          <a:xfrm>
            <a:off x="6254201" y="3330334"/>
            <a:ext cx="288372" cy="975550"/>
          </a:xfrm>
          <a:custGeom>
            <a:avLst/>
            <a:gdLst>
              <a:gd name="connsiteX0" fmla="*/ 89449 w 288372"/>
              <a:gd name="connsiteY0" fmla="*/ 28816 h 975550"/>
              <a:gd name="connsiteX1" fmla="*/ 127549 w 288372"/>
              <a:gd name="connsiteY1" fmla="*/ 73266 h 975550"/>
              <a:gd name="connsiteX2" fmla="*/ 286299 w 288372"/>
              <a:gd name="connsiteY2" fmla="*/ 486016 h 975550"/>
              <a:gd name="connsiteX3" fmla="*/ 549 w 288372"/>
              <a:gd name="connsiteY3" fmla="*/ 974966 h 975550"/>
              <a:gd name="connsiteX4" fmla="*/ 210099 w 288372"/>
              <a:gd name="connsiteY4" fmla="*/ 384416 h 975550"/>
              <a:gd name="connsiteX5" fmla="*/ 89449 w 288372"/>
              <a:gd name="connsiteY5" fmla="*/ 28816 h 97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372" h="975550">
                <a:moveTo>
                  <a:pt x="89449" y="28816"/>
                </a:moveTo>
                <a:cubicBezTo>
                  <a:pt x="75691" y="-23042"/>
                  <a:pt x="94741" y="-2934"/>
                  <a:pt x="127549" y="73266"/>
                </a:cubicBezTo>
                <a:cubicBezTo>
                  <a:pt x="160357" y="149466"/>
                  <a:pt x="307466" y="335733"/>
                  <a:pt x="286299" y="486016"/>
                </a:cubicBezTo>
                <a:cubicBezTo>
                  <a:pt x="265132" y="636299"/>
                  <a:pt x="13249" y="991899"/>
                  <a:pt x="549" y="974966"/>
                </a:cubicBezTo>
                <a:cubicBezTo>
                  <a:pt x="-12151" y="958033"/>
                  <a:pt x="199516" y="548458"/>
                  <a:pt x="210099" y="384416"/>
                </a:cubicBezTo>
                <a:cubicBezTo>
                  <a:pt x="220682" y="220374"/>
                  <a:pt x="103207" y="80674"/>
                  <a:pt x="89449" y="28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221BB9A9-051F-4305-8367-BE1AB9C308DF}"/>
              </a:ext>
            </a:extLst>
          </p:cNvPr>
          <p:cNvSpPr/>
          <p:nvPr/>
        </p:nvSpPr>
        <p:spPr>
          <a:xfrm>
            <a:off x="6405704" y="4139618"/>
            <a:ext cx="334199" cy="1976453"/>
          </a:xfrm>
          <a:custGeom>
            <a:avLst/>
            <a:gdLst>
              <a:gd name="connsiteX0" fmla="*/ 1446 w 334199"/>
              <a:gd name="connsiteY0" fmla="*/ 582 h 1976453"/>
              <a:gd name="connsiteX1" fmla="*/ 198296 w 334199"/>
              <a:gd name="connsiteY1" fmla="*/ 838782 h 1976453"/>
              <a:gd name="connsiteX2" fmla="*/ 128446 w 334199"/>
              <a:gd name="connsiteY2" fmla="*/ 1962732 h 1976453"/>
              <a:gd name="connsiteX3" fmla="*/ 261796 w 334199"/>
              <a:gd name="connsiteY3" fmla="*/ 1416632 h 1976453"/>
              <a:gd name="connsiteX4" fmla="*/ 318946 w 334199"/>
              <a:gd name="connsiteY4" fmla="*/ 718132 h 1976453"/>
              <a:gd name="connsiteX5" fmla="*/ 1446 w 334199"/>
              <a:gd name="connsiteY5" fmla="*/ 582 h 197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99" h="1976453">
                <a:moveTo>
                  <a:pt x="1446" y="582"/>
                </a:moveTo>
                <a:cubicBezTo>
                  <a:pt x="-18662" y="20690"/>
                  <a:pt x="177129" y="511757"/>
                  <a:pt x="198296" y="838782"/>
                </a:cubicBezTo>
                <a:cubicBezTo>
                  <a:pt x="219463" y="1165807"/>
                  <a:pt x="117863" y="1866424"/>
                  <a:pt x="128446" y="1962732"/>
                </a:cubicBezTo>
                <a:cubicBezTo>
                  <a:pt x="139029" y="2059040"/>
                  <a:pt x="230046" y="1624065"/>
                  <a:pt x="261796" y="1416632"/>
                </a:cubicBezTo>
                <a:cubicBezTo>
                  <a:pt x="293546" y="1209199"/>
                  <a:pt x="365513" y="949907"/>
                  <a:pt x="318946" y="718132"/>
                </a:cubicBezTo>
                <a:cubicBezTo>
                  <a:pt x="272379" y="486357"/>
                  <a:pt x="21554" y="-19526"/>
                  <a:pt x="1446" y="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D9810D93-76F6-4EBB-B9CB-9679ABC90881}"/>
              </a:ext>
            </a:extLst>
          </p:cNvPr>
          <p:cNvSpPr/>
          <p:nvPr/>
        </p:nvSpPr>
        <p:spPr>
          <a:xfrm>
            <a:off x="4153726" y="2879082"/>
            <a:ext cx="388524" cy="891200"/>
          </a:xfrm>
          <a:custGeom>
            <a:avLst/>
            <a:gdLst>
              <a:gd name="connsiteX0" fmla="*/ 386524 w 388524"/>
              <a:gd name="connsiteY0" fmla="*/ 3818 h 891200"/>
              <a:gd name="connsiteX1" fmla="*/ 157924 w 388524"/>
              <a:gd name="connsiteY1" fmla="*/ 289568 h 891200"/>
              <a:gd name="connsiteX2" fmla="*/ 208724 w 388524"/>
              <a:gd name="connsiteY2" fmla="*/ 873768 h 891200"/>
              <a:gd name="connsiteX3" fmla="*/ 145224 w 388524"/>
              <a:gd name="connsiteY3" fmla="*/ 715018 h 891200"/>
              <a:gd name="connsiteX4" fmla="*/ 5524 w 388524"/>
              <a:gd name="connsiteY4" fmla="*/ 480068 h 891200"/>
              <a:gd name="connsiteX5" fmla="*/ 386524 w 388524"/>
              <a:gd name="connsiteY5" fmla="*/ 3818 h 8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524" h="891200">
                <a:moveTo>
                  <a:pt x="386524" y="3818"/>
                </a:moveTo>
                <a:cubicBezTo>
                  <a:pt x="411924" y="-27932"/>
                  <a:pt x="187557" y="144576"/>
                  <a:pt x="157924" y="289568"/>
                </a:cubicBezTo>
                <a:cubicBezTo>
                  <a:pt x="128291" y="434560"/>
                  <a:pt x="210841" y="802860"/>
                  <a:pt x="208724" y="873768"/>
                </a:cubicBezTo>
                <a:cubicBezTo>
                  <a:pt x="206607" y="944676"/>
                  <a:pt x="179091" y="780635"/>
                  <a:pt x="145224" y="715018"/>
                </a:cubicBezTo>
                <a:cubicBezTo>
                  <a:pt x="111357" y="649401"/>
                  <a:pt x="-29401" y="601776"/>
                  <a:pt x="5524" y="480068"/>
                </a:cubicBezTo>
                <a:cubicBezTo>
                  <a:pt x="40449" y="358360"/>
                  <a:pt x="361124" y="35568"/>
                  <a:pt x="386524" y="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E77AF835-F243-4A7B-990B-01AD9C57450E}"/>
              </a:ext>
            </a:extLst>
          </p:cNvPr>
          <p:cNvSpPr/>
          <p:nvPr/>
        </p:nvSpPr>
        <p:spPr>
          <a:xfrm>
            <a:off x="3985272" y="2831428"/>
            <a:ext cx="399437" cy="991430"/>
          </a:xfrm>
          <a:custGeom>
            <a:avLst/>
            <a:gdLst>
              <a:gd name="connsiteX0" fmla="*/ 396228 w 399437"/>
              <a:gd name="connsiteY0" fmla="*/ 672 h 991430"/>
              <a:gd name="connsiteX1" fmla="*/ 91428 w 399437"/>
              <a:gd name="connsiteY1" fmla="*/ 311822 h 991430"/>
              <a:gd name="connsiteX2" fmla="*/ 2528 w 399437"/>
              <a:gd name="connsiteY2" fmla="*/ 648372 h 991430"/>
              <a:gd name="connsiteX3" fmla="*/ 167628 w 399437"/>
              <a:gd name="connsiteY3" fmla="*/ 991272 h 991430"/>
              <a:gd name="connsiteX4" fmla="*/ 104128 w 399437"/>
              <a:gd name="connsiteY4" fmla="*/ 686472 h 991430"/>
              <a:gd name="connsiteX5" fmla="*/ 243828 w 399437"/>
              <a:gd name="connsiteY5" fmla="*/ 241972 h 991430"/>
              <a:gd name="connsiteX6" fmla="*/ 396228 w 399437"/>
              <a:gd name="connsiteY6" fmla="*/ 672 h 99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437" h="991430">
                <a:moveTo>
                  <a:pt x="396228" y="672"/>
                </a:moveTo>
                <a:cubicBezTo>
                  <a:pt x="370828" y="12314"/>
                  <a:pt x="157045" y="203872"/>
                  <a:pt x="91428" y="311822"/>
                </a:cubicBezTo>
                <a:cubicBezTo>
                  <a:pt x="25811" y="419772"/>
                  <a:pt x="-10172" y="535130"/>
                  <a:pt x="2528" y="648372"/>
                </a:cubicBezTo>
                <a:cubicBezTo>
                  <a:pt x="15228" y="761614"/>
                  <a:pt x="150695" y="984922"/>
                  <a:pt x="167628" y="991272"/>
                </a:cubicBezTo>
                <a:cubicBezTo>
                  <a:pt x="184561" y="997622"/>
                  <a:pt x="91428" y="811355"/>
                  <a:pt x="104128" y="686472"/>
                </a:cubicBezTo>
                <a:cubicBezTo>
                  <a:pt x="116828" y="561589"/>
                  <a:pt x="198320" y="353097"/>
                  <a:pt x="243828" y="241972"/>
                </a:cubicBezTo>
                <a:cubicBezTo>
                  <a:pt x="289336" y="130847"/>
                  <a:pt x="421628" y="-10970"/>
                  <a:pt x="396228" y="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11A6D643-BB54-4EB6-92B3-3D7EF9F60CC9}"/>
              </a:ext>
            </a:extLst>
          </p:cNvPr>
          <p:cNvSpPr/>
          <p:nvPr/>
        </p:nvSpPr>
        <p:spPr>
          <a:xfrm>
            <a:off x="3753774" y="2783932"/>
            <a:ext cx="596916" cy="1033829"/>
          </a:xfrm>
          <a:custGeom>
            <a:avLst/>
            <a:gdLst>
              <a:gd name="connsiteX0" fmla="*/ 570576 w 596916"/>
              <a:gd name="connsiteY0" fmla="*/ 41818 h 1033829"/>
              <a:gd name="connsiteX1" fmla="*/ 519776 w 596916"/>
              <a:gd name="connsiteY1" fmla="*/ 48168 h 1033829"/>
              <a:gd name="connsiteX2" fmla="*/ 164176 w 596916"/>
              <a:gd name="connsiteY2" fmla="*/ 479968 h 1033829"/>
              <a:gd name="connsiteX3" fmla="*/ 68926 w 596916"/>
              <a:gd name="connsiteY3" fmla="*/ 740318 h 1033829"/>
              <a:gd name="connsiteX4" fmla="*/ 132426 w 596916"/>
              <a:gd name="connsiteY4" fmla="*/ 1032418 h 1033829"/>
              <a:gd name="connsiteX5" fmla="*/ 56226 w 596916"/>
              <a:gd name="connsiteY5" fmla="*/ 841918 h 1033829"/>
              <a:gd name="connsiteX6" fmla="*/ 5426 w 596916"/>
              <a:gd name="connsiteY6" fmla="*/ 626018 h 1033829"/>
              <a:gd name="connsiteX7" fmla="*/ 189576 w 596916"/>
              <a:gd name="connsiteY7" fmla="*/ 327568 h 1033829"/>
              <a:gd name="connsiteX8" fmla="*/ 570576 w 596916"/>
              <a:gd name="connsiteY8" fmla="*/ 41818 h 10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916" h="1033829">
                <a:moveTo>
                  <a:pt x="570576" y="41818"/>
                </a:moveTo>
                <a:cubicBezTo>
                  <a:pt x="625609" y="-4749"/>
                  <a:pt x="587509" y="-24857"/>
                  <a:pt x="519776" y="48168"/>
                </a:cubicBezTo>
                <a:cubicBezTo>
                  <a:pt x="452043" y="121193"/>
                  <a:pt x="239318" y="364610"/>
                  <a:pt x="164176" y="479968"/>
                </a:cubicBezTo>
                <a:cubicBezTo>
                  <a:pt x="89034" y="595326"/>
                  <a:pt x="74218" y="648243"/>
                  <a:pt x="68926" y="740318"/>
                </a:cubicBezTo>
                <a:cubicBezTo>
                  <a:pt x="63634" y="832393"/>
                  <a:pt x="134543" y="1015485"/>
                  <a:pt x="132426" y="1032418"/>
                </a:cubicBezTo>
                <a:cubicBezTo>
                  <a:pt x="130309" y="1049351"/>
                  <a:pt x="77393" y="909651"/>
                  <a:pt x="56226" y="841918"/>
                </a:cubicBezTo>
                <a:cubicBezTo>
                  <a:pt x="35059" y="774185"/>
                  <a:pt x="-16799" y="711743"/>
                  <a:pt x="5426" y="626018"/>
                </a:cubicBezTo>
                <a:cubicBezTo>
                  <a:pt x="27651" y="540293"/>
                  <a:pt x="92209" y="423876"/>
                  <a:pt x="189576" y="327568"/>
                </a:cubicBezTo>
                <a:cubicBezTo>
                  <a:pt x="286943" y="231260"/>
                  <a:pt x="515543" y="88385"/>
                  <a:pt x="570576" y="41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A5E8CB54-1074-4105-B8D9-8D9B77E7CD34}"/>
              </a:ext>
            </a:extLst>
          </p:cNvPr>
          <p:cNvSpPr/>
          <p:nvPr/>
        </p:nvSpPr>
        <p:spPr>
          <a:xfrm>
            <a:off x="4590121" y="2593082"/>
            <a:ext cx="868390" cy="1483871"/>
          </a:xfrm>
          <a:custGeom>
            <a:avLst/>
            <a:gdLst>
              <a:gd name="connsiteX0" fmla="*/ 32679 w 868390"/>
              <a:gd name="connsiteY0" fmla="*/ 35818 h 1483871"/>
              <a:gd name="connsiteX1" fmla="*/ 64429 w 868390"/>
              <a:gd name="connsiteY1" fmla="*/ 86618 h 1483871"/>
              <a:gd name="connsiteX2" fmla="*/ 743879 w 868390"/>
              <a:gd name="connsiteY2" fmla="*/ 1045468 h 1483871"/>
              <a:gd name="connsiteX3" fmla="*/ 832779 w 868390"/>
              <a:gd name="connsiteY3" fmla="*/ 1483618 h 1483871"/>
              <a:gd name="connsiteX4" fmla="*/ 851829 w 868390"/>
              <a:gd name="connsiteY4" fmla="*/ 1102618 h 1483871"/>
              <a:gd name="connsiteX5" fmla="*/ 597829 w 868390"/>
              <a:gd name="connsiteY5" fmla="*/ 708918 h 1483871"/>
              <a:gd name="connsiteX6" fmla="*/ 32679 w 868390"/>
              <a:gd name="connsiteY6" fmla="*/ 35818 h 148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390" h="1483871">
                <a:moveTo>
                  <a:pt x="32679" y="35818"/>
                </a:moveTo>
                <a:cubicBezTo>
                  <a:pt x="-56221" y="-67899"/>
                  <a:pt x="64429" y="86618"/>
                  <a:pt x="64429" y="86618"/>
                </a:cubicBezTo>
                <a:cubicBezTo>
                  <a:pt x="182962" y="254893"/>
                  <a:pt x="615821" y="812635"/>
                  <a:pt x="743879" y="1045468"/>
                </a:cubicBezTo>
                <a:cubicBezTo>
                  <a:pt x="871937" y="1278301"/>
                  <a:pt x="814787" y="1474093"/>
                  <a:pt x="832779" y="1483618"/>
                </a:cubicBezTo>
                <a:cubicBezTo>
                  <a:pt x="850771" y="1493143"/>
                  <a:pt x="890987" y="1231735"/>
                  <a:pt x="851829" y="1102618"/>
                </a:cubicBezTo>
                <a:cubicBezTo>
                  <a:pt x="812671" y="973501"/>
                  <a:pt x="728004" y="889893"/>
                  <a:pt x="597829" y="708918"/>
                </a:cubicBezTo>
                <a:cubicBezTo>
                  <a:pt x="467654" y="527943"/>
                  <a:pt x="121579" y="139535"/>
                  <a:pt x="32679" y="35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2317C530-8FBE-4F5D-B159-1502011D93B7}"/>
              </a:ext>
            </a:extLst>
          </p:cNvPr>
          <p:cNvSpPr/>
          <p:nvPr/>
        </p:nvSpPr>
        <p:spPr>
          <a:xfrm>
            <a:off x="4604716" y="1968373"/>
            <a:ext cx="2134420" cy="708868"/>
          </a:xfrm>
          <a:custGeom>
            <a:avLst/>
            <a:gdLst>
              <a:gd name="connsiteX0" fmla="*/ 5384 w 2134420"/>
              <a:gd name="connsiteY0" fmla="*/ 177927 h 708868"/>
              <a:gd name="connsiteX1" fmla="*/ 894384 w 2134420"/>
              <a:gd name="connsiteY1" fmla="*/ 25527 h 708868"/>
              <a:gd name="connsiteX2" fmla="*/ 1510334 w 2134420"/>
              <a:gd name="connsiteY2" fmla="*/ 133477 h 708868"/>
              <a:gd name="connsiteX3" fmla="*/ 2107234 w 2134420"/>
              <a:gd name="connsiteY3" fmla="*/ 685927 h 708868"/>
              <a:gd name="connsiteX4" fmla="*/ 1961184 w 2134420"/>
              <a:gd name="connsiteY4" fmla="*/ 558927 h 708868"/>
              <a:gd name="connsiteX5" fmla="*/ 1326184 w 2134420"/>
              <a:gd name="connsiteY5" fmla="*/ 146177 h 708868"/>
              <a:gd name="connsiteX6" fmla="*/ 557834 w 2134420"/>
              <a:gd name="connsiteY6" fmla="*/ 127 h 708868"/>
              <a:gd name="connsiteX7" fmla="*/ 5384 w 2134420"/>
              <a:gd name="connsiteY7" fmla="*/ 177927 h 70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4420" h="708868">
                <a:moveTo>
                  <a:pt x="5384" y="177927"/>
                </a:moveTo>
                <a:cubicBezTo>
                  <a:pt x="61476" y="182160"/>
                  <a:pt x="643559" y="32935"/>
                  <a:pt x="894384" y="25527"/>
                </a:cubicBezTo>
                <a:cubicBezTo>
                  <a:pt x="1145209" y="18119"/>
                  <a:pt x="1308192" y="23410"/>
                  <a:pt x="1510334" y="133477"/>
                </a:cubicBezTo>
                <a:cubicBezTo>
                  <a:pt x="1712476" y="243544"/>
                  <a:pt x="2032092" y="615019"/>
                  <a:pt x="2107234" y="685927"/>
                </a:cubicBezTo>
                <a:cubicBezTo>
                  <a:pt x="2182376" y="756835"/>
                  <a:pt x="2091359" y="648885"/>
                  <a:pt x="1961184" y="558927"/>
                </a:cubicBezTo>
                <a:cubicBezTo>
                  <a:pt x="1831009" y="468969"/>
                  <a:pt x="1560076" y="239310"/>
                  <a:pt x="1326184" y="146177"/>
                </a:cubicBezTo>
                <a:cubicBezTo>
                  <a:pt x="1092292" y="53044"/>
                  <a:pt x="770559" y="-3048"/>
                  <a:pt x="557834" y="127"/>
                </a:cubicBezTo>
                <a:cubicBezTo>
                  <a:pt x="345109" y="3302"/>
                  <a:pt x="-50708" y="173694"/>
                  <a:pt x="5384" y="177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5E67E3C1-FB33-407A-A08D-BE43AA30ACAC}"/>
              </a:ext>
            </a:extLst>
          </p:cNvPr>
          <p:cNvSpPr/>
          <p:nvPr/>
        </p:nvSpPr>
        <p:spPr>
          <a:xfrm>
            <a:off x="6623438" y="2580852"/>
            <a:ext cx="559596" cy="1995992"/>
          </a:xfrm>
          <a:custGeom>
            <a:avLst/>
            <a:gdLst>
              <a:gd name="connsiteX0" fmla="*/ 37712 w 559596"/>
              <a:gd name="connsiteY0" fmla="*/ 48048 h 1995992"/>
              <a:gd name="connsiteX1" fmla="*/ 44062 w 559596"/>
              <a:gd name="connsiteY1" fmla="*/ 98848 h 1995992"/>
              <a:gd name="connsiteX2" fmla="*/ 412362 w 559596"/>
              <a:gd name="connsiteY2" fmla="*/ 917998 h 1995992"/>
              <a:gd name="connsiteX3" fmla="*/ 469512 w 559596"/>
              <a:gd name="connsiteY3" fmla="*/ 1483148 h 1995992"/>
              <a:gd name="connsiteX4" fmla="*/ 329812 w 559596"/>
              <a:gd name="connsiteY4" fmla="*/ 1991148 h 1995992"/>
              <a:gd name="connsiteX5" fmla="*/ 488562 w 559596"/>
              <a:gd name="connsiteY5" fmla="*/ 1705398 h 1995992"/>
              <a:gd name="connsiteX6" fmla="*/ 552062 w 559596"/>
              <a:gd name="connsiteY6" fmla="*/ 1152948 h 1995992"/>
              <a:gd name="connsiteX7" fmla="*/ 323462 w 559596"/>
              <a:gd name="connsiteY7" fmla="*/ 403648 h 1995992"/>
              <a:gd name="connsiteX8" fmla="*/ 37712 w 559596"/>
              <a:gd name="connsiteY8" fmla="*/ 48048 h 199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596" h="1995992">
                <a:moveTo>
                  <a:pt x="37712" y="48048"/>
                </a:moveTo>
                <a:cubicBezTo>
                  <a:pt x="-8855" y="-2752"/>
                  <a:pt x="-18380" y="-46144"/>
                  <a:pt x="44062" y="98848"/>
                </a:cubicBezTo>
                <a:cubicBezTo>
                  <a:pt x="106504" y="243840"/>
                  <a:pt x="341454" y="687281"/>
                  <a:pt x="412362" y="917998"/>
                </a:cubicBezTo>
                <a:cubicBezTo>
                  <a:pt x="483270" y="1148715"/>
                  <a:pt x="483270" y="1304290"/>
                  <a:pt x="469512" y="1483148"/>
                </a:cubicBezTo>
                <a:cubicBezTo>
                  <a:pt x="455754" y="1662006"/>
                  <a:pt x="326637" y="1954106"/>
                  <a:pt x="329812" y="1991148"/>
                </a:cubicBezTo>
                <a:cubicBezTo>
                  <a:pt x="332987" y="2028190"/>
                  <a:pt x="451520" y="1845098"/>
                  <a:pt x="488562" y="1705398"/>
                </a:cubicBezTo>
                <a:cubicBezTo>
                  <a:pt x="525604" y="1565698"/>
                  <a:pt x="579579" y="1369906"/>
                  <a:pt x="552062" y="1152948"/>
                </a:cubicBezTo>
                <a:cubicBezTo>
                  <a:pt x="524545" y="935990"/>
                  <a:pt x="407070" y="586740"/>
                  <a:pt x="323462" y="403648"/>
                </a:cubicBezTo>
                <a:cubicBezTo>
                  <a:pt x="239854" y="220556"/>
                  <a:pt x="84279" y="98848"/>
                  <a:pt x="37712" y="48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45F7161D-36AE-46C0-B4CB-E74179B4F5CB}"/>
              </a:ext>
            </a:extLst>
          </p:cNvPr>
          <p:cNvSpPr/>
          <p:nvPr/>
        </p:nvSpPr>
        <p:spPr>
          <a:xfrm>
            <a:off x="3590694" y="1873334"/>
            <a:ext cx="1143278" cy="445081"/>
          </a:xfrm>
          <a:custGeom>
            <a:avLst/>
            <a:gdLst>
              <a:gd name="connsiteX0" fmla="*/ 1140056 w 1143278"/>
              <a:gd name="connsiteY0" fmla="*/ 444416 h 445081"/>
              <a:gd name="connsiteX1" fmla="*/ 1044806 w 1143278"/>
              <a:gd name="connsiteY1" fmla="*/ 57066 h 445081"/>
              <a:gd name="connsiteX2" fmla="*/ 701906 w 1143278"/>
              <a:gd name="connsiteY2" fmla="*/ 31666 h 445081"/>
              <a:gd name="connsiteX3" fmla="*/ 9756 w 1143278"/>
              <a:gd name="connsiteY3" fmla="*/ 342816 h 445081"/>
              <a:gd name="connsiteX4" fmla="*/ 339956 w 1143278"/>
              <a:gd name="connsiteY4" fmla="*/ 215816 h 445081"/>
              <a:gd name="connsiteX5" fmla="*/ 955906 w 1143278"/>
              <a:gd name="connsiteY5" fmla="*/ 152316 h 445081"/>
              <a:gd name="connsiteX6" fmla="*/ 1140056 w 1143278"/>
              <a:gd name="connsiteY6" fmla="*/ 444416 h 4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278" h="445081">
                <a:moveTo>
                  <a:pt x="1140056" y="444416"/>
                </a:moveTo>
                <a:cubicBezTo>
                  <a:pt x="1154873" y="428541"/>
                  <a:pt x="1117831" y="125858"/>
                  <a:pt x="1044806" y="57066"/>
                </a:cubicBezTo>
                <a:cubicBezTo>
                  <a:pt x="971781" y="-11726"/>
                  <a:pt x="874414" y="-15959"/>
                  <a:pt x="701906" y="31666"/>
                </a:cubicBezTo>
                <a:cubicBezTo>
                  <a:pt x="529398" y="79291"/>
                  <a:pt x="70081" y="312124"/>
                  <a:pt x="9756" y="342816"/>
                </a:cubicBezTo>
                <a:cubicBezTo>
                  <a:pt x="-50569" y="373508"/>
                  <a:pt x="182264" y="247566"/>
                  <a:pt x="339956" y="215816"/>
                </a:cubicBezTo>
                <a:cubicBezTo>
                  <a:pt x="497648" y="184066"/>
                  <a:pt x="822556" y="117391"/>
                  <a:pt x="955906" y="152316"/>
                </a:cubicBezTo>
                <a:cubicBezTo>
                  <a:pt x="1089256" y="187241"/>
                  <a:pt x="1125239" y="460291"/>
                  <a:pt x="1140056" y="444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1A4401FB-62E5-4AAE-BB52-C5187A465DF1}"/>
              </a:ext>
            </a:extLst>
          </p:cNvPr>
          <p:cNvSpPr/>
          <p:nvPr/>
        </p:nvSpPr>
        <p:spPr>
          <a:xfrm>
            <a:off x="3111041" y="2243634"/>
            <a:ext cx="1266346" cy="616830"/>
          </a:xfrm>
          <a:custGeom>
            <a:avLst/>
            <a:gdLst>
              <a:gd name="connsiteX0" fmla="*/ 1264109 w 1266346"/>
              <a:gd name="connsiteY0" fmla="*/ 150316 h 616830"/>
              <a:gd name="connsiteX1" fmla="*/ 838659 w 1266346"/>
              <a:gd name="connsiteY1" fmla="*/ 4266 h 616830"/>
              <a:gd name="connsiteX2" fmla="*/ 406859 w 1266346"/>
              <a:gd name="connsiteY2" fmla="*/ 93166 h 616830"/>
              <a:gd name="connsiteX3" fmla="*/ 6809 w 1266346"/>
              <a:gd name="connsiteY3" fmla="*/ 607516 h 616830"/>
              <a:gd name="connsiteX4" fmla="*/ 190959 w 1266346"/>
              <a:gd name="connsiteY4" fmla="*/ 397966 h 616830"/>
              <a:gd name="connsiteX5" fmla="*/ 648159 w 1266346"/>
              <a:gd name="connsiteY5" fmla="*/ 61416 h 616830"/>
              <a:gd name="connsiteX6" fmla="*/ 1264109 w 1266346"/>
              <a:gd name="connsiteY6" fmla="*/ 150316 h 61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346" h="616830">
                <a:moveTo>
                  <a:pt x="1264109" y="150316"/>
                </a:moveTo>
                <a:cubicBezTo>
                  <a:pt x="1295859" y="140791"/>
                  <a:pt x="981534" y="13791"/>
                  <a:pt x="838659" y="4266"/>
                </a:cubicBezTo>
                <a:cubicBezTo>
                  <a:pt x="695784" y="-5259"/>
                  <a:pt x="545501" y="-7376"/>
                  <a:pt x="406859" y="93166"/>
                </a:cubicBezTo>
                <a:cubicBezTo>
                  <a:pt x="268217" y="193708"/>
                  <a:pt x="42792" y="556716"/>
                  <a:pt x="6809" y="607516"/>
                </a:cubicBezTo>
                <a:cubicBezTo>
                  <a:pt x="-29174" y="658316"/>
                  <a:pt x="84067" y="488983"/>
                  <a:pt x="190959" y="397966"/>
                </a:cubicBezTo>
                <a:cubicBezTo>
                  <a:pt x="297851" y="306949"/>
                  <a:pt x="464009" y="98458"/>
                  <a:pt x="648159" y="61416"/>
                </a:cubicBezTo>
                <a:cubicBezTo>
                  <a:pt x="832309" y="24374"/>
                  <a:pt x="1232359" y="159841"/>
                  <a:pt x="1264109" y="150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DFEE2EB0-7058-41FC-A54D-90B7C91041E3}"/>
              </a:ext>
            </a:extLst>
          </p:cNvPr>
          <p:cNvSpPr/>
          <p:nvPr/>
        </p:nvSpPr>
        <p:spPr>
          <a:xfrm>
            <a:off x="3037241" y="2663675"/>
            <a:ext cx="968812" cy="463586"/>
          </a:xfrm>
          <a:custGeom>
            <a:avLst/>
            <a:gdLst>
              <a:gd name="connsiteX0" fmla="*/ 848959 w 968812"/>
              <a:gd name="connsiteY0" fmla="*/ 28725 h 463586"/>
              <a:gd name="connsiteX1" fmla="*/ 353659 w 968812"/>
              <a:gd name="connsiteY1" fmla="*/ 9675 h 463586"/>
              <a:gd name="connsiteX2" fmla="*/ 80609 w 968812"/>
              <a:gd name="connsiteY2" fmla="*/ 193825 h 463586"/>
              <a:gd name="connsiteX3" fmla="*/ 10759 w 968812"/>
              <a:gd name="connsiteY3" fmla="*/ 460525 h 463586"/>
              <a:gd name="connsiteX4" fmla="*/ 99659 w 968812"/>
              <a:gd name="connsiteY4" fmla="*/ 320825 h 463586"/>
              <a:gd name="connsiteX5" fmla="*/ 906109 w 968812"/>
              <a:gd name="connsiteY5" fmla="*/ 54125 h 463586"/>
              <a:gd name="connsiteX6" fmla="*/ 848959 w 968812"/>
              <a:gd name="connsiteY6" fmla="*/ 28725 h 46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812" h="463586">
                <a:moveTo>
                  <a:pt x="848959" y="28725"/>
                </a:moveTo>
                <a:cubicBezTo>
                  <a:pt x="756884" y="21317"/>
                  <a:pt x="481717" y="-17842"/>
                  <a:pt x="353659" y="9675"/>
                </a:cubicBezTo>
                <a:cubicBezTo>
                  <a:pt x="225601" y="37192"/>
                  <a:pt x="137759" y="118683"/>
                  <a:pt x="80609" y="193825"/>
                </a:cubicBezTo>
                <a:cubicBezTo>
                  <a:pt x="23459" y="268967"/>
                  <a:pt x="7584" y="439358"/>
                  <a:pt x="10759" y="460525"/>
                </a:cubicBezTo>
                <a:cubicBezTo>
                  <a:pt x="13934" y="481692"/>
                  <a:pt x="-49566" y="388558"/>
                  <a:pt x="99659" y="320825"/>
                </a:cubicBezTo>
                <a:cubicBezTo>
                  <a:pt x="248884" y="253092"/>
                  <a:pt x="778051" y="104925"/>
                  <a:pt x="906109" y="54125"/>
                </a:cubicBezTo>
                <a:cubicBezTo>
                  <a:pt x="1034167" y="3325"/>
                  <a:pt x="941034" y="36133"/>
                  <a:pt x="848959" y="28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7085FC66-13A0-4139-9400-8BAA145D0A83}"/>
              </a:ext>
            </a:extLst>
          </p:cNvPr>
          <p:cNvSpPr/>
          <p:nvPr/>
        </p:nvSpPr>
        <p:spPr>
          <a:xfrm>
            <a:off x="2914682" y="3054137"/>
            <a:ext cx="413716" cy="664095"/>
          </a:xfrm>
          <a:custGeom>
            <a:avLst/>
            <a:gdLst>
              <a:gd name="connsiteX0" fmla="*/ 412718 w 413716"/>
              <a:gd name="connsiteY0" fmla="*/ 213 h 664095"/>
              <a:gd name="connsiteX1" fmla="*/ 158718 w 413716"/>
              <a:gd name="connsiteY1" fmla="*/ 184363 h 664095"/>
              <a:gd name="connsiteX2" fmla="*/ 6318 w 413716"/>
              <a:gd name="connsiteY2" fmla="*/ 660613 h 664095"/>
              <a:gd name="connsiteX3" fmla="*/ 31718 w 413716"/>
              <a:gd name="connsiteY3" fmla="*/ 387563 h 664095"/>
              <a:gd name="connsiteX4" fmla="*/ 57118 w 413716"/>
              <a:gd name="connsiteY4" fmla="*/ 152613 h 664095"/>
              <a:gd name="connsiteX5" fmla="*/ 412718 w 413716"/>
              <a:gd name="connsiteY5" fmla="*/ 213 h 66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716" h="664095">
                <a:moveTo>
                  <a:pt x="412718" y="213"/>
                </a:moveTo>
                <a:cubicBezTo>
                  <a:pt x="429651" y="5505"/>
                  <a:pt x="226451" y="74296"/>
                  <a:pt x="158718" y="184363"/>
                </a:cubicBezTo>
                <a:cubicBezTo>
                  <a:pt x="90985" y="294430"/>
                  <a:pt x="27485" y="626746"/>
                  <a:pt x="6318" y="660613"/>
                </a:cubicBezTo>
                <a:cubicBezTo>
                  <a:pt x="-14849" y="694480"/>
                  <a:pt x="23251" y="472230"/>
                  <a:pt x="31718" y="387563"/>
                </a:cubicBezTo>
                <a:cubicBezTo>
                  <a:pt x="40185" y="302896"/>
                  <a:pt x="-7440" y="216113"/>
                  <a:pt x="57118" y="152613"/>
                </a:cubicBezTo>
                <a:cubicBezTo>
                  <a:pt x="121676" y="89113"/>
                  <a:pt x="395785" y="-5079"/>
                  <a:pt x="412718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3425AE7D-8E65-40FD-8C22-8AF3ADF10196}"/>
              </a:ext>
            </a:extLst>
          </p:cNvPr>
          <p:cNvSpPr/>
          <p:nvPr/>
        </p:nvSpPr>
        <p:spPr>
          <a:xfrm>
            <a:off x="2928136" y="3326864"/>
            <a:ext cx="298872" cy="1148861"/>
          </a:xfrm>
          <a:custGeom>
            <a:avLst/>
            <a:gdLst>
              <a:gd name="connsiteX0" fmla="*/ 297664 w 298872"/>
              <a:gd name="connsiteY0" fmla="*/ 536 h 1148861"/>
              <a:gd name="connsiteX1" fmla="*/ 30964 w 298872"/>
              <a:gd name="connsiteY1" fmla="*/ 311686 h 1148861"/>
              <a:gd name="connsiteX2" fmla="*/ 5564 w 298872"/>
              <a:gd name="connsiteY2" fmla="*/ 1143536 h 1148861"/>
              <a:gd name="connsiteX3" fmla="*/ 30964 w 298872"/>
              <a:gd name="connsiteY3" fmla="*/ 648236 h 1148861"/>
              <a:gd name="connsiteX4" fmla="*/ 126214 w 298872"/>
              <a:gd name="connsiteY4" fmla="*/ 248186 h 1148861"/>
              <a:gd name="connsiteX5" fmla="*/ 297664 w 298872"/>
              <a:gd name="connsiteY5" fmla="*/ 536 h 114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72" h="1148861">
                <a:moveTo>
                  <a:pt x="297664" y="536"/>
                </a:moveTo>
                <a:cubicBezTo>
                  <a:pt x="281789" y="11119"/>
                  <a:pt x="79647" y="121186"/>
                  <a:pt x="30964" y="311686"/>
                </a:cubicBezTo>
                <a:cubicBezTo>
                  <a:pt x="-17719" y="502186"/>
                  <a:pt x="5564" y="1087444"/>
                  <a:pt x="5564" y="1143536"/>
                </a:cubicBezTo>
                <a:cubicBezTo>
                  <a:pt x="5564" y="1199628"/>
                  <a:pt x="10856" y="797461"/>
                  <a:pt x="30964" y="648236"/>
                </a:cubicBezTo>
                <a:cubicBezTo>
                  <a:pt x="51072" y="499011"/>
                  <a:pt x="83881" y="358253"/>
                  <a:pt x="126214" y="248186"/>
                </a:cubicBezTo>
                <a:cubicBezTo>
                  <a:pt x="168547" y="138119"/>
                  <a:pt x="313539" y="-10047"/>
                  <a:pt x="297664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55A3B672-4064-4404-90F1-0B2BC330AF5E}"/>
              </a:ext>
            </a:extLst>
          </p:cNvPr>
          <p:cNvSpPr/>
          <p:nvPr/>
        </p:nvSpPr>
        <p:spPr>
          <a:xfrm>
            <a:off x="2102386" y="2017564"/>
            <a:ext cx="1417659" cy="488082"/>
          </a:xfrm>
          <a:custGeom>
            <a:avLst/>
            <a:gdLst>
              <a:gd name="connsiteX0" fmla="*/ 1339314 w 1417659"/>
              <a:gd name="connsiteY0" fmla="*/ 454703 h 488082"/>
              <a:gd name="connsiteX1" fmla="*/ 1296981 w 1417659"/>
              <a:gd name="connsiteY1" fmla="*/ 420836 h 488082"/>
              <a:gd name="connsiteX2" fmla="*/ 797447 w 1417659"/>
              <a:gd name="connsiteY2" fmla="*/ 86403 h 488082"/>
              <a:gd name="connsiteX3" fmla="*/ 14281 w 1417659"/>
              <a:gd name="connsiteY3" fmla="*/ 18669 h 488082"/>
              <a:gd name="connsiteX4" fmla="*/ 369881 w 1417659"/>
              <a:gd name="connsiteY4" fmla="*/ 39836 h 488082"/>
              <a:gd name="connsiteX5" fmla="*/ 1339314 w 1417659"/>
              <a:gd name="connsiteY5" fmla="*/ 454703 h 48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659" h="488082">
                <a:moveTo>
                  <a:pt x="1339314" y="454703"/>
                </a:moveTo>
                <a:cubicBezTo>
                  <a:pt x="1493831" y="518203"/>
                  <a:pt x="1387292" y="482219"/>
                  <a:pt x="1296981" y="420836"/>
                </a:cubicBezTo>
                <a:cubicBezTo>
                  <a:pt x="1206670" y="359453"/>
                  <a:pt x="1011230" y="153431"/>
                  <a:pt x="797447" y="86403"/>
                </a:cubicBezTo>
                <a:cubicBezTo>
                  <a:pt x="583664" y="19375"/>
                  <a:pt x="85542" y="26430"/>
                  <a:pt x="14281" y="18669"/>
                </a:cubicBezTo>
                <a:cubicBezTo>
                  <a:pt x="-56980" y="10908"/>
                  <a:pt x="150453" y="-29308"/>
                  <a:pt x="369881" y="39836"/>
                </a:cubicBezTo>
                <a:cubicBezTo>
                  <a:pt x="589309" y="108980"/>
                  <a:pt x="1184797" y="391203"/>
                  <a:pt x="1339314" y="454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3324C9D5-5C27-4644-81D8-AAEC4798BF20}"/>
              </a:ext>
            </a:extLst>
          </p:cNvPr>
          <p:cNvSpPr/>
          <p:nvPr/>
        </p:nvSpPr>
        <p:spPr>
          <a:xfrm>
            <a:off x="1866689" y="2107943"/>
            <a:ext cx="1035562" cy="140805"/>
          </a:xfrm>
          <a:custGeom>
            <a:avLst/>
            <a:gdLst>
              <a:gd name="connsiteX0" fmla="*/ 1033144 w 1035562"/>
              <a:gd name="connsiteY0" fmla="*/ 101857 h 140805"/>
              <a:gd name="connsiteX1" fmla="*/ 415078 w 1035562"/>
              <a:gd name="connsiteY1" fmla="*/ 257 h 140805"/>
              <a:gd name="connsiteX2" fmla="*/ 17144 w 1035562"/>
              <a:gd name="connsiteY2" fmla="*/ 135724 h 140805"/>
              <a:gd name="connsiteX3" fmla="*/ 169544 w 1035562"/>
              <a:gd name="connsiteY3" fmla="*/ 110324 h 140805"/>
              <a:gd name="connsiteX4" fmla="*/ 1033144 w 1035562"/>
              <a:gd name="connsiteY4" fmla="*/ 101857 h 1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562" h="140805">
                <a:moveTo>
                  <a:pt x="1033144" y="101857"/>
                </a:moveTo>
                <a:cubicBezTo>
                  <a:pt x="1074066" y="83512"/>
                  <a:pt x="584411" y="-5388"/>
                  <a:pt x="415078" y="257"/>
                </a:cubicBezTo>
                <a:cubicBezTo>
                  <a:pt x="245745" y="5901"/>
                  <a:pt x="58066" y="117379"/>
                  <a:pt x="17144" y="135724"/>
                </a:cubicBezTo>
                <a:cubicBezTo>
                  <a:pt x="-23778" y="154069"/>
                  <a:pt x="1622" y="117380"/>
                  <a:pt x="169544" y="110324"/>
                </a:cubicBezTo>
                <a:cubicBezTo>
                  <a:pt x="337466" y="103268"/>
                  <a:pt x="992222" y="120202"/>
                  <a:pt x="1033144" y="101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0281F0C3-A961-4B5C-A458-5F3EAECF94AC}"/>
              </a:ext>
            </a:extLst>
          </p:cNvPr>
          <p:cNvSpPr/>
          <p:nvPr/>
        </p:nvSpPr>
        <p:spPr>
          <a:xfrm>
            <a:off x="1675091" y="2212583"/>
            <a:ext cx="1702436" cy="1238173"/>
          </a:xfrm>
          <a:custGeom>
            <a:avLst/>
            <a:gdLst>
              <a:gd name="connsiteX0" fmla="*/ 1690409 w 1702436"/>
              <a:gd name="connsiteY0" fmla="*/ 263917 h 1238173"/>
              <a:gd name="connsiteX1" fmla="*/ 1046942 w 1702436"/>
              <a:gd name="connsiteY1" fmla="*/ 31084 h 1238173"/>
              <a:gd name="connsiteX2" fmla="*/ 445809 w 1702436"/>
              <a:gd name="connsiteY2" fmla="*/ 132684 h 1238173"/>
              <a:gd name="connsiteX3" fmla="*/ 30942 w 1702436"/>
              <a:gd name="connsiteY3" fmla="*/ 1203717 h 1238173"/>
              <a:gd name="connsiteX4" fmla="*/ 69042 w 1702436"/>
              <a:gd name="connsiteY4" fmla="*/ 903150 h 1238173"/>
              <a:gd name="connsiteX5" fmla="*/ 378076 w 1702436"/>
              <a:gd name="connsiteY5" fmla="*/ 187717 h 1238173"/>
              <a:gd name="connsiteX6" fmla="*/ 1381376 w 1702436"/>
              <a:gd name="connsiteY6" fmla="*/ 153850 h 1238173"/>
              <a:gd name="connsiteX7" fmla="*/ 1690409 w 1702436"/>
              <a:gd name="connsiteY7" fmla="*/ 263917 h 123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2436" h="1238173">
                <a:moveTo>
                  <a:pt x="1690409" y="263917"/>
                </a:moveTo>
                <a:cubicBezTo>
                  <a:pt x="1634670" y="243456"/>
                  <a:pt x="1254375" y="52956"/>
                  <a:pt x="1046942" y="31084"/>
                </a:cubicBezTo>
                <a:cubicBezTo>
                  <a:pt x="839509" y="9212"/>
                  <a:pt x="615142" y="-62755"/>
                  <a:pt x="445809" y="132684"/>
                </a:cubicBezTo>
                <a:cubicBezTo>
                  <a:pt x="276476" y="328123"/>
                  <a:pt x="93736" y="1075306"/>
                  <a:pt x="30942" y="1203717"/>
                </a:cubicBezTo>
                <a:cubicBezTo>
                  <a:pt x="-31852" y="1332128"/>
                  <a:pt x="11186" y="1072483"/>
                  <a:pt x="69042" y="903150"/>
                </a:cubicBezTo>
                <a:cubicBezTo>
                  <a:pt x="126898" y="733817"/>
                  <a:pt x="159354" y="312600"/>
                  <a:pt x="378076" y="187717"/>
                </a:cubicBezTo>
                <a:cubicBezTo>
                  <a:pt x="596798" y="62834"/>
                  <a:pt x="1160537" y="139033"/>
                  <a:pt x="1381376" y="153850"/>
                </a:cubicBezTo>
                <a:cubicBezTo>
                  <a:pt x="1602215" y="168667"/>
                  <a:pt x="1746148" y="284378"/>
                  <a:pt x="1690409" y="263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62C3A398-C2C4-463F-9313-A812C139B963}"/>
              </a:ext>
            </a:extLst>
          </p:cNvPr>
          <p:cNvSpPr/>
          <p:nvPr/>
        </p:nvSpPr>
        <p:spPr>
          <a:xfrm>
            <a:off x="2230018" y="2624873"/>
            <a:ext cx="1052854" cy="869071"/>
          </a:xfrm>
          <a:custGeom>
            <a:avLst/>
            <a:gdLst>
              <a:gd name="connsiteX0" fmla="*/ 1050815 w 1052854"/>
              <a:gd name="connsiteY0" fmla="*/ 20960 h 869071"/>
              <a:gd name="connsiteX1" fmla="*/ 563982 w 1052854"/>
              <a:gd name="connsiteY1" fmla="*/ 46360 h 869071"/>
              <a:gd name="connsiteX2" fmla="*/ 212615 w 1052854"/>
              <a:gd name="connsiteY2" fmla="*/ 351160 h 869071"/>
              <a:gd name="connsiteX3" fmla="*/ 13649 w 1052854"/>
              <a:gd name="connsiteY3" fmla="*/ 859160 h 869071"/>
              <a:gd name="connsiteX4" fmla="*/ 55982 w 1052854"/>
              <a:gd name="connsiteY4" fmla="*/ 639027 h 869071"/>
              <a:gd name="connsiteX5" fmla="*/ 365015 w 1052854"/>
              <a:gd name="connsiteY5" fmla="*/ 59060 h 869071"/>
              <a:gd name="connsiteX6" fmla="*/ 1050815 w 1052854"/>
              <a:gd name="connsiteY6" fmla="*/ 20960 h 86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854" h="869071">
                <a:moveTo>
                  <a:pt x="1050815" y="20960"/>
                </a:moveTo>
                <a:cubicBezTo>
                  <a:pt x="1083976" y="18843"/>
                  <a:pt x="703682" y="-8673"/>
                  <a:pt x="563982" y="46360"/>
                </a:cubicBezTo>
                <a:cubicBezTo>
                  <a:pt x="424282" y="101393"/>
                  <a:pt x="304337" y="215693"/>
                  <a:pt x="212615" y="351160"/>
                </a:cubicBezTo>
                <a:cubicBezTo>
                  <a:pt x="120893" y="486627"/>
                  <a:pt x="39754" y="811182"/>
                  <a:pt x="13649" y="859160"/>
                </a:cubicBezTo>
                <a:cubicBezTo>
                  <a:pt x="-12456" y="907138"/>
                  <a:pt x="-2579" y="772377"/>
                  <a:pt x="55982" y="639027"/>
                </a:cubicBezTo>
                <a:cubicBezTo>
                  <a:pt x="114543" y="505677"/>
                  <a:pt x="194976" y="165599"/>
                  <a:pt x="365015" y="59060"/>
                </a:cubicBezTo>
                <a:cubicBezTo>
                  <a:pt x="535054" y="-47479"/>
                  <a:pt x="1017654" y="23077"/>
                  <a:pt x="1050815" y="20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84E198F0-DE40-4FFE-82FD-47065EE526D9}"/>
              </a:ext>
            </a:extLst>
          </p:cNvPr>
          <p:cNvSpPr/>
          <p:nvPr/>
        </p:nvSpPr>
        <p:spPr>
          <a:xfrm>
            <a:off x="1752224" y="2548364"/>
            <a:ext cx="1561136" cy="1598702"/>
          </a:xfrm>
          <a:custGeom>
            <a:avLst/>
            <a:gdLst>
              <a:gd name="connsiteX0" fmla="*/ 1558243 w 1561136"/>
              <a:gd name="connsiteY0" fmla="*/ 38203 h 1598702"/>
              <a:gd name="connsiteX1" fmla="*/ 487209 w 1561136"/>
              <a:gd name="connsiteY1" fmla="*/ 76303 h 1598702"/>
              <a:gd name="connsiteX2" fmla="*/ 4609 w 1561136"/>
              <a:gd name="connsiteY2" fmla="*/ 914503 h 1598702"/>
              <a:gd name="connsiteX3" fmla="*/ 241676 w 1561136"/>
              <a:gd name="connsiteY3" fmla="*/ 1566436 h 1598702"/>
              <a:gd name="connsiteX4" fmla="*/ 207809 w 1561136"/>
              <a:gd name="connsiteY4" fmla="*/ 1414036 h 1598702"/>
              <a:gd name="connsiteX5" fmla="*/ 169709 w 1561136"/>
              <a:gd name="connsiteY5" fmla="*/ 677436 h 1598702"/>
              <a:gd name="connsiteX6" fmla="*/ 783543 w 1561136"/>
              <a:gd name="connsiteY6" fmla="*/ 72069 h 1598702"/>
              <a:gd name="connsiteX7" fmla="*/ 1558243 w 1561136"/>
              <a:gd name="connsiteY7" fmla="*/ 38203 h 159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1136" h="1598702">
                <a:moveTo>
                  <a:pt x="1558243" y="38203"/>
                </a:moveTo>
                <a:cubicBezTo>
                  <a:pt x="1508854" y="38909"/>
                  <a:pt x="746148" y="-69747"/>
                  <a:pt x="487209" y="76303"/>
                </a:cubicBezTo>
                <a:cubicBezTo>
                  <a:pt x="228270" y="222353"/>
                  <a:pt x="45531" y="666148"/>
                  <a:pt x="4609" y="914503"/>
                </a:cubicBezTo>
                <a:cubicBezTo>
                  <a:pt x="-36313" y="1162858"/>
                  <a:pt x="207809" y="1483181"/>
                  <a:pt x="241676" y="1566436"/>
                </a:cubicBezTo>
                <a:cubicBezTo>
                  <a:pt x="275543" y="1649692"/>
                  <a:pt x="219803" y="1562203"/>
                  <a:pt x="207809" y="1414036"/>
                </a:cubicBezTo>
                <a:cubicBezTo>
                  <a:pt x="195815" y="1265869"/>
                  <a:pt x="73753" y="901097"/>
                  <a:pt x="169709" y="677436"/>
                </a:cubicBezTo>
                <a:cubicBezTo>
                  <a:pt x="265665" y="453775"/>
                  <a:pt x="555648" y="179314"/>
                  <a:pt x="783543" y="72069"/>
                </a:cubicBezTo>
                <a:cubicBezTo>
                  <a:pt x="1011437" y="-35176"/>
                  <a:pt x="1607632" y="37497"/>
                  <a:pt x="1558243" y="38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020988D9-769A-4E21-828C-245E85A021AB}"/>
              </a:ext>
            </a:extLst>
          </p:cNvPr>
          <p:cNvSpPr/>
          <p:nvPr/>
        </p:nvSpPr>
        <p:spPr>
          <a:xfrm>
            <a:off x="2776878" y="2628849"/>
            <a:ext cx="537324" cy="1919333"/>
          </a:xfrm>
          <a:custGeom>
            <a:avLst/>
            <a:gdLst>
              <a:gd name="connsiteX0" fmla="*/ 529355 w 537324"/>
              <a:gd name="connsiteY0" fmla="*/ 50851 h 1919333"/>
              <a:gd name="connsiteX1" fmla="*/ 381189 w 537324"/>
              <a:gd name="connsiteY1" fmla="*/ 12751 h 1919333"/>
              <a:gd name="connsiteX2" fmla="*/ 211855 w 537324"/>
              <a:gd name="connsiteY2" fmla="*/ 241351 h 1919333"/>
              <a:gd name="connsiteX3" fmla="*/ 59455 w 537324"/>
              <a:gd name="connsiteY3" fmla="*/ 1096484 h 1919333"/>
              <a:gd name="connsiteX4" fmla="*/ 182222 w 537324"/>
              <a:gd name="connsiteY4" fmla="*/ 1858484 h 1919333"/>
              <a:gd name="connsiteX5" fmla="*/ 148355 w 537324"/>
              <a:gd name="connsiteY5" fmla="*/ 1761118 h 1919333"/>
              <a:gd name="connsiteX6" fmla="*/ 189 w 537324"/>
              <a:gd name="connsiteY6" fmla="*/ 880584 h 1919333"/>
              <a:gd name="connsiteX7" fmla="*/ 127189 w 537324"/>
              <a:gd name="connsiteY7" fmla="*/ 232884 h 1919333"/>
              <a:gd name="connsiteX8" fmla="*/ 529355 w 537324"/>
              <a:gd name="connsiteY8" fmla="*/ 50851 h 191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324" h="1919333">
                <a:moveTo>
                  <a:pt x="529355" y="50851"/>
                </a:moveTo>
                <a:cubicBezTo>
                  <a:pt x="571688" y="14162"/>
                  <a:pt x="434106" y="-18999"/>
                  <a:pt x="381189" y="12751"/>
                </a:cubicBezTo>
                <a:cubicBezTo>
                  <a:pt x="328272" y="44501"/>
                  <a:pt x="265477" y="60729"/>
                  <a:pt x="211855" y="241351"/>
                </a:cubicBezTo>
                <a:cubicBezTo>
                  <a:pt x="158233" y="421973"/>
                  <a:pt x="64394" y="826962"/>
                  <a:pt x="59455" y="1096484"/>
                </a:cubicBezTo>
                <a:cubicBezTo>
                  <a:pt x="54516" y="1366006"/>
                  <a:pt x="167405" y="1747712"/>
                  <a:pt x="182222" y="1858484"/>
                </a:cubicBezTo>
                <a:cubicBezTo>
                  <a:pt x="197039" y="1969256"/>
                  <a:pt x="178694" y="1924101"/>
                  <a:pt x="148355" y="1761118"/>
                </a:cubicBezTo>
                <a:cubicBezTo>
                  <a:pt x="118016" y="1598135"/>
                  <a:pt x="3717" y="1135290"/>
                  <a:pt x="189" y="880584"/>
                </a:cubicBezTo>
                <a:cubicBezTo>
                  <a:pt x="-3339" y="625878"/>
                  <a:pt x="42522" y="376817"/>
                  <a:pt x="127189" y="232884"/>
                </a:cubicBezTo>
                <a:cubicBezTo>
                  <a:pt x="211856" y="88951"/>
                  <a:pt x="487022" y="87540"/>
                  <a:pt x="529355" y="50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AEF7FD7C-DD12-4251-8323-B8FDBF15E30A}"/>
              </a:ext>
            </a:extLst>
          </p:cNvPr>
          <p:cNvSpPr/>
          <p:nvPr/>
        </p:nvSpPr>
        <p:spPr>
          <a:xfrm>
            <a:off x="1976477" y="4003473"/>
            <a:ext cx="817564" cy="1123259"/>
          </a:xfrm>
          <a:custGeom>
            <a:avLst/>
            <a:gdLst>
              <a:gd name="connsiteX0" fmla="*/ 817523 w 817564"/>
              <a:gd name="connsiteY0" fmla="*/ 1123094 h 1123259"/>
              <a:gd name="connsiteX1" fmla="*/ 449223 w 817564"/>
              <a:gd name="connsiteY1" fmla="*/ 860627 h 1123259"/>
              <a:gd name="connsiteX2" fmla="*/ 63990 w 817564"/>
              <a:gd name="connsiteY2" fmla="*/ 352627 h 1123259"/>
              <a:gd name="connsiteX3" fmla="*/ 17423 w 817564"/>
              <a:gd name="connsiteY3" fmla="*/ 18194 h 1123259"/>
              <a:gd name="connsiteX4" fmla="*/ 42823 w 817564"/>
              <a:gd name="connsiteY4" fmla="*/ 128260 h 1123259"/>
              <a:gd name="connsiteX5" fmla="*/ 470390 w 817564"/>
              <a:gd name="connsiteY5" fmla="*/ 826760 h 1123259"/>
              <a:gd name="connsiteX6" fmla="*/ 817523 w 817564"/>
              <a:gd name="connsiteY6" fmla="*/ 1123094 h 112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564" h="1123259">
                <a:moveTo>
                  <a:pt x="817523" y="1123094"/>
                </a:moveTo>
                <a:cubicBezTo>
                  <a:pt x="813995" y="1128739"/>
                  <a:pt x="574812" y="989038"/>
                  <a:pt x="449223" y="860627"/>
                </a:cubicBezTo>
                <a:cubicBezTo>
                  <a:pt x="323634" y="732216"/>
                  <a:pt x="135957" y="493032"/>
                  <a:pt x="63990" y="352627"/>
                </a:cubicBezTo>
                <a:cubicBezTo>
                  <a:pt x="-7977" y="212222"/>
                  <a:pt x="20951" y="55588"/>
                  <a:pt x="17423" y="18194"/>
                </a:cubicBezTo>
                <a:cubicBezTo>
                  <a:pt x="13895" y="-19201"/>
                  <a:pt x="-32672" y="-6501"/>
                  <a:pt x="42823" y="128260"/>
                </a:cubicBezTo>
                <a:cubicBezTo>
                  <a:pt x="118317" y="263021"/>
                  <a:pt x="341979" y="667304"/>
                  <a:pt x="470390" y="826760"/>
                </a:cubicBezTo>
                <a:cubicBezTo>
                  <a:pt x="598801" y="986216"/>
                  <a:pt x="821051" y="1117449"/>
                  <a:pt x="817523" y="1123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25792147-B91E-47CA-9AD7-25D6B47F65C1}"/>
              </a:ext>
            </a:extLst>
          </p:cNvPr>
          <p:cNvSpPr/>
          <p:nvPr/>
        </p:nvSpPr>
        <p:spPr>
          <a:xfrm>
            <a:off x="1946593" y="2684308"/>
            <a:ext cx="790172" cy="2290158"/>
          </a:xfrm>
          <a:custGeom>
            <a:avLst/>
            <a:gdLst>
              <a:gd name="connsiteX0" fmla="*/ 576474 w 790172"/>
              <a:gd name="connsiteY0" fmla="*/ 8092 h 2290158"/>
              <a:gd name="connsiteX1" fmla="*/ 115040 w 790172"/>
              <a:gd name="connsiteY1" fmla="*/ 765859 h 2290158"/>
              <a:gd name="connsiteX2" fmla="*/ 766974 w 790172"/>
              <a:gd name="connsiteY2" fmla="*/ 2222125 h 2290158"/>
              <a:gd name="connsiteX3" fmla="*/ 601874 w 790172"/>
              <a:gd name="connsiteY3" fmla="*/ 1972359 h 2290158"/>
              <a:gd name="connsiteX4" fmla="*/ 191240 w 790172"/>
              <a:gd name="connsiteY4" fmla="*/ 1278092 h 2290158"/>
              <a:gd name="connsiteX5" fmla="*/ 740 w 790172"/>
              <a:gd name="connsiteY5" fmla="*/ 630392 h 2290158"/>
              <a:gd name="connsiteX6" fmla="*/ 144674 w 790172"/>
              <a:gd name="connsiteY6" fmla="*/ 380625 h 2290158"/>
              <a:gd name="connsiteX7" fmla="*/ 576474 w 790172"/>
              <a:gd name="connsiteY7" fmla="*/ 8092 h 22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172" h="2290158">
                <a:moveTo>
                  <a:pt x="576474" y="8092"/>
                </a:moveTo>
                <a:cubicBezTo>
                  <a:pt x="571535" y="72298"/>
                  <a:pt x="83290" y="396854"/>
                  <a:pt x="115040" y="765859"/>
                </a:cubicBezTo>
                <a:cubicBezTo>
                  <a:pt x="146790" y="1134864"/>
                  <a:pt x="685835" y="2021042"/>
                  <a:pt x="766974" y="2222125"/>
                </a:cubicBezTo>
                <a:cubicBezTo>
                  <a:pt x="848113" y="2423208"/>
                  <a:pt x="697830" y="2129698"/>
                  <a:pt x="601874" y="1972359"/>
                </a:cubicBezTo>
                <a:cubicBezTo>
                  <a:pt x="505918" y="1815020"/>
                  <a:pt x="291429" y="1501753"/>
                  <a:pt x="191240" y="1278092"/>
                </a:cubicBezTo>
                <a:cubicBezTo>
                  <a:pt x="91051" y="1054431"/>
                  <a:pt x="8501" y="779970"/>
                  <a:pt x="740" y="630392"/>
                </a:cubicBezTo>
                <a:cubicBezTo>
                  <a:pt x="-7021" y="480814"/>
                  <a:pt x="46602" y="481520"/>
                  <a:pt x="144674" y="380625"/>
                </a:cubicBezTo>
                <a:cubicBezTo>
                  <a:pt x="242746" y="279731"/>
                  <a:pt x="581413" y="-56114"/>
                  <a:pt x="576474" y="8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E729ABA9-28C1-448F-9CED-9C845466EB24}"/>
              </a:ext>
            </a:extLst>
          </p:cNvPr>
          <p:cNvSpPr/>
          <p:nvPr/>
        </p:nvSpPr>
        <p:spPr>
          <a:xfrm>
            <a:off x="2323498" y="2646388"/>
            <a:ext cx="817247" cy="1845662"/>
          </a:xfrm>
          <a:custGeom>
            <a:avLst/>
            <a:gdLst>
              <a:gd name="connsiteX0" fmla="*/ 813402 w 817247"/>
              <a:gd name="connsiteY0" fmla="*/ 7912 h 1845662"/>
              <a:gd name="connsiteX1" fmla="*/ 356202 w 817247"/>
              <a:gd name="connsiteY1" fmla="*/ 194179 h 1845662"/>
              <a:gd name="connsiteX2" fmla="*/ 127602 w 817247"/>
              <a:gd name="connsiteY2" fmla="*/ 668312 h 1845662"/>
              <a:gd name="connsiteX3" fmla="*/ 381602 w 817247"/>
              <a:gd name="connsiteY3" fmla="*/ 1802845 h 1845662"/>
              <a:gd name="connsiteX4" fmla="*/ 318102 w 817247"/>
              <a:gd name="connsiteY4" fmla="*/ 1625045 h 1845662"/>
              <a:gd name="connsiteX5" fmla="*/ 47169 w 817247"/>
              <a:gd name="connsiteY5" fmla="*/ 875745 h 1845662"/>
              <a:gd name="connsiteX6" fmla="*/ 76802 w 817247"/>
              <a:gd name="connsiteY6" fmla="*/ 431245 h 1845662"/>
              <a:gd name="connsiteX7" fmla="*/ 813402 w 817247"/>
              <a:gd name="connsiteY7" fmla="*/ 7912 h 184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247" h="1845662">
                <a:moveTo>
                  <a:pt x="813402" y="7912"/>
                </a:moveTo>
                <a:cubicBezTo>
                  <a:pt x="859969" y="-31599"/>
                  <a:pt x="470502" y="84112"/>
                  <a:pt x="356202" y="194179"/>
                </a:cubicBezTo>
                <a:cubicBezTo>
                  <a:pt x="241902" y="304246"/>
                  <a:pt x="123369" y="400201"/>
                  <a:pt x="127602" y="668312"/>
                </a:cubicBezTo>
                <a:cubicBezTo>
                  <a:pt x="131835" y="936423"/>
                  <a:pt x="349852" y="1643390"/>
                  <a:pt x="381602" y="1802845"/>
                </a:cubicBezTo>
                <a:cubicBezTo>
                  <a:pt x="413352" y="1962301"/>
                  <a:pt x="318102" y="1625045"/>
                  <a:pt x="318102" y="1625045"/>
                </a:cubicBezTo>
                <a:cubicBezTo>
                  <a:pt x="262363" y="1470528"/>
                  <a:pt x="87386" y="1074712"/>
                  <a:pt x="47169" y="875745"/>
                </a:cubicBezTo>
                <a:cubicBezTo>
                  <a:pt x="6952" y="676778"/>
                  <a:pt x="-47376" y="578706"/>
                  <a:pt x="76802" y="431245"/>
                </a:cubicBezTo>
                <a:cubicBezTo>
                  <a:pt x="200980" y="283784"/>
                  <a:pt x="766835" y="47423"/>
                  <a:pt x="813402" y="7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E79D080E-2E09-4866-AE94-E6F37C2B2487}"/>
              </a:ext>
            </a:extLst>
          </p:cNvPr>
          <p:cNvSpPr/>
          <p:nvPr/>
        </p:nvSpPr>
        <p:spPr>
          <a:xfrm>
            <a:off x="2568257" y="2801190"/>
            <a:ext cx="374297" cy="1958775"/>
          </a:xfrm>
          <a:custGeom>
            <a:avLst/>
            <a:gdLst>
              <a:gd name="connsiteX0" fmla="*/ 373910 w 374297"/>
              <a:gd name="connsiteY0" fmla="*/ 9743 h 1958775"/>
              <a:gd name="connsiteX1" fmla="*/ 111443 w 374297"/>
              <a:gd name="connsiteY1" fmla="*/ 818310 h 1958775"/>
              <a:gd name="connsiteX2" fmla="*/ 348510 w 374297"/>
              <a:gd name="connsiteY2" fmla="*/ 1918977 h 1958775"/>
              <a:gd name="connsiteX3" fmla="*/ 331576 w 374297"/>
              <a:gd name="connsiteY3" fmla="*/ 1643810 h 1958775"/>
              <a:gd name="connsiteX4" fmla="*/ 39476 w 374297"/>
              <a:gd name="connsiteY4" fmla="*/ 945310 h 1958775"/>
              <a:gd name="connsiteX5" fmla="*/ 39476 w 374297"/>
              <a:gd name="connsiteY5" fmla="*/ 407677 h 1958775"/>
              <a:gd name="connsiteX6" fmla="*/ 373910 w 374297"/>
              <a:gd name="connsiteY6" fmla="*/ 9743 h 195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97" h="1958775">
                <a:moveTo>
                  <a:pt x="373910" y="9743"/>
                </a:moveTo>
                <a:cubicBezTo>
                  <a:pt x="385904" y="78182"/>
                  <a:pt x="115676" y="500104"/>
                  <a:pt x="111443" y="818310"/>
                </a:cubicBezTo>
                <a:cubicBezTo>
                  <a:pt x="107210" y="1136516"/>
                  <a:pt x="311821" y="1781394"/>
                  <a:pt x="348510" y="1918977"/>
                </a:cubicBezTo>
                <a:cubicBezTo>
                  <a:pt x="385199" y="2056560"/>
                  <a:pt x="383082" y="1806088"/>
                  <a:pt x="331576" y="1643810"/>
                </a:cubicBezTo>
                <a:cubicBezTo>
                  <a:pt x="280070" y="1481532"/>
                  <a:pt x="88159" y="1151332"/>
                  <a:pt x="39476" y="945310"/>
                </a:cubicBezTo>
                <a:cubicBezTo>
                  <a:pt x="-9207" y="739288"/>
                  <a:pt x="-16969" y="565016"/>
                  <a:pt x="39476" y="407677"/>
                </a:cubicBezTo>
                <a:cubicBezTo>
                  <a:pt x="95921" y="250338"/>
                  <a:pt x="361916" y="-58696"/>
                  <a:pt x="373910" y="9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C35E4896-01EB-48D6-BC3B-409174DA7107}"/>
              </a:ext>
            </a:extLst>
          </p:cNvPr>
          <p:cNvSpPr/>
          <p:nvPr/>
        </p:nvSpPr>
        <p:spPr>
          <a:xfrm>
            <a:off x="6339737" y="1821980"/>
            <a:ext cx="944053" cy="521590"/>
          </a:xfrm>
          <a:custGeom>
            <a:avLst/>
            <a:gdLst>
              <a:gd name="connsiteX0" fmla="*/ 738 w 944053"/>
              <a:gd name="connsiteY0" fmla="*/ 514820 h 521590"/>
              <a:gd name="connsiteX1" fmla="*/ 384913 w 944053"/>
              <a:gd name="connsiteY1" fmla="*/ 149695 h 521590"/>
              <a:gd name="connsiteX2" fmla="*/ 934188 w 944053"/>
              <a:gd name="connsiteY2" fmla="*/ 13170 h 521590"/>
              <a:gd name="connsiteX3" fmla="*/ 705588 w 944053"/>
              <a:gd name="connsiteY3" fmla="*/ 44920 h 521590"/>
              <a:gd name="connsiteX4" fmla="*/ 299188 w 944053"/>
              <a:gd name="connsiteY4" fmla="*/ 362420 h 521590"/>
              <a:gd name="connsiteX5" fmla="*/ 738 w 944053"/>
              <a:gd name="connsiteY5" fmla="*/ 514820 h 52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053" h="521590">
                <a:moveTo>
                  <a:pt x="738" y="514820"/>
                </a:moveTo>
                <a:cubicBezTo>
                  <a:pt x="15026" y="479366"/>
                  <a:pt x="229338" y="233303"/>
                  <a:pt x="384913" y="149695"/>
                </a:cubicBezTo>
                <a:cubicBezTo>
                  <a:pt x="540488" y="66087"/>
                  <a:pt x="880742" y="30632"/>
                  <a:pt x="934188" y="13170"/>
                </a:cubicBezTo>
                <a:cubicBezTo>
                  <a:pt x="987634" y="-4292"/>
                  <a:pt x="811421" y="-13288"/>
                  <a:pt x="705588" y="44920"/>
                </a:cubicBezTo>
                <a:cubicBezTo>
                  <a:pt x="599755" y="103128"/>
                  <a:pt x="415605" y="286220"/>
                  <a:pt x="299188" y="362420"/>
                </a:cubicBezTo>
                <a:cubicBezTo>
                  <a:pt x="182771" y="438620"/>
                  <a:pt x="-13550" y="550274"/>
                  <a:pt x="738" y="514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C8A140AC-29D3-47D1-9F96-F14B465B2561}"/>
              </a:ext>
            </a:extLst>
          </p:cNvPr>
          <p:cNvSpPr/>
          <p:nvPr/>
        </p:nvSpPr>
        <p:spPr>
          <a:xfrm>
            <a:off x="6417576" y="2040111"/>
            <a:ext cx="1618867" cy="381527"/>
          </a:xfrm>
          <a:custGeom>
            <a:avLst/>
            <a:gdLst>
              <a:gd name="connsiteX0" fmla="*/ 27674 w 1618867"/>
              <a:gd name="connsiteY0" fmla="*/ 363364 h 381527"/>
              <a:gd name="connsiteX1" fmla="*/ 170549 w 1618867"/>
              <a:gd name="connsiteY1" fmla="*/ 252239 h 381527"/>
              <a:gd name="connsiteX2" fmla="*/ 923024 w 1618867"/>
              <a:gd name="connsiteY2" fmla="*/ 1414 h 381527"/>
              <a:gd name="connsiteX3" fmla="*/ 1602474 w 1618867"/>
              <a:gd name="connsiteY3" fmla="*/ 376064 h 381527"/>
              <a:gd name="connsiteX4" fmla="*/ 1338949 w 1618867"/>
              <a:gd name="connsiteY4" fmla="*/ 220489 h 381527"/>
              <a:gd name="connsiteX5" fmla="*/ 580124 w 1618867"/>
              <a:gd name="connsiteY5" fmla="*/ 166514 h 381527"/>
              <a:gd name="connsiteX6" fmla="*/ 27674 w 1618867"/>
              <a:gd name="connsiteY6" fmla="*/ 363364 h 3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8867" h="381527">
                <a:moveTo>
                  <a:pt x="27674" y="363364"/>
                </a:moveTo>
                <a:cubicBezTo>
                  <a:pt x="-40588" y="377651"/>
                  <a:pt x="21324" y="312564"/>
                  <a:pt x="170549" y="252239"/>
                </a:cubicBezTo>
                <a:cubicBezTo>
                  <a:pt x="319774" y="191914"/>
                  <a:pt x="684370" y="-19224"/>
                  <a:pt x="923024" y="1414"/>
                </a:cubicBezTo>
                <a:cubicBezTo>
                  <a:pt x="1161678" y="22052"/>
                  <a:pt x="1533153" y="339552"/>
                  <a:pt x="1602474" y="376064"/>
                </a:cubicBezTo>
                <a:cubicBezTo>
                  <a:pt x="1671795" y="412576"/>
                  <a:pt x="1509341" y="255414"/>
                  <a:pt x="1338949" y="220489"/>
                </a:cubicBezTo>
                <a:cubicBezTo>
                  <a:pt x="1168557" y="185564"/>
                  <a:pt x="804491" y="143231"/>
                  <a:pt x="580124" y="166514"/>
                </a:cubicBezTo>
                <a:cubicBezTo>
                  <a:pt x="355757" y="189797"/>
                  <a:pt x="95936" y="349077"/>
                  <a:pt x="27674" y="363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C9027850-000A-4212-B80C-278B5E307662}"/>
              </a:ext>
            </a:extLst>
          </p:cNvPr>
          <p:cNvSpPr/>
          <p:nvPr/>
        </p:nvSpPr>
        <p:spPr>
          <a:xfrm>
            <a:off x="6489408" y="2387355"/>
            <a:ext cx="1748504" cy="556547"/>
          </a:xfrm>
          <a:custGeom>
            <a:avLst/>
            <a:gdLst>
              <a:gd name="connsiteX0" fmla="*/ 28867 w 1748504"/>
              <a:gd name="connsiteY0" fmla="*/ 98670 h 556547"/>
              <a:gd name="connsiteX1" fmla="*/ 955967 w 1748504"/>
              <a:gd name="connsiteY1" fmla="*/ 57395 h 556547"/>
              <a:gd name="connsiteX2" fmla="*/ 1702092 w 1748504"/>
              <a:gd name="connsiteY2" fmla="*/ 546345 h 556547"/>
              <a:gd name="connsiteX3" fmla="*/ 1657642 w 1748504"/>
              <a:gd name="connsiteY3" fmla="*/ 381245 h 556547"/>
              <a:gd name="connsiteX4" fmla="*/ 1562392 w 1748504"/>
              <a:gd name="connsiteY4" fmla="*/ 285995 h 556547"/>
              <a:gd name="connsiteX5" fmla="*/ 1102017 w 1748504"/>
              <a:gd name="connsiteY5" fmla="*/ 82795 h 556547"/>
              <a:gd name="connsiteX6" fmla="*/ 311442 w 1748504"/>
              <a:gd name="connsiteY6" fmla="*/ 245 h 556547"/>
              <a:gd name="connsiteX7" fmla="*/ 28867 w 1748504"/>
              <a:gd name="connsiteY7" fmla="*/ 98670 h 55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8504" h="556547">
                <a:moveTo>
                  <a:pt x="28867" y="98670"/>
                </a:moveTo>
                <a:cubicBezTo>
                  <a:pt x="136288" y="108195"/>
                  <a:pt x="677096" y="-17218"/>
                  <a:pt x="955967" y="57395"/>
                </a:cubicBezTo>
                <a:cubicBezTo>
                  <a:pt x="1234838" y="132008"/>
                  <a:pt x="1585146" y="492370"/>
                  <a:pt x="1702092" y="546345"/>
                </a:cubicBezTo>
                <a:cubicBezTo>
                  <a:pt x="1819038" y="600320"/>
                  <a:pt x="1680925" y="424637"/>
                  <a:pt x="1657642" y="381245"/>
                </a:cubicBezTo>
                <a:cubicBezTo>
                  <a:pt x="1634359" y="337853"/>
                  <a:pt x="1654996" y="335737"/>
                  <a:pt x="1562392" y="285995"/>
                </a:cubicBezTo>
                <a:cubicBezTo>
                  <a:pt x="1469788" y="236253"/>
                  <a:pt x="1310509" y="130420"/>
                  <a:pt x="1102017" y="82795"/>
                </a:cubicBezTo>
                <a:cubicBezTo>
                  <a:pt x="893525" y="35170"/>
                  <a:pt x="487125" y="-3459"/>
                  <a:pt x="311442" y="245"/>
                </a:cubicBezTo>
                <a:cubicBezTo>
                  <a:pt x="135759" y="3949"/>
                  <a:pt x="-78554" y="89145"/>
                  <a:pt x="28867" y="98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8FD85C71-109C-44F8-92F1-B6DBEBBBD4A0}"/>
              </a:ext>
            </a:extLst>
          </p:cNvPr>
          <p:cNvSpPr/>
          <p:nvPr/>
        </p:nvSpPr>
        <p:spPr>
          <a:xfrm>
            <a:off x="6568568" y="2556847"/>
            <a:ext cx="1079375" cy="1480323"/>
          </a:xfrm>
          <a:custGeom>
            <a:avLst/>
            <a:gdLst>
              <a:gd name="connsiteX0" fmla="*/ 507 w 1079375"/>
              <a:gd name="connsiteY0" fmla="*/ 14903 h 1480323"/>
              <a:gd name="connsiteX1" fmla="*/ 784732 w 1079375"/>
              <a:gd name="connsiteY1" fmla="*/ 303828 h 1480323"/>
              <a:gd name="connsiteX2" fmla="*/ 1057782 w 1079375"/>
              <a:gd name="connsiteY2" fmla="*/ 1399203 h 1480323"/>
              <a:gd name="connsiteX3" fmla="*/ 1054607 w 1079375"/>
              <a:gd name="connsiteY3" fmla="*/ 1303953 h 1480323"/>
              <a:gd name="connsiteX4" fmla="*/ 994282 w 1079375"/>
              <a:gd name="connsiteY4" fmla="*/ 545128 h 1480323"/>
              <a:gd name="connsiteX5" fmla="*/ 670432 w 1079375"/>
              <a:gd name="connsiteY5" fmla="*/ 94278 h 1480323"/>
              <a:gd name="connsiteX6" fmla="*/ 507 w 1079375"/>
              <a:gd name="connsiteY6" fmla="*/ 14903 h 148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375" h="1480323">
                <a:moveTo>
                  <a:pt x="507" y="14903"/>
                </a:moveTo>
                <a:cubicBezTo>
                  <a:pt x="19557" y="49828"/>
                  <a:pt x="608520" y="73111"/>
                  <a:pt x="784732" y="303828"/>
                </a:cubicBezTo>
                <a:cubicBezTo>
                  <a:pt x="960944" y="534545"/>
                  <a:pt x="1012803" y="1232516"/>
                  <a:pt x="1057782" y="1399203"/>
                </a:cubicBezTo>
                <a:cubicBezTo>
                  <a:pt x="1102761" y="1565890"/>
                  <a:pt x="1065190" y="1446299"/>
                  <a:pt x="1054607" y="1303953"/>
                </a:cubicBezTo>
                <a:cubicBezTo>
                  <a:pt x="1044024" y="1161607"/>
                  <a:pt x="1058311" y="746740"/>
                  <a:pt x="994282" y="545128"/>
                </a:cubicBezTo>
                <a:cubicBezTo>
                  <a:pt x="930253" y="343516"/>
                  <a:pt x="836590" y="182120"/>
                  <a:pt x="670432" y="94278"/>
                </a:cubicBezTo>
                <a:cubicBezTo>
                  <a:pt x="504274" y="6436"/>
                  <a:pt x="-18543" y="-20022"/>
                  <a:pt x="507" y="149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6E7697F1-5CF1-41DD-BC29-514C30A9697F}"/>
              </a:ext>
            </a:extLst>
          </p:cNvPr>
          <p:cNvSpPr/>
          <p:nvPr/>
        </p:nvSpPr>
        <p:spPr>
          <a:xfrm>
            <a:off x="7055881" y="2462162"/>
            <a:ext cx="1081263" cy="1408908"/>
          </a:xfrm>
          <a:custGeom>
            <a:avLst/>
            <a:gdLst>
              <a:gd name="connsiteX0" fmla="*/ 2144 w 1081263"/>
              <a:gd name="connsiteY0" fmla="*/ 1638 h 1408908"/>
              <a:gd name="connsiteX1" fmla="*/ 948294 w 1081263"/>
              <a:gd name="connsiteY1" fmla="*/ 665213 h 1408908"/>
              <a:gd name="connsiteX2" fmla="*/ 1053069 w 1081263"/>
              <a:gd name="connsiteY2" fmla="*/ 1379588 h 1408908"/>
              <a:gd name="connsiteX3" fmla="*/ 1049894 w 1081263"/>
              <a:gd name="connsiteY3" fmla="*/ 1195438 h 1408908"/>
              <a:gd name="connsiteX4" fmla="*/ 700644 w 1081263"/>
              <a:gd name="connsiteY4" fmla="*/ 500113 h 1408908"/>
              <a:gd name="connsiteX5" fmla="*/ 2144 w 1081263"/>
              <a:gd name="connsiteY5" fmla="*/ 1638 h 140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263" h="1408908">
                <a:moveTo>
                  <a:pt x="2144" y="1638"/>
                </a:moveTo>
                <a:cubicBezTo>
                  <a:pt x="43419" y="29155"/>
                  <a:pt x="773140" y="435555"/>
                  <a:pt x="948294" y="665213"/>
                </a:cubicBezTo>
                <a:cubicBezTo>
                  <a:pt x="1123448" y="894871"/>
                  <a:pt x="1036136" y="1291217"/>
                  <a:pt x="1053069" y="1379588"/>
                </a:cubicBezTo>
                <a:cubicBezTo>
                  <a:pt x="1070002" y="1467959"/>
                  <a:pt x="1108632" y="1342017"/>
                  <a:pt x="1049894" y="1195438"/>
                </a:cubicBezTo>
                <a:cubicBezTo>
                  <a:pt x="991157" y="1048859"/>
                  <a:pt x="874211" y="700667"/>
                  <a:pt x="700644" y="500113"/>
                </a:cubicBezTo>
                <a:cubicBezTo>
                  <a:pt x="527077" y="299559"/>
                  <a:pt x="-39131" y="-25879"/>
                  <a:pt x="2144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4AC91DE4-DC3D-4B09-A190-19ADD3569A4D}"/>
              </a:ext>
            </a:extLst>
          </p:cNvPr>
          <p:cNvSpPr/>
          <p:nvPr/>
        </p:nvSpPr>
        <p:spPr>
          <a:xfrm>
            <a:off x="6980718" y="2720254"/>
            <a:ext cx="509342" cy="1610701"/>
          </a:xfrm>
          <a:custGeom>
            <a:avLst/>
            <a:gdLst>
              <a:gd name="connsiteX0" fmla="*/ 1107 w 509342"/>
              <a:gd name="connsiteY0" fmla="*/ 721 h 1610701"/>
              <a:gd name="connsiteX1" fmla="*/ 502757 w 509342"/>
              <a:gd name="connsiteY1" fmla="*/ 715096 h 1610701"/>
              <a:gd name="connsiteX2" fmla="*/ 290032 w 509342"/>
              <a:gd name="connsiteY2" fmla="*/ 1565996 h 1610701"/>
              <a:gd name="connsiteX3" fmla="*/ 321782 w 509342"/>
              <a:gd name="connsiteY3" fmla="*/ 1397721 h 1610701"/>
              <a:gd name="connsiteX4" fmla="*/ 366232 w 509342"/>
              <a:gd name="connsiteY4" fmla="*/ 597621 h 1610701"/>
              <a:gd name="connsiteX5" fmla="*/ 1107 w 509342"/>
              <a:gd name="connsiteY5" fmla="*/ 721 h 161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342" h="1610701">
                <a:moveTo>
                  <a:pt x="1107" y="721"/>
                </a:moveTo>
                <a:cubicBezTo>
                  <a:pt x="23861" y="20300"/>
                  <a:pt x="454603" y="454217"/>
                  <a:pt x="502757" y="715096"/>
                </a:cubicBezTo>
                <a:cubicBezTo>
                  <a:pt x="550911" y="975975"/>
                  <a:pt x="320194" y="1452225"/>
                  <a:pt x="290032" y="1565996"/>
                </a:cubicBezTo>
                <a:cubicBezTo>
                  <a:pt x="259870" y="1679767"/>
                  <a:pt x="309082" y="1559117"/>
                  <a:pt x="321782" y="1397721"/>
                </a:cubicBezTo>
                <a:cubicBezTo>
                  <a:pt x="334482" y="1236325"/>
                  <a:pt x="419149" y="830454"/>
                  <a:pt x="366232" y="597621"/>
                </a:cubicBezTo>
                <a:cubicBezTo>
                  <a:pt x="313315" y="364788"/>
                  <a:pt x="-21647" y="-18858"/>
                  <a:pt x="1107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7252FE1B-0ED9-4AE8-8879-D4FFB8A46947}"/>
              </a:ext>
            </a:extLst>
          </p:cNvPr>
          <p:cNvSpPr/>
          <p:nvPr/>
        </p:nvSpPr>
        <p:spPr>
          <a:xfrm>
            <a:off x="6516315" y="2491040"/>
            <a:ext cx="1435174" cy="1633872"/>
          </a:xfrm>
          <a:custGeom>
            <a:avLst/>
            <a:gdLst>
              <a:gd name="connsiteX0" fmla="*/ 59110 w 1435174"/>
              <a:gd name="connsiteY0" fmla="*/ 23560 h 1633872"/>
              <a:gd name="connsiteX1" fmla="*/ 109910 w 1435174"/>
              <a:gd name="connsiteY1" fmla="*/ 26735 h 1633872"/>
              <a:gd name="connsiteX2" fmla="*/ 1100510 w 1435174"/>
              <a:gd name="connsiteY2" fmla="*/ 369635 h 1633872"/>
              <a:gd name="connsiteX3" fmla="*/ 1411660 w 1435174"/>
              <a:gd name="connsiteY3" fmla="*/ 1544385 h 1633872"/>
              <a:gd name="connsiteX4" fmla="*/ 1367210 w 1435174"/>
              <a:gd name="connsiteY4" fmla="*/ 1420560 h 1633872"/>
              <a:gd name="connsiteX5" fmla="*/ 1002085 w 1435174"/>
              <a:gd name="connsiteY5" fmla="*/ 372810 h 1633872"/>
              <a:gd name="connsiteX6" fmla="*/ 417885 w 1435174"/>
              <a:gd name="connsiteY6" fmla="*/ 33085 h 1633872"/>
              <a:gd name="connsiteX7" fmla="*/ 59110 w 1435174"/>
              <a:gd name="connsiteY7" fmla="*/ 23560 h 163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174" h="1633872">
                <a:moveTo>
                  <a:pt x="59110" y="23560"/>
                </a:moveTo>
                <a:cubicBezTo>
                  <a:pt x="7781" y="22502"/>
                  <a:pt x="-63657" y="-30944"/>
                  <a:pt x="109910" y="26735"/>
                </a:cubicBezTo>
                <a:cubicBezTo>
                  <a:pt x="283477" y="84414"/>
                  <a:pt x="883552" y="116693"/>
                  <a:pt x="1100510" y="369635"/>
                </a:cubicBezTo>
                <a:cubicBezTo>
                  <a:pt x="1317468" y="622577"/>
                  <a:pt x="1367210" y="1369231"/>
                  <a:pt x="1411660" y="1544385"/>
                </a:cubicBezTo>
                <a:cubicBezTo>
                  <a:pt x="1456110" y="1719539"/>
                  <a:pt x="1435472" y="1615822"/>
                  <a:pt x="1367210" y="1420560"/>
                </a:cubicBezTo>
                <a:cubicBezTo>
                  <a:pt x="1298948" y="1225298"/>
                  <a:pt x="1160306" y="604056"/>
                  <a:pt x="1002085" y="372810"/>
                </a:cubicBezTo>
                <a:cubicBezTo>
                  <a:pt x="843864" y="141564"/>
                  <a:pt x="579810" y="94998"/>
                  <a:pt x="417885" y="33085"/>
                </a:cubicBezTo>
                <a:cubicBezTo>
                  <a:pt x="255960" y="-28828"/>
                  <a:pt x="110439" y="24618"/>
                  <a:pt x="59110" y="23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DC033CD5-130B-452A-A0AE-4DAB9713FDB3}"/>
              </a:ext>
            </a:extLst>
          </p:cNvPr>
          <p:cNvSpPr/>
          <p:nvPr/>
        </p:nvSpPr>
        <p:spPr>
          <a:xfrm>
            <a:off x="7085837" y="2487725"/>
            <a:ext cx="1082744" cy="856491"/>
          </a:xfrm>
          <a:custGeom>
            <a:avLst/>
            <a:gdLst>
              <a:gd name="connsiteX0" fmla="*/ 16638 w 1082744"/>
              <a:gd name="connsiteY0" fmla="*/ 7825 h 856491"/>
              <a:gd name="connsiteX1" fmla="*/ 64263 w 1082744"/>
              <a:gd name="connsiteY1" fmla="*/ 23700 h 856491"/>
              <a:gd name="connsiteX2" fmla="*/ 775463 w 1082744"/>
              <a:gd name="connsiteY2" fmla="*/ 309450 h 856491"/>
              <a:gd name="connsiteX3" fmla="*/ 1070738 w 1082744"/>
              <a:gd name="connsiteY3" fmla="*/ 846025 h 856491"/>
              <a:gd name="connsiteX4" fmla="*/ 962788 w 1082744"/>
              <a:gd name="connsiteY4" fmla="*/ 626950 h 856491"/>
              <a:gd name="connsiteX5" fmla="*/ 400813 w 1082744"/>
              <a:gd name="connsiteY5" fmla="*/ 169750 h 856491"/>
              <a:gd name="connsiteX6" fmla="*/ 16638 w 1082744"/>
              <a:gd name="connsiteY6" fmla="*/ 7825 h 85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744" h="856491">
                <a:moveTo>
                  <a:pt x="16638" y="7825"/>
                </a:moveTo>
                <a:cubicBezTo>
                  <a:pt x="-39454" y="-16517"/>
                  <a:pt x="64263" y="23700"/>
                  <a:pt x="64263" y="23700"/>
                </a:cubicBezTo>
                <a:cubicBezTo>
                  <a:pt x="190734" y="73971"/>
                  <a:pt x="607717" y="172396"/>
                  <a:pt x="775463" y="309450"/>
                </a:cubicBezTo>
                <a:cubicBezTo>
                  <a:pt x="943209" y="446504"/>
                  <a:pt x="1039517" y="793109"/>
                  <a:pt x="1070738" y="846025"/>
                </a:cubicBezTo>
                <a:cubicBezTo>
                  <a:pt x="1101959" y="898941"/>
                  <a:pt x="1074442" y="739662"/>
                  <a:pt x="962788" y="626950"/>
                </a:cubicBezTo>
                <a:cubicBezTo>
                  <a:pt x="851134" y="514238"/>
                  <a:pt x="561680" y="271350"/>
                  <a:pt x="400813" y="169750"/>
                </a:cubicBezTo>
                <a:cubicBezTo>
                  <a:pt x="239946" y="68150"/>
                  <a:pt x="72730" y="32167"/>
                  <a:pt x="16638" y="7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CE36FAC8-C063-4EF3-A138-484ECFD884ED}"/>
              </a:ext>
            </a:extLst>
          </p:cNvPr>
          <p:cNvSpPr/>
          <p:nvPr/>
        </p:nvSpPr>
        <p:spPr>
          <a:xfrm>
            <a:off x="6844208" y="2647136"/>
            <a:ext cx="446993" cy="1926925"/>
          </a:xfrm>
          <a:custGeom>
            <a:avLst/>
            <a:gdLst>
              <a:gd name="connsiteX0" fmla="*/ 26492 w 446993"/>
              <a:gd name="connsiteY0" fmla="*/ 67489 h 1926925"/>
              <a:gd name="connsiteX1" fmla="*/ 61417 w 446993"/>
              <a:gd name="connsiteY1" fmla="*/ 143689 h 1926925"/>
              <a:gd name="connsiteX2" fmla="*/ 439242 w 446993"/>
              <a:gd name="connsiteY2" fmla="*/ 1054914 h 1926925"/>
              <a:gd name="connsiteX3" fmla="*/ 318592 w 446993"/>
              <a:gd name="connsiteY3" fmla="*/ 1902639 h 1926925"/>
              <a:gd name="connsiteX4" fmla="*/ 347167 w 446993"/>
              <a:gd name="connsiteY4" fmla="*/ 1616889 h 1926925"/>
              <a:gd name="connsiteX5" fmla="*/ 324942 w 446993"/>
              <a:gd name="connsiteY5" fmla="*/ 794564 h 1926925"/>
              <a:gd name="connsiteX6" fmla="*/ 26492 w 446993"/>
              <a:gd name="connsiteY6" fmla="*/ 67489 h 192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993" h="1926925">
                <a:moveTo>
                  <a:pt x="26492" y="67489"/>
                </a:moveTo>
                <a:cubicBezTo>
                  <a:pt x="-17429" y="-40990"/>
                  <a:pt x="-7375" y="-20882"/>
                  <a:pt x="61417" y="143689"/>
                </a:cubicBezTo>
                <a:cubicBezTo>
                  <a:pt x="130209" y="308260"/>
                  <a:pt x="396379" y="761756"/>
                  <a:pt x="439242" y="1054914"/>
                </a:cubicBezTo>
                <a:cubicBezTo>
                  <a:pt x="482105" y="1348072"/>
                  <a:pt x="333938" y="1808977"/>
                  <a:pt x="318592" y="1902639"/>
                </a:cubicBezTo>
                <a:cubicBezTo>
                  <a:pt x="303246" y="1996301"/>
                  <a:pt x="346109" y="1801568"/>
                  <a:pt x="347167" y="1616889"/>
                </a:cubicBezTo>
                <a:cubicBezTo>
                  <a:pt x="348225" y="1432210"/>
                  <a:pt x="373096" y="1051210"/>
                  <a:pt x="324942" y="794564"/>
                </a:cubicBezTo>
                <a:cubicBezTo>
                  <a:pt x="276788" y="537918"/>
                  <a:pt x="70413" y="175968"/>
                  <a:pt x="26492" y="67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ECE9186E-789A-4B1F-BE14-51640C4DC482}"/>
              </a:ext>
            </a:extLst>
          </p:cNvPr>
          <p:cNvSpPr/>
          <p:nvPr/>
        </p:nvSpPr>
        <p:spPr>
          <a:xfrm>
            <a:off x="6826250" y="3614490"/>
            <a:ext cx="254633" cy="637462"/>
          </a:xfrm>
          <a:custGeom>
            <a:avLst/>
            <a:gdLst>
              <a:gd name="connsiteX0" fmla="*/ 0 w 254633"/>
              <a:gd name="connsiteY0" fmla="*/ 627310 h 637462"/>
              <a:gd name="connsiteX1" fmla="*/ 234950 w 254633"/>
              <a:gd name="connsiteY1" fmla="*/ 487610 h 637462"/>
              <a:gd name="connsiteX2" fmla="*/ 241300 w 254633"/>
              <a:gd name="connsiteY2" fmla="*/ 5010 h 637462"/>
              <a:gd name="connsiteX3" fmla="*/ 234950 w 254633"/>
              <a:gd name="connsiteY3" fmla="*/ 259010 h 637462"/>
              <a:gd name="connsiteX4" fmla="*/ 0 w 254633"/>
              <a:gd name="connsiteY4" fmla="*/ 627310 h 63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633" h="637462">
                <a:moveTo>
                  <a:pt x="0" y="627310"/>
                </a:moveTo>
                <a:cubicBezTo>
                  <a:pt x="0" y="665410"/>
                  <a:pt x="194733" y="591327"/>
                  <a:pt x="234950" y="487610"/>
                </a:cubicBezTo>
                <a:cubicBezTo>
                  <a:pt x="275167" y="383893"/>
                  <a:pt x="241300" y="43110"/>
                  <a:pt x="241300" y="5010"/>
                </a:cubicBezTo>
                <a:cubicBezTo>
                  <a:pt x="241300" y="-33090"/>
                  <a:pt x="268817" y="155293"/>
                  <a:pt x="234950" y="259010"/>
                </a:cubicBezTo>
                <a:cubicBezTo>
                  <a:pt x="201083" y="362727"/>
                  <a:pt x="0" y="589210"/>
                  <a:pt x="0" y="627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FC4FF5AA-3A0E-41DA-8E44-4F771EB0EBB6}"/>
              </a:ext>
            </a:extLst>
          </p:cNvPr>
          <p:cNvSpPr/>
          <p:nvPr/>
        </p:nvSpPr>
        <p:spPr>
          <a:xfrm>
            <a:off x="6718239" y="3246127"/>
            <a:ext cx="290283" cy="755472"/>
          </a:xfrm>
          <a:custGeom>
            <a:avLst/>
            <a:gdLst>
              <a:gd name="connsiteX0" fmla="*/ 61 w 290283"/>
              <a:gd name="connsiteY0" fmla="*/ 748023 h 755472"/>
              <a:gd name="connsiteX1" fmla="*/ 279461 w 290283"/>
              <a:gd name="connsiteY1" fmla="*/ 481323 h 755472"/>
              <a:gd name="connsiteX2" fmla="*/ 235011 w 290283"/>
              <a:gd name="connsiteY2" fmla="*/ 11423 h 755472"/>
              <a:gd name="connsiteX3" fmla="*/ 254061 w 290283"/>
              <a:gd name="connsiteY3" fmla="*/ 195573 h 755472"/>
              <a:gd name="connsiteX4" fmla="*/ 61 w 290283"/>
              <a:gd name="connsiteY4" fmla="*/ 748023 h 75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83" h="755472">
                <a:moveTo>
                  <a:pt x="61" y="748023"/>
                </a:moveTo>
                <a:cubicBezTo>
                  <a:pt x="4294" y="795648"/>
                  <a:pt x="240303" y="604090"/>
                  <a:pt x="279461" y="481323"/>
                </a:cubicBezTo>
                <a:cubicBezTo>
                  <a:pt x="318619" y="358556"/>
                  <a:pt x="239244" y="59048"/>
                  <a:pt x="235011" y="11423"/>
                </a:cubicBezTo>
                <a:cubicBezTo>
                  <a:pt x="230778" y="-36202"/>
                  <a:pt x="295336" y="72806"/>
                  <a:pt x="254061" y="195573"/>
                </a:cubicBezTo>
                <a:cubicBezTo>
                  <a:pt x="212786" y="318340"/>
                  <a:pt x="-4172" y="700398"/>
                  <a:pt x="61" y="748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977BBF92-D446-46E4-848B-7D434DD6BEEA}"/>
              </a:ext>
            </a:extLst>
          </p:cNvPr>
          <p:cNvSpPr/>
          <p:nvPr/>
        </p:nvSpPr>
        <p:spPr>
          <a:xfrm>
            <a:off x="6499842" y="3327221"/>
            <a:ext cx="487334" cy="343196"/>
          </a:xfrm>
          <a:custGeom>
            <a:avLst/>
            <a:gdLst>
              <a:gd name="connsiteX0" fmla="*/ 2558 w 487334"/>
              <a:gd name="connsiteY0" fmla="*/ 203379 h 343196"/>
              <a:gd name="connsiteX1" fmla="*/ 218458 w 487334"/>
              <a:gd name="connsiteY1" fmla="*/ 343079 h 343196"/>
              <a:gd name="connsiteX2" fmla="*/ 428008 w 487334"/>
              <a:gd name="connsiteY2" fmla="*/ 177979 h 343196"/>
              <a:gd name="connsiteX3" fmla="*/ 485158 w 487334"/>
              <a:gd name="connsiteY3" fmla="*/ 179 h 343196"/>
              <a:gd name="connsiteX4" fmla="*/ 370858 w 487334"/>
              <a:gd name="connsiteY4" fmla="*/ 146229 h 343196"/>
              <a:gd name="connsiteX5" fmla="*/ 2558 w 487334"/>
              <a:gd name="connsiteY5" fmla="*/ 203379 h 34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334" h="343196">
                <a:moveTo>
                  <a:pt x="2558" y="203379"/>
                </a:moveTo>
                <a:cubicBezTo>
                  <a:pt x="-22842" y="236187"/>
                  <a:pt x="147550" y="347312"/>
                  <a:pt x="218458" y="343079"/>
                </a:cubicBezTo>
                <a:cubicBezTo>
                  <a:pt x="289366" y="338846"/>
                  <a:pt x="383558" y="235129"/>
                  <a:pt x="428008" y="177979"/>
                </a:cubicBezTo>
                <a:cubicBezTo>
                  <a:pt x="472458" y="120829"/>
                  <a:pt x="494683" y="5471"/>
                  <a:pt x="485158" y="179"/>
                </a:cubicBezTo>
                <a:cubicBezTo>
                  <a:pt x="475633" y="-5113"/>
                  <a:pt x="447058" y="108129"/>
                  <a:pt x="370858" y="146229"/>
                </a:cubicBezTo>
                <a:cubicBezTo>
                  <a:pt x="294658" y="184329"/>
                  <a:pt x="27958" y="170571"/>
                  <a:pt x="2558" y="203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BAFA78BA-500D-4585-9F48-8B8D526516C6}"/>
              </a:ext>
            </a:extLst>
          </p:cNvPr>
          <p:cNvSpPr/>
          <p:nvPr/>
        </p:nvSpPr>
        <p:spPr>
          <a:xfrm>
            <a:off x="6286491" y="3174394"/>
            <a:ext cx="692198" cy="198801"/>
          </a:xfrm>
          <a:custGeom>
            <a:avLst/>
            <a:gdLst>
              <a:gd name="connsiteX0" fmla="*/ 9 w 692198"/>
              <a:gd name="connsiteY0" fmla="*/ 606 h 198801"/>
              <a:gd name="connsiteX1" fmla="*/ 495309 w 692198"/>
              <a:gd name="connsiteY1" fmla="*/ 197456 h 198801"/>
              <a:gd name="connsiteX2" fmla="*/ 692159 w 692198"/>
              <a:gd name="connsiteY2" fmla="*/ 89506 h 198801"/>
              <a:gd name="connsiteX3" fmla="*/ 482609 w 692198"/>
              <a:gd name="connsiteY3" fmla="*/ 133956 h 198801"/>
              <a:gd name="connsiteX4" fmla="*/ 9 w 692198"/>
              <a:gd name="connsiteY4" fmla="*/ 606 h 1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198" h="198801">
                <a:moveTo>
                  <a:pt x="9" y="606"/>
                </a:moveTo>
                <a:cubicBezTo>
                  <a:pt x="2126" y="11189"/>
                  <a:pt x="379951" y="182639"/>
                  <a:pt x="495309" y="197456"/>
                </a:cubicBezTo>
                <a:cubicBezTo>
                  <a:pt x="610667" y="212273"/>
                  <a:pt x="694276" y="100089"/>
                  <a:pt x="692159" y="89506"/>
                </a:cubicBezTo>
                <a:cubicBezTo>
                  <a:pt x="690042" y="78923"/>
                  <a:pt x="595851" y="146656"/>
                  <a:pt x="482609" y="133956"/>
                </a:cubicBezTo>
                <a:cubicBezTo>
                  <a:pt x="369367" y="121256"/>
                  <a:pt x="-2108" y="-9977"/>
                  <a:pt x="9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3AFD4F0D-A42B-4B4A-98F5-785B7B20E110}"/>
              </a:ext>
            </a:extLst>
          </p:cNvPr>
          <p:cNvSpPr/>
          <p:nvPr/>
        </p:nvSpPr>
        <p:spPr>
          <a:xfrm>
            <a:off x="6292808" y="3014142"/>
            <a:ext cx="559157" cy="103749"/>
          </a:xfrm>
          <a:custGeom>
            <a:avLst/>
            <a:gdLst>
              <a:gd name="connsiteX0" fmla="*/ 42 w 559157"/>
              <a:gd name="connsiteY0" fmla="*/ 14808 h 103749"/>
              <a:gd name="connsiteX1" fmla="*/ 431842 w 559157"/>
              <a:gd name="connsiteY1" fmla="*/ 103708 h 103749"/>
              <a:gd name="connsiteX2" fmla="*/ 558842 w 559157"/>
              <a:gd name="connsiteY2" fmla="*/ 2108 h 103749"/>
              <a:gd name="connsiteX3" fmla="*/ 406442 w 559157"/>
              <a:gd name="connsiteY3" fmla="*/ 33858 h 103749"/>
              <a:gd name="connsiteX4" fmla="*/ 42 w 559157"/>
              <a:gd name="connsiteY4" fmla="*/ 14808 h 10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157" h="103749">
                <a:moveTo>
                  <a:pt x="42" y="14808"/>
                </a:moveTo>
                <a:cubicBezTo>
                  <a:pt x="4275" y="26450"/>
                  <a:pt x="338709" y="105825"/>
                  <a:pt x="431842" y="103708"/>
                </a:cubicBezTo>
                <a:cubicBezTo>
                  <a:pt x="524975" y="101591"/>
                  <a:pt x="563075" y="13750"/>
                  <a:pt x="558842" y="2108"/>
                </a:cubicBezTo>
                <a:cubicBezTo>
                  <a:pt x="554609" y="-9534"/>
                  <a:pt x="500634" y="30683"/>
                  <a:pt x="406442" y="33858"/>
                </a:cubicBezTo>
                <a:cubicBezTo>
                  <a:pt x="312250" y="37033"/>
                  <a:pt x="-4191" y="3166"/>
                  <a:pt x="42" y="14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6F33EB3F-8A05-42BA-9F38-371C572620AD}"/>
              </a:ext>
            </a:extLst>
          </p:cNvPr>
          <p:cNvSpPr/>
          <p:nvPr/>
        </p:nvSpPr>
        <p:spPr>
          <a:xfrm>
            <a:off x="6126536" y="2792427"/>
            <a:ext cx="704070" cy="162180"/>
          </a:xfrm>
          <a:custGeom>
            <a:avLst/>
            <a:gdLst>
              <a:gd name="connsiteX0" fmla="*/ 1214 w 704070"/>
              <a:gd name="connsiteY0" fmla="*/ 1573 h 162180"/>
              <a:gd name="connsiteX1" fmla="*/ 591764 w 704070"/>
              <a:gd name="connsiteY1" fmla="*/ 153973 h 162180"/>
              <a:gd name="connsiteX2" fmla="*/ 693364 w 704070"/>
              <a:gd name="connsiteY2" fmla="*/ 134923 h 162180"/>
              <a:gd name="connsiteX3" fmla="*/ 445714 w 704070"/>
              <a:gd name="connsiteY3" fmla="*/ 77773 h 162180"/>
              <a:gd name="connsiteX4" fmla="*/ 1214 w 704070"/>
              <a:gd name="connsiteY4" fmla="*/ 1573 h 16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070" h="162180">
                <a:moveTo>
                  <a:pt x="1214" y="1573"/>
                </a:moveTo>
                <a:cubicBezTo>
                  <a:pt x="25556" y="14273"/>
                  <a:pt x="476406" y="131748"/>
                  <a:pt x="591764" y="153973"/>
                </a:cubicBezTo>
                <a:cubicBezTo>
                  <a:pt x="707122" y="176198"/>
                  <a:pt x="717706" y="147623"/>
                  <a:pt x="693364" y="134923"/>
                </a:cubicBezTo>
                <a:cubicBezTo>
                  <a:pt x="669022" y="122223"/>
                  <a:pt x="566364" y="98940"/>
                  <a:pt x="445714" y="77773"/>
                </a:cubicBezTo>
                <a:cubicBezTo>
                  <a:pt x="325064" y="56606"/>
                  <a:pt x="-23128" y="-11127"/>
                  <a:pt x="1214" y="1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A95CAB4B-15B6-4342-A4D8-D8E64703D5F0}"/>
              </a:ext>
            </a:extLst>
          </p:cNvPr>
          <p:cNvSpPr/>
          <p:nvPr/>
        </p:nvSpPr>
        <p:spPr>
          <a:xfrm>
            <a:off x="5181762" y="2116884"/>
            <a:ext cx="1234390" cy="738015"/>
          </a:xfrm>
          <a:custGeom>
            <a:avLst/>
            <a:gdLst>
              <a:gd name="connsiteX0" fmla="*/ 71805 w 1234390"/>
              <a:gd name="connsiteY0" fmla="*/ 29416 h 738015"/>
              <a:gd name="connsiteX1" fmla="*/ 122605 w 1234390"/>
              <a:gd name="connsiteY1" fmla="*/ 29416 h 738015"/>
              <a:gd name="connsiteX2" fmla="*/ 998905 w 1234390"/>
              <a:gd name="connsiteY2" fmla="*/ 283416 h 738015"/>
              <a:gd name="connsiteX3" fmla="*/ 1206338 w 1234390"/>
              <a:gd name="connsiteY3" fmla="*/ 732149 h 738015"/>
              <a:gd name="connsiteX4" fmla="*/ 1180938 w 1234390"/>
              <a:gd name="connsiteY4" fmla="*/ 520483 h 738015"/>
              <a:gd name="connsiteX5" fmla="*/ 736438 w 1234390"/>
              <a:gd name="connsiteY5" fmla="*/ 245316 h 738015"/>
              <a:gd name="connsiteX6" fmla="*/ 71805 w 1234390"/>
              <a:gd name="connsiteY6" fmla="*/ 29416 h 73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4390" h="738015">
                <a:moveTo>
                  <a:pt x="71805" y="29416"/>
                </a:moveTo>
                <a:cubicBezTo>
                  <a:pt x="-30501" y="-6567"/>
                  <a:pt x="-31912" y="-12917"/>
                  <a:pt x="122605" y="29416"/>
                </a:cubicBezTo>
                <a:cubicBezTo>
                  <a:pt x="277122" y="71749"/>
                  <a:pt x="818283" y="166294"/>
                  <a:pt x="998905" y="283416"/>
                </a:cubicBezTo>
                <a:cubicBezTo>
                  <a:pt x="1179527" y="400538"/>
                  <a:pt x="1175999" y="692638"/>
                  <a:pt x="1206338" y="732149"/>
                </a:cubicBezTo>
                <a:cubicBezTo>
                  <a:pt x="1236677" y="771660"/>
                  <a:pt x="1259255" y="601622"/>
                  <a:pt x="1180938" y="520483"/>
                </a:cubicBezTo>
                <a:cubicBezTo>
                  <a:pt x="1102621" y="439344"/>
                  <a:pt x="926938" y="330688"/>
                  <a:pt x="736438" y="245316"/>
                </a:cubicBezTo>
                <a:cubicBezTo>
                  <a:pt x="545938" y="159944"/>
                  <a:pt x="174111" y="65399"/>
                  <a:pt x="71805" y="29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8E17A73A-F2A1-45D4-9732-8E0A35B84D71}"/>
              </a:ext>
            </a:extLst>
          </p:cNvPr>
          <p:cNvSpPr/>
          <p:nvPr/>
        </p:nvSpPr>
        <p:spPr>
          <a:xfrm>
            <a:off x="5210263" y="1866489"/>
            <a:ext cx="1117367" cy="246917"/>
          </a:xfrm>
          <a:custGeom>
            <a:avLst/>
            <a:gdLst>
              <a:gd name="connsiteX0" fmla="*/ 970 w 1117367"/>
              <a:gd name="connsiteY0" fmla="*/ 237478 h 246917"/>
              <a:gd name="connsiteX1" fmla="*/ 610570 w 1117367"/>
              <a:gd name="connsiteY1" fmla="*/ 55444 h 246917"/>
              <a:gd name="connsiteX2" fmla="*/ 1088937 w 1117367"/>
              <a:gd name="connsiteY2" fmla="*/ 241711 h 246917"/>
              <a:gd name="connsiteX3" fmla="*/ 1029670 w 1117367"/>
              <a:gd name="connsiteY3" fmla="*/ 178211 h 246917"/>
              <a:gd name="connsiteX4" fmla="*/ 758737 w 1117367"/>
              <a:gd name="connsiteY4" fmla="*/ 411 h 246917"/>
              <a:gd name="connsiteX5" fmla="*/ 970 w 1117367"/>
              <a:gd name="connsiteY5" fmla="*/ 237478 h 24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367" h="246917">
                <a:moveTo>
                  <a:pt x="970" y="237478"/>
                </a:moveTo>
                <a:cubicBezTo>
                  <a:pt x="-23725" y="246650"/>
                  <a:pt x="429242" y="54739"/>
                  <a:pt x="610570" y="55444"/>
                </a:cubicBezTo>
                <a:cubicBezTo>
                  <a:pt x="791898" y="56149"/>
                  <a:pt x="1019087" y="221250"/>
                  <a:pt x="1088937" y="241711"/>
                </a:cubicBezTo>
                <a:cubicBezTo>
                  <a:pt x="1158787" y="262172"/>
                  <a:pt x="1084703" y="218428"/>
                  <a:pt x="1029670" y="178211"/>
                </a:cubicBezTo>
                <a:cubicBezTo>
                  <a:pt x="974637" y="137994"/>
                  <a:pt x="930187" y="-8761"/>
                  <a:pt x="758737" y="411"/>
                </a:cubicBezTo>
                <a:cubicBezTo>
                  <a:pt x="587287" y="9583"/>
                  <a:pt x="25665" y="228306"/>
                  <a:pt x="970" y="237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4BEDC7DD-5C89-4A1F-A6A2-9E16097007C0}"/>
              </a:ext>
            </a:extLst>
          </p:cNvPr>
          <p:cNvSpPr/>
          <p:nvPr/>
        </p:nvSpPr>
        <p:spPr>
          <a:xfrm>
            <a:off x="5651442" y="2328311"/>
            <a:ext cx="737470" cy="673155"/>
          </a:xfrm>
          <a:custGeom>
            <a:avLst/>
            <a:gdLst>
              <a:gd name="connsiteX0" fmla="*/ 58 w 737470"/>
              <a:gd name="connsiteY0" fmla="*/ 22 h 673155"/>
              <a:gd name="connsiteX1" fmla="*/ 660458 w 737470"/>
              <a:gd name="connsiteY1" fmla="*/ 376789 h 673155"/>
              <a:gd name="connsiteX2" fmla="*/ 719725 w 737470"/>
              <a:gd name="connsiteY2" fmla="*/ 673122 h 673155"/>
              <a:gd name="connsiteX3" fmla="*/ 622358 w 737470"/>
              <a:gd name="connsiteY3" fmla="*/ 393722 h 673155"/>
              <a:gd name="connsiteX4" fmla="*/ 58 w 737470"/>
              <a:gd name="connsiteY4" fmla="*/ 22 h 67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470" h="673155">
                <a:moveTo>
                  <a:pt x="58" y="22"/>
                </a:moveTo>
                <a:cubicBezTo>
                  <a:pt x="6408" y="-2800"/>
                  <a:pt x="540514" y="264606"/>
                  <a:pt x="660458" y="376789"/>
                </a:cubicBezTo>
                <a:cubicBezTo>
                  <a:pt x="780403" y="488972"/>
                  <a:pt x="726075" y="670300"/>
                  <a:pt x="719725" y="673122"/>
                </a:cubicBezTo>
                <a:cubicBezTo>
                  <a:pt x="713375" y="675944"/>
                  <a:pt x="742302" y="501672"/>
                  <a:pt x="622358" y="393722"/>
                </a:cubicBezTo>
                <a:cubicBezTo>
                  <a:pt x="502414" y="285772"/>
                  <a:pt x="-6292" y="2844"/>
                  <a:pt x="5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83F475A2-3D87-44EB-B0B1-389FFD4FAC49}"/>
              </a:ext>
            </a:extLst>
          </p:cNvPr>
          <p:cNvSpPr/>
          <p:nvPr/>
        </p:nvSpPr>
        <p:spPr>
          <a:xfrm>
            <a:off x="6290306" y="2512520"/>
            <a:ext cx="466738" cy="299765"/>
          </a:xfrm>
          <a:custGeom>
            <a:avLst/>
            <a:gdLst>
              <a:gd name="connsiteX0" fmla="*/ 427 w 466738"/>
              <a:gd name="connsiteY0" fmla="*/ 2080 h 299765"/>
              <a:gd name="connsiteX1" fmla="*/ 292527 w 466738"/>
              <a:gd name="connsiteY1" fmla="*/ 281480 h 299765"/>
              <a:gd name="connsiteX2" fmla="*/ 466094 w 466738"/>
              <a:gd name="connsiteY2" fmla="*/ 260313 h 299765"/>
              <a:gd name="connsiteX3" fmla="*/ 233261 w 466738"/>
              <a:gd name="connsiteY3" fmla="*/ 158713 h 299765"/>
              <a:gd name="connsiteX4" fmla="*/ 427 w 466738"/>
              <a:gd name="connsiteY4" fmla="*/ 2080 h 29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38" h="299765">
                <a:moveTo>
                  <a:pt x="427" y="2080"/>
                </a:moveTo>
                <a:cubicBezTo>
                  <a:pt x="10305" y="22541"/>
                  <a:pt x="214916" y="238441"/>
                  <a:pt x="292527" y="281480"/>
                </a:cubicBezTo>
                <a:cubicBezTo>
                  <a:pt x="370138" y="324519"/>
                  <a:pt x="475972" y="280774"/>
                  <a:pt x="466094" y="260313"/>
                </a:cubicBezTo>
                <a:cubicBezTo>
                  <a:pt x="456216" y="239852"/>
                  <a:pt x="312283" y="199635"/>
                  <a:pt x="233261" y="158713"/>
                </a:cubicBezTo>
                <a:cubicBezTo>
                  <a:pt x="154239" y="117791"/>
                  <a:pt x="-9451" y="-18381"/>
                  <a:pt x="427" y="2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2DB88CF5-B070-41F2-AB91-0DACE1F35C8C}"/>
              </a:ext>
            </a:extLst>
          </p:cNvPr>
          <p:cNvSpPr/>
          <p:nvPr/>
        </p:nvSpPr>
        <p:spPr>
          <a:xfrm>
            <a:off x="5427131" y="2120590"/>
            <a:ext cx="969452" cy="347698"/>
          </a:xfrm>
          <a:custGeom>
            <a:avLst/>
            <a:gdLst>
              <a:gd name="connsiteX0" fmla="*/ 2 w 969452"/>
              <a:gd name="connsiteY0" fmla="*/ 310 h 347698"/>
              <a:gd name="connsiteX1" fmla="*/ 715436 w 969452"/>
              <a:gd name="connsiteY1" fmla="*/ 144243 h 347698"/>
              <a:gd name="connsiteX2" fmla="*/ 969436 w 969452"/>
              <a:gd name="connsiteY2" fmla="*/ 347443 h 347698"/>
              <a:gd name="connsiteX3" fmla="*/ 723902 w 969452"/>
              <a:gd name="connsiteY3" fmla="*/ 182343 h 347698"/>
              <a:gd name="connsiteX4" fmla="*/ 2 w 969452"/>
              <a:gd name="connsiteY4" fmla="*/ 310 h 34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452" h="347698">
                <a:moveTo>
                  <a:pt x="2" y="310"/>
                </a:moveTo>
                <a:cubicBezTo>
                  <a:pt x="-1409" y="-6040"/>
                  <a:pt x="553864" y="86388"/>
                  <a:pt x="715436" y="144243"/>
                </a:cubicBezTo>
                <a:cubicBezTo>
                  <a:pt x="877008" y="202099"/>
                  <a:pt x="968025" y="341093"/>
                  <a:pt x="969436" y="347443"/>
                </a:cubicBezTo>
                <a:cubicBezTo>
                  <a:pt x="970847" y="353793"/>
                  <a:pt x="882652" y="240198"/>
                  <a:pt x="723902" y="182343"/>
                </a:cubicBezTo>
                <a:cubicBezTo>
                  <a:pt x="565152" y="124488"/>
                  <a:pt x="1413" y="6660"/>
                  <a:pt x="2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7757B347-5953-4A71-A21F-CEDCEC84E088}"/>
              </a:ext>
            </a:extLst>
          </p:cNvPr>
          <p:cNvSpPr/>
          <p:nvPr/>
        </p:nvSpPr>
        <p:spPr>
          <a:xfrm>
            <a:off x="2920778" y="4451220"/>
            <a:ext cx="420390" cy="1254993"/>
          </a:xfrm>
          <a:custGeom>
            <a:avLst/>
            <a:gdLst>
              <a:gd name="connsiteX0" fmla="*/ 419322 w 420390"/>
              <a:gd name="connsiteY0" fmla="*/ 2247 h 1254993"/>
              <a:gd name="connsiteX1" fmla="*/ 135689 w 420390"/>
              <a:gd name="connsiteY1" fmla="*/ 586447 h 1254993"/>
              <a:gd name="connsiteX2" fmla="*/ 51022 w 420390"/>
              <a:gd name="connsiteY2" fmla="*/ 1238380 h 1254993"/>
              <a:gd name="connsiteX3" fmla="*/ 51022 w 420390"/>
              <a:gd name="connsiteY3" fmla="*/ 1005547 h 1254993"/>
              <a:gd name="connsiteX4" fmla="*/ 21389 w 420390"/>
              <a:gd name="connsiteY4" fmla="*/ 408647 h 1254993"/>
              <a:gd name="connsiteX5" fmla="*/ 419322 w 420390"/>
              <a:gd name="connsiteY5" fmla="*/ 2247 h 125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390" h="1254993">
                <a:moveTo>
                  <a:pt x="419322" y="2247"/>
                </a:moveTo>
                <a:cubicBezTo>
                  <a:pt x="438372" y="31880"/>
                  <a:pt x="197072" y="380425"/>
                  <a:pt x="135689" y="586447"/>
                </a:cubicBezTo>
                <a:cubicBezTo>
                  <a:pt x="74306" y="792469"/>
                  <a:pt x="65133" y="1168530"/>
                  <a:pt x="51022" y="1238380"/>
                </a:cubicBezTo>
                <a:cubicBezTo>
                  <a:pt x="36911" y="1308230"/>
                  <a:pt x="55961" y="1143836"/>
                  <a:pt x="51022" y="1005547"/>
                </a:cubicBezTo>
                <a:cubicBezTo>
                  <a:pt x="46083" y="867258"/>
                  <a:pt x="-38583" y="574453"/>
                  <a:pt x="21389" y="408647"/>
                </a:cubicBezTo>
                <a:cubicBezTo>
                  <a:pt x="81361" y="242841"/>
                  <a:pt x="400272" y="-27386"/>
                  <a:pt x="419322" y="2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D0DF49E2-9CF2-414F-A94D-E612A7ADFDA1}"/>
              </a:ext>
            </a:extLst>
          </p:cNvPr>
          <p:cNvSpPr/>
          <p:nvPr/>
        </p:nvSpPr>
        <p:spPr>
          <a:xfrm>
            <a:off x="3068085" y="4730964"/>
            <a:ext cx="361097" cy="1005214"/>
          </a:xfrm>
          <a:custGeom>
            <a:avLst/>
            <a:gdLst>
              <a:gd name="connsiteX0" fmla="*/ 360915 w 361097"/>
              <a:gd name="connsiteY0" fmla="*/ 1005203 h 1005214"/>
              <a:gd name="connsiteX1" fmla="*/ 68815 w 361097"/>
              <a:gd name="connsiteY1" fmla="*/ 611503 h 1005214"/>
              <a:gd name="connsiteX2" fmla="*/ 1082 w 361097"/>
              <a:gd name="connsiteY2" fmla="*/ 391369 h 1005214"/>
              <a:gd name="connsiteX3" fmla="*/ 26482 w 361097"/>
              <a:gd name="connsiteY3" fmla="*/ 18836 h 1005214"/>
              <a:gd name="connsiteX4" fmla="*/ 18015 w 361097"/>
              <a:gd name="connsiteY4" fmla="*/ 111969 h 1005214"/>
              <a:gd name="connsiteX5" fmla="*/ 111148 w 361097"/>
              <a:gd name="connsiteY5" fmla="*/ 598803 h 1005214"/>
              <a:gd name="connsiteX6" fmla="*/ 360915 w 361097"/>
              <a:gd name="connsiteY6" fmla="*/ 1005203 h 100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097" h="1005214">
                <a:moveTo>
                  <a:pt x="360915" y="1005203"/>
                </a:moveTo>
                <a:cubicBezTo>
                  <a:pt x="353860" y="1007320"/>
                  <a:pt x="128787" y="713809"/>
                  <a:pt x="68815" y="611503"/>
                </a:cubicBezTo>
                <a:cubicBezTo>
                  <a:pt x="8843" y="509197"/>
                  <a:pt x="8137" y="490147"/>
                  <a:pt x="1082" y="391369"/>
                </a:cubicBezTo>
                <a:cubicBezTo>
                  <a:pt x="-5974" y="292591"/>
                  <a:pt x="23660" y="65403"/>
                  <a:pt x="26482" y="18836"/>
                </a:cubicBezTo>
                <a:cubicBezTo>
                  <a:pt x="29304" y="-27731"/>
                  <a:pt x="3904" y="15308"/>
                  <a:pt x="18015" y="111969"/>
                </a:cubicBezTo>
                <a:cubicBezTo>
                  <a:pt x="32126" y="208630"/>
                  <a:pt x="53998" y="455575"/>
                  <a:pt x="111148" y="598803"/>
                </a:cubicBezTo>
                <a:cubicBezTo>
                  <a:pt x="168298" y="742031"/>
                  <a:pt x="367970" y="1003086"/>
                  <a:pt x="360915" y="1005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604017F7-2866-4FB8-ACE5-37476648B6B3}"/>
              </a:ext>
            </a:extLst>
          </p:cNvPr>
          <p:cNvSpPr/>
          <p:nvPr/>
        </p:nvSpPr>
        <p:spPr>
          <a:xfrm>
            <a:off x="4445099" y="5099018"/>
            <a:ext cx="296774" cy="699360"/>
          </a:xfrm>
          <a:custGeom>
            <a:avLst/>
            <a:gdLst>
              <a:gd name="connsiteX0" fmla="*/ 193576 w 296774"/>
              <a:gd name="connsiteY0" fmla="*/ 3207 h 699360"/>
              <a:gd name="connsiteX1" fmla="*/ 295176 w 296774"/>
              <a:gd name="connsiteY1" fmla="*/ 241332 h 699360"/>
              <a:gd name="connsiteX2" fmla="*/ 114201 w 296774"/>
              <a:gd name="connsiteY2" fmla="*/ 469932 h 699360"/>
              <a:gd name="connsiteX3" fmla="*/ 3076 w 296774"/>
              <a:gd name="connsiteY3" fmla="*/ 695357 h 699360"/>
              <a:gd name="connsiteX4" fmla="*/ 31651 w 296774"/>
              <a:gd name="connsiteY4" fmla="*/ 600107 h 699360"/>
              <a:gd name="connsiteX5" fmla="*/ 38001 w 296774"/>
              <a:gd name="connsiteY5" fmla="*/ 422307 h 699360"/>
              <a:gd name="connsiteX6" fmla="*/ 193576 w 296774"/>
              <a:gd name="connsiteY6" fmla="*/ 3207 h 6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774" h="699360">
                <a:moveTo>
                  <a:pt x="193576" y="3207"/>
                </a:moveTo>
                <a:cubicBezTo>
                  <a:pt x="236438" y="-26955"/>
                  <a:pt x="308405" y="163545"/>
                  <a:pt x="295176" y="241332"/>
                </a:cubicBezTo>
                <a:cubicBezTo>
                  <a:pt x="281947" y="319119"/>
                  <a:pt x="162884" y="394261"/>
                  <a:pt x="114201" y="469932"/>
                </a:cubicBezTo>
                <a:cubicBezTo>
                  <a:pt x="65518" y="545603"/>
                  <a:pt x="16834" y="673661"/>
                  <a:pt x="3076" y="695357"/>
                </a:cubicBezTo>
                <a:cubicBezTo>
                  <a:pt x="-10682" y="717053"/>
                  <a:pt x="25830" y="645615"/>
                  <a:pt x="31651" y="600107"/>
                </a:cubicBezTo>
                <a:cubicBezTo>
                  <a:pt x="37472" y="554599"/>
                  <a:pt x="6780" y="515440"/>
                  <a:pt x="38001" y="422307"/>
                </a:cubicBezTo>
                <a:cubicBezTo>
                  <a:pt x="69222" y="329174"/>
                  <a:pt x="150714" y="33369"/>
                  <a:pt x="193576" y="32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97B5E56B-1131-45FA-94C7-66478EF2B098}"/>
              </a:ext>
            </a:extLst>
          </p:cNvPr>
          <p:cNvSpPr/>
          <p:nvPr/>
        </p:nvSpPr>
        <p:spPr>
          <a:xfrm>
            <a:off x="3476156" y="4669943"/>
            <a:ext cx="503549" cy="508690"/>
          </a:xfrm>
          <a:custGeom>
            <a:avLst/>
            <a:gdLst>
              <a:gd name="connsiteX0" fmla="*/ 469 w 503549"/>
              <a:gd name="connsiteY0" fmla="*/ 482 h 508690"/>
              <a:gd name="connsiteX1" fmla="*/ 95719 w 503549"/>
              <a:gd name="connsiteY1" fmla="*/ 292582 h 508690"/>
              <a:gd name="connsiteX2" fmla="*/ 311619 w 503549"/>
              <a:gd name="connsiteY2" fmla="*/ 467207 h 508690"/>
              <a:gd name="connsiteX3" fmla="*/ 502119 w 503549"/>
              <a:gd name="connsiteY3" fmla="*/ 508482 h 508690"/>
              <a:gd name="connsiteX4" fmla="*/ 384644 w 503549"/>
              <a:gd name="connsiteY4" fmla="*/ 457682 h 508690"/>
              <a:gd name="connsiteX5" fmla="*/ 130644 w 503549"/>
              <a:gd name="connsiteY5" fmla="*/ 229082 h 508690"/>
              <a:gd name="connsiteX6" fmla="*/ 469 w 503549"/>
              <a:gd name="connsiteY6" fmla="*/ 482 h 50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49" h="508690">
                <a:moveTo>
                  <a:pt x="469" y="482"/>
                </a:moveTo>
                <a:cubicBezTo>
                  <a:pt x="-5352" y="11065"/>
                  <a:pt x="43861" y="214795"/>
                  <a:pt x="95719" y="292582"/>
                </a:cubicBezTo>
                <a:cubicBezTo>
                  <a:pt x="147577" y="370369"/>
                  <a:pt x="243886" y="431224"/>
                  <a:pt x="311619" y="467207"/>
                </a:cubicBezTo>
                <a:cubicBezTo>
                  <a:pt x="379352" y="503190"/>
                  <a:pt x="489948" y="510069"/>
                  <a:pt x="502119" y="508482"/>
                </a:cubicBezTo>
                <a:cubicBezTo>
                  <a:pt x="514290" y="506895"/>
                  <a:pt x="446556" y="504249"/>
                  <a:pt x="384644" y="457682"/>
                </a:cubicBezTo>
                <a:cubicBezTo>
                  <a:pt x="322732" y="411115"/>
                  <a:pt x="191498" y="302107"/>
                  <a:pt x="130644" y="229082"/>
                </a:cubicBezTo>
                <a:cubicBezTo>
                  <a:pt x="69790" y="156057"/>
                  <a:pt x="6290" y="-10101"/>
                  <a:pt x="469" y="4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D1B0BB40-198D-4C60-B606-6BE075146C15}"/>
              </a:ext>
            </a:extLst>
          </p:cNvPr>
          <p:cNvSpPr/>
          <p:nvPr/>
        </p:nvSpPr>
        <p:spPr>
          <a:xfrm>
            <a:off x="5513851" y="4533897"/>
            <a:ext cx="724711" cy="294799"/>
          </a:xfrm>
          <a:custGeom>
            <a:avLst/>
            <a:gdLst>
              <a:gd name="connsiteX0" fmla="*/ 1124 w 724711"/>
              <a:gd name="connsiteY0" fmla="*/ 82553 h 294799"/>
              <a:gd name="connsiteX1" fmla="*/ 432924 w 724711"/>
              <a:gd name="connsiteY1" fmla="*/ 3 h 294799"/>
              <a:gd name="connsiteX2" fmla="*/ 712324 w 724711"/>
              <a:gd name="connsiteY2" fmla="*/ 85728 h 294799"/>
              <a:gd name="connsiteX3" fmla="*/ 674224 w 724711"/>
              <a:gd name="connsiteY3" fmla="*/ 111128 h 294799"/>
              <a:gd name="connsiteX4" fmla="*/ 661524 w 724711"/>
              <a:gd name="connsiteY4" fmla="*/ 292103 h 294799"/>
              <a:gd name="connsiteX5" fmla="*/ 594849 w 724711"/>
              <a:gd name="connsiteY5" fmla="*/ 212728 h 294799"/>
              <a:gd name="connsiteX6" fmla="*/ 315449 w 724711"/>
              <a:gd name="connsiteY6" fmla="*/ 117478 h 294799"/>
              <a:gd name="connsiteX7" fmla="*/ 1124 w 724711"/>
              <a:gd name="connsiteY7" fmla="*/ 82553 h 29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711" h="294799">
                <a:moveTo>
                  <a:pt x="1124" y="82553"/>
                </a:moveTo>
                <a:cubicBezTo>
                  <a:pt x="20703" y="62974"/>
                  <a:pt x="314391" y="-526"/>
                  <a:pt x="432924" y="3"/>
                </a:cubicBezTo>
                <a:cubicBezTo>
                  <a:pt x="551457" y="532"/>
                  <a:pt x="672107" y="67207"/>
                  <a:pt x="712324" y="85728"/>
                </a:cubicBezTo>
                <a:cubicBezTo>
                  <a:pt x="752541" y="104249"/>
                  <a:pt x="682691" y="76732"/>
                  <a:pt x="674224" y="111128"/>
                </a:cubicBezTo>
                <a:cubicBezTo>
                  <a:pt x="665757" y="145524"/>
                  <a:pt x="674753" y="275170"/>
                  <a:pt x="661524" y="292103"/>
                </a:cubicBezTo>
                <a:cubicBezTo>
                  <a:pt x="648295" y="309036"/>
                  <a:pt x="652528" y="241832"/>
                  <a:pt x="594849" y="212728"/>
                </a:cubicBezTo>
                <a:cubicBezTo>
                  <a:pt x="537170" y="183624"/>
                  <a:pt x="408053" y="140761"/>
                  <a:pt x="315449" y="117478"/>
                </a:cubicBezTo>
                <a:cubicBezTo>
                  <a:pt x="222845" y="94195"/>
                  <a:pt x="-18455" y="102132"/>
                  <a:pt x="1124" y="8255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37ECA299-206B-4EF4-B993-0B9965FB8A44}"/>
              </a:ext>
            </a:extLst>
          </p:cNvPr>
          <p:cNvSpPr/>
          <p:nvPr/>
        </p:nvSpPr>
        <p:spPr>
          <a:xfrm>
            <a:off x="3540965" y="4501042"/>
            <a:ext cx="887947" cy="173233"/>
          </a:xfrm>
          <a:custGeom>
            <a:avLst/>
            <a:gdLst>
              <a:gd name="connsiteX0" fmla="*/ 15035 w 887947"/>
              <a:gd name="connsiteY0" fmla="*/ 64608 h 173233"/>
              <a:gd name="connsiteX1" fmla="*/ 78535 w 887947"/>
              <a:gd name="connsiteY1" fmla="*/ 51908 h 173233"/>
              <a:gd name="connsiteX2" fmla="*/ 406618 w 887947"/>
              <a:gd name="connsiteY2" fmla="*/ 20158 h 173233"/>
              <a:gd name="connsiteX3" fmla="*/ 876518 w 887947"/>
              <a:gd name="connsiteY3" fmla="*/ 170441 h 173233"/>
              <a:gd name="connsiteX4" fmla="*/ 753752 w 887947"/>
              <a:gd name="connsiteY4" fmla="*/ 121758 h 173233"/>
              <a:gd name="connsiteX5" fmla="*/ 506102 w 887947"/>
              <a:gd name="connsiteY5" fmla="*/ 26508 h 173233"/>
              <a:gd name="connsiteX6" fmla="*/ 300785 w 887947"/>
              <a:gd name="connsiteY6" fmla="*/ 1108 h 173233"/>
              <a:gd name="connsiteX7" fmla="*/ 15035 w 887947"/>
              <a:gd name="connsiteY7" fmla="*/ 64608 h 1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947" h="173233">
                <a:moveTo>
                  <a:pt x="15035" y="64608"/>
                </a:moveTo>
                <a:cubicBezTo>
                  <a:pt x="-22007" y="73075"/>
                  <a:pt x="13271" y="59316"/>
                  <a:pt x="78535" y="51908"/>
                </a:cubicBezTo>
                <a:cubicBezTo>
                  <a:pt x="143799" y="44500"/>
                  <a:pt x="273621" y="403"/>
                  <a:pt x="406618" y="20158"/>
                </a:cubicBezTo>
                <a:cubicBezTo>
                  <a:pt x="539615" y="39913"/>
                  <a:pt x="818662" y="153508"/>
                  <a:pt x="876518" y="170441"/>
                </a:cubicBezTo>
                <a:cubicBezTo>
                  <a:pt x="934374" y="187374"/>
                  <a:pt x="753752" y="121758"/>
                  <a:pt x="753752" y="121758"/>
                </a:cubicBezTo>
                <a:cubicBezTo>
                  <a:pt x="692016" y="97769"/>
                  <a:pt x="581596" y="46616"/>
                  <a:pt x="506102" y="26508"/>
                </a:cubicBezTo>
                <a:cubicBezTo>
                  <a:pt x="430608" y="6400"/>
                  <a:pt x="381218" y="-3478"/>
                  <a:pt x="300785" y="1108"/>
                </a:cubicBezTo>
                <a:cubicBezTo>
                  <a:pt x="220352" y="5694"/>
                  <a:pt x="52077" y="56141"/>
                  <a:pt x="15035" y="64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51EFC200-B2EF-415D-8A98-3C5DB27658A5}"/>
              </a:ext>
            </a:extLst>
          </p:cNvPr>
          <p:cNvSpPr/>
          <p:nvPr/>
        </p:nvSpPr>
        <p:spPr>
          <a:xfrm>
            <a:off x="3587737" y="4550749"/>
            <a:ext cx="934106" cy="284348"/>
          </a:xfrm>
          <a:custGeom>
            <a:avLst/>
            <a:gdLst>
              <a:gd name="connsiteX0" fmla="*/ 12713 w 934106"/>
              <a:gd name="connsiteY0" fmla="*/ 4318 h 284348"/>
              <a:gd name="connsiteX1" fmla="*/ 400063 w 934106"/>
              <a:gd name="connsiteY1" fmla="*/ 25484 h 284348"/>
              <a:gd name="connsiteX2" fmla="*/ 865730 w 934106"/>
              <a:gd name="connsiteY2" fmla="*/ 180001 h 284348"/>
              <a:gd name="connsiteX3" fmla="*/ 920763 w 934106"/>
              <a:gd name="connsiteY3" fmla="*/ 283718 h 284348"/>
              <a:gd name="connsiteX4" fmla="*/ 897480 w 934106"/>
              <a:gd name="connsiteY4" fmla="*/ 218101 h 284348"/>
              <a:gd name="connsiteX5" fmla="*/ 554580 w 934106"/>
              <a:gd name="connsiteY5" fmla="*/ 110151 h 284348"/>
              <a:gd name="connsiteX6" fmla="*/ 118546 w 934106"/>
              <a:gd name="connsiteY6" fmla="*/ 137668 h 284348"/>
              <a:gd name="connsiteX7" fmla="*/ 93146 w 934106"/>
              <a:gd name="connsiteY7" fmla="*/ 103801 h 284348"/>
              <a:gd name="connsiteX8" fmla="*/ 93146 w 934106"/>
              <a:gd name="connsiteY8" fmla="*/ 69934 h 284348"/>
              <a:gd name="connsiteX9" fmla="*/ 12713 w 934106"/>
              <a:gd name="connsiteY9" fmla="*/ 4318 h 28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106" h="284348">
                <a:moveTo>
                  <a:pt x="12713" y="4318"/>
                </a:moveTo>
                <a:cubicBezTo>
                  <a:pt x="63866" y="-3090"/>
                  <a:pt x="257894" y="-3796"/>
                  <a:pt x="400063" y="25484"/>
                </a:cubicBezTo>
                <a:cubicBezTo>
                  <a:pt x="542232" y="54764"/>
                  <a:pt x="778947" y="136962"/>
                  <a:pt x="865730" y="180001"/>
                </a:cubicBezTo>
                <a:cubicBezTo>
                  <a:pt x="952513" y="223040"/>
                  <a:pt x="915471" y="277368"/>
                  <a:pt x="920763" y="283718"/>
                </a:cubicBezTo>
                <a:cubicBezTo>
                  <a:pt x="926055" y="290068"/>
                  <a:pt x="958511" y="247029"/>
                  <a:pt x="897480" y="218101"/>
                </a:cubicBezTo>
                <a:cubicBezTo>
                  <a:pt x="836449" y="189173"/>
                  <a:pt x="684402" y="123556"/>
                  <a:pt x="554580" y="110151"/>
                </a:cubicBezTo>
                <a:cubicBezTo>
                  <a:pt x="424758" y="96746"/>
                  <a:pt x="195452" y="138726"/>
                  <a:pt x="118546" y="137668"/>
                </a:cubicBezTo>
                <a:cubicBezTo>
                  <a:pt x="41640" y="136610"/>
                  <a:pt x="97379" y="115090"/>
                  <a:pt x="93146" y="103801"/>
                </a:cubicBezTo>
                <a:cubicBezTo>
                  <a:pt x="88913" y="92512"/>
                  <a:pt x="105846" y="87220"/>
                  <a:pt x="93146" y="69934"/>
                </a:cubicBezTo>
                <a:cubicBezTo>
                  <a:pt x="80446" y="52648"/>
                  <a:pt x="-38440" y="11726"/>
                  <a:pt x="12713" y="431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1E6BB2A0-B53B-4CB7-A762-8E3620385513}"/>
              </a:ext>
            </a:extLst>
          </p:cNvPr>
          <p:cNvSpPr/>
          <p:nvPr/>
        </p:nvSpPr>
        <p:spPr>
          <a:xfrm>
            <a:off x="4257361" y="6285072"/>
            <a:ext cx="1132090" cy="226227"/>
          </a:xfrm>
          <a:custGeom>
            <a:avLst/>
            <a:gdLst>
              <a:gd name="connsiteX0" fmla="*/ 1372 w 1132090"/>
              <a:gd name="connsiteY0" fmla="*/ 206745 h 226227"/>
              <a:gd name="connsiteX1" fmla="*/ 143189 w 1132090"/>
              <a:gd name="connsiteY1" fmla="*/ 98795 h 226227"/>
              <a:gd name="connsiteX2" fmla="*/ 435289 w 1132090"/>
              <a:gd name="connsiteY2" fmla="*/ 1428 h 226227"/>
              <a:gd name="connsiteX3" fmla="*/ 579222 w 1132090"/>
              <a:gd name="connsiteY3" fmla="*/ 39528 h 226227"/>
              <a:gd name="connsiteX4" fmla="*/ 737972 w 1132090"/>
              <a:gd name="connsiteY4" fmla="*/ 22595 h 226227"/>
              <a:gd name="connsiteX5" fmla="*/ 1015256 w 1132090"/>
              <a:gd name="connsiteY5" fmla="*/ 136895 h 226227"/>
              <a:gd name="connsiteX6" fmla="*/ 1131672 w 1132090"/>
              <a:gd name="connsiteY6" fmla="*/ 208861 h 226227"/>
              <a:gd name="connsiteX7" fmla="*/ 1032189 w 1132090"/>
              <a:gd name="connsiteY7" fmla="*/ 225795 h 226227"/>
              <a:gd name="connsiteX8" fmla="*/ 572872 w 1132090"/>
              <a:gd name="connsiteY8" fmla="*/ 221561 h 226227"/>
              <a:gd name="connsiteX9" fmla="*/ 221506 w 1132090"/>
              <a:gd name="connsiteY9" fmla="*/ 221561 h 226227"/>
              <a:gd name="connsiteX10" fmla="*/ 1372 w 1132090"/>
              <a:gd name="connsiteY10" fmla="*/ 206745 h 22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2090" h="226227">
                <a:moveTo>
                  <a:pt x="1372" y="206745"/>
                </a:moveTo>
                <a:cubicBezTo>
                  <a:pt x="-11681" y="186284"/>
                  <a:pt x="70870" y="133014"/>
                  <a:pt x="143189" y="98795"/>
                </a:cubicBezTo>
                <a:cubicBezTo>
                  <a:pt x="215508" y="64576"/>
                  <a:pt x="362617" y="11306"/>
                  <a:pt x="435289" y="1428"/>
                </a:cubicBezTo>
                <a:cubicBezTo>
                  <a:pt x="507961" y="-8450"/>
                  <a:pt x="528775" y="36000"/>
                  <a:pt x="579222" y="39528"/>
                </a:cubicBezTo>
                <a:cubicBezTo>
                  <a:pt x="629669" y="43056"/>
                  <a:pt x="665300" y="6367"/>
                  <a:pt x="737972" y="22595"/>
                </a:cubicBezTo>
                <a:cubicBezTo>
                  <a:pt x="810644" y="38823"/>
                  <a:pt x="949639" y="105851"/>
                  <a:pt x="1015256" y="136895"/>
                </a:cubicBezTo>
                <a:cubicBezTo>
                  <a:pt x="1080873" y="167939"/>
                  <a:pt x="1128850" y="194044"/>
                  <a:pt x="1131672" y="208861"/>
                </a:cubicBezTo>
                <a:cubicBezTo>
                  <a:pt x="1134494" y="223678"/>
                  <a:pt x="1125322" y="223678"/>
                  <a:pt x="1032189" y="225795"/>
                </a:cubicBezTo>
                <a:cubicBezTo>
                  <a:pt x="939056" y="227912"/>
                  <a:pt x="572872" y="221561"/>
                  <a:pt x="572872" y="221561"/>
                </a:cubicBezTo>
                <a:lnTo>
                  <a:pt x="221506" y="221561"/>
                </a:lnTo>
                <a:cubicBezTo>
                  <a:pt x="132959" y="220856"/>
                  <a:pt x="14425" y="227206"/>
                  <a:pt x="1372" y="20674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462AAA27-F3CD-4C29-869A-57CB974AB932}"/>
              </a:ext>
            </a:extLst>
          </p:cNvPr>
          <p:cNvSpPr/>
          <p:nvPr/>
        </p:nvSpPr>
        <p:spPr>
          <a:xfrm>
            <a:off x="4273838" y="6503395"/>
            <a:ext cx="1144995" cy="359062"/>
          </a:xfrm>
          <a:custGeom>
            <a:avLst/>
            <a:gdLst>
              <a:gd name="connsiteX0" fmla="*/ 31462 w 1144995"/>
              <a:gd name="connsiteY0" fmla="*/ 8530 h 359062"/>
              <a:gd name="connsiteX1" fmla="*/ 466437 w 1144995"/>
              <a:gd name="connsiteY1" fmla="*/ 14880 h 359062"/>
              <a:gd name="connsiteX2" fmla="*/ 799812 w 1144995"/>
              <a:gd name="connsiteY2" fmla="*/ 10118 h 359062"/>
              <a:gd name="connsiteX3" fmla="*/ 1110962 w 1144995"/>
              <a:gd name="connsiteY3" fmla="*/ 18055 h 359062"/>
              <a:gd name="connsiteX4" fmla="*/ 1123662 w 1144995"/>
              <a:gd name="connsiteY4" fmla="*/ 10118 h 359062"/>
              <a:gd name="connsiteX5" fmla="*/ 993487 w 1144995"/>
              <a:gd name="connsiteY5" fmla="*/ 178393 h 359062"/>
              <a:gd name="connsiteX6" fmla="*/ 701387 w 1144995"/>
              <a:gd name="connsiteY6" fmla="*/ 351430 h 359062"/>
              <a:gd name="connsiteX7" fmla="*/ 325150 w 1144995"/>
              <a:gd name="connsiteY7" fmla="*/ 308568 h 359062"/>
              <a:gd name="connsiteX8" fmla="*/ 66387 w 1144995"/>
              <a:gd name="connsiteY8" fmla="*/ 130768 h 359062"/>
              <a:gd name="connsiteX9" fmla="*/ 31462 w 1144995"/>
              <a:gd name="connsiteY9" fmla="*/ 8530 h 3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4995" h="359062">
                <a:moveTo>
                  <a:pt x="31462" y="8530"/>
                </a:moveTo>
                <a:cubicBezTo>
                  <a:pt x="98137" y="-10785"/>
                  <a:pt x="338379" y="14615"/>
                  <a:pt x="466437" y="14880"/>
                </a:cubicBezTo>
                <a:cubicBezTo>
                  <a:pt x="594495" y="15145"/>
                  <a:pt x="692391" y="9589"/>
                  <a:pt x="799812" y="10118"/>
                </a:cubicBezTo>
                <a:cubicBezTo>
                  <a:pt x="907233" y="10647"/>
                  <a:pt x="1056987" y="18055"/>
                  <a:pt x="1110962" y="18055"/>
                </a:cubicBezTo>
                <a:cubicBezTo>
                  <a:pt x="1164937" y="18055"/>
                  <a:pt x="1143241" y="-16605"/>
                  <a:pt x="1123662" y="10118"/>
                </a:cubicBezTo>
                <a:cubicBezTo>
                  <a:pt x="1104083" y="36841"/>
                  <a:pt x="1063866" y="121508"/>
                  <a:pt x="993487" y="178393"/>
                </a:cubicBezTo>
                <a:cubicBezTo>
                  <a:pt x="923108" y="235278"/>
                  <a:pt x="812776" y="329734"/>
                  <a:pt x="701387" y="351430"/>
                </a:cubicBezTo>
                <a:cubicBezTo>
                  <a:pt x="589998" y="373126"/>
                  <a:pt x="430983" y="345345"/>
                  <a:pt x="325150" y="308568"/>
                </a:cubicBezTo>
                <a:cubicBezTo>
                  <a:pt x="219317" y="271791"/>
                  <a:pt x="115335" y="174424"/>
                  <a:pt x="66387" y="130768"/>
                </a:cubicBezTo>
                <a:cubicBezTo>
                  <a:pt x="17439" y="87112"/>
                  <a:pt x="-35213" y="27845"/>
                  <a:pt x="31462" y="853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B704D1B1-54AB-408F-8B59-2BD95CAF78B2}"/>
              </a:ext>
            </a:extLst>
          </p:cNvPr>
          <p:cNvSpPr/>
          <p:nvPr/>
        </p:nvSpPr>
        <p:spPr>
          <a:xfrm>
            <a:off x="4906175" y="6436194"/>
            <a:ext cx="324720" cy="28116"/>
          </a:xfrm>
          <a:custGeom>
            <a:avLst/>
            <a:gdLst>
              <a:gd name="connsiteX0" fmla="*/ 2375 w 324720"/>
              <a:gd name="connsiteY0" fmla="*/ 28106 h 28116"/>
              <a:gd name="connsiteX1" fmla="*/ 319875 w 324720"/>
              <a:gd name="connsiteY1" fmla="*/ 4294 h 28116"/>
              <a:gd name="connsiteX2" fmla="*/ 181763 w 324720"/>
              <a:gd name="connsiteY2" fmla="*/ 1119 h 28116"/>
              <a:gd name="connsiteX3" fmla="*/ 2375 w 324720"/>
              <a:gd name="connsiteY3" fmla="*/ 28106 h 2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720" h="28116">
                <a:moveTo>
                  <a:pt x="2375" y="28106"/>
                </a:moveTo>
                <a:cubicBezTo>
                  <a:pt x="25394" y="28635"/>
                  <a:pt x="289977" y="8792"/>
                  <a:pt x="319875" y="4294"/>
                </a:cubicBezTo>
                <a:cubicBezTo>
                  <a:pt x="349773" y="-204"/>
                  <a:pt x="233621" y="-998"/>
                  <a:pt x="181763" y="1119"/>
                </a:cubicBezTo>
                <a:cubicBezTo>
                  <a:pt x="129905" y="3236"/>
                  <a:pt x="-20644" y="27577"/>
                  <a:pt x="2375" y="28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067D2BCB-A209-4D5B-93EB-DBE111954114}"/>
              </a:ext>
            </a:extLst>
          </p:cNvPr>
          <p:cNvSpPr/>
          <p:nvPr/>
        </p:nvSpPr>
        <p:spPr>
          <a:xfrm>
            <a:off x="4412967" y="6312105"/>
            <a:ext cx="395494" cy="112927"/>
          </a:xfrm>
          <a:custGeom>
            <a:avLst/>
            <a:gdLst>
              <a:gd name="connsiteX0" fmla="*/ 283 w 395494"/>
              <a:gd name="connsiteY0" fmla="*/ 112508 h 112927"/>
              <a:gd name="connsiteX1" fmla="*/ 249521 w 395494"/>
              <a:gd name="connsiteY1" fmla="*/ 42658 h 112927"/>
              <a:gd name="connsiteX2" fmla="*/ 393983 w 395494"/>
              <a:gd name="connsiteY2" fmla="*/ 61708 h 112927"/>
              <a:gd name="connsiteX3" fmla="*/ 317783 w 395494"/>
              <a:gd name="connsiteY3" fmla="*/ 20433 h 112927"/>
              <a:gd name="connsiteX4" fmla="*/ 201896 w 395494"/>
              <a:gd name="connsiteY4" fmla="*/ 4558 h 112927"/>
              <a:gd name="connsiteX5" fmla="*/ 283 w 395494"/>
              <a:gd name="connsiteY5" fmla="*/ 112508 h 11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494" h="112927">
                <a:moveTo>
                  <a:pt x="283" y="112508"/>
                </a:moveTo>
                <a:cubicBezTo>
                  <a:pt x="8220" y="118858"/>
                  <a:pt x="183904" y="51125"/>
                  <a:pt x="249521" y="42658"/>
                </a:cubicBezTo>
                <a:cubicBezTo>
                  <a:pt x="315138" y="34191"/>
                  <a:pt x="382606" y="65412"/>
                  <a:pt x="393983" y="61708"/>
                </a:cubicBezTo>
                <a:cubicBezTo>
                  <a:pt x="405360" y="58004"/>
                  <a:pt x="349797" y="29958"/>
                  <a:pt x="317783" y="20433"/>
                </a:cubicBezTo>
                <a:cubicBezTo>
                  <a:pt x="285769" y="10908"/>
                  <a:pt x="250579" y="-8936"/>
                  <a:pt x="201896" y="4558"/>
                </a:cubicBezTo>
                <a:cubicBezTo>
                  <a:pt x="153213" y="18052"/>
                  <a:pt x="-7654" y="106158"/>
                  <a:pt x="283" y="112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2B0697B9-6C81-4EBC-87A8-4A9F6479C62F}"/>
              </a:ext>
            </a:extLst>
          </p:cNvPr>
          <p:cNvSpPr/>
          <p:nvPr/>
        </p:nvSpPr>
        <p:spPr>
          <a:xfrm>
            <a:off x="4710701" y="6581575"/>
            <a:ext cx="582311" cy="38918"/>
          </a:xfrm>
          <a:custGeom>
            <a:avLst/>
            <a:gdLst>
              <a:gd name="connsiteX0" fmla="*/ 4174 w 582311"/>
              <a:gd name="connsiteY0" fmla="*/ 200 h 38918"/>
              <a:gd name="connsiteX1" fmla="*/ 320087 w 582311"/>
              <a:gd name="connsiteY1" fmla="*/ 8138 h 38918"/>
              <a:gd name="connsiteX2" fmla="*/ 577262 w 582311"/>
              <a:gd name="connsiteY2" fmla="*/ 1788 h 38918"/>
              <a:gd name="connsiteX3" fmla="*/ 472487 w 582311"/>
              <a:gd name="connsiteY3" fmla="*/ 25600 h 38918"/>
              <a:gd name="connsiteX4" fmla="*/ 251824 w 582311"/>
              <a:gd name="connsiteY4" fmla="*/ 38300 h 38918"/>
              <a:gd name="connsiteX5" fmla="*/ 145462 w 582311"/>
              <a:gd name="connsiteY5" fmla="*/ 6550 h 38918"/>
              <a:gd name="connsiteX6" fmla="*/ 4174 w 582311"/>
              <a:gd name="connsiteY6" fmla="*/ 200 h 3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311" h="38918">
                <a:moveTo>
                  <a:pt x="4174" y="200"/>
                </a:moveTo>
                <a:cubicBezTo>
                  <a:pt x="33278" y="465"/>
                  <a:pt x="224572" y="7873"/>
                  <a:pt x="320087" y="8138"/>
                </a:cubicBezTo>
                <a:cubicBezTo>
                  <a:pt x="415602" y="8403"/>
                  <a:pt x="551862" y="-1122"/>
                  <a:pt x="577262" y="1788"/>
                </a:cubicBezTo>
                <a:cubicBezTo>
                  <a:pt x="602662" y="4698"/>
                  <a:pt x="526727" y="19515"/>
                  <a:pt x="472487" y="25600"/>
                </a:cubicBezTo>
                <a:cubicBezTo>
                  <a:pt x="418247" y="31685"/>
                  <a:pt x="306328" y="41475"/>
                  <a:pt x="251824" y="38300"/>
                </a:cubicBezTo>
                <a:cubicBezTo>
                  <a:pt x="197320" y="35125"/>
                  <a:pt x="184620" y="14223"/>
                  <a:pt x="145462" y="6550"/>
                </a:cubicBezTo>
                <a:cubicBezTo>
                  <a:pt x="106304" y="-1123"/>
                  <a:pt x="-24930" y="-65"/>
                  <a:pt x="4174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B347B7E4-DA6E-490E-9227-45A1199FEB83}"/>
              </a:ext>
            </a:extLst>
          </p:cNvPr>
          <p:cNvSpPr/>
          <p:nvPr/>
        </p:nvSpPr>
        <p:spPr>
          <a:xfrm>
            <a:off x="4408379" y="6562428"/>
            <a:ext cx="386246" cy="166139"/>
          </a:xfrm>
          <a:custGeom>
            <a:avLst/>
            <a:gdLst>
              <a:gd name="connsiteX0" fmla="*/ 109 w 386246"/>
              <a:gd name="connsiteY0" fmla="*/ 297 h 166139"/>
              <a:gd name="connsiteX1" fmla="*/ 114409 w 386246"/>
              <a:gd name="connsiteY1" fmla="*/ 106660 h 166139"/>
              <a:gd name="connsiteX2" fmla="*/ 376346 w 386246"/>
              <a:gd name="connsiteY2" fmla="*/ 165397 h 166139"/>
              <a:gd name="connsiteX3" fmla="*/ 317609 w 386246"/>
              <a:gd name="connsiteY3" fmla="*/ 136822 h 166139"/>
              <a:gd name="connsiteX4" fmla="*/ 189021 w 386246"/>
              <a:gd name="connsiteY4" fmla="*/ 93960 h 166139"/>
              <a:gd name="connsiteX5" fmla="*/ 95359 w 386246"/>
              <a:gd name="connsiteY5" fmla="*/ 74910 h 166139"/>
              <a:gd name="connsiteX6" fmla="*/ 109 w 386246"/>
              <a:gd name="connsiteY6" fmla="*/ 297 h 16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46" h="166139">
                <a:moveTo>
                  <a:pt x="109" y="297"/>
                </a:moveTo>
                <a:cubicBezTo>
                  <a:pt x="3284" y="5589"/>
                  <a:pt x="51703" y="79143"/>
                  <a:pt x="114409" y="106660"/>
                </a:cubicBezTo>
                <a:cubicBezTo>
                  <a:pt x="177115" y="134177"/>
                  <a:pt x="342479" y="160370"/>
                  <a:pt x="376346" y="165397"/>
                </a:cubicBezTo>
                <a:cubicBezTo>
                  <a:pt x="410213" y="170424"/>
                  <a:pt x="348830" y="148728"/>
                  <a:pt x="317609" y="136822"/>
                </a:cubicBezTo>
                <a:cubicBezTo>
                  <a:pt x="286388" y="124916"/>
                  <a:pt x="226063" y="104279"/>
                  <a:pt x="189021" y="93960"/>
                </a:cubicBezTo>
                <a:cubicBezTo>
                  <a:pt x="151979" y="83641"/>
                  <a:pt x="127373" y="87875"/>
                  <a:pt x="95359" y="74910"/>
                </a:cubicBezTo>
                <a:cubicBezTo>
                  <a:pt x="63345" y="61945"/>
                  <a:pt x="-3066" y="-4995"/>
                  <a:pt x="109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404D65CB-B0B6-4A6A-A21C-6D85A45A7801}"/>
              </a:ext>
            </a:extLst>
          </p:cNvPr>
          <p:cNvSpPr/>
          <p:nvPr/>
        </p:nvSpPr>
        <p:spPr>
          <a:xfrm>
            <a:off x="3555070" y="5372724"/>
            <a:ext cx="202483" cy="323246"/>
          </a:xfrm>
          <a:custGeom>
            <a:avLst/>
            <a:gdLst>
              <a:gd name="connsiteX0" fmla="*/ 89830 w 202483"/>
              <a:gd name="connsiteY0" fmla="*/ 64464 h 323246"/>
              <a:gd name="connsiteX1" fmla="*/ 132693 w 202483"/>
              <a:gd name="connsiteY1" fmla="*/ 10489 h 323246"/>
              <a:gd name="connsiteX2" fmla="*/ 177143 w 202483"/>
              <a:gd name="connsiteY2" fmla="*/ 5726 h 323246"/>
              <a:gd name="connsiteX3" fmla="*/ 200955 w 202483"/>
              <a:gd name="connsiteY3" fmla="*/ 73989 h 323246"/>
              <a:gd name="connsiteX4" fmla="*/ 194605 w 202483"/>
              <a:gd name="connsiteY4" fmla="*/ 158126 h 323246"/>
              <a:gd name="connsiteX5" fmla="*/ 150155 w 202483"/>
              <a:gd name="connsiteY5" fmla="*/ 243851 h 323246"/>
              <a:gd name="connsiteX6" fmla="*/ 129518 w 202483"/>
              <a:gd name="connsiteY6" fmla="*/ 318464 h 323246"/>
              <a:gd name="connsiteX7" fmla="*/ 129518 w 202483"/>
              <a:gd name="connsiteY7" fmla="*/ 308939 h 323246"/>
              <a:gd name="connsiteX8" fmla="*/ 78718 w 202483"/>
              <a:gd name="connsiteY8" fmla="*/ 253376 h 323246"/>
              <a:gd name="connsiteX9" fmla="*/ 19980 w 202483"/>
              <a:gd name="connsiteY9" fmla="*/ 196226 h 323246"/>
              <a:gd name="connsiteX10" fmla="*/ 2518 w 202483"/>
              <a:gd name="connsiteY10" fmla="*/ 135901 h 323246"/>
              <a:gd name="connsiteX11" fmla="*/ 930 w 202483"/>
              <a:gd name="connsiteY11" fmla="*/ 85101 h 323246"/>
              <a:gd name="connsiteX12" fmla="*/ 10455 w 202483"/>
              <a:gd name="connsiteY12" fmla="*/ 51764 h 323246"/>
              <a:gd name="connsiteX13" fmla="*/ 37443 w 202483"/>
              <a:gd name="connsiteY13" fmla="*/ 27951 h 323246"/>
              <a:gd name="connsiteX14" fmla="*/ 89830 w 202483"/>
              <a:gd name="connsiteY14" fmla="*/ 64464 h 32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483" h="323246">
                <a:moveTo>
                  <a:pt x="89830" y="64464"/>
                </a:moveTo>
                <a:cubicBezTo>
                  <a:pt x="105705" y="61554"/>
                  <a:pt x="118141" y="20279"/>
                  <a:pt x="132693" y="10489"/>
                </a:cubicBezTo>
                <a:cubicBezTo>
                  <a:pt x="147245" y="699"/>
                  <a:pt x="165766" y="-4857"/>
                  <a:pt x="177143" y="5726"/>
                </a:cubicBezTo>
                <a:cubicBezTo>
                  <a:pt x="188520" y="16309"/>
                  <a:pt x="198045" y="48589"/>
                  <a:pt x="200955" y="73989"/>
                </a:cubicBezTo>
                <a:cubicBezTo>
                  <a:pt x="203865" y="99389"/>
                  <a:pt x="203072" y="129816"/>
                  <a:pt x="194605" y="158126"/>
                </a:cubicBezTo>
                <a:cubicBezTo>
                  <a:pt x="186138" y="186436"/>
                  <a:pt x="161003" y="217128"/>
                  <a:pt x="150155" y="243851"/>
                </a:cubicBezTo>
                <a:cubicBezTo>
                  <a:pt x="139307" y="270574"/>
                  <a:pt x="129518" y="318464"/>
                  <a:pt x="129518" y="318464"/>
                </a:cubicBezTo>
                <a:cubicBezTo>
                  <a:pt x="126079" y="329312"/>
                  <a:pt x="137985" y="319787"/>
                  <a:pt x="129518" y="308939"/>
                </a:cubicBezTo>
                <a:cubicBezTo>
                  <a:pt x="121051" y="298091"/>
                  <a:pt x="96974" y="272162"/>
                  <a:pt x="78718" y="253376"/>
                </a:cubicBezTo>
                <a:cubicBezTo>
                  <a:pt x="60462" y="234590"/>
                  <a:pt x="32680" y="215805"/>
                  <a:pt x="19980" y="196226"/>
                </a:cubicBezTo>
                <a:cubicBezTo>
                  <a:pt x="7280" y="176647"/>
                  <a:pt x="5693" y="154422"/>
                  <a:pt x="2518" y="135901"/>
                </a:cubicBezTo>
                <a:cubicBezTo>
                  <a:pt x="-657" y="117380"/>
                  <a:pt x="-393" y="99124"/>
                  <a:pt x="930" y="85101"/>
                </a:cubicBezTo>
                <a:cubicBezTo>
                  <a:pt x="2253" y="71078"/>
                  <a:pt x="4370" y="61289"/>
                  <a:pt x="10455" y="51764"/>
                </a:cubicBezTo>
                <a:cubicBezTo>
                  <a:pt x="16540" y="42239"/>
                  <a:pt x="27918" y="32184"/>
                  <a:pt x="37443" y="27951"/>
                </a:cubicBezTo>
                <a:cubicBezTo>
                  <a:pt x="46968" y="23718"/>
                  <a:pt x="73955" y="67374"/>
                  <a:pt x="89830" y="6446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01C28BD8-4B7D-408C-98D2-60F791A62245}"/>
              </a:ext>
            </a:extLst>
          </p:cNvPr>
          <p:cNvSpPr/>
          <p:nvPr/>
        </p:nvSpPr>
        <p:spPr>
          <a:xfrm>
            <a:off x="5801599" y="5930792"/>
            <a:ext cx="373182" cy="437633"/>
          </a:xfrm>
          <a:custGeom>
            <a:avLst/>
            <a:gdLst>
              <a:gd name="connsiteX0" fmla="*/ 370601 w 373182"/>
              <a:gd name="connsiteY0" fmla="*/ 108 h 437633"/>
              <a:gd name="connsiteX1" fmla="*/ 249951 w 373182"/>
              <a:gd name="connsiteY1" fmla="*/ 117583 h 437633"/>
              <a:gd name="connsiteX2" fmla="*/ 110251 w 373182"/>
              <a:gd name="connsiteY2" fmla="*/ 200133 h 437633"/>
              <a:gd name="connsiteX3" fmla="*/ 5476 w 373182"/>
              <a:gd name="connsiteY3" fmla="*/ 428733 h 437633"/>
              <a:gd name="connsiteX4" fmla="*/ 21351 w 373182"/>
              <a:gd name="connsiteY4" fmla="*/ 374758 h 437633"/>
              <a:gd name="connsiteX5" fmla="*/ 5476 w 373182"/>
              <a:gd name="connsiteY5" fmla="*/ 222358 h 437633"/>
              <a:gd name="connsiteX6" fmla="*/ 132476 w 373182"/>
              <a:gd name="connsiteY6" fmla="*/ 98533 h 437633"/>
              <a:gd name="connsiteX7" fmla="*/ 370601 w 373182"/>
              <a:gd name="connsiteY7" fmla="*/ 108 h 43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182" h="437633">
                <a:moveTo>
                  <a:pt x="370601" y="108"/>
                </a:moveTo>
                <a:cubicBezTo>
                  <a:pt x="390180" y="3283"/>
                  <a:pt x="293343" y="84246"/>
                  <a:pt x="249951" y="117583"/>
                </a:cubicBezTo>
                <a:cubicBezTo>
                  <a:pt x="206559" y="150920"/>
                  <a:pt x="150997" y="148275"/>
                  <a:pt x="110251" y="200133"/>
                </a:cubicBezTo>
                <a:cubicBezTo>
                  <a:pt x="69505" y="251991"/>
                  <a:pt x="20293" y="399629"/>
                  <a:pt x="5476" y="428733"/>
                </a:cubicBezTo>
                <a:cubicBezTo>
                  <a:pt x="-9341" y="457837"/>
                  <a:pt x="21351" y="409154"/>
                  <a:pt x="21351" y="374758"/>
                </a:cubicBezTo>
                <a:cubicBezTo>
                  <a:pt x="21351" y="340362"/>
                  <a:pt x="-13045" y="268395"/>
                  <a:pt x="5476" y="222358"/>
                </a:cubicBezTo>
                <a:cubicBezTo>
                  <a:pt x="23997" y="176321"/>
                  <a:pt x="72680" y="132929"/>
                  <a:pt x="132476" y="98533"/>
                </a:cubicBezTo>
                <a:cubicBezTo>
                  <a:pt x="192272" y="64137"/>
                  <a:pt x="351022" y="-3067"/>
                  <a:pt x="370601" y="1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F5E24D4E-B5DF-4BBA-BEC3-084176B63186}"/>
              </a:ext>
            </a:extLst>
          </p:cNvPr>
          <p:cNvSpPr/>
          <p:nvPr/>
        </p:nvSpPr>
        <p:spPr>
          <a:xfrm>
            <a:off x="3560241" y="5825027"/>
            <a:ext cx="460024" cy="519404"/>
          </a:xfrm>
          <a:custGeom>
            <a:avLst/>
            <a:gdLst>
              <a:gd name="connsiteX0" fmla="*/ 8459 w 460024"/>
              <a:gd name="connsiteY0" fmla="*/ 1098 h 519404"/>
              <a:gd name="connsiteX1" fmla="*/ 198959 w 460024"/>
              <a:gd name="connsiteY1" fmla="*/ 124923 h 519404"/>
              <a:gd name="connsiteX2" fmla="*/ 294209 w 460024"/>
              <a:gd name="connsiteY2" fmla="*/ 312248 h 519404"/>
              <a:gd name="connsiteX3" fmla="*/ 459309 w 460024"/>
              <a:gd name="connsiteY3" fmla="*/ 518623 h 519404"/>
              <a:gd name="connsiteX4" fmla="*/ 341834 w 460024"/>
              <a:gd name="connsiteY4" fmla="*/ 375748 h 519404"/>
              <a:gd name="connsiteX5" fmla="*/ 62434 w 460024"/>
              <a:gd name="connsiteY5" fmla="*/ 194773 h 519404"/>
              <a:gd name="connsiteX6" fmla="*/ 8459 w 460024"/>
              <a:gd name="connsiteY6" fmla="*/ 1098 h 51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24" h="519404">
                <a:moveTo>
                  <a:pt x="8459" y="1098"/>
                </a:moveTo>
                <a:cubicBezTo>
                  <a:pt x="31213" y="-10544"/>
                  <a:pt x="151334" y="73065"/>
                  <a:pt x="198959" y="124923"/>
                </a:cubicBezTo>
                <a:cubicBezTo>
                  <a:pt x="246584" y="176781"/>
                  <a:pt x="250817" y="246631"/>
                  <a:pt x="294209" y="312248"/>
                </a:cubicBezTo>
                <a:cubicBezTo>
                  <a:pt x="337601" y="377865"/>
                  <a:pt x="451372" y="508040"/>
                  <a:pt x="459309" y="518623"/>
                </a:cubicBezTo>
                <a:cubicBezTo>
                  <a:pt x="467246" y="529206"/>
                  <a:pt x="407980" y="429723"/>
                  <a:pt x="341834" y="375748"/>
                </a:cubicBezTo>
                <a:cubicBezTo>
                  <a:pt x="275688" y="321773"/>
                  <a:pt x="114292" y="258273"/>
                  <a:pt x="62434" y="194773"/>
                </a:cubicBezTo>
                <a:cubicBezTo>
                  <a:pt x="10576" y="131273"/>
                  <a:pt x="-14295" y="12740"/>
                  <a:pt x="8459" y="109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E56F4962-11E1-40AB-B7DA-84FEAD676306}"/>
              </a:ext>
            </a:extLst>
          </p:cNvPr>
          <p:cNvSpPr/>
          <p:nvPr/>
        </p:nvSpPr>
        <p:spPr>
          <a:xfrm>
            <a:off x="4334435" y="5059258"/>
            <a:ext cx="292562" cy="750271"/>
          </a:xfrm>
          <a:custGeom>
            <a:avLst/>
            <a:gdLst>
              <a:gd name="connsiteX0" fmla="*/ 212165 w 292562"/>
              <a:gd name="connsiteY0" fmla="*/ 28680 h 750271"/>
              <a:gd name="connsiteX1" fmla="*/ 4203 w 292562"/>
              <a:gd name="connsiteY1" fmla="*/ 309667 h 750271"/>
              <a:gd name="connsiteX2" fmla="*/ 75640 w 292562"/>
              <a:gd name="connsiteY2" fmla="*/ 576367 h 750271"/>
              <a:gd name="connsiteX3" fmla="*/ 112153 w 292562"/>
              <a:gd name="connsiteY3" fmla="*/ 749405 h 750271"/>
              <a:gd name="connsiteX4" fmla="*/ 140728 w 292562"/>
              <a:gd name="connsiteY4" fmla="*/ 636692 h 750271"/>
              <a:gd name="connsiteX5" fmla="*/ 135965 w 292562"/>
              <a:gd name="connsiteY5" fmla="*/ 492230 h 750271"/>
              <a:gd name="connsiteX6" fmla="*/ 288365 w 292562"/>
              <a:gd name="connsiteY6" fmla="*/ 58842 h 750271"/>
              <a:gd name="connsiteX7" fmla="*/ 212165 w 292562"/>
              <a:gd name="connsiteY7" fmla="*/ 28680 h 75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562" h="750271">
                <a:moveTo>
                  <a:pt x="212165" y="28680"/>
                </a:moveTo>
                <a:cubicBezTo>
                  <a:pt x="164805" y="70484"/>
                  <a:pt x="26957" y="218386"/>
                  <a:pt x="4203" y="309667"/>
                </a:cubicBezTo>
                <a:cubicBezTo>
                  <a:pt x="-18551" y="400948"/>
                  <a:pt x="57648" y="503077"/>
                  <a:pt x="75640" y="576367"/>
                </a:cubicBezTo>
                <a:cubicBezTo>
                  <a:pt x="93632" y="649657"/>
                  <a:pt x="101305" y="739351"/>
                  <a:pt x="112153" y="749405"/>
                </a:cubicBezTo>
                <a:cubicBezTo>
                  <a:pt x="123001" y="759459"/>
                  <a:pt x="136759" y="679554"/>
                  <a:pt x="140728" y="636692"/>
                </a:cubicBezTo>
                <a:cubicBezTo>
                  <a:pt x="144697" y="593830"/>
                  <a:pt x="111359" y="588538"/>
                  <a:pt x="135965" y="492230"/>
                </a:cubicBezTo>
                <a:cubicBezTo>
                  <a:pt x="160571" y="395922"/>
                  <a:pt x="269580" y="131867"/>
                  <a:pt x="288365" y="58842"/>
                </a:cubicBezTo>
                <a:cubicBezTo>
                  <a:pt x="307150" y="-14183"/>
                  <a:pt x="259525" y="-13124"/>
                  <a:pt x="212165" y="2868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F8BC4352-EDCE-4319-B8EA-39E324EF2367}"/>
              </a:ext>
            </a:extLst>
          </p:cNvPr>
          <p:cNvSpPr/>
          <p:nvPr/>
        </p:nvSpPr>
        <p:spPr>
          <a:xfrm>
            <a:off x="4385671" y="2977236"/>
            <a:ext cx="227393" cy="822898"/>
          </a:xfrm>
          <a:custGeom>
            <a:avLst/>
            <a:gdLst>
              <a:gd name="connsiteX0" fmla="*/ 152462 w 227393"/>
              <a:gd name="connsiteY0" fmla="*/ 11497 h 822898"/>
              <a:gd name="connsiteX1" fmla="*/ 55096 w 227393"/>
              <a:gd name="connsiteY1" fmla="*/ 185064 h 822898"/>
              <a:gd name="connsiteX2" fmla="*/ 224429 w 227393"/>
              <a:gd name="connsiteY2" fmla="*/ 798897 h 822898"/>
              <a:gd name="connsiteX3" fmla="*/ 167279 w 227393"/>
              <a:gd name="connsiteY3" fmla="*/ 707881 h 822898"/>
              <a:gd name="connsiteX4" fmla="*/ 62 w 227393"/>
              <a:gd name="connsiteY4" fmla="*/ 447531 h 822898"/>
              <a:gd name="connsiteX5" fmla="*/ 152462 w 227393"/>
              <a:gd name="connsiteY5" fmla="*/ 11497 h 82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393" h="822898">
                <a:moveTo>
                  <a:pt x="152462" y="11497"/>
                </a:moveTo>
                <a:cubicBezTo>
                  <a:pt x="161634" y="-32248"/>
                  <a:pt x="43102" y="53831"/>
                  <a:pt x="55096" y="185064"/>
                </a:cubicBezTo>
                <a:cubicBezTo>
                  <a:pt x="67090" y="316297"/>
                  <a:pt x="205732" y="711761"/>
                  <a:pt x="224429" y="798897"/>
                </a:cubicBezTo>
                <a:cubicBezTo>
                  <a:pt x="243126" y="886033"/>
                  <a:pt x="167279" y="707881"/>
                  <a:pt x="167279" y="707881"/>
                </a:cubicBezTo>
                <a:cubicBezTo>
                  <a:pt x="129885" y="649320"/>
                  <a:pt x="3590" y="562889"/>
                  <a:pt x="62" y="447531"/>
                </a:cubicBezTo>
                <a:cubicBezTo>
                  <a:pt x="-3466" y="332173"/>
                  <a:pt x="143290" y="55242"/>
                  <a:pt x="152462" y="11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F544AE5D-1ACE-4AB2-9A8A-D55B6AF1047D}"/>
              </a:ext>
            </a:extLst>
          </p:cNvPr>
          <p:cNvSpPr/>
          <p:nvPr/>
        </p:nvSpPr>
        <p:spPr>
          <a:xfrm>
            <a:off x="3502483" y="4310430"/>
            <a:ext cx="1069815" cy="392907"/>
          </a:xfrm>
          <a:custGeom>
            <a:avLst/>
            <a:gdLst>
              <a:gd name="connsiteX0" fmla="*/ 1069517 w 1069815"/>
              <a:gd name="connsiteY0" fmla="*/ 390687 h 392907"/>
              <a:gd name="connsiteX1" fmla="*/ 948867 w 1069815"/>
              <a:gd name="connsiteY1" fmla="*/ 221353 h 392907"/>
              <a:gd name="connsiteX2" fmla="*/ 485317 w 1069815"/>
              <a:gd name="connsiteY2" fmla="*/ 24503 h 392907"/>
              <a:gd name="connsiteX3" fmla="*/ 178400 w 1069815"/>
              <a:gd name="connsiteY3" fmla="*/ 11803 h 392907"/>
              <a:gd name="connsiteX4" fmla="*/ 59867 w 1069815"/>
              <a:gd name="connsiteY4" fmla="*/ 104937 h 392907"/>
              <a:gd name="connsiteX5" fmla="*/ 600 w 1069815"/>
              <a:gd name="connsiteY5" fmla="*/ 248870 h 392907"/>
              <a:gd name="connsiteX6" fmla="*/ 93734 w 1069815"/>
              <a:gd name="connsiteY6" fmla="*/ 170553 h 392907"/>
              <a:gd name="connsiteX7" fmla="*/ 398534 w 1069815"/>
              <a:gd name="connsiteY7" fmla="*/ 157853 h 392907"/>
              <a:gd name="connsiteX8" fmla="*/ 775300 w 1069815"/>
              <a:gd name="connsiteY8" fmla="*/ 250987 h 392907"/>
              <a:gd name="connsiteX9" fmla="*/ 976384 w 1069815"/>
              <a:gd name="connsiteY9" fmla="*/ 314487 h 392907"/>
              <a:gd name="connsiteX10" fmla="*/ 1069517 w 1069815"/>
              <a:gd name="connsiteY10" fmla="*/ 390687 h 39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9815" h="392907">
                <a:moveTo>
                  <a:pt x="1069517" y="390687"/>
                </a:moveTo>
                <a:cubicBezTo>
                  <a:pt x="1064931" y="375165"/>
                  <a:pt x="1046234" y="282384"/>
                  <a:pt x="948867" y="221353"/>
                </a:cubicBezTo>
                <a:cubicBezTo>
                  <a:pt x="851500" y="160322"/>
                  <a:pt x="613728" y="59428"/>
                  <a:pt x="485317" y="24503"/>
                </a:cubicBezTo>
                <a:cubicBezTo>
                  <a:pt x="356906" y="-10422"/>
                  <a:pt x="249308" y="-1603"/>
                  <a:pt x="178400" y="11803"/>
                </a:cubicBezTo>
                <a:cubicBezTo>
                  <a:pt x="107492" y="25209"/>
                  <a:pt x="89500" y="65426"/>
                  <a:pt x="59867" y="104937"/>
                </a:cubicBezTo>
                <a:cubicBezTo>
                  <a:pt x="30234" y="144448"/>
                  <a:pt x="-5044" y="237934"/>
                  <a:pt x="600" y="248870"/>
                </a:cubicBezTo>
                <a:cubicBezTo>
                  <a:pt x="6244" y="259806"/>
                  <a:pt x="27412" y="185722"/>
                  <a:pt x="93734" y="170553"/>
                </a:cubicBezTo>
                <a:cubicBezTo>
                  <a:pt x="160056" y="155384"/>
                  <a:pt x="284940" y="144447"/>
                  <a:pt x="398534" y="157853"/>
                </a:cubicBezTo>
                <a:cubicBezTo>
                  <a:pt x="512128" y="171259"/>
                  <a:pt x="678992" y="224881"/>
                  <a:pt x="775300" y="250987"/>
                </a:cubicBezTo>
                <a:cubicBezTo>
                  <a:pt x="871608" y="277093"/>
                  <a:pt x="927701" y="292968"/>
                  <a:pt x="976384" y="314487"/>
                </a:cubicBezTo>
                <a:cubicBezTo>
                  <a:pt x="1025067" y="336006"/>
                  <a:pt x="1074103" y="406209"/>
                  <a:pt x="1069517" y="390687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D20D2071-5633-4311-B516-313CD4BA6DC3}"/>
              </a:ext>
            </a:extLst>
          </p:cNvPr>
          <p:cNvSpPr/>
          <p:nvPr/>
        </p:nvSpPr>
        <p:spPr>
          <a:xfrm>
            <a:off x="5154083" y="4333913"/>
            <a:ext cx="1043432" cy="295237"/>
          </a:xfrm>
          <a:custGeom>
            <a:avLst/>
            <a:gdLst>
              <a:gd name="connsiteX0" fmla="*/ 0 w 1043432"/>
              <a:gd name="connsiteY0" fmla="*/ 295237 h 295237"/>
              <a:gd name="connsiteX1" fmla="*/ 256117 w 1043432"/>
              <a:gd name="connsiteY1" fmla="*/ 136487 h 295237"/>
              <a:gd name="connsiteX2" fmla="*/ 556684 w 1043432"/>
              <a:gd name="connsiteY2" fmla="*/ 47587 h 295237"/>
              <a:gd name="connsiteX3" fmla="*/ 749300 w 1043432"/>
              <a:gd name="connsiteY3" fmla="*/ 1020 h 295237"/>
              <a:gd name="connsiteX4" fmla="*/ 986367 w 1043432"/>
              <a:gd name="connsiteY4" fmla="*/ 89920 h 295237"/>
              <a:gd name="connsiteX5" fmla="*/ 1041400 w 1043432"/>
              <a:gd name="connsiteY5" fmla="*/ 244437 h 295237"/>
              <a:gd name="connsiteX6" fmla="*/ 1011767 w 1043432"/>
              <a:gd name="connsiteY6" fmla="*/ 206337 h 295237"/>
              <a:gd name="connsiteX7" fmla="*/ 833967 w 1043432"/>
              <a:gd name="connsiteY7" fmla="*/ 142837 h 295237"/>
              <a:gd name="connsiteX8" fmla="*/ 448734 w 1043432"/>
              <a:gd name="connsiteY8" fmla="*/ 210570 h 295237"/>
              <a:gd name="connsiteX9" fmla="*/ 279400 w 1043432"/>
              <a:gd name="connsiteY9" fmla="*/ 259254 h 295237"/>
              <a:gd name="connsiteX10" fmla="*/ 182034 w 1043432"/>
              <a:gd name="connsiteY10" fmla="*/ 259254 h 295237"/>
              <a:gd name="connsiteX11" fmla="*/ 0 w 1043432"/>
              <a:gd name="connsiteY11" fmla="*/ 295237 h 29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3432" h="295237">
                <a:moveTo>
                  <a:pt x="0" y="295237"/>
                </a:moveTo>
                <a:cubicBezTo>
                  <a:pt x="81668" y="236499"/>
                  <a:pt x="163336" y="177762"/>
                  <a:pt x="256117" y="136487"/>
                </a:cubicBezTo>
                <a:cubicBezTo>
                  <a:pt x="348898" y="95212"/>
                  <a:pt x="474487" y="70165"/>
                  <a:pt x="556684" y="47587"/>
                </a:cubicBezTo>
                <a:cubicBezTo>
                  <a:pt x="638881" y="25009"/>
                  <a:pt x="677686" y="-6035"/>
                  <a:pt x="749300" y="1020"/>
                </a:cubicBezTo>
                <a:cubicBezTo>
                  <a:pt x="820914" y="8075"/>
                  <a:pt x="937684" y="49351"/>
                  <a:pt x="986367" y="89920"/>
                </a:cubicBezTo>
                <a:cubicBezTo>
                  <a:pt x="1035050" y="130489"/>
                  <a:pt x="1037167" y="225034"/>
                  <a:pt x="1041400" y="244437"/>
                </a:cubicBezTo>
                <a:cubicBezTo>
                  <a:pt x="1045633" y="263840"/>
                  <a:pt x="1046339" y="223270"/>
                  <a:pt x="1011767" y="206337"/>
                </a:cubicBezTo>
                <a:cubicBezTo>
                  <a:pt x="977195" y="189404"/>
                  <a:pt x="927806" y="142132"/>
                  <a:pt x="833967" y="142837"/>
                </a:cubicBezTo>
                <a:cubicBezTo>
                  <a:pt x="740128" y="143542"/>
                  <a:pt x="541162" y="191167"/>
                  <a:pt x="448734" y="210570"/>
                </a:cubicBezTo>
                <a:cubicBezTo>
                  <a:pt x="356306" y="229973"/>
                  <a:pt x="323850" y="251140"/>
                  <a:pt x="279400" y="259254"/>
                </a:cubicBezTo>
                <a:cubicBezTo>
                  <a:pt x="234950" y="267368"/>
                  <a:pt x="182034" y="259254"/>
                  <a:pt x="182034" y="259254"/>
                </a:cubicBezTo>
                <a:lnTo>
                  <a:pt x="0" y="295237"/>
                </a:ln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FB7EB053-97D5-456B-A17C-99BFCBD74889}"/>
              </a:ext>
            </a:extLst>
          </p:cNvPr>
          <p:cNvSpPr/>
          <p:nvPr/>
        </p:nvSpPr>
        <p:spPr>
          <a:xfrm>
            <a:off x="4303180" y="4898879"/>
            <a:ext cx="212489" cy="131304"/>
          </a:xfrm>
          <a:custGeom>
            <a:avLst/>
            <a:gdLst>
              <a:gd name="connsiteX0" fmla="*/ 2120 w 212489"/>
              <a:gd name="connsiteY0" fmla="*/ 146 h 131304"/>
              <a:gd name="connsiteX1" fmla="*/ 140233 w 212489"/>
              <a:gd name="connsiteY1" fmla="*/ 68409 h 131304"/>
              <a:gd name="connsiteX2" fmla="*/ 192620 w 212489"/>
              <a:gd name="connsiteY2" fmla="*/ 81109 h 131304"/>
              <a:gd name="connsiteX3" fmla="*/ 211670 w 212489"/>
              <a:gd name="connsiteY3" fmla="*/ 128734 h 131304"/>
              <a:gd name="connsiteX4" fmla="*/ 168808 w 212489"/>
              <a:gd name="connsiteY4" fmla="*/ 123971 h 131304"/>
              <a:gd name="connsiteX5" fmla="*/ 43395 w 212489"/>
              <a:gd name="connsiteY5" fmla="*/ 116034 h 131304"/>
              <a:gd name="connsiteX6" fmla="*/ 54508 w 212489"/>
              <a:gd name="connsiteY6" fmla="*/ 89046 h 131304"/>
              <a:gd name="connsiteX7" fmla="*/ 2120 w 212489"/>
              <a:gd name="connsiteY7" fmla="*/ 146 h 1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489" h="131304">
                <a:moveTo>
                  <a:pt x="2120" y="146"/>
                </a:moveTo>
                <a:cubicBezTo>
                  <a:pt x="16408" y="-3294"/>
                  <a:pt x="108483" y="54915"/>
                  <a:pt x="140233" y="68409"/>
                </a:cubicBezTo>
                <a:cubicBezTo>
                  <a:pt x="171983" y="81903"/>
                  <a:pt x="180714" y="71055"/>
                  <a:pt x="192620" y="81109"/>
                </a:cubicBezTo>
                <a:cubicBezTo>
                  <a:pt x="204526" y="91163"/>
                  <a:pt x="215639" y="121590"/>
                  <a:pt x="211670" y="128734"/>
                </a:cubicBezTo>
                <a:cubicBezTo>
                  <a:pt x="207701" y="135878"/>
                  <a:pt x="196854" y="126088"/>
                  <a:pt x="168808" y="123971"/>
                </a:cubicBezTo>
                <a:cubicBezTo>
                  <a:pt x="140762" y="121854"/>
                  <a:pt x="62445" y="121855"/>
                  <a:pt x="43395" y="116034"/>
                </a:cubicBezTo>
                <a:cubicBezTo>
                  <a:pt x="24345" y="110213"/>
                  <a:pt x="58741" y="105715"/>
                  <a:pt x="54508" y="89046"/>
                </a:cubicBezTo>
                <a:cubicBezTo>
                  <a:pt x="50275" y="72377"/>
                  <a:pt x="-12168" y="3586"/>
                  <a:pt x="2120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0A521206-AC83-404F-AC9B-067C273260B5}"/>
              </a:ext>
            </a:extLst>
          </p:cNvPr>
          <p:cNvSpPr/>
          <p:nvPr/>
        </p:nvSpPr>
        <p:spPr>
          <a:xfrm>
            <a:off x="5192218" y="4913299"/>
            <a:ext cx="233701" cy="152916"/>
          </a:xfrm>
          <a:custGeom>
            <a:avLst/>
            <a:gdLst>
              <a:gd name="connsiteX0" fmla="*/ 232270 w 233701"/>
              <a:gd name="connsiteY0" fmla="*/ 14 h 152916"/>
              <a:gd name="connsiteX1" fmla="*/ 165595 w 233701"/>
              <a:gd name="connsiteY1" fmla="*/ 33351 h 152916"/>
              <a:gd name="connsiteX2" fmla="*/ 156070 w 233701"/>
              <a:gd name="connsiteY2" fmla="*/ 69864 h 152916"/>
              <a:gd name="connsiteX3" fmla="*/ 211632 w 233701"/>
              <a:gd name="connsiteY3" fmla="*/ 149239 h 152916"/>
              <a:gd name="connsiteX4" fmla="*/ 149720 w 233701"/>
              <a:gd name="connsiteY4" fmla="*/ 139714 h 152916"/>
              <a:gd name="connsiteX5" fmla="*/ 3670 w 233701"/>
              <a:gd name="connsiteY5" fmla="*/ 139714 h 152916"/>
              <a:gd name="connsiteX6" fmla="*/ 48120 w 233701"/>
              <a:gd name="connsiteY6" fmla="*/ 98439 h 152916"/>
              <a:gd name="connsiteX7" fmla="*/ 94157 w 233701"/>
              <a:gd name="connsiteY7" fmla="*/ 30176 h 152916"/>
              <a:gd name="connsiteX8" fmla="*/ 232270 w 233701"/>
              <a:gd name="connsiteY8" fmla="*/ 14 h 15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701" h="152916">
                <a:moveTo>
                  <a:pt x="232270" y="14"/>
                </a:moveTo>
                <a:cubicBezTo>
                  <a:pt x="244176" y="543"/>
                  <a:pt x="178295" y="21709"/>
                  <a:pt x="165595" y="33351"/>
                </a:cubicBezTo>
                <a:cubicBezTo>
                  <a:pt x="152895" y="44993"/>
                  <a:pt x="148397" y="50549"/>
                  <a:pt x="156070" y="69864"/>
                </a:cubicBezTo>
                <a:cubicBezTo>
                  <a:pt x="163743" y="89179"/>
                  <a:pt x="212690" y="137597"/>
                  <a:pt x="211632" y="149239"/>
                </a:cubicBezTo>
                <a:cubicBezTo>
                  <a:pt x="210574" y="160881"/>
                  <a:pt x="184380" y="141302"/>
                  <a:pt x="149720" y="139714"/>
                </a:cubicBezTo>
                <a:cubicBezTo>
                  <a:pt x="115060" y="138127"/>
                  <a:pt x="20603" y="146593"/>
                  <a:pt x="3670" y="139714"/>
                </a:cubicBezTo>
                <a:cubicBezTo>
                  <a:pt x="-13263" y="132835"/>
                  <a:pt x="33039" y="116695"/>
                  <a:pt x="48120" y="98439"/>
                </a:cubicBezTo>
                <a:cubicBezTo>
                  <a:pt x="63201" y="80183"/>
                  <a:pt x="69551" y="47109"/>
                  <a:pt x="94157" y="30176"/>
                </a:cubicBezTo>
                <a:cubicBezTo>
                  <a:pt x="118763" y="13243"/>
                  <a:pt x="220364" y="-515"/>
                  <a:pt x="23227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69265ED2-6F4F-4465-9CB1-5BAFA2392152}"/>
              </a:ext>
            </a:extLst>
          </p:cNvPr>
          <p:cNvSpPr/>
          <p:nvPr/>
        </p:nvSpPr>
        <p:spPr>
          <a:xfrm>
            <a:off x="5992979" y="4721191"/>
            <a:ext cx="172981" cy="437697"/>
          </a:xfrm>
          <a:custGeom>
            <a:avLst/>
            <a:gdLst>
              <a:gd name="connsiteX0" fmla="*/ 29996 w 172981"/>
              <a:gd name="connsiteY0" fmla="*/ 34 h 437697"/>
              <a:gd name="connsiteX1" fmla="*/ 158584 w 172981"/>
              <a:gd name="connsiteY1" fmla="*/ 80997 h 437697"/>
              <a:gd name="connsiteX2" fmla="*/ 166521 w 172981"/>
              <a:gd name="connsiteY2" fmla="*/ 171484 h 437697"/>
              <a:gd name="connsiteX3" fmla="*/ 128421 w 172981"/>
              <a:gd name="connsiteY3" fmla="*/ 228634 h 437697"/>
              <a:gd name="connsiteX4" fmla="*/ 49046 w 172981"/>
              <a:gd name="connsiteY4" fmla="*/ 279434 h 437697"/>
              <a:gd name="connsiteX5" fmla="*/ 10946 w 172981"/>
              <a:gd name="connsiteY5" fmla="*/ 435009 h 437697"/>
              <a:gd name="connsiteX6" fmla="*/ 1421 w 172981"/>
              <a:gd name="connsiteY6" fmla="*/ 366747 h 437697"/>
              <a:gd name="connsiteX7" fmla="*/ 36346 w 172981"/>
              <a:gd name="connsiteY7" fmla="*/ 223872 h 437697"/>
              <a:gd name="connsiteX8" fmla="*/ 98259 w 172981"/>
              <a:gd name="connsiteY8" fmla="*/ 90522 h 437697"/>
              <a:gd name="connsiteX9" fmla="*/ 29996 w 172981"/>
              <a:gd name="connsiteY9" fmla="*/ 34 h 43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981" h="437697">
                <a:moveTo>
                  <a:pt x="29996" y="34"/>
                </a:moveTo>
                <a:cubicBezTo>
                  <a:pt x="40050" y="-1553"/>
                  <a:pt x="135830" y="52422"/>
                  <a:pt x="158584" y="80997"/>
                </a:cubicBezTo>
                <a:cubicBezTo>
                  <a:pt x="181338" y="109572"/>
                  <a:pt x="171548" y="146878"/>
                  <a:pt x="166521" y="171484"/>
                </a:cubicBezTo>
                <a:cubicBezTo>
                  <a:pt x="161494" y="196090"/>
                  <a:pt x="148000" y="210642"/>
                  <a:pt x="128421" y="228634"/>
                </a:cubicBezTo>
                <a:cubicBezTo>
                  <a:pt x="108842" y="246626"/>
                  <a:pt x="68625" y="245038"/>
                  <a:pt x="49046" y="279434"/>
                </a:cubicBezTo>
                <a:cubicBezTo>
                  <a:pt x="29467" y="313830"/>
                  <a:pt x="18884" y="420457"/>
                  <a:pt x="10946" y="435009"/>
                </a:cubicBezTo>
                <a:cubicBezTo>
                  <a:pt x="3008" y="449561"/>
                  <a:pt x="-2812" y="401937"/>
                  <a:pt x="1421" y="366747"/>
                </a:cubicBezTo>
                <a:cubicBezTo>
                  <a:pt x="5654" y="331557"/>
                  <a:pt x="20206" y="269910"/>
                  <a:pt x="36346" y="223872"/>
                </a:cubicBezTo>
                <a:cubicBezTo>
                  <a:pt x="52486" y="177834"/>
                  <a:pt x="99847" y="124918"/>
                  <a:pt x="98259" y="90522"/>
                </a:cubicBezTo>
                <a:cubicBezTo>
                  <a:pt x="96672" y="56126"/>
                  <a:pt x="19942" y="1621"/>
                  <a:pt x="29996" y="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A6DC5467-34E1-4A5F-B5D0-0BCF5DEA4032}"/>
              </a:ext>
            </a:extLst>
          </p:cNvPr>
          <p:cNvSpPr/>
          <p:nvPr/>
        </p:nvSpPr>
        <p:spPr>
          <a:xfrm>
            <a:off x="4603302" y="2003351"/>
            <a:ext cx="2535539" cy="2717630"/>
          </a:xfrm>
          <a:custGeom>
            <a:avLst/>
            <a:gdLst>
              <a:gd name="connsiteX0" fmla="*/ 44898 w 2535539"/>
              <a:gd name="connsiteY0" fmla="*/ 164116 h 2717630"/>
              <a:gd name="connsiteX1" fmla="*/ 171898 w 2535539"/>
              <a:gd name="connsiteY1" fmla="*/ 104849 h 2717630"/>
              <a:gd name="connsiteX2" fmla="*/ 1247165 w 2535539"/>
              <a:gd name="connsiteY2" fmla="*/ 62516 h 2717630"/>
              <a:gd name="connsiteX3" fmla="*/ 2203898 w 2535539"/>
              <a:gd name="connsiteY3" fmla="*/ 1036182 h 2717630"/>
              <a:gd name="connsiteX4" fmla="*/ 2534098 w 2535539"/>
              <a:gd name="connsiteY4" fmla="*/ 2086049 h 2717630"/>
              <a:gd name="connsiteX5" fmla="*/ 2322431 w 2535539"/>
              <a:gd name="connsiteY5" fmla="*/ 2644849 h 2717630"/>
              <a:gd name="connsiteX6" fmla="*/ 2280098 w 2535539"/>
              <a:gd name="connsiteY6" fmla="*/ 2526316 h 2717630"/>
              <a:gd name="connsiteX7" fmla="*/ 1568898 w 2535539"/>
              <a:gd name="connsiteY7" fmla="*/ 976916 h 2717630"/>
              <a:gd name="connsiteX8" fmla="*/ 612165 w 2535539"/>
              <a:gd name="connsiteY8" fmla="*/ 316516 h 2717630"/>
              <a:gd name="connsiteX9" fmla="*/ 44898 w 2535539"/>
              <a:gd name="connsiteY9" fmla="*/ 164116 h 271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5539" h="2717630">
                <a:moveTo>
                  <a:pt x="44898" y="164116"/>
                </a:moveTo>
                <a:cubicBezTo>
                  <a:pt x="-28480" y="128838"/>
                  <a:pt x="-28480" y="121782"/>
                  <a:pt x="171898" y="104849"/>
                </a:cubicBezTo>
                <a:cubicBezTo>
                  <a:pt x="372276" y="87916"/>
                  <a:pt x="908498" y="-92706"/>
                  <a:pt x="1247165" y="62516"/>
                </a:cubicBezTo>
                <a:cubicBezTo>
                  <a:pt x="1585832" y="217738"/>
                  <a:pt x="1989409" y="698927"/>
                  <a:pt x="2203898" y="1036182"/>
                </a:cubicBezTo>
                <a:cubicBezTo>
                  <a:pt x="2418387" y="1373437"/>
                  <a:pt x="2514343" y="1817938"/>
                  <a:pt x="2534098" y="2086049"/>
                </a:cubicBezTo>
                <a:cubicBezTo>
                  <a:pt x="2553853" y="2354160"/>
                  <a:pt x="2364764" y="2571471"/>
                  <a:pt x="2322431" y="2644849"/>
                </a:cubicBezTo>
                <a:cubicBezTo>
                  <a:pt x="2280098" y="2718227"/>
                  <a:pt x="2405687" y="2804305"/>
                  <a:pt x="2280098" y="2526316"/>
                </a:cubicBezTo>
                <a:cubicBezTo>
                  <a:pt x="2154509" y="2248327"/>
                  <a:pt x="1846887" y="1345216"/>
                  <a:pt x="1568898" y="976916"/>
                </a:cubicBezTo>
                <a:cubicBezTo>
                  <a:pt x="1290909" y="608616"/>
                  <a:pt x="861932" y="453394"/>
                  <a:pt x="612165" y="316516"/>
                </a:cubicBezTo>
                <a:cubicBezTo>
                  <a:pt x="362398" y="179638"/>
                  <a:pt x="118276" y="199394"/>
                  <a:pt x="44898" y="164116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F5150A02-5071-44F8-880A-9A0C9A24CEDD}"/>
              </a:ext>
            </a:extLst>
          </p:cNvPr>
          <p:cNvSpPr/>
          <p:nvPr/>
        </p:nvSpPr>
        <p:spPr>
          <a:xfrm>
            <a:off x="4222522" y="2347862"/>
            <a:ext cx="2259360" cy="1947852"/>
          </a:xfrm>
          <a:custGeom>
            <a:avLst/>
            <a:gdLst>
              <a:gd name="connsiteX0" fmla="*/ 442611 w 2259360"/>
              <a:gd name="connsiteY0" fmla="*/ 14338 h 1947852"/>
              <a:gd name="connsiteX1" fmla="*/ 1585611 w 2259360"/>
              <a:gd name="connsiteY1" fmla="*/ 327605 h 1947852"/>
              <a:gd name="connsiteX2" fmla="*/ 2237545 w 2259360"/>
              <a:gd name="connsiteY2" fmla="*/ 1216605 h 1947852"/>
              <a:gd name="connsiteX3" fmla="*/ 2085145 w 2259360"/>
              <a:gd name="connsiteY3" fmla="*/ 1936271 h 1947852"/>
              <a:gd name="connsiteX4" fmla="*/ 1890411 w 2259360"/>
              <a:gd name="connsiteY4" fmla="*/ 1639938 h 1947852"/>
              <a:gd name="connsiteX5" fmla="*/ 1272345 w 2259360"/>
              <a:gd name="connsiteY5" fmla="*/ 1360538 h 1947852"/>
              <a:gd name="connsiteX6" fmla="*/ 823611 w 2259360"/>
              <a:gd name="connsiteY6" fmla="*/ 928738 h 1947852"/>
              <a:gd name="connsiteX7" fmla="*/ 476478 w 2259360"/>
              <a:gd name="connsiteY7" fmla="*/ 327605 h 1947852"/>
              <a:gd name="connsiteX8" fmla="*/ 264811 w 2259360"/>
              <a:gd name="connsiteY8" fmla="*/ 124405 h 1947852"/>
              <a:gd name="connsiteX9" fmla="*/ 2345 w 2259360"/>
              <a:gd name="connsiteY9" fmla="*/ 56671 h 1947852"/>
              <a:gd name="connsiteX10" fmla="*/ 442611 w 2259360"/>
              <a:gd name="connsiteY10" fmla="*/ 14338 h 194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9360" h="1947852">
                <a:moveTo>
                  <a:pt x="442611" y="14338"/>
                </a:moveTo>
                <a:cubicBezTo>
                  <a:pt x="706489" y="59494"/>
                  <a:pt x="1286455" y="127227"/>
                  <a:pt x="1585611" y="327605"/>
                </a:cubicBezTo>
                <a:cubicBezTo>
                  <a:pt x="1884767" y="527983"/>
                  <a:pt x="2154289" y="948494"/>
                  <a:pt x="2237545" y="1216605"/>
                </a:cubicBezTo>
                <a:cubicBezTo>
                  <a:pt x="2320801" y="1484716"/>
                  <a:pt x="2143001" y="1865716"/>
                  <a:pt x="2085145" y="1936271"/>
                </a:cubicBezTo>
                <a:cubicBezTo>
                  <a:pt x="2027289" y="2006826"/>
                  <a:pt x="2025878" y="1735893"/>
                  <a:pt x="1890411" y="1639938"/>
                </a:cubicBezTo>
                <a:cubicBezTo>
                  <a:pt x="1754944" y="1543983"/>
                  <a:pt x="1450145" y="1479071"/>
                  <a:pt x="1272345" y="1360538"/>
                </a:cubicBezTo>
                <a:cubicBezTo>
                  <a:pt x="1094545" y="1242005"/>
                  <a:pt x="956256" y="1100894"/>
                  <a:pt x="823611" y="928738"/>
                </a:cubicBezTo>
                <a:cubicBezTo>
                  <a:pt x="690967" y="756583"/>
                  <a:pt x="569611" y="461660"/>
                  <a:pt x="476478" y="327605"/>
                </a:cubicBezTo>
                <a:cubicBezTo>
                  <a:pt x="383345" y="193550"/>
                  <a:pt x="343833" y="169561"/>
                  <a:pt x="264811" y="124405"/>
                </a:cubicBezTo>
                <a:cubicBezTo>
                  <a:pt x="185789" y="79249"/>
                  <a:pt x="-24466" y="69371"/>
                  <a:pt x="2345" y="56671"/>
                </a:cubicBezTo>
                <a:cubicBezTo>
                  <a:pt x="29156" y="43971"/>
                  <a:pt x="178733" y="-30818"/>
                  <a:pt x="442611" y="1433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EEF71C1E-1B59-4067-A975-E3E18EFF3351}"/>
              </a:ext>
            </a:extLst>
          </p:cNvPr>
          <p:cNvSpPr/>
          <p:nvPr/>
        </p:nvSpPr>
        <p:spPr>
          <a:xfrm>
            <a:off x="3143029" y="1983412"/>
            <a:ext cx="1576381" cy="1048449"/>
          </a:xfrm>
          <a:custGeom>
            <a:avLst/>
            <a:gdLst>
              <a:gd name="connsiteX0" fmla="*/ 1572904 w 1576381"/>
              <a:gd name="connsiteY0" fmla="*/ 175588 h 1048449"/>
              <a:gd name="connsiteX1" fmla="*/ 1158038 w 1576381"/>
              <a:gd name="connsiteY1" fmla="*/ 6255 h 1048449"/>
              <a:gd name="connsiteX2" fmla="*/ 311371 w 1576381"/>
              <a:gd name="connsiteY2" fmla="*/ 361855 h 1048449"/>
              <a:gd name="connsiteX3" fmla="*/ 74304 w 1576381"/>
              <a:gd name="connsiteY3" fmla="*/ 1013788 h 1048449"/>
              <a:gd name="connsiteX4" fmla="*/ 74304 w 1576381"/>
              <a:gd name="connsiteY4" fmla="*/ 929121 h 1048449"/>
              <a:gd name="connsiteX5" fmla="*/ 946371 w 1576381"/>
              <a:gd name="connsiteY5" fmla="*/ 675121 h 1048449"/>
              <a:gd name="connsiteX6" fmla="*/ 1572904 w 1576381"/>
              <a:gd name="connsiteY6" fmla="*/ 175588 h 104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81" h="1048449">
                <a:moveTo>
                  <a:pt x="1572904" y="175588"/>
                </a:moveTo>
                <a:cubicBezTo>
                  <a:pt x="1608182" y="64110"/>
                  <a:pt x="1368293" y="-24789"/>
                  <a:pt x="1158038" y="6255"/>
                </a:cubicBezTo>
                <a:cubicBezTo>
                  <a:pt x="947783" y="37299"/>
                  <a:pt x="491993" y="193933"/>
                  <a:pt x="311371" y="361855"/>
                </a:cubicBezTo>
                <a:cubicBezTo>
                  <a:pt x="130749" y="529777"/>
                  <a:pt x="113815" y="919244"/>
                  <a:pt x="74304" y="1013788"/>
                </a:cubicBezTo>
                <a:cubicBezTo>
                  <a:pt x="34793" y="1108332"/>
                  <a:pt x="-71040" y="985565"/>
                  <a:pt x="74304" y="929121"/>
                </a:cubicBezTo>
                <a:cubicBezTo>
                  <a:pt x="219648" y="872677"/>
                  <a:pt x="703660" y="803532"/>
                  <a:pt x="946371" y="675121"/>
                </a:cubicBezTo>
                <a:cubicBezTo>
                  <a:pt x="1189082" y="546710"/>
                  <a:pt x="1537626" y="287066"/>
                  <a:pt x="1572904" y="175588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65E29702-2E68-4849-9F6B-D56DB54A8F36}"/>
              </a:ext>
            </a:extLst>
          </p:cNvPr>
          <p:cNvSpPr/>
          <p:nvPr/>
        </p:nvSpPr>
        <p:spPr>
          <a:xfrm>
            <a:off x="2700763" y="2850619"/>
            <a:ext cx="870412" cy="4262937"/>
          </a:xfrm>
          <a:custGeom>
            <a:avLst/>
            <a:gdLst>
              <a:gd name="connsiteX0" fmla="*/ 863704 w 870412"/>
              <a:gd name="connsiteY0" fmla="*/ 11114 h 4262937"/>
              <a:gd name="connsiteX1" fmla="*/ 338770 w 870412"/>
              <a:gd name="connsiteY1" fmla="*/ 442914 h 4262937"/>
              <a:gd name="connsiteX2" fmla="*/ 177904 w 870412"/>
              <a:gd name="connsiteY2" fmla="*/ 1662114 h 4262937"/>
              <a:gd name="connsiteX3" fmla="*/ 104 w 870412"/>
              <a:gd name="connsiteY3" fmla="*/ 2314048 h 4262937"/>
              <a:gd name="connsiteX4" fmla="*/ 203304 w 870412"/>
              <a:gd name="connsiteY4" fmla="*/ 3567114 h 4262937"/>
              <a:gd name="connsiteX5" fmla="*/ 558904 w 870412"/>
              <a:gd name="connsiteY5" fmla="*/ 4261381 h 4262937"/>
              <a:gd name="connsiteX6" fmla="*/ 313370 w 870412"/>
              <a:gd name="connsiteY6" fmla="*/ 3389314 h 4262937"/>
              <a:gd name="connsiteX7" fmla="*/ 228704 w 870412"/>
              <a:gd name="connsiteY7" fmla="*/ 2703514 h 4262937"/>
              <a:gd name="connsiteX8" fmla="*/ 668970 w 870412"/>
              <a:gd name="connsiteY8" fmla="*/ 1535114 h 4262937"/>
              <a:gd name="connsiteX9" fmla="*/ 508104 w 870412"/>
              <a:gd name="connsiteY9" fmla="*/ 646114 h 4262937"/>
              <a:gd name="connsiteX10" fmla="*/ 626637 w 870412"/>
              <a:gd name="connsiteY10" fmla="*/ 171981 h 4262937"/>
              <a:gd name="connsiteX11" fmla="*/ 863704 w 870412"/>
              <a:gd name="connsiteY11" fmla="*/ 11114 h 426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0412" h="4262937">
                <a:moveTo>
                  <a:pt x="863704" y="11114"/>
                </a:moveTo>
                <a:cubicBezTo>
                  <a:pt x="815726" y="56270"/>
                  <a:pt x="453070" y="167747"/>
                  <a:pt x="338770" y="442914"/>
                </a:cubicBezTo>
                <a:cubicBezTo>
                  <a:pt x="224470" y="718081"/>
                  <a:pt x="234348" y="1350258"/>
                  <a:pt x="177904" y="1662114"/>
                </a:cubicBezTo>
                <a:cubicBezTo>
                  <a:pt x="121460" y="1973970"/>
                  <a:pt x="-4129" y="1996548"/>
                  <a:pt x="104" y="2314048"/>
                </a:cubicBezTo>
                <a:cubicBezTo>
                  <a:pt x="4337" y="2631548"/>
                  <a:pt x="110171" y="3242559"/>
                  <a:pt x="203304" y="3567114"/>
                </a:cubicBezTo>
                <a:cubicBezTo>
                  <a:pt x="296437" y="3891669"/>
                  <a:pt x="540560" y="4291014"/>
                  <a:pt x="558904" y="4261381"/>
                </a:cubicBezTo>
                <a:cubicBezTo>
                  <a:pt x="577248" y="4231748"/>
                  <a:pt x="368403" y="3648958"/>
                  <a:pt x="313370" y="3389314"/>
                </a:cubicBezTo>
                <a:cubicBezTo>
                  <a:pt x="258337" y="3129670"/>
                  <a:pt x="169437" y="3012547"/>
                  <a:pt x="228704" y="2703514"/>
                </a:cubicBezTo>
                <a:cubicBezTo>
                  <a:pt x="287971" y="2394481"/>
                  <a:pt x="622403" y="1878014"/>
                  <a:pt x="668970" y="1535114"/>
                </a:cubicBezTo>
                <a:cubicBezTo>
                  <a:pt x="715537" y="1192214"/>
                  <a:pt x="515159" y="873303"/>
                  <a:pt x="508104" y="646114"/>
                </a:cubicBezTo>
                <a:cubicBezTo>
                  <a:pt x="501049" y="418925"/>
                  <a:pt x="564548" y="277814"/>
                  <a:pt x="626637" y="171981"/>
                </a:cubicBezTo>
                <a:cubicBezTo>
                  <a:pt x="688726" y="66148"/>
                  <a:pt x="911682" y="-34042"/>
                  <a:pt x="863704" y="1111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895E6100-6BD2-4C29-A20D-F8C3314A9D54}"/>
              </a:ext>
            </a:extLst>
          </p:cNvPr>
          <p:cNvSpPr/>
          <p:nvPr/>
        </p:nvSpPr>
        <p:spPr>
          <a:xfrm>
            <a:off x="5833533" y="3549551"/>
            <a:ext cx="963313" cy="3056387"/>
          </a:xfrm>
          <a:custGeom>
            <a:avLst/>
            <a:gdLst>
              <a:gd name="connsiteX0" fmla="*/ 117941 w 666387"/>
              <a:gd name="connsiteY0" fmla="*/ 768449 h 3056387"/>
              <a:gd name="connsiteX1" fmla="*/ 329608 w 666387"/>
              <a:gd name="connsiteY1" fmla="*/ 1183316 h 3056387"/>
              <a:gd name="connsiteX2" fmla="*/ 405808 w 666387"/>
              <a:gd name="connsiteY2" fmla="*/ 2241649 h 3056387"/>
              <a:gd name="connsiteX3" fmla="*/ 7874 w 666387"/>
              <a:gd name="connsiteY3" fmla="*/ 3020582 h 3056387"/>
              <a:gd name="connsiteX4" fmla="*/ 177208 w 666387"/>
              <a:gd name="connsiteY4" fmla="*/ 2859716 h 3056387"/>
              <a:gd name="connsiteX5" fmla="*/ 609008 w 666387"/>
              <a:gd name="connsiteY5" fmla="*/ 2275516 h 3056387"/>
              <a:gd name="connsiteX6" fmla="*/ 634408 w 666387"/>
              <a:gd name="connsiteY6" fmla="*/ 649916 h 3056387"/>
              <a:gd name="connsiteX7" fmla="*/ 355008 w 666387"/>
              <a:gd name="connsiteY7" fmla="*/ 23382 h 3056387"/>
              <a:gd name="connsiteX8" fmla="*/ 355008 w 666387"/>
              <a:gd name="connsiteY8" fmla="*/ 192716 h 3056387"/>
              <a:gd name="connsiteX9" fmla="*/ 117941 w 666387"/>
              <a:gd name="connsiteY9" fmla="*/ 768449 h 305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387" h="3056387">
                <a:moveTo>
                  <a:pt x="117941" y="768449"/>
                </a:moveTo>
                <a:cubicBezTo>
                  <a:pt x="113708" y="933549"/>
                  <a:pt x="281630" y="937783"/>
                  <a:pt x="329608" y="1183316"/>
                </a:cubicBezTo>
                <a:cubicBezTo>
                  <a:pt x="377586" y="1428849"/>
                  <a:pt x="459430" y="1935438"/>
                  <a:pt x="405808" y="2241649"/>
                </a:cubicBezTo>
                <a:cubicBezTo>
                  <a:pt x="352186" y="2547860"/>
                  <a:pt x="45974" y="2917571"/>
                  <a:pt x="7874" y="3020582"/>
                </a:cubicBezTo>
                <a:cubicBezTo>
                  <a:pt x="-30226" y="3123593"/>
                  <a:pt x="77019" y="2983894"/>
                  <a:pt x="177208" y="2859716"/>
                </a:cubicBezTo>
                <a:cubicBezTo>
                  <a:pt x="277397" y="2735538"/>
                  <a:pt x="532808" y="2643816"/>
                  <a:pt x="609008" y="2275516"/>
                </a:cubicBezTo>
                <a:cubicBezTo>
                  <a:pt x="685208" y="1907216"/>
                  <a:pt x="676741" y="1025272"/>
                  <a:pt x="634408" y="649916"/>
                </a:cubicBezTo>
                <a:cubicBezTo>
                  <a:pt x="592075" y="274560"/>
                  <a:pt x="401575" y="99582"/>
                  <a:pt x="355008" y="23382"/>
                </a:cubicBezTo>
                <a:cubicBezTo>
                  <a:pt x="308441" y="-52818"/>
                  <a:pt x="393108" y="71360"/>
                  <a:pt x="355008" y="192716"/>
                </a:cubicBezTo>
                <a:cubicBezTo>
                  <a:pt x="316908" y="314072"/>
                  <a:pt x="122174" y="603349"/>
                  <a:pt x="117941" y="768449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2F9A6452-D4D8-4367-945F-9189694F9403}"/>
              </a:ext>
            </a:extLst>
          </p:cNvPr>
          <p:cNvSpPr/>
          <p:nvPr/>
        </p:nvSpPr>
        <p:spPr>
          <a:xfrm>
            <a:off x="6259476" y="1818168"/>
            <a:ext cx="2121743" cy="2781427"/>
          </a:xfrm>
          <a:custGeom>
            <a:avLst/>
            <a:gdLst>
              <a:gd name="connsiteX0" fmla="*/ 39724 w 2121743"/>
              <a:gd name="connsiteY0" fmla="*/ 560965 h 2781427"/>
              <a:gd name="connsiteX1" fmla="*/ 945657 w 2121743"/>
              <a:gd name="connsiteY1" fmla="*/ 19099 h 2781427"/>
              <a:gd name="connsiteX2" fmla="*/ 2097124 w 2121743"/>
              <a:gd name="connsiteY2" fmla="*/ 1322965 h 2781427"/>
              <a:gd name="connsiteX3" fmla="*/ 1741524 w 2121743"/>
              <a:gd name="connsiteY3" fmla="*/ 2389765 h 2781427"/>
              <a:gd name="connsiteX4" fmla="*/ 1834657 w 2121743"/>
              <a:gd name="connsiteY4" fmla="*/ 2076499 h 2781427"/>
              <a:gd name="connsiteX5" fmla="*/ 1529857 w 2121743"/>
              <a:gd name="connsiteY5" fmla="*/ 1280632 h 2781427"/>
              <a:gd name="connsiteX6" fmla="*/ 1589124 w 2121743"/>
              <a:gd name="connsiteY6" fmla="*/ 1568499 h 2781427"/>
              <a:gd name="connsiteX7" fmla="*/ 1199657 w 2121743"/>
              <a:gd name="connsiteY7" fmla="*/ 2703032 h 2781427"/>
              <a:gd name="connsiteX8" fmla="*/ 1199657 w 2121743"/>
              <a:gd name="connsiteY8" fmla="*/ 2559099 h 2781427"/>
              <a:gd name="connsiteX9" fmla="*/ 1081124 w 2121743"/>
              <a:gd name="connsiteY9" fmla="*/ 1560032 h 2781427"/>
              <a:gd name="connsiteX10" fmla="*/ 1038791 w 2121743"/>
              <a:gd name="connsiteY10" fmla="*/ 1881765 h 2781427"/>
              <a:gd name="connsiteX11" fmla="*/ 835591 w 2121743"/>
              <a:gd name="connsiteY11" fmla="*/ 2635299 h 2781427"/>
              <a:gd name="connsiteX12" fmla="*/ 877924 w 2121743"/>
              <a:gd name="connsiteY12" fmla="*/ 2347432 h 2781427"/>
              <a:gd name="connsiteX13" fmla="*/ 733991 w 2121743"/>
              <a:gd name="connsiteY13" fmla="*/ 1653165 h 2781427"/>
              <a:gd name="connsiteX14" fmla="*/ 217524 w 2121743"/>
              <a:gd name="connsiteY14" fmla="*/ 772632 h 2781427"/>
              <a:gd name="connsiteX15" fmla="*/ 39724 w 2121743"/>
              <a:gd name="connsiteY15" fmla="*/ 560965 h 27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21743" h="2781427">
                <a:moveTo>
                  <a:pt x="39724" y="560965"/>
                </a:moveTo>
                <a:cubicBezTo>
                  <a:pt x="161079" y="435376"/>
                  <a:pt x="602757" y="-107901"/>
                  <a:pt x="945657" y="19099"/>
                </a:cubicBezTo>
                <a:cubicBezTo>
                  <a:pt x="1288557" y="146099"/>
                  <a:pt x="1964480" y="927854"/>
                  <a:pt x="2097124" y="1322965"/>
                </a:cubicBezTo>
                <a:cubicBezTo>
                  <a:pt x="2229768" y="1718076"/>
                  <a:pt x="1785269" y="2264176"/>
                  <a:pt x="1741524" y="2389765"/>
                </a:cubicBezTo>
                <a:cubicBezTo>
                  <a:pt x="1697780" y="2515354"/>
                  <a:pt x="1869935" y="2261354"/>
                  <a:pt x="1834657" y="2076499"/>
                </a:cubicBezTo>
                <a:cubicBezTo>
                  <a:pt x="1799379" y="1891644"/>
                  <a:pt x="1570779" y="1365299"/>
                  <a:pt x="1529857" y="1280632"/>
                </a:cubicBezTo>
                <a:cubicBezTo>
                  <a:pt x="1488935" y="1195965"/>
                  <a:pt x="1644157" y="1331432"/>
                  <a:pt x="1589124" y="1568499"/>
                </a:cubicBezTo>
                <a:cubicBezTo>
                  <a:pt x="1534091" y="1805566"/>
                  <a:pt x="1264568" y="2537932"/>
                  <a:pt x="1199657" y="2703032"/>
                </a:cubicBezTo>
                <a:cubicBezTo>
                  <a:pt x="1134746" y="2868132"/>
                  <a:pt x="1219412" y="2749599"/>
                  <a:pt x="1199657" y="2559099"/>
                </a:cubicBezTo>
                <a:cubicBezTo>
                  <a:pt x="1179902" y="2368599"/>
                  <a:pt x="1107935" y="1672921"/>
                  <a:pt x="1081124" y="1560032"/>
                </a:cubicBezTo>
                <a:cubicBezTo>
                  <a:pt x="1054313" y="1447143"/>
                  <a:pt x="1079713" y="1702554"/>
                  <a:pt x="1038791" y="1881765"/>
                </a:cubicBezTo>
                <a:cubicBezTo>
                  <a:pt x="997869" y="2060976"/>
                  <a:pt x="862402" y="2557688"/>
                  <a:pt x="835591" y="2635299"/>
                </a:cubicBezTo>
                <a:cubicBezTo>
                  <a:pt x="808780" y="2712910"/>
                  <a:pt x="894857" y="2511121"/>
                  <a:pt x="877924" y="2347432"/>
                </a:cubicBezTo>
                <a:cubicBezTo>
                  <a:pt x="860991" y="2183743"/>
                  <a:pt x="844058" y="1915632"/>
                  <a:pt x="733991" y="1653165"/>
                </a:cubicBezTo>
                <a:cubicBezTo>
                  <a:pt x="623924" y="1390698"/>
                  <a:pt x="331824" y="953254"/>
                  <a:pt x="217524" y="772632"/>
                </a:cubicBezTo>
                <a:cubicBezTo>
                  <a:pt x="103224" y="592010"/>
                  <a:pt x="-81631" y="686554"/>
                  <a:pt x="39724" y="560965"/>
                </a:cubicBez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91FB5F85-4637-40ED-A761-BC0844E34093}"/>
              </a:ext>
            </a:extLst>
          </p:cNvPr>
          <p:cNvSpPr/>
          <p:nvPr/>
        </p:nvSpPr>
        <p:spPr>
          <a:xfrm>
            <a:off x="1572420" y="1952001"/>
            <a:ext cx="1882253" cy="3128964"/>
          </a:xfrm>
          <a:custGeom>
            <a:avLst/>
            <a:gdLst>
              <a:gd name="connsiteX0" fmla="*/ 1873513 w 1882253"/>
              <a:gd name="connsiteY0" fmla="*/ 604932 h 3128964"/>
              <a:gd name="connsiteX1" fmla="*/ 1043780 w 1882253"/>
              <a:gd name="connsiteY1" fmla="*/ 96932 h 3128964"/>
              <a:gd name="connsiteX2" fmla="*/ 561180 w 1882253"/>
              <a:gd name="connsiteY2" fmla="*/ 71532 h 3128964"/>
              <a:gd name="connsiteX3" fmla="*/ 10847 w 1882253"/>
              <a:gd name="connsiteY3" fmla="*/ 858932 h 3128964"/>
              <a:gd name="connsiteX4" fmla="*/ 222513 w 1882253"/>
              <a:gd name="connsiteY4" fmla="*/ 604932 h 3128964"/>
              <a:gd name="connsiteX5" fmla="*/ 552713 w 1882253"/>
              <a:gd name="connsiteY5" fmla="*/ 418666 h 3128964"/>
              <a:gd name="connsiteX6" fmla="*/ 366447 w 1882253"/>
              <a:gd name="connsiteY6" fmla="*/ 638799 h 3128964"/>
              <a:gd name="connsiteX7" fmla="*/ 87047 w 1882253"/>
              <a:gd name="connsiteY7" fmla="*/ 1756399 h 3128964"/>
              <a:gd name="connsiteX8" fmla="*/ 188647 w 1882253"/>
              <a:gd name="connsiteY8" fmla="*/ 1485466 h 3128964"/>
              <a:gd name="connsiteX9" fmla="*/ 163247 w 1882253"/>
              <a:gd name="connsiteY9" fmla="*/ 1874932 h 3128964"/>
              <a:gd name="connsiteX10" fmla="*/ 552713 w 1882253"/>
              <a:gd name="connsiteY10" fmla="*/ 2518399 h 3128964"/>
              <a:gd name="connsiteX11" fmla="*/ 1153847 w 1882253"/>
              <a:gd name="connsiteY11" fmla="*/ 3127999 h 3128964"/>
              <a:gd name="connsiteX12" fmla="*/ 959113 w 1882253"/>
              <a:gd name="connsiteY12" fmla="*/ 2662332 h 3128964"/>
              <a:gd name="connsiteX13" fmla="*/ 1204647 w 1882253"/>
              <a:gd name="connsiteY13" fmla="*/ 2772399 h 3128964"/>
              <a:gd name="connsiteX14" fmla="*/ 1280847 w 1882253"/>
              <a:gd name="connsiteY14" fmla="*/ 2382932 h 3128964"/>
              <a:gd name="connsiteX15" fmla="*/ 1467113 w 1882253"/>
              <a:gd name="connsiteY15" fmla="*/ 1358466 h 3128964"/>
              <a:gd name="connsiteX16" fmla="*/ 1873513 w 1882253"/>
              <a:gd name="connsiteY16" fmla="*/ 604932 h 3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82253" h="3128964">
                <a:moveTo>
                  <a:pt x="1873513" y="604932"/>
                </a:moveTo>
                <a:cubicBezTo>
                  <a:pt x="1802958" y="394676"/>
                  <a:pt x="1262502" y="185832"/>
                  <a:pt x="1043780" y="96932"/>
                </a:cubicBezTo>
                <a:cubicBezTo>
                  <a:pt x="825058" y="8032"/>
                  <a:pt x="733335" y="-55468"/>
                  <a:pt x="561180" y="71532"/>
                </a:cubicBezTo>
                <a:cubicBezTo>
                  <a:pt x="389025" y="198532"/>
                  <a:pt x="67291" y="770032"/>
                  <a:pt x="10847" y="858932"/>
                </a:cubicBezTo>
                <a:cubicBezTo>
                  <a:pt x="-45597" y="947832"/>
                  <a:pt x="132202" y="678310"/>
                  <a:pt x="222513" y="604932"/>
                </a:cubicBezTo>
                <a:cubicBezTo>
                  <a:pt x="312824" y="531554"/>
                  <a:pt x="528724" y="413022"/>
                  <a:pt x="552713" y="418666"/>
                </a:cubicBezTo>
                <a:cubicBezTo>
                  <a:pt x="576702" y="424310"/>
                  <a:pt x="444058" y="415844"/>
                  <a:pt x="366447" y="638799"/>
                </a:cubicBezTo>
                <a:cubicBezTo>
                  <a:pt x="288836" y="861754"/>
                  <a:pt x="116680" y="1615288"/>
                  <a:pt x="87047" y="1756399"/>
                </a:cubicBezTo>
                <a:cubicBezTo>
                  <a:pt x="57414" y="1897510"/>
                  <a:pt x="175947" y="1465711"/>
                  <a:pt x="188647" y="1485466"/>
                </a:cubicBezTo>
                <a:cubicBezTo>
                  <a:pt x="201347" y="1505221"/>
                  <a:pt x="102569" y="1702777"/>
                  <a:pt x="163247" y="1874932"/>
                </a:cubicBezTo>
                <a:cubicBezTo>
                  <a:pt x="223925" y="2047087"/>
                  <a:pt x="387613" y="2309555"/>
                  <a:pt x="552713" y="2518399"/>
                </a:cubicBezTo>
                <a:cubicBezTo>
                  <a:pt x="717813" y="2727244"/>
                  <a:pt x="1086114" y="3104010"/>
                  <a:pt x="1153847" y="3127999"/>
                </a:cubicBezTo>
                <a:cubicBezTo>
                  <a:pt x="1221580" y="3151988"/>
                  <a:pt x="950646" y="2721599"/>
                  <a:pt x="959113" y="2662332"/>
                </a:cubicBezTo>
                <a:cubicBezTo>
                  <a:pt x="967580" y="2603065"/>
                  <a:pt x="1151025" y="2818966"/>
                  <a:pt x="1204647" y="2772399"/>
                </a:cubicBezTo>
                <a:cubicBezTo>
                  <a:pt x="1258269" y="2725832"/>
                  <a:pt x="1237103" y="2618588"/>
                  <a:pt x="1280847" y="2382932"/>
                </a:cubicBezTo>
                <a:cubicBezTo>
                  <a:pt x="1324591" y="2147277"/>
                  <a:pt x="1366924" y="1656210"/>
                  <a:pt x="1467113" y="1358466"/>
                </a:cubicBezTo>
                <a:cubicBezTo>
                  <a:pt x="1567302" y="1060722"/>
                  <a:pt x="1944068" y="815188"/>
                  <a:pt x="1873513" y="604932"/>
                </a:cubicBezTo>
                <a:close/>
              </a:path>
            </a:pathLst>
          </a:custGeom>
          <a:solidFill>
            <a:srgbClr val="FF0066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7320E83D-8C52-445C-A05D-D10D8E2772C2}"/>
              </a:ext>
            </a:extLst>
          </p:cNvPr>
          <p:cNvSpPr/>
          <p:nvPr/>
        </p:nvSpPr>
        <p:spPr>
          <a:xfrm>
            <a:off x="5053224" y="2714319"/>
            <a:ext cx="1049032" cy="2080473"/>
          </a:xfrm>
          <a:custGeom>
            <a:avLst/>
            <a:gdLst>
              <a:gd name="connsiteX0" fmla="*/ 39 w 1049032"/>
              <a:gd name="connsiteY0" fmla="*/ 5 h 2080473"/>
              <a:gd name="connsiteX1" fmla="*/ 972191 w 1049032"/>
              <a:gd name="connsiteY1" fmla="*/ 1732553 h 2080473"/>
              <a:gd name="connsiteX2" fmla="*/ 981816 w 1049032"/>
              <a:gd name="connsiteY2" fmla="*/ 2079062 h 2080473"/>
              <a:gd name="connsiteX3" fmla="*/ 933690 w 1049032"/>
              <a:gd name="connsiteY3" fmla="*/ 1751803 h 2080473"/>
              <a:gd name="connsiteX4" fmla="*/ 39 w 1049032"/>
              <a:gd name="connsiteY4" fmla="*/ 5 h 208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032" h="2080473">
                <a:moveTo>
                  <a:pt x="39" y="5"/>
                </a:moveTo>
                <a:cubicBezTo>
                  <a:pt x="6456" y="-3203"/>
                  <a:pt x="808562" y="1386044"/>
                  <a:pt x="972191" y="1732553"/>
                </a:cubicBezTo>
                <a:cubicBezTo>
                  <a:pt x="1135820" y="2079062"/>
                  <a:pt x="988233" y="2075854"/>
                  <a:pt x="981816" y="2079062"/>
                </a:cubicBezTo>
                <a:cubicBezTo>
                  <a:pt x="975399" y="2082270"/>
                  <a:pt x="1100528" y="2104729"/>
                  <a:pt x="933690" y="1751803"/>
                </a:cubicBezTo>
                <a:cubicBezTo>
                  <a:pt x="766852" y="1398877"/>
                  <a:pt x="-6378" y="3213"/>
                  <a:pt x="39" y="5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ABED417E-F4BE-4316-9214-B313BAD7F38F}"/>
              </a:ext>
            </a:extLst>
          </p:cNvPr>
          <p:cNvSpPr/>
          <p:nvPr/>
        </p:nvSpPr>
        <p:spPr>
          <a:xfrm>
            <a:off x="4643537" y="3551680"/>
            <a:ext cx="1012623" cy="637569"/>
          </a:xfrm>
          <a:custGeom>
            <a:avLst/>
            <a:gdLst>
              <a:gd name="connsiteX0" fmla="*/ 430 w 1012623"/>
              <a:gd name="connsiteY0" fmla="*/ 87 h 637569"/>
              <a:gd name="connsiteX1" fmla="*/ 444930 w 1012623"/>
              <a:gd name="connsiteY1" fmla="*/ 359920 h 637569"/>
              <a:gd name="connsiteX2" fmla="*/ 808996 w 1012623"/>
              <a:gd name="connsiteY2" fmla="*/ 571587 h 637569"/>
              <a:gd name="connsiteX3" fmla="*/ 1012196 w 1012623"/>
              <a:gd name="connsiteY3" fmla="*/ 635087 h 637569"/>
              <a:gd name="connsiteX4" fmla="*/ 847096 w 1012623"/>
              <a:gd name="connsiteY4" fmla="*/ 601220 h 637569"/>
              <a:gd name="connsiteX5" fmla="*/ 372963 w 1012623"/>
              <a:gd name="connsiteY5" fmla="*/ 393787 h 637569"/>
              <a:gd name="connsiteX6" fmla="*/ 430 w 1012623"/>
              <a:gd name="connsiteY6" fmla="*/ 87 h 63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2623" h="637569">
                <a:moveTo>
                  <a:pt x="430" y="87"/>
                </a:moveTo>
                <a:cubicBezTo>
                  <a:pt x="12425" y="-5558"/>
                  <a:pt x="310169" y="264670"/>
                  <a:pt x="444930" y="359920"/>
                </a:cubicBezTo>
                <a:cubicBezTo>
                  <a:pt x="579691" y="455170"/>
                  <a:pt x="714452" y="525726"/>
                  <a:pt x="808996" y="571587"/>
                </a:cubicBezTo>
                <a:cubicBezTo>
                  <a:pt x="903540" y="617448"/>
                  <a:pt x="1005846" y="630148"/>
                  <a:pt x="1012196" y="635087"/>
                </a:cubicBezTo>
                <a:cubicBezTo>
                  <a:pt x="1018546" y="640026"/>
                  <a:pt x="953635" y="641437"/>
                  <a:pt x="847096" y="601220"/>
                </a:cubicBezTo>
                <a:cubicBezTo>
                  <a:pt x="740557" y="561003"/>
                  <a:pt x="516191" y="489037"/>
                  <a:pt x="372963" y="393787"/>
                </a:cubicBezTo>
                <a:cubicBezTo>
                  <a:pt x="229735" y="298537"/>
                  <a:pt x="-11565" y="5732"/>
                  <a:pt x="430" y="8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43C5804C-D817-4D3E-B9F3-9E12A8ECDD32}"/>
              </a:ext>
            </a:extLst>
          </p:cNvPr>
          <p:cNvSpPr/>
          <p:nvPr/>
        </p:nvSpPr>
        <p:spPr>
          <a:xfrm>
            <a:off x="3402335" y="3699445"/>
            <a:ext cx="1136485" cy="918208"/>
          </a:xfrm>
          <a:custGeom>
            <a:avLst/>
            <a:gdLst>
              <a:gd name="connsiteX0" fmla="*/ 1135798 w 1136485"/>
              <a:gd name="connsiteY0" fmla="*/ 76688 h 918208"/>
              <a:gd name="connsiteX1" fmla="*/ 695532 w 1136485"/>
              <a:gd name="connsiteY1" fmla="*/ 85155 h 918208"/>
              <a:gd name="connsiteX2" fmla="*/ 348398 w 1136485"/>
              <a:gd name="connsiteY2" fmla="*/ 148655 h 918208"/>
              <a:gd name="connsiteX3" fmla="*/ 22432 w 1136485"/>
              <a:gd name="connsiteY3" fmla="*/ 872555 h 918208"/>
              <a:gd name="connsiteX4" fmla="*/ 52065 w 1136485"/>
              <a:gd name="connsiteY4" fmla="*/ 758255 h 918208"/>
              <a:gd name="connsiteX5" fmla="*/ 242565 w 1136485"/>
              <a:gd name="connsiteY5" fmla="*/ 63988 h 918208"/>
              <a:gd name="connsiteX6" fmla="*/ 589698 w 1136485"/>
              <a:gd name="connsiteY6" fmla="*/ 34355 h 918208"/>
              <a:gd name="connsiteX7" fmla="*/ 1135798 w 1136485"/>
              <a:gd name="connsiteY7" fmla="*/ 76688 h 91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6485" h="918208">
                <a:moveTo>
                  <a:pt x="1135798" y="76688"/>
                </a:moveTo>
                <a:cubicBezTo>
                  <a:pt x="1153437" y="85155"/>
                  <a:pt x="826765" y="73161"/>
                  <a:pt x="695532" y="85155"/>
                </a:cubicBezTo>
                <a:cubicBezTo>
                  <a:pt x="564299" y="97149"/>
                  <a:pt x="460581" y="17422"/>
                  <a:pt x="348398" y="148655"/>
                </a:cubicBezTo>
                <a:cubicBezTo>
                  <a:pt x="236215" y="279888"/>
                  <a:pt x="71821" y="770955"/>
                  <a:pt x="22432" y="872555"/>
                </a:cubicBezTo>
                <a:cubicBezTo>
                  <a:pt x="-26957" y="974155"/>
                  <a:pt x="15376" y="893016"/>
                  <a:pt x="52065" y="758255"/>
                </a:cubicBezTo>
                <a:cubicBezTo>
                  <a:pt x="88754" y="623494"/>
                  <a:pt x="152960" y="184638"/>
                  <a:pt x="242565" y="63988"/>
                </a:cubicBezTo>
                <a:cubicBezTo>
                  <a:pt x="332170" y="-56662"/>
                  <a:pt x="440826" y="29416"/>
                  <a:pt x="589698" y="34355"/>
                </a:cubicBezTo>
                <a:cubicBezTo>
                  <a:pt x="738570" y="39294"/>
                  <a:pt x="1118159" y="68221"/>
                  <a:pt x="1135798" y="766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714E0B62-CA6C-4988-9E2F-011FC1B0A185}"/>
              </a:ext>
            </a:extLst>
          </p:cNvPr>
          <p:cNvSpPr/>
          <p:nvPr/>
        </p:nvSpPr>
        <p:spPr>
          <a:xfrm>
            <a:off x="3505168" y="3232415"/>
            <a:ext cx="385229" cy="800198"/>
          </a:xfrm>
          <a:custGeom>
            <a:avLst/>
            <a:gdLst>
              <a:gd name="connsiteX0" fmla="*/ 238157 w 385229"/>
              <a:gd name="connsiteY0" fmla="*/ 85460 h 800198"/>
              <a:gd name="connsiteX1" fmla="*/ 320707 w 385229"/>
              <a:gd name="connsiteY1" fmla="*/ 498210 h 800198"/>
              <a:gd name="connsiteX2" fmla="*/ 384207 w 385229"/>
              <a:gd name="connsiteY2" fmla="*/ 549010 h 800198"/>
              <a:gd name="connsiteX3" fmla="*/ 342932 w 385229"/>
              <a:gd name="connsiteY3" fmla="*/ 520435 h 800198"/>
              <a:gd name="connsiteX4" fmla="*/ 142907 w 385229"/>
              <a:gd name="connsiteY4" fmla="*/ 561710 h 800198"/>
              <a:gd name="connsiteX5" fmla="*/ 32 w 385229"/>
              <a:gd name="connsiteY5" fmla="*/ 799835 h 800198"/>
              <a:gd name="connsiteX6" fmla="*/ 130207 w 385229"/>
              <a:gd name="connsiteY6" fmla="*/ 501385 h 800198"/>
              <a:gd name="connsiteX7" fmla="*/ 184182 w 385229"/>
              <a:gd name="connsiteY7" fmla="*/ 34660 h 800198"/>
              <a:gd name="connsiteX8" fmla="*/ 238157 w 385229"/>
              <a:gd name="connsiteY8" fmla="*/ 85460 h 80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229" h="800198">
                <a:moveTo>
                  <a:pt x="238157" y="85460"/>
                </a:moveTo>
                <a:cubicBezTo>
                  <a:pt x="260911" y="162718"/>
                  <a:pt x="296365" y="420952"/>
                  <a:pt x="320707" y="498210"/>
                </a:cubicBezTo>
                <a:cubicBezTo>
                  <a:pt x="345049" y="575468"/>
                  <a:pt x="380503" y="545306"/>
                  <a:pt x="384207" y="549010"/>
                </a:cubicBezTo>
                <a:cubicBezTo>
                  <a:pt x="387911" y="552714"/>
                  <a:pt x="383149" y="518318"/>
                  <a:pt x="342932" y="520435"/>
                </a:cubicBezTo>
                <a:cubicBezTo>
                  <a:pt x="302715" y="522552"/>
                  <a:pt x="200057" y="515143"/>
                  <a:pt x="142907" y="561710"/>
                </a:cubicBezTo>
                <a:cubicBezTo>
                  <a:pt x="85757" y="608277"/>
                  <a:pt x="2149" y="809889"/>
                  <a:pt x="32" y="799835"/>
                </a:cubicBezTo>
                <a:cubicBezTo>
                  <a:pt x="-2085" y="789781"/>
                  <a:pt x="99515" y="628914"/>
                  <a:pt x="130207" y="501385"/>
                </a:cubicBezTo>
                <a:cubicBezTo>
                  <a:pt x="160899" y="373856"/>
                  <a:pt x="162486" y="103452"/>
                  <a:pt x="184182" y="34660"/>
                </a:cubicBezTo>
                <a:cubicBezTo>
                  <a:pt x="205878" y="-34132"/>
                  <a:pt x="215403" y="8202"/>
                  <a:pt x="238157" y="8546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FD210E3E-1078-412F-9705-547AE6B517DC}"/>
              </a:ext>
            </a:extLst>
          </p:cNvPr>
          <p:cNvSpPr/>
          <p:nvPr/>
        </p:nvSpPr>
        <p:spPr>
          <a:xfrm>
            <a:off x="5031803" y="1680789"/>
            <a:ext cx="1557767" cy="573473"/>
          </a:xfrm>
          <a:custGeom>
            <a:avLst/>
            <a:gdLst>
              <a:gd name="connsiteX0" fmla="*/ 86297 w 1557767"/>
              <a:gd name="connsiteY0" fmla="*/ 433761 h 573473"/>
              <a:gd name="connsiteX1" fmla="*/ 187897 w 1557767"/>
              <a:gd name="connsiteY1" fmla="*/ 433761 h 573473"/>
              <a:gd name="connsiteX2" fmla="*/ 1038797 w 1557767"/>
              <a:gd name="connsiteY2" fmla="*/ 294061 h 573473"/>
              <a:gd name="connsiteX3" fmla="*/ 1546797 w 1557767"/>
              <a:gd name="connsiteY3" fmla="*/ 573461 h 573473"/>
              <a:gd name="connsiteX4" fmla="*/ 1375347 w 1557767"/>
              <a:gd name="connsiteY4" fmla="*/ 281361 h 573473"/>
              <a:gd name="connsiteX5" fmla="*/ 1229297 w 1557767"/>
              <a:gd name="connsiteY5" fmla="*/ 1961 h 573473"/>
              <a:gd name="connsiteX6" fmla="*/ 86297 w 1557767"/>
              <a:gd name="connsiteY6" fmla="*/ 433761 h 57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7767" h="573473">
                <a:moveTo>
                  <a:pt x="86297" y="433761"/>
                </a:moveTo>
                <a:cubicBezTo>
                  <a:pt x="-87270" y="505728"/>
                  <a:pt x="29147" y="457044"/>
                  <a:pt x="187897" y="433761"/>
                </a:cubicBezTo>
                <a:cubicBezTo>
                  <a:pt x="346647" y="410478"/>
                  <a:pt x="812314" y="270778"/>
                  <a:pt x="1038797" y="294061"/>
                </a:cubicBezTo>
                <a:cubicBezTo>
                  <a:pt x="1265280" y="317344"/>
                  <a:pt x="1490705" y="575578"/>
                  <a:pt x="1546797" y="573461"/>
                </a:cubicBezTo>
                <a:cubicBezTo>
                  <a:pt x="1602889" y="571344"/>
                  <a:pt x="1428264" y="376611"/>
                  <a:pt x="1375347" y="281361"/>
                </a:cubicBezTo>
                <a:cubicBezTo>
                  <a:pt x="1322430" y="186111"/>
                  <a:pt x="1437789" y="-22381"/>
                  <a:pt x="1229297" y="1961"/>
                </a:cubicBezTo>
                <a:cubicBezTo>
                  <a:pt x="1020805" y="26303"/>
                  <a:pt x="259864" y="361794"/>
                  <a:pt x="86297" y="43376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: 図形 2111">
            <a:extLst>
              <a:ext uri="{FF2B5EF4-FFF2-40B4-BE49-F238E27FC236}">
                <a16:creationId xmlns:a16="http://schemas.microsoft.com/office/drawing/2014/main" id="{7E42440B-92F7-4DC0-90BD-E9985F71843A}"/>
              </a:ext>
            </a:extLst>
          </p:cNvPr>
          <p:cNvSpPr/>
          <p:nvPr/>
        </p:nvSpPr>
        <p:spPr>
          <a:xfrm>
            <a:off x="3509719" y="1797396"/>
            <a:ext cx="1314331" cy="414534"/>
          </a:xfrm>
          <a:custGeom>
            <a:avLst/>
            <a:gdLst>
              <a:gd name="connsiteX0" fmla="*/ 1297231 w 1314331"/>
              <a:gd name="connsiteY0" fmla="*/ 412404 h 414534"/>
              <a:gd name="connsiteX1" fmla="*/ 1221031 w 1314331"/>
              <a:gd name="connsiteY1" fmla="*/ 253654 h 414534"/>
              <a:gd name="connsiteX2" fmla="*/ 1017831 w 1314331"/>
              <a:gd name="connsiteY2" fmla="*/ 6004 h 414534"/>
              <a:gd name="connsiteX3" fmla="*/ 592381 w 1314331"/>
              <a:gd name="connsiteY3" fmla="*/ 94904 h 414534"/>
              <a:gd name="connsiteX4" fmla="*/ 33581 w 1314331"/>
              <a:gd name="connsiteY4" fmla="*/ 298104 h 414534"/>
              <a:gd name="connsiteX5" fmla="*/ 154231 w 1314331"/>
              <a:gd name="connsiteY5" fmla="*/ 266354 h 414534"/>
              <a:gd name="connsiteX6" fmla="*/ 903531 w 1314331"/>
              <a:gd name="connsiteY6" fmla="*/ 342554 h 414534"/>
              <a:gd name="connsiteX7" fmla="*/ 1297231 w 1314331"/>
              <a:gd name="connsiteY7" fmla="*/ 412404 h 4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4331" h="414534">
                <a:moveTo>
                  <a:pt x="1297231" y="412404"/>
                </a:moveTo>
                <a:cubicBezTo>
                  <a:pt x="1350148" y="397587"/>
                  <a:pt x="1267598" y="321387"/>
                  <a:pt x="1221031" y="253654"/>
                </a:cubicBezTo>
                <a:cubicBezTo>
                  <a:pt x="1174464" y="185921"/>
                  <a:pt x="1122606" y="32462"/>
                  <a:pt x="1017831" y="6004"/>
                </a:cubicBezTo>
                <a:cubicBezTo>
                  <a:pt x="913056" y="-20454"/>
                  <a:pt x="756423" y="46221"/>
                  <a:pt x="592381" y="94904"/>
                </a:cubicBezTo>
                <a:cubicBezTo>
                  <a:pt x="428339" y="143587"/>
                  <a:pt x="106606" y="269529"/>
                  <a:pt x="33581" y="298104"/>
                </a:cubicBezTo>
                <a:cubicBezTo>
                  <a:pt x="-39444" y="326679"/>
                  <a:pt x="9239" y="258946"/>
                  <a:pt x="154231" y="266354"/>
                </a:cubicBezTo>
                <a:cubicBezTo>
                  <a:pt x="299223" y="273762"/>
                  <a:pt x="715148" y="324562"/>
                  <a:pt x="903531" y="342554"/>
                </a:cubicBezTo>
                <a:cubicBezTo>
                  <a:pt x="1091914" y="360546"/>
                  <a:pt x="1244314" y="427221"/>
                  <a:pt x="1297231" y="412404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: 図形 2112">
            <a:extLst>
              <a:ext uri="{FF2B5EF4-FFF2-40B4-BE49-F238E27FC236}">
                <a16:creationId xmlns:a16="http://schemas.microsoft.com/office/drawing/2014/main" id="{8CB5C286-D872-469C-AE89-D46B28540157}"/>
              </a:ext>
            </a:extLst>
          </p:cNvPr>
          <p:cNvSpPr/>
          <p:nvPr/>
        </p:nvSpPr>
        <p:spPr>
          <a:xfrm>
            <a:off x="6273795" y="1780788"/>
            <a:ext cx="1567039" cy="764484"/>
          </a:xfrm>
          <a:custGeom>
            <a:avLst/>
            <a:gdLst>
              <a:gd name="connsiteX0" fmla="*/ 5 w 1567039"/>
              <a:gd name="connsiteY0" fmla="*/ 759212 h 764484"/>
              <a:gd name="connsiteX1" fmla="*/ 863605 w 1567039"/>
              <a:gd name="connsiteY1" fmla="*/ 352812 h 764484"/>
              <a:gd name="connsiteX2" fmla="*/ 1549405 w 1567039"/>
              <a:gd name="connsiteY2" fmla="*/ 530612 h 764484"/>
              <a:gd name="connsiteX3" fmla="*/ 1320805 w 1567039"/>
              <a:gd name="connsiteY3" fmla="*/ 327412 h 764484"/>
              <a:gd name="connsiteX4" fmla="*/ 850905 w 1567039"/>
              <a:gd name="connsiteY4" fmla="*/ 9912 h 764484"/>
              <a:gd name="connsiteX5" fmla="*/ 5 w 1567039"/>
              <a:gd name="connsiteY5" fmla="*/ 759212 h 76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7039" h="764484">
                <a:moveTo>
                  <a:pt x="5" y="759212"/>
                </a:moveTo>
                <a:cubicBezTo>
                  <a:pt x="2122" y="816362"/>
                  <a:pt x="605372" y="390912"/>
                  <a:pt x="863605" y="352812"/>
                </a:cubicBezTo>
                <a:cubicBezTo>
                  <a:pt x="1121838" y="314712"/>
                  <a:pt x="1473205" y="534845"/>
                  <a:pt x="1549405" y="530612"/>
                </a:cubicBezTo>
                <a:cubicBezTo>
                  <a:pt x="1625605" y="526379"/>
                  <a:pt x="1437222" y="414195"/>
                  <a:pt x="1320805" y="327412"/>
                </a:cubicBezTo>
                <a:cubicBezTo>
                  <a:pt x="1204388" y="240629"/>
                  <a:pt x="1073155" y="-57821"/>
                  <a:pt x="850905" y="9912"/>
                </a:cubicBezTo>
                <a:cubicBezTo>
                  <a:pt x="628655" y="77645"/>
                  <a:pt x="-2112" y="702062"/>
                  <a:pt x="5" y="759212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: 図形 257">
            <a:extLst>
              <a:ext uri="{FF2B5EF4-FFF2-40B4-BE49-F238E27FC236}">
                <a16:creationId xmlns:a16="http://schemas.microsoft.com/office/drawing/2014/main" id="{CB457F40-EF86-4ED8-8C10-C2D6D1B55E69}"/>
              </a:ext>
            </a:extLst>
          </p:cNvPr>
          <p:cNvSpPr/>
          <p:nvPr/>
        </p:nvSpPr>
        <p:spPr>
          <a:xfrm>
            <a:off x="3201974" y="2367766"/>
            <a:ext cx="2560335" cy="2210160"/>
          </a:xfrm>
          <a:custGeom>
            <a:avLst/>
            <a:gdLst>
              <a:gd name="connsiteX0" fmla="*/ 1162593 w 2560335"/>
              <a:gd name="connsiteY0" fmla="*/ 155301 h 2210160"/>
              <a:gd name="connsiteX1" fmla="*/ 138126 w 2560335"/>
              <a:gd name="connsiteY1" fmla="*/ 637901 h 2210160"/>
              <a:gd name="connsiteX2" fmla="*/ 19593 w 2560335"/>
              <a:gd name="connsiteY2" fmla="*/ 1543834 h 2210160"/>
              <a:gd name="connsiteX3" fmla="*/ 227026 w 2560335"/>
              <a:gd name="connsiteY3" fmla="*/ 2195767 h 2210160"/>
              <a:gd name="connsiteX4" fmla="*/ 277826 w 2560335"/>
              <a:gd name="connsiteY4" fmla="*/ 1912134 h 2210160"/>
              <a:gd name="connsiteX5" fmla="*/ 531826 w 2560335"/>
              <a:gd name="connsiteY5" fmla="*/ 980801 h 2210160"/>
              <a:gd name="connsiteX6" fmla="*/ 548759 w 2560335"/>
              <a:gd name="connsiteY6" fmla="*/ 1078167 h 2210160"/>
              <a:gd name="connsiteX7" fmla="*/ 684226 w 2560335"/>
              <a:gd name="connsiteY7" fmla="*/ 1484567 h 2210160"/>
              <a:gd name="connsiteX8" fmla="*/ 679993 w 2560335"/>
              <a:gd name="connsiteY8" fmla="*/ 1327934 h 2210160"/>
              <a:gd name="connsiteX9" fmla="*/ 955159 w 2560335"/>
              <a:gd name="connsiteY9" fmla="*/ 1471867 h 2210160"/>
              <a:gd name="connsiteX10" fmla="*/ 933993 w 2560335"/>
              <a:gd name="connsiteY10" fmla="*/ 1264434 h 2210160"/>
              <a:gd name="connsiteX11" fmla="*/ 1137193 w 2560335"/>
              <a:gd name="connsiteY11" fmla="*/ 1484567 h 2210160"/>
              <a:gd name="connsiteX12" fmla="*/ 1090626 w 2560335"/>
              <a:gd name="connsiteY12" fmla="*/ 1395667 h 2210160"/>
              <a:gd name="connsiteX13" fmla="*/ 1175293 w 2560335"/>
              <a:gd name="connsiteY13" fmla="*/ 1243267 h 2210160"/>
              <a:gd name="connsiteX14" fmla="*/ 1298059 w 2560335"/>
              <a:gd name="connsiteY14" fmla="*/ 1306767 h 2210160"/>
              <a:gd name="connsiteX15" fmla="*/ 1412359 w 2560335"/>
              <a:gd name="connsiteY15" fmla="*/ 1471867 h 2210160"/>
              <a:gd name="connsiteX16" fmla="*/ 1399659 w 2560335"/>
              <a:gd name="connsiteY16" fmla="*/ 1361801 h 2210160"/>
              <a:gd name="connsiteX17" fmla="*/ 1403893 w 2560335"/>
              <a:gd name="connsiteY17" fmla="*/ 1192467 h 2210160"/>
              <a:gd name="connsiteX18" fmla="*/ 1535126 w 2560335"/>
              <a:gd name="connsiteY18" fmla="*/ 1281367 h 2210160"/>
              <a:gd name="connsiteX19" fmla="*/ 1814526 w 2560335"/>
              <a:gd name="connsiteY19" fmla="*/ 1450701 h 2210160"/>
              <a:gd name="connsiteX20" fmla="*/ 2259026 w 2560335"/>
              <a:gd name="connsiteY20" fmla="*/ 1772434 h 2210160"/>
              <a:gd name="connsiteX21" fmla="*/ 2551126 w 2560335"/>
              <a:gd name="connsiteY21" fmla="*/ 1852867 h 2210160"/>
              <a:gd name="connsiteX22" fmla="*/ 2462226 w 2560335"/>
              <a:gd name="connsiteY22" fmla="*/ 1827467 h 2210160"/>
              <a:gd name="connsiteX23" fmla="*/ 2212459 w 2560335"/>
              <a:gd name="connsiteY23" fmla="*/ 1742801 h 2210160"/>
              <a:gd name="connsiteX24" fmla="*/ 2225159 w 2560335"/>
              <a:gd name="connsiteY24" fmla="*/ 1565001 h 2210160"/>
              <a:gd name="connsiteX25" fmla="*/ 2170126 w 2560335"/>
              <a:gd name="connsiteY25" fmla="*/ 1222101 h 2210160"/>
              <a:gd name="connsiteX26" fmla="*/ 1513959 w 2560335"/>
              <a:gd name="connsiteY26" fmla="*/ 324634 h 2210160"/>
              <a:gd name="connsiteX27" fmla="*/ 1209159 w 2560335"/>
              <a:gd name="connsiteY27" fmla="*/ 7134 h 2210160"/>
              <a:gd name="connsiteX28" fmla="*/ 1162593 w 2560335"/>
              <a:gd name="connsiteY28" fmla="*/ 155301 h 22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60335" h="2210160">
                <a:moveTo>
                  <a:pt x="1162593" y="155301"/>
                </a:moveTo>
                <a:cubicBezTo>
                  <a:pt x="984087" y="260429"/>
                  <a:pt x="328626" y="406479"/>
                  <a:pt x="138126" y="637901"/>
                </a:cubicBezTo>
                <a:cubicBezTo>
                  <a:pt x="-52374" y="869323"/>
                  <a:pt x="4776" y="1284190"/>
                  <a:pt x="19593" y="1543834"/>
                </a:cubicBezTo>
                <a:cubicBezTo>
                  <a:pt x="34410" y="1803478"/>
                  <a:pt x="183987" y="2134384"/>
                  <a:pt x="227026" y="2195767"/>
                </a:cubicBezTo>
                <a:cubicBezTo>
                  <a:pt x="270065" y="2257150"/>
                  <a:pt x="227026" y="2114628"/>
                  <a:pt x="277826" y="1912134"/>
                </a:cubicBezTo>
                <a:cubicBezTo>
                  <a:pt x="328626" y="1709640"/>
                  <a:pt x="486671" y="1119795"/>
                  <a:pt x="531826" y="980801"/>
                </a:cubicBezTo>
                <a:cubicBezTo>
                  <a:pt x="576981" y="841807"/>
                  <a:pt x="523359" y="994206"/>
                  <a:pt x="548759" y="1078167"/>
                </a:cubicBezTo>
                <a:cubicBezTo>
                  <a:pt x="574159" y="1162128"/>
                  <a:pt x="662354" y="1442939"/>
                  <a:pt x="684226" y="1484567"/>
                </a:cubicBezTo>
                <a:cubicBezTo>
                  <a:pt x="706098" y="1526195"/>
                  <a:pt x="634838" y="1330051"/>
                  <a:pt x="679993" y="1327934"/>
                </a:cubicBezTo>
                <a:cubicBezTo>
                  <a:pt x="725148" y="1325817"/>
                  <a:pt x="912826" y="1482450"/>
                  <a:pt x="955159" y="1471867"/>
                </a:cubicBezTo>
                <a:cubicBezTo>
                  <a:pt x="997492" y="1461284"/>
                  <a:pt x="903654" y="1262317"/>
                  <a:pt x="933993" y="1264434"/>
                </a:cubicBezTo>
                <a:cubicBezTo>
                  <a:pt x="964332" y="1266551"/>
                  <a:pt x="1111088" y="1462695"/>
                  <a:pt x="1137193" y="1484567"/>
                </a:cubicBezTo>
                <a:cubicBezTo>
                  <a:pt x="1163298" y="1506439"/>
                  <a:pt x="1084276" y="1435884"/>
                  <a:pt x="1090626" y="1395667"/>
                </a:cubicBezTo>
                <a:cubicBezTo>
                  <a:pt x="1096976" y="1355450"/>
                  <a:pt x="1140721" y="1258084"/>
                  <a:pt x="1175293" y="1243267"/>
                </a:cubicBezTo>
                <a:cubicBezTo>
                  <a:pt x="1209865" y="1228450"/>
                  <a:pt x="1258548" y="1268667"/>
                  <a:pt x="1298059" y="1306767"/>
                </a:cubicBezTo>
                <a:cubicBezTo>
                  <a:pt x="1337570" y="1344867"/>
                  <a:pt x="1395426" y="1462695"/>
                  <a:pt x="1412359" y="1471867"/>
                </a:cubicBezTo>
                <a:cubicBezTo>
                  <a:pt x="1429292" y="1481039"/>
                  <a:pt x="1401070" y="1408368"/>
                  <a:pt x="1399659" y="1361801"/>
                </a:cubicBezTo>
                <a:cubicBezTo>
                  <a:pt x="1398248" y="1315234"/>
                  <a:pt x="1381315" y="1205873"/>
                  <a:pt x="1403893" y="1192467"/>
                </a:cubicBezTo>
                <a:cubicBezTo>
                  <a:pt x="1426471" y="1179061"/>
                  <a:pt x="1466687" y="1238328"/>
                  <a:pt x="1535126" y="1281367"/>
                </a:cubicBezTo>
                <a:cubicBezTo>
                  <a:pt x="1603565" y="1324406"/>
                  <a:pt x="1693876" y="1368857"/>
                  <a:pt x="1814526" y="1450701"/>
                </a:cubicBezTo>
                <a:cubicBezTo>
                  <a:pt x="1935176" y="1532545"/>
                  <a:pt x="2136259" y="1705406"/>
                  <a:pt x="2259026" y="1772434"/>
                </a:cubicBezTo>
                <a:cubicBezTo>
                  <a:pt x="2381793" y="1839462"/>
                  <a:pt x="2517259" y="1843695"/>
                  <a:pt x="2551126" y="1852867"/>
                </a:cubicBezTo>
                <a:cubicBezTo>
                  <a:pt x="2584993" y="1862039"/>
                  <a:pt x="2518670" y="1845811"/>
                  <a:pt x="2462226" y="1827467"/>
                </a:cubicBezTo>
                <a:cubicBezTo>
                  <a:pt x="2405782" y="1809123"/>
                  <a:pt x="2251970" y="1786545"/>
                  <a:pt x="2212459" y="1742801"/>
                </a:cubicBezTo>
                <a:cubicBezTo>
                  <a:pt x="2172948" y="1699057"/>
                  <a:pt x="2232214" y="1651784"/>
                  <a:pt x="2225159" y="1565001"/>
                </a:cubicBezTo>
                <a:cubicBezTo>
                  <a:pt x="2218104" y="1478218"/>
                  <a:pt x="2288659" y="1428829"/>
                  <a:pt x="2170126" y="1222101"/>
                </a:cubicBezTo>
                <a:cubicBezTo>
                  <a:pt x="2051593" y="1015373"/>
                  <a:pt x="1674120" y="527128"/>
                  <a:pt x="1513959" y="324634"/>
                </a:cubicBezTo>
                <a:cubicBezTo>
                  <a:pt x="1353798" y="122140"/>
                  <a:pt x="1271953" y="38178"/>
                  <a:pt x="1209159" y="7134"/>
                </a:cubicBezTo>
                <a:cubicBezTo>
                  <a:pt x="1146365" y="-23910"/>
                  <a:pt x="1341099" y="50173"/>
                  <a:pt x="1162593" y="155301"/>
                </a:cubicBezTo>
                <a:close/>
              </a:path>
            </a:pathLst>
          </a:cu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: 図形 2113">
            <a:extLst>
              <a:ext uri="{FF2B5EF4-FFF2-40B4-BE49-F238E27FC236}">
                <a16:creationId xmlns:a16="http://schemas.microsoft.com/office/drawing/2014/main" id="{95936856-159C-4040-90A0-69A102B1F6BE}"/>
              </a:ext>
            </a:extLst>
          </p:cNvPr>
          <p:cNvSpPr/>
          <p:nvPr/>
        </p:nvSpPr>
        <p:spPr>
          <a:xfrm>
            <a:off x="5034572" y="5264071"/>
            <a:ext cx="240854" cy="541949"/>
          </a:xfrm>
          <a:custGeom>
            <a:avLst/>
            <a:gdLst>
              <a:gd name="connsiteX0" fmla="*/ 978 w 240854"/>
              <a:gd name="connsiteY0" fmla="*/ 79 h 541949"/>
              <a:gd name="connsiteX1" fmla="*/ 68711 w 240854"/>
              <a:gd name="connsiteY1" fmla="*/ 228679 h 541949"/>
              <a:gd name="connsiteX2" fmla="*/ 233811 w 240854"/>
              <a:gd name="connsiteY2" fmla="*/ 406479 h 541949"/>
              <a:gd name="connsiteX3" fmla="*/ 208411 w 240854"/>
              <a:gd name="connsiteY3" fmla="*/ 480562 h 541949"/>
              <a:gd name="connsiteX4" fmla="*/ 189361 w 240854"/>
              <a:gd name="connsiteY4" fmla="*/ 541946 h 541949"/>
              <a:gd name="connsiteX5" fmla="*/ 174545 w 240854"/>
              <a:gd name="connsiteY5" fmla="*/ 482679 h 541949"/>
              <a:gd name="connsiteX6" fmla="*/ 119511 w 240854"/>
              <a:gd name="connsiteY6" fmla="*/ 368379 h 541949"/>
              <a:gd name="connsiteX7" fmla="*/ 34845 w 240854"/>
              <a:gd name="connsiteY7" fmla="*/ 254079 h 541949"/>
              <a:gd name="connsiteX8" fmla="*/ 978 w 240854"/>
              <a:gd name="connsiteY8" fmla="*/ 79 h 54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854" h="541949">
                <a:moveTo>
                  <a:pt x="978" y="79"/>
                </a:moveTo>
                <a:cubicBezTo>
                  <a:pt x="6622" y="-4154"/>
                  <a:pt x="29906" y="160946"/>
                  <a:pt x="68711" y="228679"/>
                </a:cubicBezTo>
                <a:cubicBezTo>
                  <a:pt x="107517" y="296412"/>
                  <a:pt x="210528" y="364498"/>
                  <a:pt x="233811" y="406479"/>
                </a:cubicBezTo>
                <a:cubicBezTo>
                  <a:pt x="257094" y="448460"/>
                  <a:pt x="215819" y="457984"/>
                  <a:pt x="208411" y="480562"/>
                </a:cubicBezTo>
                <a:cubicBezTo>
                  <a:pt x="201003" y="503140"/>
                  <a:pt x="195005" y="541593"/>
                  <a:pt x="189361" y="541946"/>
                </a:cubicBezTo>
                <a:cubicBezTo>
                  <a:pt x="183717" y="542299"/>
                  <a:pt x="186187" y="511607"/>
                  <a:pt x="174545" y="482679"/>
                </a:cubicBezTo>
                <a:cubicBezTo>
                  <a:pt x="162903" y="453751"/>
                  <a:pt x="142794" y="406479"/>
                  <a:pt x="119511" y="368379"/>
                </a:cubicBezTo>
                <a:cubicBezTo>
                  <a:pt x="96228" y="330279"/>
                  <a:pt x="54600" y="311934"/>
                  <a:pt x="34845" y="254079"/>
                </a:cubicBezTo>
                <a:cubicBezTo>
                  <a:pt x="15090" y="196224"/>
                  <a:pt x="-4666" y="4312"/>
                  <a:pt x="978" y="79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: 図形 2114">
            <a:extLst>
              <a:ext uri="{FF2B5EF4-FFF2-40B4-BE49-F238E27FC236}">
                <a16:creationId xmlns:a16="http://schemas.microsoft.com/office/drawing/2014/main" id="{0619FC87-2987-45B0-BE98-FDAD04BAC4E6}"/>
              </a:ext>
            </a:extLst>
          </p:cNvPr>
          <p:cNvSpPr/>
          <p:nvPr/>
        </p:nvSpPr>
        <p:spPr>
          <a:xfrm>
            <a:off x="3263335" y="4565501"/>
            <a:ext cx="249744" cy="1159293"/>
          </a:xfrm>
          <a:custGeom>
            <a:avLst/>
            <a:gdLst>
              <a:gd name="connsiteX0" fmla="*/ 130740 w 249744"/>
              <a:gd name="connsiteY0" fmla="*/ 31899 h 1159293"/>
              <a:gd name="connsiteX1" fmla="*/ 86290 w 249744"/>
              <a:gd name="connsiteY1" fmla="*/ 679599 h 1159293"/>
              <a:gd name="connsiteX2" fmla="*/ 248215 w 249744"/>
              <a:gd name="connsiteY2" fmla="*/ 1009799 h 1159293"/>
              <a:gd name="connsiteX3" fmla="*/ 172015 w 249744"/>
              <a:gd name="connsiteY3" fmla="*/ 1120924 h 1159293"/>
              <a:gd name="connsiteX4" fmla="*/ 181540 w 249744"/>
              <a:gd name="connsiteY4" fmla="*/ 1120924 h 1159293"/>
              <a:gd name="connsiteX5" fmla="*/ 57715 w 249744"/>
              <a:gd name="connsiteY5" fmla="*/ 663724 h 1159293"/>
              <a:gd name="connsiteX6" fmla="*/ 565 w 249744"/>
              <a:gd name="connsiteY6" fmla="*/ 412899 h 1159293"/>
              <a:gd name="connsiteX7" fmla="*/ 35490 w 249744"/>
              <a:gd name="connsiteY7" fmla="*/ 133499 h 1159293"/>
              <a:gd name="connsiteX8" fmla="*/ 130740 w 249744"/>
              <a:gd name="connsiteY8" fmla="*/ 31899 h 11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744" h="1159293">
                <a:moveTo>
                  <a:pt x="130740" y="31899"/>
                </a:moveTo>
                <a:cubicBezTo>
                  <a:pt x="139207" y="122916"/>
                  <a:pt x="66711" y="516616"/>
                  <a:pt x="86290" y="679599"/>
                </a:cubicBezTo>
                <a:cubicBezTo>
                  <a:pt x="105869" y="842582"/>
                  <a:pt x="233928" y="936245"/>
                  <a:pt x="248215" y="1009799"/>
                </a:cubicBezTo>
                <a:cubicBezTo>
                  <a:pt x="262503" y="1083353"/>
                  <a:pt x="172015" y="1120924"/>
                  <a:pt x="172015" y="1120924"/>
                </a:cubicBezTo>
                <a:cubicBezTo>
                  <a:pt x="160903" y="1139445"/>
                  <a:pt x="200590" y="1197124"/>
                  <a:pt x="181540" y="1120924"/>
                </a:cubicBezTo>
                <a:cubicBezTo>
                  <a:pt x="162490" y="1044724"/>
                  <a:pt x="87877" y="781728"/>
                  <a:pt x="57715" y="663724"/>
                </a:cubicBezTo>
                <a:cubicBezTo>
                  <a:pt x="27553" y="545720"/>
                  <a:pt x="4269" y="501270"/>
                  <a:pt x="565" y="412899"/>
                </a:cubicBezTo>
                <a:cubicBezTo>
                  <a:pt x="-3139" y="324528"/>
                  <a:pt x="11677" y="200174"/>
                  <a:pt x="35490" y="133499"/>
                </a:cubicBezTo>
                <a:cubicBezTo>
                  <a:pt x="59302" y="66824"/>
                  <a:pt x="122273" y="-59118"/>
                  <a:pt x="130740" y="3189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: 図形 2116">
            <a:extLst>
              <a:ext uri="{FF2B5EF4-FFF2-40B4-BE49-F238E27FC236}">
                <a16:creationId xmlns:a16="http://schemas.microsoft.com/office/drawing/2014/main" id="{21AE7CED-DFE7-4000-AAA7-7C1A040B7960}"/>
              </a:ext>
            </a:extLst>
          </p:cNvPr>
          <p:cNvSpPr/>
          <p:nvPr/>
        </p:nvSpPr>
        <p:spPr>
          <a:xfrm>
            <a:off x="5017820" y="4801419"/>
            <a:ext cx="164387" cy="363200"/>
          </a:xfrm>
          <a:custGeom>
            <a:avLst/>
            <a:gdLst>
              <a:gd name="connsiteX0" fmla="*/ 163780 w 164387"/>
              <a:gd name="connsiteY0" fmla="*/ 1298 h 363200"/>
              <a:gd name="connsiteX1" fmla="*/ 85463 w 164387"/>
              <a:gd name="connsiteY1" fmla="*/ 90198 h 363200"/>
              <a:gd name="connsiteX2" fmla="*/ 60063 w 164387"/>
              <a:gd name="connsiteY2" fmla="*/ 185448 h 363200"/>
              <a:gd name="connsiteX3" fmla="*/ 91813 w 164387"/>
              <a:gd name="connsiteY3" fmla="*/ 356898 h 363200"/>
              <a:gd name="connsiteX4" fmla="*/ 66413 w 164387"/>
              <a:gd name="connsiteY4" fmla="*/ 314564 h 363200"/>
              <a:gd name="connsiteX5" fmla="*/ 797 w 164387"/>
              <a:gd name="connsiteY5" fmla="*/ 204498 h 363200"/>
              <a:gd name="connsiteX6" fmla="*/ 38897 w 164387"/>
              <a:gd name="connsiteY6" fmla="*/ 52098 h 363200"/>
              <a:gd name="connsiteX7" fmla="*/ 163780 w 164387"/>
              <a:gd name="connsiteY7" fmla="*/ 1298 h 36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387" h="363200">
                <a:moveTo>
                  <a:pt x="163780" y="1298"/>
                </a:moveTo>
                <a:cubicBezTo>
                  <a:pt x="171541" y="7648"/>
                  <a:pt x="102749" y="59506"/>
                  <a:pt x="85463" y="90198"/>
                </a:cubicBezTo>
                <a:cubicBezTo>
                  <a:pt x="68177" y="120890"/>
                  <a:pt x="59005" y="140998"/>
                  <a:pt x="60063" y="185448"/>
                </a:cubicBezTo>
                <a:cubicBezTo>
                  <a:pt x="61121" y="229898"/>
                  <a:pt x="90755" y="335379"/>
                  <a:pt x="91813" y="356898"/>
                </a:cubicBezTo>
                <a:cubicBezTo>
                  <a:pt x="92871" y="378417"/>
                  <a:pt x="81582" y="339964"/>
                  <a:pt x="66413" y="314564"/>
                </a:cubicBezTo>
                <a:cubicBezTo>
                  <a:pt x="51244" y="289164"/>
                  <a:pt x="5383" y="248242"/>
                  <a:pt x="797" y="204498"/>
                </a:cubicBezTo>
                <a:cubicBezTo>
                  <a:pt x="-3789" y="160754"/>
                  <a:pt x="11733" y="92315"/>
                  <a:pt x="38897" y="52098"/>
                </a:cubicBezTo>
                <a:cubicBezTo>
                  <a:pt x="66061" y="11881"/>
                  <a:pt x="156019" y="-5052"/>
                  <a:pt x="163780" y="129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43A86080-5772-4089-B5D7-B845543A7625}"/>
              </a:ext>
            </a:extLst>
          </p:cNvPr>
          <p:cNvSpPr/>
          <p:nvPr/>
        </p:nvSpPr>
        <p:spPr>
          <a:xfrm>
            <a:off x="3691412" y="6797774"/>
            <a:ext cx="150996" cy="546658"/>
          </a:xfrm>
          <a:custGeom>
            <a:avLst/>
            <a:gdLst>
              <a:gd name="connsiteX0" fmla="*/ 118588 w 150996"/>
              <a:gd name="connsiteY0" fmla="*/ 9426 h 546658"/>
              <a:gd name="connsiteX1" fmla="*/ 4288 w 150996"/>
              <a:gd name="connsiteY1" fmla="*/ 520601 h 546658"/>
              <a:gd name="connsiteX2" fmla="*/ 36038 w 150996"/>
              <a:gd name="connsiteY2" fmla="*/ 444401 h 546658"/>
              <a:gd name="connsiteX3" fmla="*/ 147163 w 150996"/>
              <a:gd name="connsiteY3" fmla="*/ 206276 h 546658"/>
              <a:gd name="connsiteX4" fmla="*/ 118588 w 150996"/>
              <a:gd name="connsiteY4" fmla="*/ 9426 h 54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96" h="546658">
                <a:moveTo>
                  <a:pt x="118588" y="9426"/>
                </a:moveTo>
                <a:cubicBezTo>
                  <a:pt x="94776" y="61813"/>
                  <a:pt x="18046" y="448105"/>
                  <a:pt x="4288" y="520601"/>
                </a:cubicBezTo>
                <a:cubicBezTo>
                  <a:pt x="-9470" y="593097"/>
                  <a:pt x="12226" y="496788"/>
                  <a:pt x="36038" y="444401"/>
                </a:cubicBezTo>
                <a:cubicBezTo>
                  <a:pt x="59850" y="392014"/>
                  <a:pt x="135521" y="275597"/>
                  <a:pt x="147163" y="206276"/>
                </a:cubicBezTo>
                <a:cubicBezTo>
                  <a:pt x="158805" y="136955"/>
                  <a:pt x="142400" y="-42961"/>
                  <a:pt x="118588" y="94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A2C31FAB-6220-49D8-B3BC-87C17FE96D72}"/>
              </a:ext>
            </a:extLst>
          </p:cNvPr>
          <p:cNvSpPr/>
          <p:nvPr/>
        </p:nvSpPr>
        <p:spPr>
          <a:xfrm>
            <a:off x="5941662" y="7439327"/>
            <a:ext cx="51037" cy="340093"/>
          </a:xfrm>
          <a:custGeom>
            <a:avLst/>
            <a:gdLst>
              <a:gd name="connsiteX0" fmla="*/ 46388 w 51037"/>
              <a:gd name="connsiteY0" fmla="*/ 756 h 340093"/>
              <a:gd name="connsiteX1" fmla="*/ 6171 w 51037"/>
              <a:gd name="connsiteY1" fmla="*/ 191256 h 340093"/>
              <a:gd name="connsiteX2" fmla="*/ 4055 w 51037"/>
              <a:gd name="connsiteY2" fmla="*/ 339423 h 340093"/>
              <a:gd name="connsiteX3" fmla="*/ 44271 w 51037"/>
              <a:gd name="connsiteY3" fmla="*/ 131990 h 340093"/>
              <a:gd name="connsiteX4" fmla="*/ 46388 w 51037"/>
              <a:gd name="connsiteY4" fmla="*/ 756 h 34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37" h="340093">
                <a:moveTo>
                  <a:pt x="46388" y="756"/>
                </a:moveTo>
                <a:cubicBezTo>
                  <a:pt x="40038" y="10634"/>
                  <a:pt x="13226" y="134812"/>
                  <a:pt x="6171" y="191256"/>
                </a:cubicBezTo>
                <a:cubicBezTo>
                  <a:pt x="-885" y="247701"/>
                  <a:pt x="-2295" y="349301"/>
                  <a:pt x="4055" y="339423"/>
                </a:cubicBezTo>
                <a:cubicBezTo>
                  <a:pt x="10405" y="329545"/>
                  <a:pt x="35452" y="183848"/>
                  <a:pt x="44271" y="131990"/>
                </a:cubicBezTo>
                <a:cubicBezTo>
                  <a:pt x="53090" y="80132"/>
                  <a:pt x="52738" y="-9122"/>
                  <a:pt x="46388" y="7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6F5093E1-56B3-4291-8FEA-F1E7A5E0B411}"/>
              </a:ext>
            </a:extLst>
          </p:cNvPr>
          <p:cNvSpPr/>
          <p:nvPr/>
        </p:nvSpPr>
        <p:spPr>
          <a:xfrm>
            <a:off x="2629661" y="7308060"/>
            <a:ext cx="582048" cy="604984"/>
          </a:xfrm>
          <a:custGeom>
            <a:avLst/>
            <a:gdLst>
              <a:gd name="connsiteX0" fmla="*/ 578677 w 582048"/>
              <a:gd name="connsiteY0" fmla="*/ 600865 h 604984"/>
              <a:gd name="connsiteX1" fmla="*/ 519939 w 582048"/>
              <a:gd name="connsiteY1" fmla="*/ 389728 h 604984"/>
              <a:gd name="connsiteX2" fmla="*/ 421514 w 582048"/>
              <a:gd name="connsiteY2" fmla="*/ 167478 h 604984"/>
              <a:gd name="connsiteX3" fmla="*/ 216727 w 582048"/>
              <a:gd name="connsiteY3" fmla="*/ 11903 h 604984"/>
              <a:gd name="connsiteX4" fmla="*/ 67502 w 582048"/>
              <a:gd name="connsiteY4" fmla="*/ 19840 h 604984"/>
              <a:gd name="connsiteX5" fmla="*/ 16702 w 582048"/>
              <a:gd name="connsiteY5" fmla="*/ 92865 h 604984"/>
              <a:gd name="connsiteX6" fmla="*/ 10352 w 582048"/>
              <a:gd name="connsiteY6" fmla="*/ 175415 h 604984"/>
              <a:gd name="connsiteX7" fmla="*/ 150052 w 582048"/>
              <a:gd name="connsiteY7" fmla="*/ 330990 h 604984"/>
              <a:gd name="connsiteX8" fmla="*/ 110364 w 582048"/>
              <a:gd name="connsiteY8" fmla="*/ 281778 h 604984"/>
              <a:gd name="connsiteX9" fmla="*/ 19877 w 582048"/>
              <a:gd name="connsiteY9" fmla="*/ 170653 h 604984"/>
              <a:gd name="connsiteX10" fmla="*/ 15114 w 582048"/>
              <a:gd name="connsiteY10" fmla="*/ 105565 h 604984"/>
              <a:gd name="connsiteX11" fmla="*/ 124652 w 582048"/>
              <a:gd name="connsiteY11" fmla="*/ 21428 h 604984"/>
              <a:gd name="connsiteX12" fmla="*/ 277052 w 582048"/>
              <a:gd name="connsiteY12" fmla="*/ 65878 h 604984"/>
              <a:gd name="connsiteX13" fmla="*/ 419927 w 582048"/>
              <a:gd name="connsiteY13" fmla="*/ 192878 h 604984"/>
              <a:gd name="connsiteX14" fmla="*/ 578677 w 582048"/>
              <a:gd name="connsiteY14" fmla="*/ 600865 h 60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2048" h="604984">
                <a:moveTo>
                  <a:pt x="578677" y="600865"/>
                </a:moveTo>
                <a:cubicBezTo>
                  <a:pt x="595346" y="633673"/>
                  <a:pt x="546133" y="461959"/>
                  <a:pt x="519939" y="389728"/>
                </a:cubicBezTo>
                <a:cubicBezTo>
                  <a:pt x="493745" y="317497"/>
                  <a:pt x="472049" y="230449"/>
                  <a:pt x="421514" y="167478"/>
                </a:cubicBezTo>
                <a:cubicBezTo>
                  <a:pt x="370979" y="104507"/>
                  <a:pt x="275729" y="36509"/>
                  <a:pt x="216727" y="11903"/>
                </a:cubicBezTo>
                <a:cubicBezTo>
                  <a:pt x="157725" y="-12703"/>
                  <a:pt x="100839" y="6346"/>
                  <a:pt x="67502" y="19840"/>
                </a:cubicBezTo>
                <a:cubicBezTo>
                  <a:pt x="34165" y="33334"/>
                  <a:pt x="26227" y="66936"/>
                  <a:pt x="16702" y="92865"/>
                </a:cubicBezTo>
                <a:cubicBezTo>
                  <a:pt x="7177" y="118794"/>
                  <a:pt x="-11873" y="135728"/>
                  <a:pt x="10352" y="175415"/>
                </a:cubicBezTo>
                <a:cubicBezTo>
                  <a:pt x="32577" y="215102"/>
                  <a:pt x="133383" y="313263"/>
                  <a:pt x="150052" y="330990"/>
                </a:cubicBezTo>
                <a:cubicBezTo>
                  <a:pt x="166721" y="348717"/>
                  <a:pt x="110364" y="281778"/>
                  <a:pt x="110364" y="281778"/>
                </a:cubicBezTo>
                <a:cubicBezTo>
                  <a:pt x="88668" y="255055"/>
                  <a:pt x="35752" y="200022"/>
                  <a:pt x="19877" y="170653"/>
                </a:cubicBezTo>
                <a:cubicBezTo>
                  <a:pt x="4002" y="141284"/>
                  <a:pt x="-2348" y="130436"/>
                  <a:pt x="15114" y="105565"/>
                </a:cubicBezTo>
                <a:cubicBezTo>
                  <a:pt x="32576" y="80694"/>
                  <a:pt x="80996" y="28042"/>
                  <a:pt x="124652" y="21428"/>
                </a:cubicBezTo>
                <a:cubicBezTo>
                  <a:pt x="168308" y="14813"/>
                  <a:pt x="227839" y="37303"/>
                  <a:pt x="277052" y="65878"/>
                </a:cubicBezTo>
                <a:cubicBezTo>
                  <a:pt x="326264" y="94453"/>
                  <a:pt x="370450" y="103184"/>
                  <a:pt x="419927" y="192878"/>
                </a:cubicBezTo>
                <a:cubicBezTo>
                  <a:pt x="469404" y="282572"/>
                  <a:pt x="562008" y="568057"/>
                  <a:pt x="578677" y="6008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2941C70C-32D0-4306-8F83-5AE28A7029BC}"/>
              </a:ext>
            </a:extLst>
          </p:cNvPr>
          <p:cNvSpPr/>
          <p:nvPr/>
        </p:nvSpPr>
        <p:spPr>
          <a:xfrm>
            <a:off x="2617174" y="7331742"/>
            <a:ext cx="147889" cy="291571"/>
          </a:xfrm>
          <a:custGeom>
            <a:avLst/>
            <a:gdLst>
              <a:gd name="connsiteX0" fmla="*/ 75226 w 147889"/>
              <a:gd name="connsiteY0" fmla="*/ 921 h 291571"/>
              <a:gd name="connsiteX1" fmla="*/ 16489 w 147889"/>
              <a:gd name="connsiteY1" fmla="*/ 46958 h 291571"/>
              <a:gd name="connsiteX2" fmla="*/ 18076 w 147889"/>
              <a:gd name="connsiteY2" fmla="*/ 134271 h 291571"/>
              <a:gd name="connsiteX3" fmla="*/ 146664 w 147889"/>
              <a:gd name="connsiteY3" fmla="*/ 288258 h 291571"/>
              <a:gd name="connsiteX4" fmla="*/ 79989 w 147889"/>
              <a:gd name="connsiteY4" fmla="*/ 235871 h 291571"/>
              <a:gd name="connsiteX5" fmla="*/ 30776 w 147889"/>
              <a:gd name="connsiteY5" fmla="*/ 188246 h 291571"/>
              <a:gd name="connsiteX6" fmla="*/ 8551 w 147889"/>
              <a:gd name="connsiteY6" fmla="*/ 140621 h 291571"/>
              <a:gd name="connsiteX7" fmla="*/ 3789 w 147889"/>
              <a:gd name="connsiteY7" fmla="*/ 86646 h 291571"/>
              <a:gd name="connsiteX8" fmla="*/ 75226 w 147889"/>
              <a:gd name="connsiteY8" fmla="*/ 921 h 29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89" h="291571">
                <a:moveTo>
                  <a:pt x="75226" y="921"/>
                </a:moveTo>
                <a:cubicBezTo>
                  <a:pt x="77343" y="-5694"/>
                  <a:pt x="26014" y="24733"/>
                  <a:pt x="16489" y="46958"/>
                </a:cubicBezTo>
                <a:cubicBezTo>
                  <a:pt x="6964" y="69183"/>
                  <a:pt x="-3620" y="94055"/>
                  <a:pt x="18076" y="134271"/>
                </a:cubicBezTo>
                <a:cubicBezTo>
                  <a:pt x="39772" y="174487"/>
                  <a:pt x="136345" y="271325"/>
                  <a:pt x="146664" y="288258"/>
                </a:cubicBezTo>
                <a:cubicBezTo>
                  <a:pt x="156983" y="305191"/>
                  <a:pt x="99304" y="252540"/>
                  <a:pt x="79989" y="235871"/>
                </a:cubicBezTo>
                <a:cubicBezTo>
                  <a:pt x="60674" y="219202"/>
                  <a:pt x="42682" y="204121"/>
                  <a:pt x="30776" y="188246"/>
                </a:cubicBezTo>
                <a:cubicBezTo>
                  <a:pt x="18870" y="172371"/>
                  <a:pt x="13049" y="157554"/>
                  <a:pt x="8551" y="140621"/>
                </a:cubicBezTo>
                <a:cubicBezTo>
                  <a:pt x="4053" y="123688"/>
                  <a:pt x="-5207" y="109400"/>
                  <a:pt x="3789" y="86646"/>
                </a:cubicBezTo>
                <a:cubicBezTo>
                  <a:pt x="12785" y="63892"/>
                  <a:pt x="73109" y="7536"/>
                  <a:pt x="75226" y="9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714B216F-8DFB-46A5-BBBC-FBBEF6B577B2}"/>
              </a:ext>
            </a:extLst>
          </p:cNvPr>
          <p:cNvSpPr/>
          <p:nvPr/>
        </p:nvSpPr>
        <p:spPr>
          <a:xfrm>
            <a:off x="2593958" y="7325737"/>
            <a:ext cx="190517" cy="337126"/>
          </a:xfrm>
          <a:custGeom>
            <a:avLst/>
            <a:gdLst>
              <a:gd name="connsiteX0" fmla="*/ 106380 w 190517"/>
              <a:gd name="connsiteY0" fmla="*/ 576 h 337126"/>
              <a:gd name="connsiteX1" fmla="*/ 17480 w 190517"/>
              <a:gd name="connsiteY1" fmla="*/ 43438 h 337126"/>
              <a:gd name="connsiteX2" fmla="*/ 6367 w 190517"/>
              <a:gd name="connsiteY2" fmla="*/ 165676 h 337126"/>
              <a:gd name="connsiteX3" fmla="*/ 92092 w 190517"/>
              <a:gd name="connsiteY3" fmla="*/ 262513 h 337126"/>
              <a:gd name="connsiteX4" fmla="*/ 150830 w 190517"/>
              <a:gd name="connsiteY4" fmla="*/ 306963 h 337126"/>
              <a:gd name="connsiteX5" fmla="*/ 190517 w 190517"/>
              <a:gd name="connsiteY5" fmla="*/ 337126 h 337126"/>
              <a:gd name="connsiteX6" fmla="*/ 114317 w 190517"/>
              <a:gd name="connsiteY6" fmla="*/ 278388 h 337126"/>
              <a:gd name="connsiteX7" fmla="*/ 49230 w 190517"/>
              <a:gd name="connsiteY7" fmla="*/ 195838 h 337126"/>
              <a:gd name="connsiteX8" fmla="*/ 33355 w 190517"/>
              <a:gd name="connsiteY8" fmla="*/ 160913 h 337126"/>
              <a:gd name="connsiteX9" fmla="*/ 12717 w 190517"/>
              <a:gd name="connsiteY9" fmla="*/ 102176 h 337126"/>
              <a:gd name="connsiteX10" fmla="*/ 9542 w 190517"/>
              <a:gd name="connsiteY10" fmla="*/ 68838 h 337126"/>
              <a:gd name="connsiteX11" fmla="*/ 106380 w 190517"/>
              <a:gd name="connsiteY11" fmla="*/ 576 h 33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17" h="337126">
                <a:moveTo>
                  <a:pt x="106380" y="576"/>
                </a:moveTo>
                <a:cubicBezTo>
                  <a:pt x="107703" y="-3657"/>
                  <a:pt x="34149" y="15921"/>
                  <a:pt x="17480" y="43438"/>
                </a:cubicBezTo>
                <a:cubicBezTo>
                  <a:pt x="811" y="70955"/>
                  <a:pt x="-6068" y="129164"/>
                  <a:pt x="6367" y="165676"/>
                </a:cubicBezTo>
                <a:cubicBezTo>
                  <a:pt x="18802" y="202188"/>
                  <a:pt x="68015" y="238965"/>
                  <a:pt x="92092" y="262513"/>
                </a:cubicBezTo>
                <a:cubicBezTo>
                  <a:pt x="116169" y="286061"/>
                  <a:pt x="150830" y="306963"/>
                  <a:pt x="150830" y="306963"/>
                </a:cubicBezTo>
                <a:lnTo>
                  <a:pt x="190517" y="337126"/>
                </a:lnTo>
                <a:cubicBezTo>
                  <a:pt x="184432" y="332364"/>
                  <a:pt x="137865" y="301936"/>
                  <a:pt x="114317" y="278388"/>
                </a:cubicBezTo>
                <a:cubicBezTo>
                  <a:pt x="90769" y="254840"/>
                  <a:pt x="62724" y="215417"/>
                  <a:pt x="49230" y="195838"/>
                </a:cubicBezTo>
                <a:cubicBezTo>
                  <a:pt x="35736" y="176259"/>
                  <a:pt x="39440" y="176523"/>
                  <a:pt x="33355" y="160913"/>
                </a:cubicBezTo>
                <a:cubicBezTo>
                  <a:pt x="27270" y="145303"/>
                  <a:pt x="16686" y="117522"/>
                  <a:pt x="12717" y="102176"/>
                </a:cubicBezTo>
                <a:cubicBezTo>
                  <a:pt x="8748" y="86830"/>
                  <a:pt x="-2364" y="83655"/>
                  <a:pt x="9542" y="68838"/>
                </a:cubicBezTo>
                <a:cubicBezTo>
                  <a:pt x="21448" y="54021"/>
                  <a:pt x="105057" y="4809"/>
                  <a:pt x="106380" y="5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D4310B4B-EF51-46CC-9FC2-02D609A2637F}"/>
              </a:ext>
            </a:extLst>
          </p:cNvPr>
          <p:cNvSpPr/>
          <p:nvPr/>
        </p:nvSpPr>
        <p:spPr>
          <a:xfrm>
            <a:off x="2613386" y="7498237"/>
            <a:ext cx="193969" cy="264146"/>
          </a:xfrm>
          <a:custGeom>
            <a:avLst/>
            <a:gdLst>
              <a:gd name="connsiteX0" fmla="*/ 1227 w 193969"/>
              <a:gd name="connsiteY0" fmla="*/ 1113 h 264146"/>
              <a:gd name="connsiteX1" fmla="*/ 47264 w 193969"/>
              <a:gd name="connsiteY1" fmla="*/ 102713 h 264146"/>
              <a:gd name="connsiteX2" fmla="*/ 88539 w 193969"/>
              <a:gd name="connsiteY2" fmla="*/ 183676 h 264146"/>
              <a:gd name="connsiteX3" fmla="*/ 191727 w 193969"/>
              <a:gd name="connsiteY3" fmla="*/ 263051 h 264146"/>
              <a:gd name="connsiteX4" fmla="*/ 159977 w 193969"/>
              <a:gd name="connsiteY4" fmla="*/ 223363 h 264146"/>
              <a:gd name="connsiteX5" fmla="*/ 164739 w 193969"/>
              <a:gd name="connsiteY5" fmla="*/ 132876 h 264146"/>
              <a:gd name="connsiteX6" fmla="*/ 156802 w 193969"/>
              <a:gd name="connsiteY6" fmla="*/ 167801 h 264146"/>
              <a:gd name="connsiteX7" fmla="*/ 139339 w 193969"/>
              <a:gd name="connsiteY7" fmla="*/ 209076 h 264146"/>
              <a:gd name="connsiteX8" fmla="*/ 99652 w 193969"/>
              <a:gd name="connsiteY8" fmla="*/ 172563 h 264146"/>
              <a:gd name="connsiteX9" fmla="*/ 1227 w 193969"/>
              <a:gd name="connsiteY9" fmla="*/ 1113 h 26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969" h="264146">
                <a:moveTo>
                  <a:pt x="1227" y="1113"/>
                </a:moveTo>
                <a:cubicBezTo>
                  <a:pt x="-7504" y="-10529"/>
                  <a:pt x="32712" y="72286"/>
                  <a:pt x="47264" y="102713"/>
                </a:cubicBezTo>
                <a:cubicBezTo>
                  <a:pt x="61816" y="133140"/>
                  <a:pt x="64462" y="156953"/>
                  <a:pt x="88539" y="183676"/>
                </a:cubicBezTo>
                <a:cubicBezTo>
                  <a:pt x="112616" y="210399"/>
                  <a:pt x="179821" y="256437"/>
                  <a:pt x="191727" y="263051"/>
                </a:cubicBezTo>
                <a:cubicBezTo>
                  <a:pt x="203633" y="269666"/>
                  <a:pt x="164475" y="245059"/>
                  <a:pt x="159977" y="223363"/>
                </a:cubicBezTo>
                <a:cubicBezTo>
                  <a:pt x="155479" y="201667"/>
                  <a:pt x="165268" y="142136"/>
                  <a:pt x="164739" y="132876"/>
                </a:cubicBezTo>
                <a:cubicBezTo>
                  <a:pt x="164210" y="123616"/>
                  <a:pt x="161035" y="155101"/>
                  <a:pt x="156802" y="167801"/>
                </a:cubicBezTo>
                <a:cubicBezTo>
                  <a:pt x="152569" y="180501"/>
                  <a:pt x="148864" y="208282"/>
                  <a:pt x="139339" y="209076"/>
                </a:cubicBezTo>
                <a:cubicBezTo>
                  <a:pt x="129814" y="209870"/>
                  <a:pt x="122406" y="204842"/>
                  <a:pt x="99652" y="172563"/>
                </a:cubicBezTo>
                <a:cubicBezTo>
                  <a:pt x="76898" y="140284"/>
                  <a:pt x="9958" y="12755"/>
                  <a:pt x="1227" y="11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D25ED732-4792-4812-9DC3-AE95A220E553}"/>
              </a:ext>
            </a:extLst>
          </p:cNvPr>
          <p:cNvSpPr/>
          <p:nvPr/>
        </p:nvSpPr>
        <p:spPr>
          <a:xfrm>
            <a:off x="2674451" y="7685086"/>
            <a:ext cx="395910" cy="865695"/>
          </a:xfrm>
          <a:custGeom>
            <a:avLst/>
            <a:gdLst>
              <a:gd name="connsiteX0" fmla="*/ 27474 w 395910"/>
              <a:gd name="connsiteY0" fmla="*/ 2 h 865695"/>
              <a:gd name="connsiteX1" fmla="*/ 487 w 395910"/>
              <a:gd name="connsiteY1" fmla="*/ 130177 h 865695"/>
              <a:gd name="connsiteX2" fmla="*/ 54462 w 395910"/>
              <a:gd name="connsiteY2" fmla="*/ 250827 h 865695"/>
              <a:gd name="connsiteX3" fmla="*/ 102087 w 395910"/>
              <a:gd name="connsiteY3" fmla="*/ 350839 h 865695"/>
              <a:gd name="connsiteX4" fmla="*/ 117962 w 395910"/>
              <a:gd name="connsiteY4" fmla="*/ 484189 h 865695"/>
              <a:gd name="connsiteX5" fmla="*/ 129074 w 395910"/>
              <a:gd name="connsiteY5" fmla="*/ 585789 h 865695"/>
              <a:gd name="connsiteX6" fmla="*/ 225912 w 395910"/>
              <a:gd name="connsiteY6" fmla="*/ 719139 h 865695"/>
              <a:gd name="connsiteX7" fmla="*/ 395774 w 395910"/>
              <a:gd name="connsiteY7" fmla="*/ 865189 h 865695"/>
              <a:gd name="connsiteX8" fmla="*/ 252899 w 395910"/>
              <a:gd name="connsiteY8" fmla="*/ 762002 h 865695"/>
              <a:gd name="connsiteX9" fmla="*/ 160824 w 395910"/>
              <a:gd name="connsiteY9" fmla="*/ 623889 h 865695"/>
              <a:gd name="connsiteX10" fmla="*/ 119549 w 395910"/>
              <a:gd name="connsiteY10" fmla="*/ 357189 h 865695"/>
              <a:gd name="connsiteX11" fmla="*/ 52874 w 395910"/>
              <a:gd name="connsiteY11" fmla="*/ 196852 h 865695"/>
              <a:gd name="connsiteX12" fmla="*/ 21124 w 395910"/>
              <a:gd name="connsiteY12" fmla="*/ 127002 h 865695"/>
              <a:gd name="connsiteX13" fmla="*/ 27474 w 395910"/>
              <a:gd name="connsiteY13" fmla="*/ 2 h 86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910" h="865695">
                <a:moveTo>
                  <a:pt x="27474" y="2"/>
                </a:moveTo>
                <a:cubicBezTo>
                  <a:pt x="24035" y="531"/>
                  <a:pt x="-4011" y="88373"/>
                  <a:pt x="487" y="130177"/>
                </a:cubicBezTo>
                <a:cubicBezTo>
                  <a:pt x="4985" y="171981"/>
                  <a:pt x="37529" y="214050"/>
                  <a:pt x="54462" y="250827"/>
                </a:cubicBezTo>
                <a:cubicBezTo>
                  <a:pt x="71395" y="287604"/>
                  <a:pt x="91504" y="311945"/>
                  <a:pt x="102087" y="350839"/>
                </a:cubicBezTo>
                <a:cubicBezTo>
                  <a:pt x="112670" y="389733"/>
                  <a:pt x="113464" y="445031"/>
                  <a:pt x="117962" y="484189"/>
                </a:cubicBezTo>
                <a:cubicBezTo>
                  <a:pt x="122460" y="523347"/>
                  <a:pt x="111082" y="546631"/>
                  <a:pt x="129074" y="585789"/>
                </a:cubicBezTo>
                <a:cubicBezTo>
                  <a:pt x="147066" y="624947"/>
                  <a:pt x="181462" y="672572"/>
                  <a:pt x="225912" y="719139"/>
                </a:cubicBezTo>
                <a:cubicBezTo>
                  <a:pt x="270362" y="765706"/>
                  <a:pt x="391276" y="858045"/>
                  <a:pt x="395774" y="865189"/>
                </a:cubicBezTo>
                <a:cubicBezTo>
                  <a:pt x="400272" y="872333"/>
                  <a:pt x="292057" y="802219"/>
                  <a:pt x="252899" y="762002"/>
                </a:cubicBezTo>
                <a:cubicBezTo>
                  <a:pt x="213741" y="721785"/>
                  <a:pt x="183049" y="691358"/>
                  <a:pt x="160824" y="623889"/>
                </a:cubicBezTo>
                <a:cubicBezTo>
                  <a:pt x="138599" y="556420"/>
                  <a:pt x="137541" y="428362"/>
                  <a:pt x="119549" y="357189"/>
                </a:cubicBezTo>
                <a:cubicBezTo>
                  <a:pt x="101557" y="286016"/>
                  <a:pt x="69278" y="235217"/>
                  <a:pt x="52874" y="196852"/>
                </a:cubicBezTo>
                <a:cubicBezTo>
                  <a:pt x="36470" y="158488"/>
                  <a:pt x="24563" y="156106"/>
                  <a:pt x="21124" y="127002"/>
                </a:cubicBezTo>
                <a:cubicBezTo>
                  <a:pt x="17685" y="97898"/>
                  <a:pt x="30913" y="-527"/>
                  <a:pt x="27474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AAD18829-3136-4C53-8CFF-792DB946634E}"/>
              </a:ext>
            </a:extLst>
          </p:cNvPr>
          <p:cNvSpPr/>
          <p:nvPr/>
        </p:nvSpPr>
        <p:spPr>
          <a:xfrm>
            <a:off x="3045580" y="7576040"/>
            <a:ext cx="332940" cy="964930"/>
          </a:xfrm>
          <a:custGeom>
            <a:avLst/>
            <a:gdLst>
              <a:gd name="connsiteX0" fmla="*/ 8770 w 332940"/>
              <a:gd name="connsiteY0" fmla="*/ 964710 h 964930"/>
              <a:gd name="connsiteX1" fmla="*/ 37345 w 332940"/>
              <a:gd name="connsiteY1" fmla="*/ 756748 h 964930"/>
              <a:gd name="connsiteX2" fmla="*/ 45283 w 332940"/>
              <a:gd name="connsiteY2" fmla="*/ 612285 h 964930"/>
              <a:gd name="connsiteX3" fmla="*/ 150058 w 332940"/>
              <a:gd name="connsiteY3" fmla="*/ 410673 h 964930"/>
              <a:gd name="connsiteX4" fmla="*/ 204033 w 332940"/>
              <a:gd name="connsiteY4" fmla="*/ 266210 h 964930"/>
              <a:gd name="connsiteX5" fmla="*/ 332620 w 332940"/>
              <a:gd name="connsiteY5" fmla="*/ 2685 h 964930"/>
              <a:gd name="connsiteX6" fmla="*/ 237370 w 332940"/>
              <a:gd name="connsiteY6" fmla="*/ 143973 h 964930"/>
              <a:gd name="connsiteX7" fmla="*/ 135770 w 332940"/>
              <a:gd name="connsiteY7" fmla="*/ 370985 h 964930"/>
              <a:gd name="connsiteX8" fmla="*/ 43695 w 332940"/>
              <a:gd name="connsiteY8" fmla="*/ 544023 h 964930"/>
              <a:gd name="connsiteX9" fmla="*/ 2420 w 332940"/>
              <a:gd name="connsiteY9" fmla="*/ 715473 h 964930"/>
              <a:gd name="connsiteX10" fmla="*/ 8770 w 332940"/>
              <a:gd name="connsiteY10" fmla="*/ 964710 h 96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2940" h="964930">
                <a:moveTo>
                  <a:pt x="8770" y="964710"/>
                </a:moveTo>
                <a:cubicBezTo>
                  <a:pt x="14591" y="971589"/>
                  <a:pt x="31260" y="815485"/>
                  <a:pt x="37345" y="756748"/>
                </a:cubicBezTo>
                <a:cubicBezTo>
                  <a:pt x="43430" y="698011"/>
                  <a:pt x="26498" y="669964"/>
                  <a:pt x="45283" y="612285"/>
                </a:cubicBezTo>
                <a:cubicBezTo>
                  <a:pt x="64069" y="554606"/>
                  <a:pt x="123600" y="468352"/>
                  <a:pt x="150058" y="410673"/>
                </a:cubicBezTo>
                <a:cubicBezTo>
                  <a:pt x="176516" y="352994"/>
                  <a:pt x="173606" y="334208"/>
                  <a:pt x="204033" y="266210"/>
                </a:cubicBezTo>
                <a:cubicBezTo>
                  <a:pt x="234460" y="198212"/>
                  <a:pt x="327064" y="23058"/>
                  <a:pt x="332620" y="2685"/>
                </a:cubicBezTo>
                <a:cubicBezTo>
                  <a:pt x="338176" y="-17688"/>
                  <a:pt x="270178" y="82590"/>
                  <a:pt x="237370" y="143973"/>
                </a:cubicBezTo>
                <a:cubicBezTo>
                  <a:pt x="204562" y="205356"/>
                  <a:pt x="168049" y="304310"/>
                  <a:pt x="135770" y="370985"/>
                </a:cubicBezTo>
                <a:cubicBezTo>
                  <a:pt x="103491" y="437660"/>
                  <a:pt x="65920" y="486608"/>
                  <a:pt x="43695" y="544023"/>
                </a:cubicBezTo>
                <a:cubicBezTo>
                  <a:pt x="21470" y="601438"/>
                  <a:pt x="8505" y="647475"/>
                  <a:pt x="2420" y="715473"/>
                </a:cubicBezTo>
                <a:cubicBezTo>
                  <a:pt x="-3665" y="783471"/>
                  <a:pt x="2949" y="957831"/>
                  <a:pt x="8770" y="9647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7A34940F-31AF-48B5-8341-1DA891F8772D}"/>
              </a:ext>
            </a:extLst>
          </p:cNvPr>
          <p:cNvSpPr/>
          <p:nvPr/>
        </p:nvSpPr>
        <p:spPr>
          <a:xfrm>
            <a:off x="3337950" y="7288134"/>
            <a:ext cx="565417" cy="319604"/>
          </a:xfrm>
          <a:custGeom>
            <a:avLst/>
            <a:gdLst>
              <a:gd name="connsiteX0" fmla="*/ 2150 w 565417"/>
              <a:gd name="connsiteY0" fmla="*/ 319166 h 319604"/>
              <a:gd name="connsiteX1" fmla="*/ 152963 w 565417"/>
              <a:gd name="connsiteY1" fmla="*/ 115966 h 319604"/>
              <a:gd name="connsiteX2" fmla="*/ 289488 w 565417"/>
              <a:gd name="connsiteY2" fmla="*/ 33416 h 319604"/>
              <a:gd name="connsiteX3" fmla="*/ 429188 w 565417"/>
              <a:gd name="connsiteY3" fmla="*/ 79 h 319604"/>
              <a:gd name="connsiteX4" fmla="*/ 551425 w 565417"/>
              <a:gd name="connsiteY4" fmla="*/ 41354 h 319604"/>
              <a:gd name="connsiteX5" fmla="*/ 564125 w 565417"/>
              <a:gd name="connsiteY5" fmla="*/ 122316 h 319604"/>
              <a:gd name="connsiteX6" fmla="*/ 564125 w 565417"/>
              <a:gd name="connsiteY6" fmla="*/ 187404 h 319604"/>
              <a:gd name="connsiteX7" fmla="*/ 560950 w 565417"/>
              <a:gd name="connsiteY7" fmla="*/ 103266 h 319604"/>
              <a:gd name="connsiteX8" fmla="*/ 538725 w 565417"/>
              <a:gd name="connsiteY8" fmla="*/ 47704 h 319604"/>
              <a:gd name="connsiteX9" fmla="*/ 449825 w 565417"/>
              <a:gd name="connsiteY9" fmla="*/ 19129 h 319604"/>
              <a:gd name="connsiteX10" fmla="*/ 272025 w 565417"/>
              <a:gd name="connsiteY10" fmla="*/ 55641 h 319604"/>
              <a:gd name="connsiteX11" fmla="*/ 2150 w 565417"/>
              <a:gd name="connsiteY11" fmla="*/ 319166 h 31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5417" h="319604">
                <a:moveTo>
                  <a:pt x="2150" y="319166"/>
                </a:moveTo>
                <a:cubicBezTo>
                  <a:pt x="-17694" y="329220"/>
                  <a:pt x="105073" y="163591"/>
                  <a:pt x="152963" y="115966"/>
                </a:cubicBezTo>
                <a:cubicBezTo>
                  <a:pt x="200853" y="68341"/>
                  <a:pt x="243451" y="52730"/>
                  <a:pt x="289488" y="33416"/>
                </a:cubicBezTo>
                <a:cubicBezTo>
                  <a:pt x="335525" y="14102"/>
                  <a:pt x="385532" y="-1244"/>
                  <a:pt x="429188" y="79"/>
                </a:cubicBezTo>
                <a:cubicBezTo>
                  <a:pt x="472844" y="1402"/>
                  <a:pt x="528936" y="20981"/>
                  <a:pt x="551425" y="41354"/>
                </a:cubicBezTo>
                <a:cubicBezTo>
                  <a:pt x="573914" y="61727"/>
                  <a:pt x="562008" y="97974"/>
                  <a:pt x="564125" y="122316"/>
                </a:cubicBezTo>
                <a:cubicBezTo>
                  <a:pt x="566242" y="146658"/>
                  <a:pt x="564654" y="190579"/>
                  <a:pt x="564125" y="187404"/>
                </a:cubicBezTo>
                <a:cubicBezTo>
                  <a:pt x="563596" y="184229"/>
                  <a:pt x="565183" y="126549"/>
                  <a:pt x="560950" y="103266"/>
                </a:cubicBezTo>
                <a:cubicBezTo>
                  <a:pt x="556717" y="79983"/>
                  <a:pt x="557246" y="61727"/>
                  <a:pt x="538725" y="47704"/>
                </a:cubicBezTo>
                <a:cubicBezTo>
                  <a:pt x="520204" y="33681"/>
                  <a:pt x="494275" y="17806"/>
                  <a:pt x="449825" y="19129"/>
                </a:cubicBezTo>
                <a:cubicBezTo>
                  <a:pt x="405375" y="20452"/>
                  <a:pt x="342933" y="11456"/>
                  <a:pt x="272025" y="55641"/>
                </a:cubicBezTo>
                <a:cubicBezTo>
                  <a:pt x="201117" y="99826"/>
                  <a:pt x="21994" y="309112"/>
                  <a:pt x="2150" y="3191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72864494-CB2F-42B7-80B5-8A2121307B51}"/>
              </a:ext>
            </a:extLst>
          </p:cNvPr>
          <p:cNvSpPr/>
          <p:nvPr/>
        </p:nvSpPr>
        <p:spPr>
          <a:xfrm>
            <a:off x="3668590" y="7478552"/>
            <a:ext cx="231934" cy="87480"/>
          </a:xfrm>
          <a:custGeom>
            <a:avLst/>
            <a:gdLst>
              <a:gd name="connsiteX0" fmla="*/ 231898 w 231934"/>
              <a:gd name="connsiteY0" fmla="*/ 161 h 87480"/>
              <a:gd name="connsiteX1" fmla="*/ 157285 w 231934"/>
              <a:gd name="connsiteY1" fmla="*/ 79536 h 87480"/>
              <a:gd name="connsiteX2" fmla="*/ 95373 w 231934"/>
              <a:gd name="connsiteY2" fmla="*/ 82711 h 87480"/>
              <a:gd name="connsiteX3" fmla="*/ 33460 w 231934"/>
              <a:gd name="connsiteY3" fmla="*/ 62073 h 87480"/>
              <a:gd name="connsiteX4" fmla="*/ 123 w 231934"/>
              <a:gd name="connsiteY4" fmla="*/ 20798 h 87480"/>
              <a:gd name="connsiteX5" fmla="*/ 44573 w 231934"/>
              <a:gd name="connsiteY5" fmla="*/ 57311 h 87480"/>
              <a:gd name="connsiteX6" fmla="*/ 125535 w 231934"/>
              <a:gd name="connsiteY6" fmla="*/ 76361 h 87480"/>
              <a:gd name="connsiteX7" fmla="*/ 166810 w 231934"/>
              <a:gd name="connsiteY7" fmla="*/ 58898 h 87480"/>
              <a:gd name="connsiteX8" fmla="*/ 231898 w 231934"/>
              <a:gd name="connsiteY8" fmla="*/ 161 h 8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934" h="87480">
                <a:moveTo>
                  <a:pt x="231898" y="161"/>
                </a:moveTo>
                <a:cubicBezTo>
                  <a:pt x="230310" y="3601"/>
                  <a:pt x="180039" y="65778"/>
                  <a:pt x="157285" y="79536"/>
                </a:cubicBezTo>
                <a:cubicBezTo>
                  <a:pt x="134531" y="93294"/>
                  <a:pt x="116010" y="85621"/>
                  <a:pt x="95373" y="82711"/>
                </a:cubicBezTo>
                <a:cubicBezTo>
                  <a:pt x="74736" y="79801"/>
                  <a:pt x="49335" y="72392"/>
                  <a:pt x="33460" y="62073"/>
                </a:cubicBezTo>
                <a:cubicBezTo>
                  <a:pt x="17585" y="51754"/>
                  <a:pt x="-1729" y="21592"/>
                  <a:pt x="123" y="20798"/>
                </a:cubicBezTo>
                <a:cubicBezTo>
                  <a:pt x="1975" y="20004"/>
                  <a:pt x="23671" y="48051"/>
                  <a:pt x="44573" y="57311"/>
                </a:cubicBezTo>
                <a:cubicBezTo>
                  <a:pt x="65475" y="66572"/>
                  <a:pt x="105162" y="76097"/>
                  <a:pt x="125535" y="76361"/>
                </a:cubicBezTo>
                <a:cubicBezTo>
                  <a:pt x="145908" y="76625"/>
                  <a:pt x="150406" y="68688"/>
                  <a:pt x="166810" y="58898"/>
                </a:cubicBezTo>
                <a:cubicBezTo>
                  <a:pt x="183214" y="49108"/>
                  <a:pt x="233486" y="-3279"/>
                  <a:pt x="231898" y="1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8079BB6E-5C1C-4D8D-AE9D-6F951337F793}"/>
              </a:ext>
            </a:extLst>
          </p:cNvPr>
          <p:cNvSpPr/>
          <p:nvPr/>
        </p:nvSpPr>
        <p:spPr>
          <a:xfrm>
            <a:off x="3666793" y="7497747"/>
            <a:ext cx="254773" cy="82790"/>
          </a:xfrm>
          <a:custGeom>
            <a:avLst/>
            <a:gdLst>
              <a:gd name="connsiteX0" fmla="*/ 254332 w 254773"/>
              <a:gd name="connsiteY0" fmla="*/ 16 h 82790"/>
              <a:gd name="connsiteX1" fmla="*/ 200357 w 254773"/>
              <a:gd name="connsiteY1" fmla="*/ 63516 h 82790"/>
              <a:gd name="connsiteX2" fmla="*/ 135270 w 254773"/>
              <a:gd name="connsiteY2" fmla="*/ 82566 h 82790"/>
              <a:gd name="connsiteX3" fmla="*/ 13032 w 254773"/>
              <a:gd name="connsiteY3" fmla="*/ 53991 h 82790"/>
              <a:gd name="connsiteX4" fmla="*/ 3507 w 254773"/>
              <a:gd name="connsiteY4" fmla="*/ 14303 h 82790"/>
              <a:gd name="connsiteX5" fmla="*/ 13032 w 254773"/>
              <a:gd name="connsiteY5" fmla="*/ 42878 h 82790"/>
              <a:gd name="connsiteX6" fmla="*/ 81295 w 254773"/>
              <a:gd name="connsiteY6" fmla="*/ 74628 h 82790"/>
              <a:gd name="connsiteX7" fmla="*/ 170195 w 254773"/>
              <a:gd name="connsiteY7" fmla="*/ 69866 h 82790"/>
              <a:gd name="connsiteX8" fmla="*/ 254332 w 254773"/>
              <a:gd name="connsiteY8" fmla="*/ 16 h 8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773" h="82790">
                <a:moveTo>
                  <a:pt x="254332" y="16"/>
                </a:moveTo>
                <a:cubicBezTo>
                  <a:pt x="259359" y="-1042"/>
                  <a:pt x="220201" y="49758"/>
                  <a:pt x="200357" y="63516"/>
                </a:cubicBezTo>
                <a:cubicBezTo>
                  <a:pt x="180513" y="77274"/>
                  <a:pt x="166491" y="84153"/>
                  <a:pt x="135270" y="82566"/>
                </a:cubicBezTo>
                <a:cubicBezTo>
                  <a:pt x="104049" y="80979"/>
                  <a:pt x="34992" y="65368"/>
                  <a:pt x="13032" y="53991"/>
                </a:cubicBezTo>
                <a:cubicBezTo>
                  <a:pt x="-8929" y="42614"/>
                  <a:pt x="3507" y="16155"/>
                  <a:pt x="3507" y="14303"/>
                </a:cubicBezTo>
                <a:cubicBezTo>
                  <a:pt x="3507" y="12451"/>
                  <a:pt x="67" y="32824"/>
                  <a:pt x="13032" y="42878"/>
                </a:cubicBezTo>
                <a:cubicBezTo>
                  <a:pt x="25997" y="52932"/>
                  <a:pt x="55101" y="70130"/>
                  <a:pt x="81295" y="74628"/>
                </a:cubicBezTo>
                <a:cubicBezTo>
                  <a:pt x="107489" y="79126"/>
                  <a:pt x="143737" y="82037"/>
                  <a:pt x="170195" y="69866"/>
                </a:cubicBezTo>
                <a:cubicBezTo>
                  <a:pt x="196653" y="57695"/>
                  <a:pt x="249305" y="1074"/>
                  <a:pt x="254332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FD81F93E-D77F-4214-AC83-62A7E65EE786}"/>
              </a:ext>
            </a:extLst>
          </p:cNvPr>
          <p:cNvSpPr/>
          <p:nvPr/>
        </p:nvSpPr>
        <p:spPr>
          <a:xfrm>
            <a:off x="3605153" y="7504741"/>
            <a:ext cx="223912" cy="165564"/>
          </a:xfrm>
          <a:custGeom>
            <a:avLst/>
            <a:gdLst>
              <a:gd name="connsiteX0" fmla="*/ 52447 w 223912"/>
              <a:gd name="connsiteY0" fmla="*/ 959 h 165564"/>
              <a:gd name="connsiteX1" fmla="*/ 9585 w 223912"/>
              <a:gd name="connsiteY1" fmla="*/ 42234 h 165564"/>
              <a:gd name="connsiteX2" fmla="*/ 60 w 223912"/>
              <a:gd name="connsiteY2" fmla="*/ 113672 h 165564"/>
              <a:gd name="connsiteX3" fmla="*/ 7997 w 223912"/>
              <a:gd name="connsiteY3" fmla="*/ 139072 h 165564"/>
              <a:gd name="connsiteX4" fmla="*/ 47685 w 223912"/>
              <a:gd name="connsiteY4" fmla="*/ 156534 h 165564"/>
              <a:gd name="connsiteX5" fmla="*/ 131822 w 223912"/>
              <a:gd name="connsiteY5" fmla="*/ 164472 h 165564"/>
              <a:gd name="connsiteX6" fmla="*/ 179447 w 223912"/>
              <a:gd name="connsiteY6" fmla="*/ 162884 h 165564"/>
              <a:gd name="connsiteX7" fmla="*/ 223897 w 223912"/>
              <a:gd name="connsiteY7" fmla="*/ 140659 h 165564"/>
              <a:gd name="connsiteX8" fmla="*/ 174685 w 223912"/>
              <a:gd name="connsiteY8" fmla="*/ 153359 h 165564"/>
              <a:gd name="connsiteX9" fmla="*/ 57210 w 223912"/>
              <a:gd name="connsiteY9" fmla="*/ 143834 h 165564"/>
              <a:gd name="connsiteX10" fmla="*/ 19110 w 223912"/>
              <a:gd name="connsiteY10" fmla="*/ 113672 h 165564"/>
              <a:gd name="connsiteX11" fmla="*/ 14347 w 223912"/>
              <a:gd name="connsiteY11" fmla="*/ 81922 h 165564"/>
              <a:gd name="connsiteX12" fmla="*/ 52447 w 223912"/>
              <a:gd name="connsiteY12" fmla="*/ 959 h 1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912" h="165564">
                <a:moveTo>
                  <a:pt x="52447" y="959"/>
                </a:moveTo>
                <a:cubicBezTo>
                  <a:pt x="51653" y="-5656"/>
                  <a:pt x="18316" y="23449"/>
                  <a:pt x="9585" y="42234"/>
                </a:cubicBezTo>
                <a:cubicBezTo>
                  <a:pt x="854" y="61019"/>
                  <a:pt x="325" y="97532"/>
                  <a:pt x="60" y="113672"/>
                </a:cubicBezTo>
                <a:cubicBezTo>
                  <a:pt x="-205" y="129812"/>
                  <a:pt x="60" y="131928"/>
                  <a:pt x="7997" y="139072"/>
                </a:cubicBezTo>
                <a:cubicBezTo>
                  <a:pt x="15934" y="146216"/>
                  <a:pt x="27048" y="152301"/>
                  <a:pt x="47685" y="156534"/>
                </a:cubicBezTo>
                <a:cubicBezTo>
                  <a:pt x="68322" y="160767"/>
                  <a:pt x="109862" y="163414"/>
                  <a:pt x="131822" y="164472"/>
                </a:cubicBezTo>
                <a:cubicBezTo>
                  <a:pt x="153782" y="165530"/>
                  <a:pt x="164101" y="166853"/>
                  <a:pt x="179447" y="162884"/>
                </a:cubicBezTo>
                <a:cubicBezTo>
                  <a:pt x="194793" y="158915"/>
                  <a:pt x="224691" y="142247"/>
                  <a:pt x="223897" y="140659"/>
                </a:cubicBezTo>
                <a:cubicBezTo>
                  <a:pt x="223103" y="139072"/>
                  <a:pt x="202466" y="152830"/>
                  <a:pt x="174685" y="153359"/>
                </a:cubicBezTo>
                <a:cubicBezTo>
                  <a:pt x="146904" y="153888"/>
                  <a:pt x="83139" y="150448"/>
                  <a:pt x="57210" y="143834"/>
                </a:cubicBezTo>
                <a:cubicBezTo>
                  <a:pt x="31281" y="137220"/>
                  <a:pt x="26254" y="123991"/>
                  <a:pt x="19110" y="113672"/>
                </a:cubicBezTo>
                <a:cubicBezTo>
                  <a:pt x="11966" y="103353"/>
                  <a:pt x="11172" y="98855"/>
                  <a:pt x="14347" y="81922"/>
                </a:cubicBezTo>
                <a:cubicBezTo>
                  <a:pt x="17522" y="64989"/>
                  <a:pt x="53241" y="7574"/>
                  <a:pt x="52447" y="9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9701AB2C-2725-4964-A0C7-004957BC10C3}"/>
              </a:ext>
            </a:extLst>
          </p:cNvPr>
          <p:cNvSpPr/>
          <p:nvPr/>
        </p:nvSpPr>
        <p:spPr>
          <a:xfrm>
            <a:off x="3820408" y="7512046"/>
            <a:ext cx="93162" cy="144469"/>
          </a:xfrm>
          <a:custGeom>
            <a:avLst/>
            <a:gdLst>
              <a:gd name="connsiteX0" fmla="*/ 92780 w 93162"/>
              <a:gd name="connsiteY0" fmla="*/ 4 h 144469"/>
              <a:gd name="connsiteX1" fmla="*/ 51505 w 93162"/>
              <a:gd name="connsiteY1" fmla="*/ 60329 h 144469"/>
              <a:gd name="connsiteX2" fmla="*/ 11817 w 93162"/>
              <a:gd name="connsiteY2" fmla="*/ 107954 h 144469"/>
              <a:gd name="connsiteX3" fmla="*/ 705 w 93162"/>
              <a:gd name="connsiteY3" fmla="*/ 144467 h 144469"/>
              <a:gd name="connsiteX4" fmla="*/ 3880 w 93162"/>
              <a:gd name="connsiteY4" fmla="*/ 106367 h 144469"/>
              <a:gd name="connsiteX5" fmla="*/ 26105 w 93162"/>
              <a:gd name="connsiteY5" fmla="*/ 63504 h 144469"/>
              <a:gd name="connsiteX6" fmla="*/ 92780 w 93162"/>
              <a:gd name="connsiteY6" fmla="*/ 4 h 14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62" h="144469">
                <a:moveTo>
                  <a:pt x="92780" y="4"/>
                </a:moveTo>
                <a:cubicBezTo>
                  <a:pt x="97013" y="-525"/>
                  <a:pt x="64999" y="42337"/>
                  <a:pt x="51505" y="60329"/>
                </a:cubicBezTo>
                <a:cubicBezTo>
                  <a:pt x="38011" y="78321"/>
                  <a:pt x="20284" y="93931"/>
                  <a:pt x="11817" y="107954"/>
                </a:cubicBezTo>
                <a:cubicBezTo>
                  <a:pt x="3350" y="121977"/>
                  <a:pt x="2028" y="144731"/>
                  <a:pt x="705" y="144467"/>
                </a:cubicBezTo>
                <a:cubicBezTo>
                  <a:pt x="-618" y="144203"/>
                  <a:pt x="-353" y="119861"/>
                  <a:pt x="3880" y="106367"/>
                </a:cubicBezTo>
                <a:cubicBezTo>
                  <a:pt x="8113" y="92873"/>
                  <a:pt x="14199" y="79908"/>
                  <a:pt x="26105" y="63504"/>
                </a:cubicBezTo>
                <a:cubicBezTo>
                  <a:pt x="38011" y="47100"/>
                  <a:pt x="88547" y="533"/>
                  <a:pt x="92780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A1C182D2-5099-4600-A1B9-2CB7DCE9AA9F}"/>
              </a:ext>
            </a:extLst>
          </p:cNvPr>
          <p:cNvSpPr/>
          <p:nvPr/>
        </p:nvSpPr>
        <p:spPr>
          <a:xfrm>
            <a:off x="3674781" y="7659057"/>
            <a:ext cx="137626" cy="742604"/>
          </a:xfrm>
          <a:custGeom>
            <a:avLst/>
            <a:gdLst>
              <a:gd name="connsiteX0" fmla="*/ 136807 w 137626"/>
              <a:gd name="connsiteY0" fmla="*/ 631 h 742604"/>
              <a:gd name="connsiteX1" fmla="*/ 93944 w 137626"/>
              <a:gd name="connsiteY1" fmla="*/ 80006 h 742604"/>
              <a:gd name="connsiteX2" fmla="*/ 76482 w 137626"/>
              <a:gd name="connsiteY2" fmla="*/ 214943 h 742604"/>
              <a:gd name="connsiteX3" fmla="*/ 47907 w 137626"/>
              <a:gd name="connsiteY3" fmla="*/ 314956 h 742604"/>
              <a:gd name="connsiteX4" fmla="*/ 46319 w 137626"/>
              <a:gd name="connsiteY4" fmla="*/ 372106 h 742604"/>
              <a:gd name="connsiteX5" fmla="*/ 55844 w 137626"/>
              <a:gd name="connsiteY5" fmla="*/ 410206 h 742604"/>
              <a:gd name="connsiteX6" fmla="*/ 16157 w 137626"/>
              <a:gd name="connsiteY6" fmla="*/ 499106 h 742604"/>
              <a:gd name="connsiteX7" fmla="*/ 8219 w 137626"/>
              <a:gd name="connsiteY7" fmla="*/ 526093 h 742604"/>
              <a:gd name="connsiteX8" fmla="*/ 1869 w 137626"/>
              <a:gd name="connsiteY8" fmla="*/ 586418 h 742604"/>
              <a:gd name="connsiteX9" fmla="*/ 1869 w 137626"/>
              <a:gd name="connsiteY9" fmla="*/ 721356 h 742604"/>
              <a:gd name="connsiteX10" fmla="*/ 3457 w 137626"/>
              <a:gd name="connsiteY10" fmla="*/ 730881 h 742604"/>
              <a:gd name="connsiteX11" fmla="*/ 43144 w 137626"/>
              <a:gd name="connsiteY11" fmla="*/ 608643 h 742604"/>
              <a:gd name="connsiteX12" fmla="*/ 38382 w 137626"/>
              <a:gd name="connsiteY12" fmla="*/ 516568 h 742604"/>
              <a:gd name="connsiteX13" fmla="*/ 73307 w 137626"/>
              <a:gd name="connsiteY13" fmla="*/ 359406 h 742604"/>
              <a:gd name="connsiteX14" fmla="*/ 73307 w 137626"/>
              <a:gd name="connsiteY14" fmla="*/ 283206 h 742604"/>
              <a:gd name="connsiteX15" fmla="*/ 117757 w 137626"/>
              <a:gd name="connsiteY15" fmla="*/ 56193 h 742604"/>
              <a:gd name="connsiteX16" fmla="*/ 136807 w 137626"/>
              <a:gd name="connsiteY16" fmla="*/ 631 h 7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626" h="742604">
                <a:moveTo>
                  <a:pt x="136807" y="631"/>
                </a:moveTo>
                <a:cubicBezTo>
                  <a:pt x="132838" y="4600"/>
                  <a:pt x="103998" y="44287"/>
                  <a:pt x="93944" y="80006"/>
                </a:cubicBezTo>
                <a:cubicBezTo>
                  <a:pt x="83890" y="115725"/>
                  <a:pt x="84155" y="175785"/>
                  <a:pt x="76482" y="214943"/>
                </a:cubicBezTo>
                <a:cubicBezTo>
                  <a:pt x="68809" y="254101"/>
                  <a:pt x="52934" y="288762"/>
                  <a:pt x="47907" y="314956"/>
                </a:cubicBezTo>
                <a:cubicBezTo>
                  <a:pt x="42880" y="341150"/>
                  <a:pt x="44996" y="356231"/>
                  <a:pt x="46319" y="372106"/>
                </a:cubicBezTo>
                <a:cubicBezTo>
                  <a:pt x="47642" y="387981"/>
                  <a:pt x="60871" y="389039"/>
                  <a:pt x="55844" y="410206"/>
                </a:cubicBezTo>
                <a:cubicBezTo>
                  <a:pt x="50817" y="431373"/>
                  <a:pt x="24094" y="479792"/>
                  <a:pt x="16157" y="499106"/>
                </a:cubicBezTo>
                <a:cubicBezTo>
                  <a:pt x="8219" y="518421"/>
                  <a:pt x="10600" y="511541"/>
                  <a:pt x="8219" y="526093"/>
                </a:cubicBezTo>
                <a:cubicBezTo>
                  <a:pt x="5838" y="540645"/>
                  <a:pt x="2927" y="553874"/>
                  <a:pt x="1869" y="586418"/>
                </a:cubicBezTo>
                <a:cubicBezTo>
                  <a:pt x="811" y="618962"/>
                  <a:pt x="1604" y="697279"/>
                  <a:pt x="1869" y="721356"/>
                </a:cubicBezTo>
                <a:cubicBezTo>
                  <a:pt x="2134" y="745433"/>
                  <a:pt x="-3422" y="749666"/>
                  <a:pt x="3457" y="730881"/>
                </a:cubicBezTo>
                <a:cubicBezTo>
                  <a:pt x="10336" y="712096"/>
                  <a:pt x="37323" y="644362"/>
                  <a:pt x="43144" y="608643"/>
                </a:cubicBezTo>
                <a:cubicBezTo>
                  <a:pt x="48965" y="572924"/>
                  <a:pt x="33355" y="558107"/>
                  <a:pt x="38382" y="516568"/>
                </a:cubicBezTo>
                <a:cubicBezTo>
                  <a:pt x="43409" y="475029"/>
                  <a:pt x="67486" y="398300"/>
                  <a:pt x="73307" y="359406"/>
                </a:cubicBezTo>
                <a:cubicBezTo>
                  <a:pt x="79128" y="320512"/>
                  <a:pt x="65899" y="333741"/>
                  <a:pt x="73307" y="283206"/>
                </a:cubicBezTo>
                <a:cubicBezTo>
                  <a:pt x="80715" y="232671"/>
                  <a:pt x="105851" y="101437"/>
                  <a:pt x="117757" y="56193"/>
                </a:cubicBezTo>
                <a:cubicBezTo>
                  <a:pt x="129663" y="10949"/>
                  <a:pt x="140776" y="-3338"/>
                  <a:pt x="136807" y="6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C79B8E21-F6CE-424E-B489-5CD78F45BB31}"/>
              </a:ext>
            </a:extLst>
          </p:cNvPr>
          <p:cNvSpPr/>
          <p:nvPr/>
        </p:nvSpPr>
        <p:spPr>
          <a:xfrm>
            <a:off x="3926588" y="7133643"/>
            <a:ext cx="480326" cy="353619"/>
          </a:xfrm>
          <a:custGeom>
            <a:avLst/>
            <a:gdLst>
              <a:gd name="connsiteX0" fmla="*/ 5650 w 480326"/>
              <a:gd name="connsiteY0" fmla="*/ 351420 h 353619"/>
              <a:gd name="connsiteX1" fmla="*/ 53275 w 480326"/>
              <a:gd name="connsiteY1" fmla="*/ 210132 h 353619"/>
              <a:gd name="connsiteX2" fmla="*/ 137412 w 480326"/>
              <a:gd name="connsiteY2" fmla="*/ 103770 h 353619"/>
              <a:gd name="connsiteX3" fmla="*/ 277112 w 480326"/>
              <a:gd name="connsiteY3" fmla="*/ 3757 h 353619"/>
              <a:gd name="connsiteX4" fmla="*/ 431100 w 480326"/>
              <a:gd name="connsiteY4" fmla="*/ 32332 h 353619"/>
              <a:gd name="connsiteX5" fmla="*/ 458087 w 480326"/>
              <a:gd name="connsiteY5" fmla="*/ 137107 h 353619"/>
              <a:gd name="connsiteX6" fmla="*/ 480312 w 480326"/>
              <a:gd name="connsiteY6" fmla="*/ 199020 h 353619"/>
              <a:gd name="connsiteX7" fmla="*/ 454912 w 480326"/>
              <a:gd name="connsiteY7" fmla="*/ 114882 h 353619"/>
              <a:gd name="connsiteX8" fmla="*/ 424750 w 480326"/>
              <a:gd name="connsiteY8" fmla="*/ 43445 h 353619"/>
              <a:gd name="connsiteX9" fmla="*/ 278700 w 480326"/>
              <a:gd name="connsiteY9" fmla="*/ 29157 h 353619"/>
              <a:gd name="connsiteX10" fmla="*/ 185037 w 480326"/>
              <a:gd name="connsiteY10" fmla="*/ 91070 h 353619"/>
              <a:gd name="connsiteX11" fmla="*/ 5650 w 480326"/>
              <a:gd name="connsiteY11" fmla="*/ 351420 h 35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26" h="353619">
                <a:moveTo>
                  <a:pt x="5650" y="351420"/>
                </a:moveTo>
                <a:cubicBezTo>
                  <a:pt x="-16310" y="371264"/>
                  <a:pt x="31315" y="251407"/>
                  <a:pt x="53275" y="210132"/>
                </a:cubicBezTo>
                <a:cubicBezTo>
                  <a:pt x="75235" y="168857"/>
                  <a:pt x="100106" y="138166"/>
                  <a:pt x="137412" y="103770"/>
                </a:cubicBezTo>
                <a:cubicBezTo>
                  <a:pt x="174718" y="69374"/>
                  <a:pt x="228164" y="15663"/>
                  <a:pt x="277112" y="3757"/>
                </a:cubicBezTo>
                <a:cubicBezTo>
                  <a:pt x="326060" y="-8149"/>
                  <a:pt x="400938" y="10107"/>
                  <a:pt x="431100" y="32332"/>
                </a:cubicBezTo>
                <a:cubicBezTo>
                  <a:pt x="461262" y="54557"/>
                  <a:pt x="449885" y="109326"/>
                  <a:pt x="458087" y="137107"/>
                </a:cubicBezTo>
                <a:cubicBezTo>
                  <a:pt x="466289" y="164888"/>
                  <a:pt x="480841" y="202724"/>
                  <a:pt x="480312" y="199020"/>
                </a:cubicBezTo>
                <a:cubicBezTo>
                  <a:pt x="479783" y="195316"/>
                  <a:pt x="464172" y="140811"/>
                  <a:pt x="454912" y="114882"/>
                </a:cubicBezTo>
                <a:cubicBezTo>
                  <a:pt x="445652" y="88953"/>
                  <a:pt x="454119" y="57732"/>
                  <a:pt x="424750" y="43445"/>
                </a:cubicBezTo>
                <a:cubicBezTo>
                  <a:pt x="395381" y="29158"/>
                  <a:pt x="318652" y="21220"/>
                  <a:pt x="278700" y="29157"/>
                </a:cubicBezTo>
                <a:cubicBezTo>
                  <a:pt x="238748" y="37094"/>
                  <a:pt x="228958" y="39741"/>
                  <a:pt x="185037" y="91070"/>
                </a:cubicBezTo>
                <a:cubicBezTo>
                  <a:pt x="141116" y="142399"/>
                  <a:pt x="27610" y="331576"/>
                  <a:pt x="5650" y="351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: 図形 2051">
            <a:extLst>
              <a:ext uri="{FF2B5EF4-FFF2-40B4-BE49-F238E27FC236}">
                <a16:creationId xmlns:a16="http://schemas.microsoft.com/office/drawing/2014/main" id="{415811D8-7837-4C3B-AE19-BA5CEBEB5E9B}"/>
              </a:ext>
            </a:extLst>
          </p:cNvPr>
          <p:cNvSpPr/>
          <p:nvPr/>
        </p:nvSpPr>
        <p:spPr>
          <a:xfrm>
            <a:off x="4119549" y="7315175"/>
            <a:ext cx="270008" cy="98241"/>
          </a:xfrm>
          <a:custGeom>
            <a:avLst/>
            <a:gdLst>
              <a:gd name="connsiteX0" fmla="*/ 14 w 270008"/>
              <a:gd name="connsiteY0" fmla="*/ 20663 h 98241"/>
              <a:gd name="connsiteX1" fmla="*/ 127014 w 270008"/>
              <a:gd name="connsiteY1" fmla="*/ 92100 h 98241"/>
              <a:gd name="connsiteX2" fmla="*/ 223851 w 270008"/>
              <a:gd name="connsiteY2" fmla="*/ 92100 h 98241"/>
              <a:gd name="connsiteX3" fmla="*/ 249251 w 270008"/>
              <a:gd name="connsiteY3" fmla="*/ 71463 h 98241"/>
              <a:gd name="connsiteX4" fmla="*/ 269889 w 270008"/>
              <a:gd name="connsiteY4" fmla="*/ 25 h 98241"/>
              <a:gd name="connsiteX5" fmla="*/ 239726 w 270008"/>
              <a:gd name="connsiteY5" fmla="*/ 63525 h 98241"/>
              <a:gd name="connsiteX6" fmla="*/ 193689 w 270008"/>
              <a:gd name="connsiteY6" fmla="*/ 80988 h 98241"/>
              <a:gd name="connsiteX7" fmla="*/ 119076 w 270008"/>
              <a:gd name="connsiteY7" fmla="*/ 65113 h 98241"/>
              <a:gd name="connsiteX8" fmla="*/ 14 w 270008"/>
              <a:gd name="connsiteY8" fmla="*/ 20663 h 9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08" h="98241">
                <a:moveTo>
                  <a:pt x="14" y="20663"/>
                </a:moveTo>
                <a:cubicBezTo>
                  <a:pt x="1337" y="25161"/>
                  <a:pt x="89708" y="80194"/>
                  <a:pt x="127014" y="92100"/>
                </a:cubicBezTo>
                <a:cubicBezTo>
                  <a:pt x="164320" y="104006"/>
                  <a:pt x="203478" y="95539"/>
                  <a:pt x="223851" y="92100"/>
                </a:cubicBezTo>
                <a:cubicBezTo>
                  <a:pt x="244224" y="88661"/>
                  <a:pt x="241578" y="86809"/>
                  <a:pt x="249251" y="71463"/>
                </a:cubicBezTo>
                <a:cubicBezTo>
                  <a:pt x="256924" y="56117"/>
                  <a:pt x="271476" y="1348"/>
                  <a:pt x="269889" y="25"/>
                </a:cubicBezTo>
                <a:cubicBezTo>
                  <a:pt x="268302" y="-1298"/>
                  <a:pt x="252426" y="50031"/>
                  <a:pt x="239726" y="63525"/>
                </a:cubicBezTo>
                <a:cubicBezTo>
                  <a:pt x="227026" y="77019"/>
                  <a:pt x="213797" y="80723"/>
                  <a:pt x="193689" y="80988"/>
                </a:cubicBezTo>
                <a:cubicBezTo>
                  <a:pt x="173581" y="81253"/>
                  <a:pt x="147916" y="73580"/>
                  <a:pt x="119076" y="65113"/>
                </a:cubicBezTo>
                <a:cubicBezTo>
                  <a:pt x="90236" y="56646"/>
                  <a:pt x="-1309" y="16165"/>
                  <a:pt x="14" y="206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: 図形 2063">
            <a:extLst>
              <a:ext uri="{FF2B5EF4-FFF2-40B4-BE49-F238E27FC236}">
                <a16:creationId xmlns:a16="http://schemas.microsoft.com/office/drawing/2014/main" id="{7B3E28E0-F95B-4735-AF21-71BF4AE7A41B}"/>
              </a:ext>
            </a:extLst>
          </p:cNvPr>
          <p:cNvSpPr/>
          <p:nvPr/>
        </p:nvSpPr>
        <p:spPr>
          <a:xfrm>
            <a:off x="4113870" y="7329338"/>
            <a:ext cx="291606" cy="92492"/>
          </a:xfrm>
          <a:custGeom>
            <a:avLst/>
            <a:gdLst>
              <a:gd name="connsiteX0" fmla="*/ 291443 w 291606"/>
              <a:gd name="connsiteY0" fmla="*/ 150 h 92492"/>
              <a:gd name="connsiteX1" fmla="*/ 277155 w 291606"/>
              <a:gd name="connsiteY1" fmla="*/ 66825 h 92492"/>
              <a:gd name="connsiteX2" fmla="*/ 239055 w 291606"/>
              <a:gd name="connsiteY2" fmla="*/ 82700 h 92492"/>
              <a:gd name="connsiteX3" fmla="*/ 127930 w 291606"/>
              <a:gd name="connsiteY3" fmla="*/ 82700 h 92492"/>
              <a:gd name="connsiteX4" fmla="*/ 73955 w 291606"/>
              <a:gd name="connsiteY4" fmla="*/ 73175 h 92492"/>
              <a:gd name="connsiteX5" fmla="*/ 930 w 291606"/>
              <a:gd name="connsiteY5" fmla="*/ 28725 h 92492"/>
              <a:gd name="connsiteX6" fmla="*/ 40618 w 291606"/>
              <a:gd name="connsiteY6" fmla="*/ 57300 h 92492"/>
              <a:gd name="connsiteX7" fmla="*/ 151743 w 291606"/>
              <a:gd name="connsiteY7" fmla="*/ 87462 h 92492"/>
              <a:gd name="connsiteX8" fmla="*/ 269218 w 291606"/>
              <a:gd name="connsiteY8" fmla="*/ 87462 h 92492"/>
              <a:gd name="connsiteX9" fmla="*/ 291443 w 291606"/>
              <a:gd name="connsiteY9" fmla="*/ 150 h 9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606" h="92492">
                <a:moveTo>
                  <a:pt x="291443" y="150"/>
                </a:moveTo>
                <a:cubicBezTo>
                  <a:pt x="292766" y="-3289"/>
                  <a:pt x="285886" y="53067"/>
                  <a:pt x="277155" y="66825"/>
                </a:cubicBezTo>
                <a:cubicBezTo>
                  <a:pt x="268424" y="80583"/>
                  <a:pt x="263926" y="80054"/>
                  <a:pt x="239055" y="82700"/>
                </a:cubicBezTo>
                <a:cubicBezTo>
                  <a:pt x="214184" y="85346"/>
                  <a:pt x="155447" y="84287"/>
                  <a:pt x="127930" y="82700"/>
                </a:cubicBezTo>
                <a:cubicBezTo>
                  <a:pt x="100413" y="81113"/>
                  <a:pt x="95122" y="82171"/>
                  <a:pt x="73955" y="73175"/>
                </a:cubicBezTo>
                <a:cubicBezTo>
                  <a:pt x="52788" y="64179"/>
                  <a:pt x="6486" y="31371"/>
                  <a:pt x="930" y="28725"/>
                </a:cubicBezTo>
                <a:cubicBezTo>
                  <a:pt x="-4626" y="26079"/>
                  <a:pt x="15482" y="47510"/>
                  <a:pt x="40618" y="57300"/>
                </a:cubicBezTo>
                <a:cubicBezTo>
                  <a:pt x="65754" y="67090"/>
                  <a:pt x="113643" y="82435"/>
                  <a:pt x="151743" y="87462"/>
                </a:cubicBezTo>
                <a:cubicBezTo>
                  <a:pt x="189843" y="92489"/>
                  <a:pt x="242230" y="95664"/>
                  <a:pt x="269218" y="87462"/>
                </a:cubicBezTo>
                <a:cubicBezTo>
                  <a:pt x="296206" y="79260"/>
                  <a:pt x="290120" y="3589"/>
                  <a:pt x="291443" y="1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: 図形 255">
            <a:extLst>
              <a:ext uri="{FF2B5EF4-FFF2-40B4-BE49-F238E27FC236}">
                <a16:creationId xmlns:a16="http://schemas.microsoft.com/office/drawing/2014/main" id="{12236D50-8811-495D-8D54-6600C4972F20}"/>
              </a:ext>
            </a:extLst>
          </p:cNvPr>
          <p:cNvSpPr/>
          <p:nvPr/>
        </p:nvSpPr>
        <p:spPr>
          <a:xfrm>
            <a:off x="4102570" y="7332218"/>
            <a:ext cx="305541" cy="246770"/>
          </a:xfrm>
          <a:custGeom>
            <a:avLst/>
            <a:gdLst>
              <a:gd name="connsiteX0" fmla="*/ 2705 w 305541"/>
              <a:gd name="connsiteY0" fmla="*/ 2032 h 246770"/>
              <a:gd name="connsiteX1" fmla="*/ 2705 w 305541"/>
              <a:gd name="connsiteY1" fmla="*/ 98870 h 246770"/>
              <a:gd name="connsiteX2" fmla="*/ 13818 w 305541"/>
              <a:gd name="connsiteY2" fmla="*/ 173482 h 246770"/>
              <a:gd name="connsiteX3" fmla="*/ 29693 w 305541"/>
              <a:gd name="connsiteY3" fmla="*/ 217932 h 246770"/>
              <a:gd name="connsiteX4" fmla="*/ 153518 w 305541"/>
              <a:gd name="connsiteY4" fmla="*/ 246507 h 246770"/>
              <a:gd name="connsiteX5" fmla="*/ 191618 w 305541"/>
              <a:gd name="connsiteY5" fmla="*/ 230632 h 246770"/>
              <a:gd name="connsiteX6" fmla="*/ 236068 w 305541"/>
              <a:gd name="connsiteY6" fmla="*/ 205232 h 246770"/>
              <a:gd name="connsiteX7" fmla="*/ 297980 w 305541"/>
              <a:gd name="connsiteY7" fmla="*/ 133795 h 246770"/>
              <a:gd name="connsiteX8" fmla="*/ 304330 w 305541"/>
              <a:gd name="connsiteY8" fmla="*/ 19495 h 246770"/>
              <a:gd name="connsiteX9" fmla="*/ 296393 w 305541"/>
              <a:gd name="connsiteY9" fmla="*/ 95695 h 246770"/>
              <a:gd name="connsiteX10" fmla="*/ 263055 w 305541"/>
              <a:gd name="connsiteY10" fmla="*/ 159195 h 246770"/>
              <a:gd name="connsiteX11" fmla="*/ 172568 w 305541"/>
              <a:gd name="connsiteY11" fmla="*/ 219520 h 246770"/>
              <a:gd name="connsiteX12" fmla="*/ 93193 w 305541"/>
              <a:gd name="connsiteY12" fmla="*/ 225870 h 246770"/>
              <a:gd name="connsiteX13" fmla="*/ 32868 w 305541"/>
              <a:gd name="connsiteY13" fmla="*/ 195707 h 246770"/>
              <a:gd name="connsiteX14" fmla="*/ 2705 w 305541"/>
              <a:gd name="connsiteY14" fmla="*/ 2032 h 2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5541" h="246770">
                <a:moveTo>
                  <a:pt x="2705" y="2032"/>
                </a:moveTo>
                <a:cubicBezTo>
                  <a:pt x="-2322" y="-14107"/>
                  <a:pt x="853" y="70295"/>
                  <a:pt x="2705" y="98870"/>
                </a:cubicBezTo>
                <a:cubicBezTo>
                  <a:pt x="4557" y="127445"/>
                  <a:pt x="9320" y="153638"/>
                  <a:pt x="13818" y="173482"/>
                </a:cubicBezTo>
                <a:cubicBezTo>
                  <a:pt x="18316" y="193326"/>
                  <a:pt x="6410" y="205761"/>
                  <a:pt x="29693" y="217932"/>
                </a:cubicBezTo>
                <a:cubicBezTo>
                  <a:pt x="52976" y="230103"/>
                  <a:pt x="126531" y="244390"/>
                  <a:pt x="153518" y="246507"/>
                </a:cubicBezTo>
                <a:cubicBezTo>
                  <a:pt x="180506" y="248624"/>
                  <a:pt x="177860" y="237511"/>
                  <a:pt x="191618" y="230632"/>
                </a:cubicBezTo>
                <a:cubicBezTo>
                  <a:pt x="205376" y="223753"/>
                  <a:pt x="218341" y="221372"/>
                  <a:pt x="236068" y="205232"/>
                </a:cubicBezTo>
                <a:cubicBezTo>
                  <a:pt x="253795" y="189092"/>
                  <a:pt x="286603" y="164751"/>
                  <a:pt x="297980" y="133795"/>
                </a:cubicBezTo>
                <a:cubicBezTo>
                  <a:pt x="309357" y="102839"/>
                  <a:pt x="304594" y="25845"/>
                  <a:pt x="304330" y="19495"/>
                </a:cubicBezTo>
                <a:cubicBezTo>
                  <a:pt x="304066" y="13145"/>
                  <a:pt x="303272" y="72412"/>
                  <a:pt x="296393" y="95695"/>
                </a:cubicBezTo>
                <a:cubicBezTo>
                  <a:pt x="289514" y="118978"/>
                  <a:pt x="283692" y="138558"/>
                  <a:pt x="263055" y="159195"/>
                </a:cubicBezTo>
                <a:cubicBezTo>
                  <a:pt x="242418" y="179832"/>
                  <a:pt x="200878" y="208407"/>
                  <a:pt x="172568" y="219520"/>
                </a:cubicBezTo>
                <a:cubicBezTo>
                  <a:pt x="144258" y="230633"/>
                  <a:pt x="116476" y="229839"/>
                  <a:pt x="93193" y="225870"/>
                </a:cubicBezTo>
                <a:cubicBezTo>
                  <a:pt x="69910" y="221901"/>
                  <a:pt x="48214" y="229838"/>
                  <a:pt x="32868" y="195707"/>
                </a:cubicBezTo>
                <a:cubicBezTo>
                  <a:pt x="17522" y="161576"/>
                  <a:pt x="7732" y="18171"/>
                  <a:pt x="2705" y="20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: 図形 256">
            <a:extLst>
              <a:ext uri="{FF2B5EF4-FFF2-40B4-BE49-F238E27FC236}">
                <a16:creationId xmlns:a16="http://schemas.microsoft.com/office/drawing/2014/main" id="{5A875381-F4CA-4274-82D2-E907AA945804}"/>
              </a:ext>
            </a:extLst>
          </p:cNvPr>
          <p:cNvSpPr/>
          <p:nvPr/>
        </p:nvSpPr>
        <p:spPr>
          <a:xfrm>
            <a:off x="3769785" y="7486529"/>
            <a:ext cx="196276" cy="846263"/>
          </a:xfrm>
          <a:custGeom>
            <a:avLst/>
            <a:gdLst>
              <a:gd name="connsiteX0" fmla="*/ 160865 w 196276"/>
              <a:gd name="connsiteY0" fmla="*/ 121 h 846263"/>
              <a:gd name="connsiteX1" fmla="*/ 170390 w 196276"/>
              <a:gd name="connsiteY1" fmla="*/ 106484 h 846263"/>
              <a:gd name="connsiteX2" fmla="*/ 143403 w 196276"/>
              <a:gd name="connsiteY2" fmla="*/ 128709 h 846263"/>
              <a:gd name="connsiteX3" fmla="*/ 67203 w 196276"/>
              <a:gd name="connsiteY3" fmla="*/ 223959 h 846263"/>
              <a:gd name="connsiteX4" fmla="*/ 27515 w 196276"/>
              <a:gd name="connsiteY4" fmla="*/ 320796 h 846263"/>
              <a:gd name="connsiteX5" fmla="*/ 3703 w 196276"/>
              <a:gd name="connsiteY5" fmla="*/ 522409 h 846263"/>
              <a:gd name="connsiteX6" fmla="*/ 3703 w 196276"/>
              <a:gd name="connsiteY6" fmla="*/ 620834 h 846263"/>
              <a:gd name="connsiteX7" fmla="*/ 38628 w 196276"/>
              <a:gd name="connsiteY7" fmla="*/ 825621 h 846263"/>
              <a:gd name="connsiteX8" fmla="*/ 52915 w 196276"/>
              <a:gd name="connsiteY8" fmla="*/ 828796 h 846263"/>
              <a:gd name="connsiteX9" fmla="*/ 27515 w 196276"/>
              <a:gd name="connsiteY9" fmla="*/ 733546 h 846263"/>
              <a:gd name="connsiteX10" fmla="*/ 21165 w 196276"/>
              <a:gd name="connsiteY10" fmla="*/ 497009 h 846263"/>
              <a:gd name="connsiteX11" fmla="*/ 113240 w 196276"/>
              <a:gd name="connsiteY11" fmla="*/ 189034 h 846263"/>
              <a:gd name="connsiteX12" fmla="*/ 194203 w 196276"/>
              <a:gd name="connsiteY12" fmla="*/ 87434 h 846263"/>
              <a:gd name="connsiteX13" fmla="*/ 160865 w 196276"/>
              <a:gd name="connsiteY13" fmla="*/ 121 h 84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276" h="846263">
                <a:moveTo>
                  <a:pt x="160865" y="121"/>
                </a:moveTo>
                <a:cubicBezTo>
                  <a:pt x="156896" y="3296"/>
                  <a:pt x="173300" y="85053"/>
                  <a:pt x="170390" y="106484"/>
                </a:cubicBezTo>
                <a:cubicBezTo>
                  <a:pt x="167480" y="127915"/>
                  <a:pt x="160601" y="109130"/>
                  <a:pt x="143403" y="128709"/>
                </a:cubicBezTo>
                <a:cubicBezTo>
                  <a:pt x="126205" y="148288"/>
                  <a:pt x="86518" y="191944"/>
                  <a:pt x="67203" y="223959"/>
                </a:cubicBezTo>
                <a:cubicBezTo>
                  <a:pt x="47888" y="255974"/>
                  <a:pt x="38098" y="271054"/>
                  <a:pt x="27515" y="320796"/>
                </a:cubicBezTo>
                <a:cubicBezTo>
                  <a:pt x="16932" y="370538"/>
                  <a:pt x="7672" y="472403"/>
                  <a:pt x="3703" y="522409"/>
                </a:cubicBezTo>
                <a:cubicBezTo>
                  <a:pt x="-266" y="572415"/>
                  <a:pt x="-2118" y="570299"/>
                  <a:pt x="3703" y="620834"/>
                </a:cubicBezTo>
                <a:cubicBezTo>
                  <a:pt x="9524" y="671369"/>
                  <a:pt x="30426" y="790961"/>
                  <a:pt x="38628" y="825621"/>
                </a:cubicBezTo>
                <a:cubicBezTo>
                  <a:pt x="46830" y="860281"/>
                  <a:pt x="54767" y="844142"/>
                  <a:pt x="52915" y="828796"/>
                </a:cubicBezTo>
                <a:cubicBezTo>
                  <a:pt x="51063" y="813450"/>
                  <a:pt x="32807" y="788844"/>
                  <a:pt x="27515" y="733546"/>
                </a:cubicBezTo>
                <a:cubicBezTo>
                  <a:pt x="22223" y="678248"/>
                  <a:pt x="6878" y="587761"/>
                  <a:pt x="21165" y="497009"/>
                </a:cubicBezTo>
                <a:cubicBezTo>
                  <a:pt x="35452" y="406257"/>
                  <a:pt x="84400" y="257297"/>
                  <a:pt x="113240" y="189034"/>
                </a:cubicBezTo>
                <a:cubicBezTo>
                  <a:pt x="142080" y="120771"/>
                  <a:pt x="182561" y="118126"/>
                  <a:pt x="194203" y="87434"/>
                </a:cubicBezTo>
                <a:cubicBezTo>
                  <a:pt x="205845" y="56742"/>
                  <a:pt x="164834" y="-3054"/>
                  <a:pt x="160865" y="1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: 図形 258">
            <a:extLst>
              <a:ext uri="{FF2B5EF4-FFF2-40B4-BE49-F238E27FC236}">
                <a16:creationId xmlns:a16="http://schemas.microsoft.com/office/drawing/2014/main" id="{DDD418AD-F077-4792-AD63-542EB10EAC20}"/>
              </a:ext>
            </a:extLst>
          </p:cNvPr>
          <p:cNvSpPr/>
          <p:nvPr/>
        </p:nvSpPr>
        <p:spPr>
          <a:xfrm>
            <a:off x="4277021" y="7491274"/>
            <a:ext cx="110268" cy="197397"/>
          </a:xfrm>
          <a:custGeom>
            <a:avLst/>
            <a:gdLst>
              <a:gd name="connsiteX0" fmla="*/ 109242 w 110268"/>
              <a:gd name="connsiteY0" fmla="*/ 139 h 197397"/>
              <a:gd name="connsiteX1" fmla="*/ 64792 w 110268"/>
              <a:gd name="connsiteY1" fmla="*/ 106501 h 197397"/>
              <a:gd name="connsiteX2" fmla="*/ 17167 w 110268"/>
              <a:gd name="connsiteY2" fmla="*/ 173176 h 197397"/>
              <a:gd name="connsiteX3" fmla="*/ 4467 w 110268"/>
              <a:gd name="connsiteY3" fmla="*/ 192226 h 197397"/>
              <a:gd name="connsiteX4" fmla="*/ 88604 w 110268"/>
              <a:gd name="connsiteY4" fmla="*/ 85864 h 197397"/>
              <a:gd name="connsiteX5" fmla="*/ 109242 w 110268"/>
              <a:gd name="connsiteY5" fmla="*/ 139 h 19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" h="197397">
                <a:moveTo>
                  <a:pt x="109242" y="139"/>
                </a:moveTo>
                <a:cubicBezTo>
                  <a:pt x="105273" y="3578"/>
                  <a:pt x="80138" y="77662"/>
                  <a:pt x="64792" y="106501"/>
                </a:cubicBezTo>
                <a:cubicBezTo>
                  <a:pt x="49446" y="135340"/>
                  <a:pt x="27221" y="158889"/>
                  <a:pt x="17167" y="173176"/>
                </a:cubicBezTo>
                <a:cubicBezTo>
                  <a:pt x="7113" y="187463"/>
                  <a:pt x="-7439" y="206778"/>
                  <a:pt x="4467" y="192226"/>
                </a:cubicBezTo>
                <a:cubicBezTo>
                  <a:pt x="16373" y="177674"/>
                  <a:pt x="71671" y="113910"/>
                  <a:pt x="88604" y="85864"/>
                </a:cubicBezTo>
                <a:cubicBezTo>
                  <a:pt x="105537" y="57818"/>
                  <a:pt x="113211" y="-3300"/>
                  <a:pt x="109242" y="1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: 図形 259">
            <a:extLst>
              <a:ext uri="{FF2B5EF4-FFF2-40B4-BE49-F238E27FC236}">
                <a16:creationId xmlns:a16="http://schemas.microsoft.com/office/drawing/2014/main" id="{19B439B3-1464-4C5A-A1C1-0E1F0708089D}"/>
              </a:ext>
            </a:extLst>
          </p:cNvPr>
          <p:cNvSpPr/>
          <p:nvPr/>
        </p:nvSpPr>
        <p:spPr>
          <a:xfrm>
            <a:off x="4261819" y="7617314"/>
            <a:ext cx="71377" cy="639351"/>
          </a:xfrm>
          <a:custGeom>
            <a:avLst/>
            <a:gdLst>
              <a:gd name="connsiteX0" fmla="*/ 70469 w 71377"/>
              <a:gd name="connsiteY0" fmla="*/ 5861 h 639351"/>
              <a:gd name="connsiteX1" fmla="*/ 64119 w 71377"/>
              <a:gd name="connsiteY1" fmla="*/ 124924 h 639351"/>
              <a:gd name="connsiteX2" fmla="*/ 62531 w 71377"/>
              <a:gd name="connsiteY2" fmla="*/ 299549 h 639351"/>
              <a:gd name="connsiteX3" fmla="*/ 11731 w 71377"/>
              <a:gd name="connsiteY3" fmla="*/ 553549 h 639351"/>
              <a:gd name="connsiteX4" fmla="*/ 8556 w 71377"/>
              <a:gd name="connsiteY4" fmla="*/ 594824 h 639351"/>
              <a:gd name="connsiteX5" fmla="*/ 16494 w 71377"/>
              <a:gd name="connsiteY5" fmla="*/ 639274 h 639351"/>
              <a:gd name="connsiteX6" fmla="*/ 619 w 71377"/>
              <a:gd name="connsiteY6" fmla="*/ 583711 h 639351"/>
              <a:gd name="connsiteX7" fmla="*/ 41894 w 71377"/>
              <a:gd name="connsiteY7" fmla="*/ 312249 h 639351"/>
              <a:gd name="connsiteX8" fmla="*/ 70469 w 71377"/>
              <a:gd name="connsiteY8" fmla="*/ 5861 h 63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77" h="639351">
                <a:moveTo>
                  <a:pt x="70469" y="5861"/>
                </a:moveTo>
                <a:cubicBezTo>
                  <a:pt x="74173" y="-25360"/>
                  <a:pt x="65442" y="75976"/>
                  <a:pt x="64119" y="124924"/>
                </a:cubicBezTo>
                <a:cubicBezTo>
                  <a:pt x="62796" y="173872"/>
                  <a:pt x="71262" y="228112"/>
                  <a:pt x="62531" y="299549"/>
                </a:cubicBezTo>
                <a:cubicBezTo>
                  <a:pt x="53800" y="370987"/>
                  <a:pt x="20727" y="504337"/>
                  <a:pt x="11731" y="553549"/>
                </a:cubicBezTo>
                <a:cubicBezTo>
                  <a:pt x="2735" y="602761"/>
                  <a:pt x="7762" y="580537"/>
                  <a:pt x="8556" y="594824"/>
                </a:cubicBezTo>
                <a:cubicBezTo>
                  <a:pt x="9350" y="609111"/>
                  <a:pt x="17817" y="641126"/>
                  <a:pt x="16494" y="639274"/>
                </a:cubicBezTo>
                <a:cubicBezTo>
                  <a:pt x="15171" y="637422"/>
                  <a:pt x="-3614" y="638215"/>
                  <a:pt x="619" y="583711"/>
                </a:cubicBezTo>
                <a:cubicBezTo>
                  <a:pt x="4852" y="529207"/>
                  <a:pt x="31046" y="406441"/>
                  <a:pt x="41894" y="312249"/>
                </a:cubicBezTo>
                <a:cubicBezTo>
                  <a:pt x="52742" y="218057"/>
                  <a:pt x="66765" y="37082"/>
                  <a:pt x="70469" y="58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: 図形 260">
            <a:extLst>
              <a:ext uri="{FF2B5EF4-FFF2-40B4-BE49-F238E27FC236}">
                <a16:creationId xmlns:a16="http://schemas.microsoft.com/office/drawing/2014/main" id="{AE4A14F4-A87E-48EA-86C8-E6D57FFB85A7}"/>
              </a:ext>
            </a:extLst>
          </p:cNvPr>
          <p:cNvSpPr/>
          <p:nvPr/>
        </p:nvSpPr>
        <p:spPr>
          <a:xfrm>
            <a:off x="4406799" y="7310193"/>
            <a:ext cx="434357" cy="443343"/>
          </a:xfrm>
          <a:custGeom>
            <a:avLst/>
            <a:gdLst>
              <a:gd name="connsiteX0" fmla="*/ 101 w 434357"/>
              <a:gd name="connsiteY0" fmla="*/ 239957 h 443343"/>
              <a:gd name="connsiteX1" fmla="*/ 63601 w 434357"/>
              <a:gd name="connsiteY1" fmla="*/ 55807 h 443343"/>
              <a:gd name="connsiteX2" fmla="*/ 154089 w 434357"/>
              <a:gd name="connsiteY2" fmla="*/ 1832 h 443343"/>
              <a:gd name="connsiteX3" fmla="*/ 276326 w 434357"/>
              <a:gd name="connsiteY3" fmla="*/ 25645 h 443343"/>
              <a:gd name="connsiteX4" fmla="*/ 412851 w 434357"/>
              <a:gd name="connsiteY4" fmla="*/ 147882 h 443343"/>
              <a:gd name="connsiteX5" fmla="*/ 430314 w 434357"/>
              <a:gd name="connsiteY5" fmla="*/ 230432 h 443343"/>
              <a:gd name="connsiteX6" fmla="*/ 412851 w 434357"/>
              <a:gd name="connsiteY6" fmla="*/ 343145 h 443343"/>
              <a:gd name="connsiteX7" fmla="*/ 395389 w 434357"/>
              <a:gd name="connsiteY7" fmla="*/ 443157 h 443343"/>
              <a:gd name="connsiteX8" fmla="*/ 412851 w 434357"/>
              <a:gd name="connsiteY8" fmla="*/ 317745 h 443343"/>
              <a:gd name="connsiteX9" fmla="*/ 427139 w 434357"/>
              <a:gd name="connsiteY9" fmla="*/ 168520 h 443343"/>
              <a:gd name="connsiteX10" fmla="*/ 289026 w 434357"/>
              <a:gd name="connsiteY10" fmla="*/ 54220 h 443343"/>
              <a:gd name="connsiteX11" fmla="*/ 165201 w 434357"/>
              <a:gd name="connsiteY11" fmla="*/ 12945 h 443343"/>
              <a:gd name="connsiteX12" fmla="*/ 77889 w 434357"/>
              <a:gd name="connsiteY12" fmla="*/ 73270 h 443343"/>
              <a:gd name="connsiteX13" fmla="*/ 101 w 434357"/>
              <a:gd name="connsiteY13" fmla="*/ 239957 h 44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4357" h="443343">
                <a:moveTo>
                  <a:pt x="101" y="239957"/>
                </a:moveTo>
                <a:cubicBezTo>
                  <a:pt x="-2280" y="237047"/>
                  <a:pt x="37936" y="95494"/>
                  <a:pt x="63601" y="55807"/>
                </a:cubicBezTo>
                <a:cubicBezTo>
                  <a:pt x="89266" y="16120"/>
                  <a:pt x="118635" y="6859"/>
                  <a:pt x="154089" y="1832"/>
                </a:cubicBezTo>
                <a:cubicBezTo>
                  <a:pt x="189543" y="-3195"/>
                  <a:pt x="233199" y="1303"/>
                  <a:pt x="276326" y="25645"/>
                </a:cubicBezTo>
                <a:cubicBezTo>
                  <a:pt x="319453" y="49987"/>
                  <a:pt x="387186" y="113751"/>
                  <a:pt x="412851" y="147882"/>
                </a:cubicBezTo>
                <a:cubicBezTo>
                  <a:pt x="438516" y="182013"/>
                  <a:pt x="430314" y="197888"/>
                  <a:pt x="430314" y="230432"/>
                </a:cubicBezTo>
                <a:cubicBezTo>
                  <a:pt x="430314" y="262976"/>
                  <a:pt x="418672" y="307691"/>
                  <a:pt x="412851" y="343145"/>
                </a:cubicBezTo>
                <a:cubicBezTo>
                  <a:pt x="407030" y="378599"/>
                  <a:pt x="395389" y="447390"/>
                  <a:pt x="395389" y="443157"/>
                </a:cubicBezTo>
                <a:cubicBezTo>
                  <a:pt x="395389" y="438924"/>
                  <a:pt x="407559" y="363518"/>
                  <a:pt x="412851" y="317745"/>
                </a:cubicBezTo>
                <a:cubicBezTo>
                  <a:pt x="418143" y="271972"/>
                  <a:pt x="447776" y="212441"/>
                  <a:pt x="427139" y="168520"/>
                </a:cubicBezTo>
                <a:cubicBezTo>
                  <a:pt x="406502" y="124599"/>
                  <a:pt x="332682" y="80149"/>
                  <a:pt x="289026" y="54220"/>
                </a:cubicBezTo>
                <a:cubicBezTo>
                  <a:pt x="245370" y="28291"/>
                  <a:pt x="200390" y="9770"/>
                  <a:pt x="165201" y="12945"/>
                </a:cubicBezTo>
                <a:cubicBezTo>
                  <a:pt x="130012" y="16120"/>
                  <a:pt x="105935" y="37022"/>
                  <a:pt x="77889" y="73270"/>
                </a:cubicBezTo>
                <a:cubicBezTo>
                  <a:pt x="49843" y="109518"/>
                  <a:pt x="2482" y="242867"/>
                  <a:pt x="101" y="2399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: 図形 261">
            <a:extLst>
              <a:ext uri="{FF2B5EF4-FFF2-40B4-BE49-F238E27FC236}">
                <a16:creationId xmlns:a16="http://schemas.microsoft.com/office/drawing/2014/main" id="{F502D913-4439-4252-9216-9C61BA0A130A}"/>
              </a:ext>
            </a:extLst>
          </p:cNvPr>
          <p:cNvSpPr/>
          <p:nvPr/>
        </p:nvSpPr>
        <p:spPr>
          <a:xfrm>
            <a:off x="4468341" y="7505518"/>
            <a:ext cx="259115" cy="107692"/>
          </a:xfrm>
          <a:custGeom>
            <a:avLst/>
            <a:gdLst>
              <a:gd name="connsiteX0" fmla="*/ 472 w 259115"/>
              <a:gd name="connsiteY0" fmla="*/ 182 h 107692"/>
              <a:gd name="connsiteX1" fmla="*/ 35397 w 259115"/>
              <a:gd name="connsiteY1" fmla="*/ 84320 h 107692"/>
              <a:gd name="connsiteX2" fmla="*/ 151284 w 259115"/>
              <a:gd name="connsiteY2" fmla="*/ 106545 h 107692"/>
              <a:gd name="connsiteX3" fmla="*/ 241772 w 259115"/>
              <a:gd name="connsiteY3" fmla="*/ 57332 h 107692"/>
              <a:gd name="connsiteX4" fmla="*/ 257647 w 259115"/>
              <a:gd name="connsiteY4" fmla="*/ 8120 h 107692"/>
              <a:gd name="connsiteX5" fmla="*/ 221134 w 259115"/>
              <a:gd name="connsiteY5" fmla="*/ 55745 h 107692"/>
              <a:gd name="connsiteX6" fmla="*/ 157634 w 259115"/>
              <a:gd name="connsiteY6" fmla="*/ 87495 h 107692"/>
              <a:gd name="connsiteX7" fmla="*/ 54447 w 259115"/>
              <a:gd name="connsiteY7" fmla="*/ 62095 h 107692"/>
              <a:gd name="connsiteX8" fmla="*/ 472 w 259115"/>
              <a:gd name="connsiteY8" fmla="*/ 182 h 10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115" h="107692">
                <a:moveTo>
                  <a:pt x="472" y="182"/>
                </a:moveTo>
                <a:cubicBezTo>
                  <a:pt x="-2703" y="3886"/>
                  <a:pt x="10262" y="66593"/>
                  <a:pt x="35397" y="84320"/>
                </a:cubicBezTo>
                <a:cubicBezTo>
                  <a:pt x="60532" y="102047"/>
                  <a:pt x="116888" y="111043"/>
                  <a:pt x="151284" y="106545"/>
                </a:cubicBezTo>
                <a:cubicBezTo>
                  <a:pt x="185680" y="102047"/>
                  <a:pt x="224045" y="73736"/>
                  <a:pt x="241772" y="57332"/>
                </a:cubicBezTo>
                <a:cubicBezTo>
                  <a:pt x="259499" y="40928"/>
                  <a:pt x="261087" y="8384"/>
                  <a:pt x="257647" y="8120"/>
                </a:cubicBezTo>
                <a:cubicBezTo>
                  <a:pt x="254207" y="7856"/>
                  <a:pt x="237803" y="42516"/>
                  <a:pt x="221134" y="55745"/>
                </a:cubicBezTo>
                <a:cubicBezTo>
                  <a:pt x="204465" y="68974"/>
                  <a:pt x="185415" y="86437"/>
                  <a:pt x="157634" y="87495"/>
                </a:cubicBezTo>
                <a:cubicBezTo>
                  <a:pt x="129853" y="88553"/>
                  <a:pt x="79847" y="74001"/>
                  <a:pt x="54447" y="62095"/>
                </a:cubicBezTo>
                <a:cubicBezTo>
                  <a:pt x="29047" y="50189"/>
                  <a:pt x="3647" y="-3522"/>
                  <a:pt x="472" y="1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: 図形 262">
            <a:extLst>
              <a:ext uri="{FF2B5EF4-FFF2-40B4-BE49-F238E27FC236}">
                <a16:creationId xmlns:a16="http://schemas.microsoft.com/office/drawing/2014/main" id="{5DBA4E8D-BE4D-4DCB-B992-332CC653EB81}"/>
              </a:ext>
            </a:extLst>
          </p:cNvPr>
          <p:cNvSpPr/>
          <p:nvPr/>
        </p:nvSpPr>
        <p:spPr>
          <a:xfrm>
            <a:off x="4437857" y="7521574"/>
            <a:ext cx="290957" cy="115270"/>
          </a:xfrm>
          <a:custGeom>
            <a:avLst/>
            <a:gdLst>
              <a:gd name="connsiteX0" fmla="*/ 288131 w 290957"/>
              <a:gd name="connsiteY0" fmla="*/ 26989 h 115270"/>
              <a:gd name="connsiteX1" fmla="*/ 259556 w 290957"/>
              <a:gd name="connsiteY1" fmla="*/ 80964 h 115270"/>
              <a:gd name="connsiteX2" fmla="*/ 210343 w 290957"/>
              <a:gd name="connsiteY2" fmla="*/ 104776 h 115270"/>
              <a:gd name="connsiteX3" fmla="*/ 67468 w 290957"/>
              <a:gd name="connsiteY3" fmla="*/ 96839 h 115270"/>
              <a:gd name="connsiteX4" fmla="*/ 16668 w 290957"/>
              <a:gd name="connsiteY4" fmla="*/ 53976 h 115270"/>
              <a:gd name="connsiteX5" fmla="*/ 793 w 290957"/>
              <a:gd name="connsiteY5" fmla="*/ 1 h 115270"/>
              <a:gd name="connsiteX6" fmla="*/ 37306 w 290957"/>
              <a:gd name="connsiteY6" fmla="*/ 52389 h 115270"/>
              <a:gd name="connsiteX7" fmla="*/ 80168 w 290957"/>
              <a:gd name="connsiteY7" fmla="*/ 98426 h 115270"/>
              <a:gd name="connsiteX8" fmla="*/ 189706 w 290957"/>
              <a:gd name="connsiteY8" fmla="*/ 112714 h 115270"/>
              <a:gd name="connsiteX9" fmla="*/ 288131 w 290957"/>
              <a:gd name="connsiteY9" fmla="*/ 26989 h 11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957" h="115270">
                <a:moveTo>
                  <a:pt x="288131" y="26989"/>
                </a:moveTo>
                <a:cubicBezTo>
                  <a:pt x="299773" y="21697"/>
                  <a:pt x="272521" y="68000"/>
                  <a:pt x="259556" y="80964"/>
                </a:cubicBezTo>
                <a:cubicBezTo>
                  <a:pt x="246591" y="93928"/>
                  <a:pt x="242358" y="102130"/>
                  <a:pt x="210343" y="104776"/>
                </a:cubicBezTo>
                <a:cubicBezTo>
                  <a:pt x="178328" y="107422"/>
                  <a:pt x="99747" y="105306"/>
                  <a:pt x="67468" y="96839"/>
                </a:cubicBezTo>
                <a:cubicBezTo>
                  <a:pt x="35189" y="88372"/>
                  <a:pt x="27780" y="70116"/>
                  <a:pt x="16668" y="53976"/>
                </a:cubicBezTo>
                <a:cubicBezTo>
                  <a:pt x="5556" y="37836"/>
                  <a:pt x="-2647" y="265"/>
                  <a:pt x="793" y="1"/>
                </a:cubicBezTo>
                <a:cubicBezTo>
                  <a:pt x="4233" y="-263"/>
                  <a:pt x="24077" y="35985"/>
                  <a:pt x="37306" y="52389"/>
                </a:cubicBezTo>
                <a:cubicBezTo>
                  <a:pt x="50535" y="68793"/>
                  <a:pt x="54768" y="88372"/>
                  <a:pt x="80168" y="98426"/>
                </a:cubicBezTo>
                <a:cubicBezTo>
                  <a:pt x="105568" y="108480"/>
                  <a:pt x="155310" y="120651"/>
                  <a:pt x="189706" y="112714"/>
                </a:cubicBezTo>
                <a:cubicBezTo>
                  <a:pt x="224102" y="104777"/>
                  <a:pt x="276489" y="32281"/>
                  <a:pt x="288131" y="269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: 図形 263">
            <a:extLst>
              <a:ext uri="{FF2B5EF4-FFF2-40B4-BE49-F238E27FC236}">
                <a16:creationId xmlns:a16="http://schemas.microsoft.com/office/drawing/2014/main" id="{DD32E164-4E00-4EEB-861D-28295AABE5B8}"/>
              </a:ext>
            </a:extLst>
          </p:cNvPr>
          <p:cNvSpPr/>
          <p:nvPr/>
        </p:nvSpPr>
        <p:spPr>
          <a:xfrm>
            <a:off x="4429002" y="7527906"/>
            <a:ext cx="354145" cy="181027"/>
          </a:xfrm>
          <a:custGeom>
            <a:avLst/>
            <a:gdLst>
              <a:gd name="connsiteX0" fmla="*/ 300161 w 354145"/>
              <a:gd name="connsiteY0" fmla="*/ 19 h 181027"/>
              <a:gd name="connsiteX1" fmla="*/ 323973 w 354145"/>
              <a:gd name="connsiteY1" fmla="*/ 52407 h 181027"/>
              <a:gd name="connsiteX2" fmla="*/ 354136 w 354145"/>
              <a:gd name="connsiteY2" fmla="*/ 63519 h 181027"/>
              <a:gd name="connsiteX3" fmla="*/ 320798 w 354145"/>
              <a:gd name="connsiteY3" fmla="*/ 80982 h 181027"/>
              <a:gd name="connsiteX4" fmla="*/ 266823 w 354145"/>
              <a:gd name="connsiteY4" fmla="*/ 144482 h 181027"/>
              <a:gd name="connsiteX5" fmla="*/ 212848 w 354145"/>
              <a:gd name="connsiteY5" fmla="*/ 177819 h 181027"/>
              <a:gd name="connsiteX6" fmla="*/ 93786 w 354145"/>
              <a:gd name="connsiteY6" fmla="*/ 173057 h 181027"/>
              <a:gd name="connsiteX7" fmla="*/ 27111 w 354145"/>
              <a:gd name="connsiteY7" fmla="*/ 119082 h 181027"/>
              <a:gd name="connsiteX8" fmla="*/ 3298 w 354145"/>
              <a:gd name="connsiteY8" fmla="*/ 57169 h 181027"/>
              <a:gd name="connsiteX9" fmla="*/ 1711 w 354145"/>
              <a:gd name="connsiteY9" fmla="*/ 6369 h 181027"/>
              <a:gd name="connsiteX10" fmla="*/ 17586 w 354145"/>
              <a:gd name="connsiteY10" fmla="*/ 76219 h 181027"/>
              <a:gd name="connsiteX11" fmla="*/ 25523 w 354145"/>
              <a:gd name="connsiteY11" fmla="*/ 95269 h 181027"/>
              <a:gd name="connsiteX12" fmla="*/ 73148 w 354145"/>
              <a:gd name="connsiteY12" fmla="*/ 141307 h 181027"/>
              <a:gd name="connsiteX13" fmla="*/ 150936 w 354145"/>
              <a:gd name="connsiteY13" fmla="*/ 169882 h 181027"/>
              <a:gd name="connsiteX14" fmla="*/ 220786 w 354145"/>
              <a:gd name="connsiteY14" fmla="*/ 168294 h 181027"/>
              <a:gd name="connsiteX15" fmla="*/ 290636 w 354145"/>
              <a:gd name="connsiteY15" fmla="*/ 123844 h 181027"/>
              <a:gd name="connsiteX16" fmla="*/ 333498 w 354145"/>
              <a:gd name="connsiteY16" fmla="*/ 58757 h 181027"/>
              <a:gd name="connsiteX17" fmla="*/ 300161 w 354145"/>
              <a:gd name="connsiteY17" fmla="*/ 19 h 18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4145" h="181027">
                <a:moveTo>
                  <a:pt x="300161" y="19"/>
                </a:moveTo>
                <a:cubicBezTo>
                  <a:pt x="298573" y="-1039"/>
                  <a:pt x="314977" y="41824"/>
                  <a:pt x="323973" y="52407"/>
                </a:cubicBezTo>
                <a:cubicBezTo>
                  <a:pt x="332969" y="62990"/>
                  <a:pt x="354665" y="58757"/>
                  <a:pt x="354136" y="63519"/>
                </a:cubicBezTo>
                <a:cubicBezTo>
                  <a:pt x="353607" y="68282"/>
                  <a:pt x="335350" y="67488"/>
                  <a:pt x="320798" y="80982"/>
                </a:cubicBezTo>
                <a:cubicBezTo>
                  <a:pt x="306246" y="94476"/>
                  <a:pt x="284815" y="128343"/>
                  <a:pt x="266823" y="144482"/>
                </a:cubicBezTo>
                <a:cubicBezTo>
                  <a:pt x="248831" y="160622"/>
                  <a:pt x="241687" y="173057"/>
                  <a:pt x="212848" y="177819"/>
                </a:cubicBezTo>
                <a:cubicBezTo>
                  <a:pt x="184009" y="182581"/>
                  <a:pt x="124742" y="182846"/>
                  <a:pt x="93786" y="173057"/>
                </a:cubicBezTo>
                <a:cubicBezTo>
                  <a:pt x="62830" y="163268"/>
                  <a:pt x="42192" y="138397"/>
                  <a:pt x="27111" y="119082"/>
                </a:cubicBezTo>
                <a:cubicBezTo>
                  <a:pt x="12030" y="99767"/>
                  <a:pt x="7531" y="75954"/>
                  <a:pt x="3298" y="57169"/>
                </a:cubicBezTo>
                <a:cubicBezTo>
                  <a:pt x="-935" y="38384"/>
                  <a:pt x="-670" y="3194"/>
                  <a:pt x="1711" y="6369"/>
                </a:cubicBezTo>
                <a:cubicBezTo>
                  <a:pt x="4092" y="9544"/>
                  <a:pt x="13617" y="61403"/>
                  <a:pt x="17586" y="76219"/>
                </a:cubicBezTo>
                <a:cubicBezTo>
                  <a:pt x="21555" y="91035"/>
                  <a:pt x="16263" y="84421"/>
                  <a:pt x="25523" y="95269"/>
                </a:cubicBezTo>
                <a:cubicBezTo>
                  <a:pt x="34783" y="106117"/>
                  <a:pt x="52246" y="128872"/>
                  <a:pt x="73148" y="141307"/>
                </a:cubicBezTo>
                <a:cubicBezTo>
                  <a:pt x="94050" y="153743"/>
                  <a:pt x="126330" y="165384"/>
                  <a:pt x="150936" y="169882"/>
                </a:cubicBezTo>
                <a:cubicBezTo>
                  <a:pt x="175542" y="174380"/>
                  <a:pt x="197503" y="175967"/>
                  <a:pt x="220786" y="168294"/>
                </a:cubicBezTo>
                <a:cubicBezTo>
                  <a:pt x="244069" y="160621"/>
                  <a:pt x="271851" y="142100"/>
                  <a:pt x="290636" y="123844"/>
                </a:cubicBezTo>
                <a:cubicBezTo>
                  <a:pt x="309421" y="105588"/>
                  <a:pt x="330323" y="75161"/>
                  <a:pt x="333498" y="58757"/>
                </a:cubicBezTo>
                <a:cubicBezTo>
                  <a:pt x="336673" y="42353"/>
                  <a:pt x="301749" y="1077"/>
                  <a:pt x="300161" y="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BE4BD900-D7FE-45E0-8DF1-D749334B2AE7}"/>
              </a:ext>
            </a:extLst>
          </p:cNvPr>
          <p:cNvSpPr/>
          <p:nvPr/>
        </p:nvSpPr>
        <p:spPr>
          <a:xfrm>
            <a:off x="4287755" y="7560811"/>
            <a:ext cx="131329" cy="711661"/>
          </a:xfrm>
          <a:custGeom>
            <a:avLst/>
            <a:gdLst>
              <a:gd name="connsiteX0" fmla="*/ 114383 w 131329"/>
              <a:gd name="connsiteY0" fmla="*/ 452 h 711661"/>
              <a:gd name="connsiteX1" fmla="*/ 114383 w 131329"/>
              <a:gd name="connsiteY1" fmla="*/ 100464 h 711661"/>
              <a:gd name="connsiteX2" fmla="*/ 90570 w 131329"/>
              <a:gd name="connsiteY2" fmla="*/ 202064 h 711661"/>
              <a:gd name="connsiteX3" fmla="*/ 90570 w 131329"/>
              <a:gd name="connsiteY3" fmla="*/ 287789 h 711661"/>
              <a:gd name="connsiteX4" fmla="*/ 92158 w 131329"/>
              <a:gd name="connsiteY4" fmla="*/ 365577 h 711661"/>
              <a:gd name="connsiteX5" fmla="*/ 84220 w 131329"/>
              <a:gd name="connsiteY5" fmla="*/ 419552 h 711661"/>
              <a:gd name="connsiteX6" fmla="*/ 71520 w 131329"/>
              <a:gd name="connsiteY6" fmla="*/ 495752 h 711661"/>
              <a:gd name="connsiteX7" fmla="*/ 35008 w 131329"/>
              <a:gd name="connsiteY7" fmla="*/ 595764 h 711661"/>
              <a:gd name="connsiteX8" fmla="*/ 83 w 131329"/>
              <a:gd name="connsiteY8" fmla="*/ 710064 h 711661"/>
              <a:gd name="connsiteX9" fmla="*/ 28658 w 131329"/>
              <a:gd name="connsiteY9" fmla="*/ 638627 h 711661"/>
              <a:gd name="connsiteX10" fmla="*/ 123908 w 131329"/>
              <a:gd name="connsiteY10" fmla="*/ 332239 h 711661"/>
              <a:gd name="connsiteX11" fmla="*/ 123908 w 131329"/>
              <a:gd name="connsiteY11" fmla="*/ 141739 h 711661"/>
              <a:gd name="connsiteX12" fmla="*/ 114383 w 131329"/>
              <a:gd name="connsiteY12" fmla="*/ 452 h 71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329" h="711661">
                <a:moveTo>
                  <a:pt x="114383" y="452"/>
                </a:moveTo>
                <a:cubicBezTo>
                  <a:pt x="112796" y="-6427"/>
                  <a:pt x="118352" y="66862"/>
                  <a:pt x="114383" y="100464"/>
                </a:cubicBezTo>
                <a:cubicBezTo>
                  <a:pt x="110414" y="134066"/>
                  <a:pt x="94539" y="170843"/>
                  <a:pt x="90570" y="202064"/>
                </a:cubicBezTo>
                <a:cubicBezTo>
                  <a:pt x="86601" y="233285"/>
                  <a:pt x="90305" y="260537"/>
                  <a:pt x="90570" y="287789"/>
                </a:cubicBezTo>
                <a:cubicBezTo>
                  <a:pt x="90835" y="315041"/>
                  <a:pt x="93216" y="343617"/>
                  <a:pt x="92158" y="365577"/>
                </a:cubicBezTo>
                <a:cubicBezTo>
                  <a:pt x="91100" y="387537"/>
                  <a:pt x="87660" y="397856"/>
                  <a:pt x="84220" y="419552"/>
                </a:cubicBezTo>
                <a:cubicBezTo>
                  <a:pt x="80780" y="441248"/>
                  <a:pt x="79722" y="466383"/>
                  <a:pt x="71520" y="495752"/>
                </a:cubicBezTo>
                <a:cubicBezTo>
                  <a:pt x="63318" y="525121"/>
                  <a:pt x="46914" y="560045"/>
                  <a:pt x="35008" y="595764"/>
                </a:cubicBezTo>
                <a:cubicBezTo>
                  <a:pt x="23102" y="631483"/>
                  <a:pt x="1141" y="702920"/>
                  <a:pt x="83" y="710064"/>
                </a:cubicBezTo>
                <a:cubicBezTo>
                  <a:pt x="-975" y="717208"/>
                  <a:pt x="8020" y="701598"/>
                  <a:pt x="28658" y="638627"/>
                </a:cubicBezTo>
                <a:cubicBezTo>
                  <a:pt x="49295" y="575656"/>
                  <a:pt x="108033" y="415054"/>
                  <a:pt x="123908" y="332239"/>
                </a:cubicBezTo>
                <a:cubicBezTo>
                  <a:pt x="139783" y="249424"/>
                  <a:pt x="125495" y="195449"/>
                  <a:pt x="123908" y="141739"/>
                </a:cubicBezTo>
                <a:cubicBezTo>
                  <a:pt x="122321" y="88029"/>
                  <a:pt x="115970" y="7331"/>
                  <a:pt x="114383" y="4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: 図形 265">
            <a:extLst>
              <a:ext uri="{FF2B5EF4-FFF2-40B4-BE49-F238E27FC236}">
                <a16:creationId xmlns:a16="http://schemas.microsoft.com/office/drawing/2014/main" id="{9415398F-2745-45F3-93F9-59DFD3A4D4A9}"/>
              </a:ext>
            </a:extLst>
          </p:cNvPr>
          <p:cNvSpPr/>
          <p:nvPr/>
        </p:nvSpPr>
        <p:spPr>
          <a:xfrm>
            <a:off x="4717958" y="7767009"/>
            <a:ext cx="88997" cy="336961"/>
          </a:xfrm>
          <a:custGeom>
            <a:avLst/>
            <a:gdLst>
              <a:gd name="connsiteX0" fmla="*/ 88992 w 88997"/>
              <a:gd name="connsiteY0" fmla="*/ 629 h 336961"/>
              <a:gd name="connsiteX1" fmla="*/ 42955 w 88997"/>
              <a:gd name="connsiteY1" fmla="*/ 165729 h 336961"/>
              <a:gd name="connsiteX2" fmla="*/ 14380 w 88997"/>
              <a:gd name="connsiteY2" fmla="*/ 276854 h 336961"/>
              <a:gd name="connsiteX3" fmla="*/ 92 w 88997"/>
              <a:gd name="connsiteY3" fmla="*/ 335591 h 336961"/>
              <a:gd name="connsiteX4" fmla="*/ 20730 w 88997"/>
              <a:gd name="connsiteY4" fmla="*/ 221291 h 336961"/>
              <a:gd name="connsiteX5" fmla="*/ 46130 w 88997"/>
              <a:gd name="connsiteY5" fmla="*/ 113341 h 336961"/>
              <a:gd name="connsiteX6" fmla="*/ 88992 w 88997"/>
              <a:gd name="connsiteY6" fmla="*/ 629 h 3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97" h="336961">
                <a:moveTo>
                  <a:pt x="88992" y="629"/>
                </a:moveTo>
                <a:cubicBezTo>
                  <a:pt x="88463" y="9360"/>
                  <a:pt x="55390" y="119692"/>
                  <a:pt x="42955" y="165729"/>
                </a:cubicBezTo>
                <a:cubicBezTo>
                  <a:pt x="30520" y="211767"/>
                  <a:pt x="21524" y="248544"/>
                  <a:pt x="14380" y="276854"/>
                </a:cubicBezTo>
                <a:cubicBezTo>
                  <a:pt x="7236" y="305164"/>
                  <a:pt x="-966" y="344851"/>
                  <a:pt x="92" y="335591"/>
                </a:cubicBezTo>
                <a:cubicBezTo>
                  <a:pt x="1150" y="326331"/>
                  <a:pt x="13057" y="258333"/>
                  <a:pt x="20730" y="221291"/>
                </a:cubicBezTo>
                <a:cubicBezTo>
                  <a:pt x="28403" y="184249"/>
                  <a:pt x="37663" y="150383"/>
                  <a:pt x="46130" y="113341"/>
                </a:cubicBezTo>
                <a:cubicBezTo>
                  <a:pt x="54597" y="76299"/>
                  <a:pt x="89521" y="-8102"/>
                  <a:pt x="88992" y="6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DAD5395C-1F6C-4B55-8F23-3CB0A9BDCD9D}"/>
              </a:ext>
            </a:extLst>
          </p:cNvPr>
          <p:cNvSpPr/>
          <p:nvPr/>
        </p:nvSpPr>
        <p:spPr>
          <a:xfrm>
            <a:off x="4872567" y="7599095"/>
            <a:ext cx="150326" cy="435859"/>
          </a:xfrm>
          <a:custGeom>
            <a:avLst/>
            <a:gdLst>
              <a:gd name="connsiteX0" fmla="*/ 80433 w 150326"/>
              <a:gd name="connsiteY0" fmla="*/ 1855 h 435859"/>
              <a:gd name="connsiteX1" fmla="*/ 19050 w 150326"/>
              <a:gd name="connsiteY1" fmla="*/ 101338 h 435859"/>
              <a:gd name="connsiteX2" fmla="*/ 0 w 150326"/>
              <a:gd name="connsiteY2" fmla="*/ 198705 h 435859"/>
              <a:gd name="connsiteX3" fmla="*/ 19050 w 150326"/>
              <a:gd name="connsiteY3" fmla="*/ 306655 h 435859"/>
              <a:gd name="connsiteX4" fmla="*/ 42333 w 150326"/>
              <a:gd name="connsiteY4" fmla="*/ 374388 h 435859"/>
              <a:gd name="connsiteX5" fmla="*/ 150283 w 150326"/>
              <a:gd name="connsiteY5" fmla="*/ 435772 h 435859"/>
              <a:gd name="connsiteX6" fmla="*/ 55033 w 150326"/>
              <a:gd name="connsiteY6" fmla="*/ 387088 h 435859"/>
              <a:gd name="connsiteX7" fmla="*/ 25400 w 150326"/>
              <a:gd name="connsiteY7" fmla="*/ 353222 h 435859"/>
              <a:gd name="connsiteX8" fmla="*/ 10583 w 150326"/>
              <a:gd name="connsiteY8" fmla="*/ 192355 h 435859"/>
              <a:gd name="connsiteX9" fmla="*/ 80433 w 150326"/>
              <a:gd name="connsiteY9" fmla="*/ 1855 h 43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326" h="435859">
                <a:moveTo>
                  <a:pt x="80433" y="1855"/>
                </a:moveTo>
                <a:cubicBezTo>
                  <a:pt x="81844" y="-13315"/>
                  <a:pt x="32455" y="68530"/>
                  <a:pt x="19050" y="101338"/>
                </a:cubicBezTo>
                <a:cubicBezTo>
                  <a:pt x="5644" y="134146"/>
                  <a:pt x="0" y="164486"/>
                  <a:pt x="0" y="198705"/>
                </a:cubicBezTo>
                <a:cubicBezTo>
                  <a:pt x="0" y="232924"/>
                  <a:pt x="11995" y="277375"/>
                  <a:pt x="19050" y="306655"/>
                </a:cubicBezTo>
                <a:cubicBezTo>
                  <a:pt x="26105" y="335935"/>
                  <a:pt x="20461" y="352869"/>
                  <a:pt x="42333" y="374388"/>
                </a:cubicBezTo>
                <a:cubicBezTo>
                  <a:pt x="64205" y="395908"/>
                  <a:pt x="148166" y="433655"/>
                  <a:pt x="150283" y="435772"/>
                </a:cubicBezTo>
                <a:cubicBezTo>
                  <a:pt x="152400" y="437889"/>
                  <a:pt x="75847" y="400846"/>
                  <a:pt x="55033" y="387088"/>
                </a:cubicBezTo>
                <a:cubicBezTo>
                  <a:pt x="34219" y="373330"/>
                  <a:pt x="32808" y="385677"/>
                  <a:pt x="25400" y="353222"/>
                </a:cubicBezTo>
                <a:cubicBezTo>
                  <a:pt x="17992" y="320767"/>
                  <a:pt x="3528" y="247388"/>
                  <a:pt x="10583" y="192355"/>
                </a:cubicBezTo>
                <a:cubicBezTo>
                  <a:pt x="17638" y="137322"/>
                  <a:pt x="79022" y="17025"/>
                  <a:pt x="80433" y="18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: 図形 267">
            <a:extLst>
              <a:ext uri="{FF2B5EF4-FFF2-40B4-BE49-F238E27FC236}">
                <a16:creationId xmlns:a16="http://schemas.microsoft.com/office/drawing/2014/main" id="{A65482B6-AED9-4265-BC2A-2B0B4A8C626F}"/>
              </a:ext>
            </a:extLst>
          </p:cNvPr>
          <p:cNvSpPr/>
          <p:nvPr/>
        </p:nvSpPr>
        <p:spPr>
          <a:xfrm>
            <a:off x="4940958" y="7563231"/>
            <a:ext cx="318971" cy="181872"/>
          </a:xfrm>
          <a:custGeom>
            <a:avLst/>
            <a:gdLst>
              <a:gd name="connsiteX0" fmla="*/ 1459 w 318971"/>
              <a:gd name="connsiteY0" fmla="*/ 22902 h 181872"/>
              <a:gd name="connsiteX1" fmla="*/ 196192 w 318971"/>
              <a:gd name="connsiteY1" fmla="*/ 1736 h 181872"/>
              <a:gd name="connsiteX2" fmla="*/ 270275 w 318971"/>
              <a:gd name="connsiteY2" fmla="*/ 75819 h 181872"/>
              <a:gd name="connsiteX3" fmla="*/ 318959 w 318971"/>
              <a:gd name="connsiteY3" fmla="*/ 181652 h 181872"/>
              <a:gd name="connsiteX4" fmla="*/ 266042 w 318971"/>
              <a:gd name="connsiteY4" fmla="*/ 101219 h 181872"/>
              <a:gd name="connsiteX5" fmla="*/ 219475 w 318971"/>
              <a:gd name="connsiteY5" fmla="*/ 20786 h 181872"/>
              <a:gd name="connsiteX6" fmla="*/ 111525 w 318971"/>
              <a:gd name="connsiteY6" fmla="*/ 16552 h 181872"/>
              <a:gd name="connsiteX7" fmla="*/ 1459 w 318971"/>
              <a:gd name="connsiteY7" fmla="*/ 22902 h 18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971" h="181872">
                <a:moveTo>
                  <a:pt x="1459" y="22902"/>
                </a:moveTo>
                <a:cubicBezTo>
                  <a:pt x="15570" y="20433"/>
                  <a:pt x="151389" y="-7083"/>
                  <a:pt x="196192" y="1736"/>
                </a:cubicBezTo>
                <a:cubicBezTo>
                  <a:pt x="240995" y="10555"/>
                  <a:pt x="249814" y="45833"/>
                  <a:pt x="270275" y="75819"/>
                </a:cubicBezTo>
                <a:cubicBezTo>
                  <a:pt x="290736" y="105805"/>
                  <a:pt x="319665" y="177419"/>
                  <a:pt x="318959" y="181652"/>
                </a:cubicBezTo>
                <a:cubicBezTo>
                  <a:pt x="318254" y="185885"/>
                  <a:pt x="282623" y="128030"/>
                  <a:pt x="266042" y="101219"/>
                </a:cubicBezTo>
                <a:cubicBezTo>
                  <a:pt x="249461" y="74408"/>
                  <a:pt x="245228" y="34897"/>
                  <a:pt x="219475" y="20786"/>
                </a:cubicBezTo>
                <a:cubicBezTo>
                  <a:pt x="193722" y="6675"/>
                  <a:pt x="143628" y="15846"/>
                  <a:pt x="111525" y="16552"/>
                </a:cubicBezTo>
                <a:cubicBezTo>
                  <a:pt x="79422" y="17257"/>
                  <a:pt x="-12652" y="25371"/>
                  <a:pt x="1459" y="229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: 図形 268">
            <a:extLst>
              <a:ext uri="{FF2B5EF4-FFF2-40B4-BE49-F238E27FC236}">
                <a16:creationId xmlns:a16="http://schemas.microsoft.com/office/drawing/2014/main" id="{C325B897-F51D-460D-A3FE-7FC067516F4E}"/>
              </a:ext>
            </a:extLst>
          </p:cNvPr>
          <p:cNvSpPr/>
          <p:nvPr/>
        </p:nvSpPr>
        <p:spPr>
          <a:xfrm>
            <a:off x="4968009" y="7753254"/>
            <a:ext cx="105378" cy="91710"/>
          </a:xfrm>
          <a:custGeom>
            <a:avLst/>
            <a:gdLst>
              <a:gd name="connsiteX0" fmla="*/ 4041 w 105378"/>
              <a:gd name="connsiteY0" fmla="*/ 96 h 91710"/>
              <a:gd name="connsiteX1" fmla="*/ 84474 w 105378"/>
              <a:gd name="connsiteY1" fmla="*/ 84763 h 91710"/>
              <a:gd name="connsiteX2" fmla="*/ 101408 w 105378"/>
              <a:gd name="connsiteY2" fmla="*/ 84763 h 91710"/>
              <a:gd name="connsiteX3" fmla="*/ 23091 w 105378"/>
              <a:gd name="connsiteY3" fmla="*/ 67829 h 91710"/>
              <a:gd name="connsiteX4" fmla="*/ 4041 w 105378"/>
              <a:gd name="connsiteY4" fmla="*/ 96 h 9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78" h="91710">
                <a:moveTo>
                  <a:pt x="4041" y="96"/>
                </a:moveTo>
                <a:cubicBezTo>
                  <a:pt x="14272" y="2918"/>
                  <a:pt x="68246" y="70652"/>
                  <a:pt x="84474" y="84763"/>
                </a:cubicBezTo>
                <a:cubicBezTo>
                  <a:pt x="100702" y="98874"/>
                  <a:pt x="111639" y="87585"/>
                  <a:pt x="101408" y="84763"/>
                </a:cubicBezTo>
                <a:cubicBezTo>
                  <a:pt x="91177" y="81941"/>
                  <a:pt x="42141" y="78412"/>
                  <a:pt x="23091" y="67829"/>
                </a:cubicBezTo>
                <a:cubicBezTo>
                  <a:pt x="4041" y="57246"/>
                  <a:pt x="-6190" y="-2726"/>
                  <a:pt x="4041" y="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: 図形 269">
            <a:extLst>
              <a:ext uri="{FF2B5EF4-FFF2-40B4-BE49-F238E27FC236}">
                <a16:creationId xmlns:a16="http://schemas.microsoft.com/office/drawing/2014/main" id="{7920D4DA-0143-4380-8E44-64D404450099}"/>
              </a:ext>
            </a:extLst>
          </p:cNvPr>
          <p:cNvSpPr/>
          <p:nvPr/>
        </p:nvSpPr>
        <p:spPr>
          <a:xfrm>
            <a:off x="4935377" y="7770463"/>
            <a:ext cx="122412" cy="140062"/>
          </a:xfrm>
          <a:custGeom>
            <a:avLst/>
            <a:gdLst>
              <a:gd name="connsiteX0" fmla="*/ 20798 w 122412"/>
              <a:gd name="connsiteY0" fmla="*/ 350 h 140062"/>
              <a:gd name="connsiteX1" fmla="*/ 161 w 122412"/>
              <a:gd name="connsiteY1" fmla="*/ 49562 h 140062"/>
              <a:gd name="connsiteX2" fmla="*/ 33498 w 122412"/>
              <a:gd name="connsiteY2" fmla="*/ 109887 h 140062"/>
              <a:gd name="connsiteX3" fmla="*/ 71598 w 122412"/>
              <a:gd name="connsiteY3" fmla="*/ 140050 h 140062"/>
              <a:gd name="connsiteX4" fmla="*/ 82711 w 122412"/>
              <a:gd name="connsiteY4" fmla="*/ 113062 h 140062"/>
              <a:gd name="connsiteX5" fmla="*/ 122398 w 122412"/>
              <a:gd name="connsiteY5" fmla="*/ 71787 h 140062"/>
              <a:gd name="connsiteX6" fmla="*/ 77948 w 122412"/>
              <a:gd name="connsiteY6" fmla="*/ 116237 h 140062"/>
              <a:gd name="connsiteX7" fmla="*/ 46198 w 122412"/>
              <a:gd name="connsiteY7" fmla="*/ 95600 h 140062"/>
              <a:gd name="connsiteX8" fmla="*/ 20798 w 122412"/>
              <a:gd name="connsiteY8" fmla="*/ 74962 h 140062"/>
              <a:gd name="connsiteX9" fmla="*/ 20798 w 122412"/>
              <a:gd name="connsiteY9" fmla="*/ 350 h 14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412" h="140062">
                <a:moveTo>
                  <a:pt x="20798" y="350"/>
                </a:moveTo>
                <a:cubicBezTo>
                  <a:pt x="17359" y="-3883"/>
                  <a:pt x="-1956" y="31306"/>
                  <a:pt x="161" y="49562"/>
                </a:cubicBezTo>
                <a:cubicBezTo>
                  <a:pt x="2278" y="67818"/>
                  <a:pt x="21592" y="94806"/>
                  <a:pt x="33498" y="109887"/>
                </a:cubicBezTo>
                <a:cubicBezTo>
                  <a:pt x="45404" y="124968"/>
                  <a:pt x="63396" y="139521"/>
                  <a:pt x="71598" y="140050"/>
                </a:cubicBezTo>
                <a:cubicBezTo>
                  <a:pt x="79800" y="140579"/>
                  <a:pt x="74244" y="124439"/>
                  <a:pt x="82711" y="113062"/>
                </a:cubicBezTo>
                <a:cubicBezTo>
                  <a:pt x="91178" y="101685"/>
                  <a:pt x="123192" y="71258"/>
                  <a:pt x="122398" y="71787"/>
                </a:cubicBezTo>
                <a:cubicBezTo>
                  <a:pt x="121604" y="72316"/>
                  <a:pt x="90648" y="112268"/>
                  <a:pt x="77948" y="116237"/>
                </a:cubicBezTo>
                <a:cubicBezTo>
                  <a:pt x="65248" y="120206"/>
                  <a:pt x="55723" y="102479"/>
                  <a:pt x="46198" y="95600"/>
                </a:cubicBezTo>
                <a:cubicBezTo>
                  <a:pt x="36673" y="88721"/>
                  <a:pt x="27413" y="83693"/>
                  <a:pt x="20798" y="74962"/>
                </a:cubicBezTo>
                <a:cubicBezTo>
                  <a:pt x="14183" y="66231"/>
                  <a:pt x="24237" y="4583"/>
                  <a:pt x="20798" y="3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: 図形 270">
            <a:extLst>
              <a:ext uri="{FF2B5EF4-FFF2-40B4-BE49-F238E27FC236}">
                <a16:creationId xmlns:a16="http://schemas.microsoft.com/office/drawing/2014/main" id="{A9960750-06C6-429A-8384-477C6A043D99}"/>
              </a:ext>
            </a:extLst>
          </p:cNvPr>
          <p:cNvSpPr/>
          <p:nvPr/>
        </p:nvSpPr>
        <p:spPr>
          <a:xfrm>
            <a:off x="3705145" y="7985735"/>
            <a:ext cx="1214347" cy="334724"/>
          </a:xfrm>
          <a:custGeom>
            <a:avLst/>
            <a:gdLst>
              <a:gd name="connsiteX0" fmla="*/ 1138 w 1214347"/>
              <a:gd name="connsiteY0" fmla="*/ 176132 h 334724"/>
              <a:gd name="connsiteX1" fmla="*/ 43472 w 1214347"/>
              <a:gd name="connsiteY1" fmla="*/ 275615 h 334724"/>
              <a:gd name="connsiteX2" fmla="*/ 98505 w 1214347"/>
              <a:gd name="connsiteY2" fmla="*/ 330648 h 334724"/>
              <a:gd name="connsiteX3" fmla="*/ 155655 w 1214347"/>
              <a:gd name="connsiteY3" fmla="*/ 330648 h 334724"/>
              <a:gd name="connsiteX4" fmla="*/ 405422 w 1214347"/>
              <a:gd name="connsiteY4" fmla="*/ 320065 h 334724"/>
              <a:gd name="connsiteX5" fmla="*/ 682705 w 1214347"/>
              <a:gd name="connsiteY5" fmla="*/ 248098 h 334724"/>
              <a:gd name="connsiteX6" fmla="*/ 943055 w 1214347"/>
              <a:gd name="connsiteY6" fmla="*/ 140148 h 334724"/>
              <a:gd name="connsiteX7" fmla="*/ 1209755 w 1214347"/>
              <a:gd name="connsiteY7" fmla="*/ 2565 h 334724"/>
              <a:gd name="connsiteX8" fmla="*/ 1118738 w 1214347"/>
              <a:gd name="connsiteY8" fmla="*/ 47015 h 334724"/>
              <a:gd name="connsiteX9" fmla="*/ 881672 w 1214347"/>
              <a:gd name="connsiteY9" fmla="*/ 161315 h 334724"/>
              <a:gd name="connsiteX10" fmla="*/ 528188 w 1214347"/>
              <a:gd name="connsiteY10" fmla="*/ 275615 h 334724"/>
              <a:gd name="connsiteX11" fmla="*/ 90038 w 1214347"/>
              <a:gd name="connsiteY11" fmla="*/ 320065 h 334724"/>
              <a:gd name="connsiteX12" fmla="*/ 1138 w 1214347"/>
              <a:gd name="connsiteY12" fmla="*/ 176132 h 33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4347" h="334724">
                <a:moveTo>
                  <a:pt x="1138" y="176132"/>
                </a:moveTo>
                <a:cubicBezTo>
                  <a:pt x="-6623" y="168724"/>
                  <a:pt x="27244" y="249862"/>
                  <a:pt x="43472" y="275615"/>
                </a:cubicBezTo>
                <a:cubicBezTo>
                  <a:pt x="59700" y="301368"/>
                  <a:pt x="79808" y="321476"/>
                  <a:pt x="98505" y="330648"/>
                </a:cubicBezTo>
                <a:cubicBezTo>
                  <a:pt x="117202" y="339820"/>
                  <a:pt x="155655" y="330648"/>
                  <a:pt x="155655" y="330648"/>
                </a:cubicBezTo>
                <a:cubicBezTo>
                  <a:pt x="206808" y="328884"/>
                  <a:pt x="317581" y="333823"/>
                  <a:pt x="405422" y="320065"/>
                </a:cubicBezTo>
                <a:cubicBezTo>
                  <a:pt x="493263" y="306307"/>
                  <a:pt x="593100" y="278084"/>
                  <a:pt x="682705" y="248098"/>
                </a:cubicBezTo>
                <a:cubicBezTo>
                  <a:pt x="772311" y="218112"/>
                  <a:pt x="855213" y="181070"/>
                  <a:pt x="943055" y="140148"/>
                </a:cubicBezTo>
                <a:cubicBezTo>
                  <a:pt x="1030897" y="99226"/>
                  <a:pt x="1180475" y="18087"/>
                  <a:pt x="1209755" y="2565"/>
                </a:cubicBezTo>
                <a:cubicBezTo>
                  <a:pt x="1239035" y="-12957"/>
                  <a:pt x="1118738" y="47015"/>
                  <a:pt x="1118738" y="47015"/>
                </a:cubicBezTo>
                <a:cubicBezTo>
                  <a:pt x="1064058" y="73473"/>
                  <a:pt x="980097" y="123215"/>
                  <a:pt x="881672" y="161315"/>
                </a:cubicBezTo>
                <a:cubicBezTo>
                  <a:pt x="783247" y="199415"/>
                  <a:pt x="660127" y="249157"/>
                  <a:pt x="528188" y="275615"/>
                </a:cubicBezTo>
                <a:cubicBezTo>
                  <a:pt x="396249" y="302073"/>
                  <a:pt x="175763" y="331707"/>
                  <a:pt x="90038" y="320065"/>
                </a:cubicBezTo>
                <a:cubicBezTo>
                  <a:pt x="4313" y="308423"/>
                  <a:pt x="8899" y="183540"/>
                  <a:pt x="1138" y="1761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8BC196F1-84ED-447D-B031-D739C80B3D11}"/>
              </a:ext>
            </a:extLst>
          </p:cNvPr>
          <p:cNvSpPr/>
          <p:nvPr/>
        </p:nvSpPr>
        <p:spPr>
          <a:xfrm>
            <a:off x="3716727" y="8011497"/>
            <a:ext cx="1204552" cy="339696"/>
          </a:xfrm>
          <a:custGeom>
            <a:avLst/>
            <a:gdLst>
              <a:gd name="connsiteX0" fmla="*/ 1204523 w 1204552"/>
              <a:gd name="connsiteY0" fmla="*/ 86 h 339696"/>
              <a:gd name="connsiteX1" fmla="*/ 956873 w 1204552"/>
              <a:gd name="connsiteY1" fmla="*/ 124970 h 339696"/>
              <a:gd name="connsiteX2" fmla="*/ 626673 w 1204552"/>
              <a:gd name="connsiteY2" fmla="*/ 258320 h 339696"/>
              <a:gd name="connsiteX3" fmla="*/ 379023 w 1204552"/>
              <a:gd name="connsiteY3" fmla="*/ 307003 h 339696"/>
              <a:gd name="connsiteX4" fmla="*/ 67873 w 1204552"/>
              <a:gd name="connsiteY4" fmla="*/ 334520 h 339696"/>
              <a:gd name="connsiteX5" fmla="*/ 46706 w 1204552"/>
              <a:gd name="connsiteY5" fmla="*/ 313353 h 339696"/>
              <a:gd name="connsiteX6" fmla="*/ 140 w 1204552"/>
              <a:gd name="connsiteY6" fmla="*/ 190586 h 339696"/>
              <a:gd name="connsiteX7" fmla="*/ 34006 w 1204552"/>
              <a:gd name="connsiteY7" fmla="*/ 311236 h 339696"/>
              <a:gd name="connsiteX8" fmla="*/ 82690 w 1204552"/>
              <a:gd name="connsiteY8" fmla="*/ 336636 h 339696"/>
              <a:gd name="connsiteX9" fmla="*/ 461573 w 1204552"/>
              <a:gd name="connsiteY9" fmla="*/ 317586 h 339696"/>
              <a:gd name="connsiteX10" fmla="*/ 969573 w 1204552"/>
              <a:gd name="connsiteY10" fmla="*/ 144020 h 339696"/>
              <a:gd name="connsiteX11" fmla="*/ 1204523 w 1204552"/>
              <a:gd name="connsiteY11" fmla="*/ 86 h 3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52" h="339696">
                <a:moveTo>
                  <a:pt x="1204523" y="86"/>
                </a:moveTo>
                <a:cubicBezTo>
                  <a:pt x="1202406" y="-3089"/>
                  <a:pt x="1053181" y="81931"/>
                  <a:pt x="956873" y="124970"/>
                </a:cubicBezTo>
                <a:cubicBezTo>
                  <a:pt x="860565" y="168009"/>
                  <a:pt x="722981" y="227981"/>
                  <a:pt x="626673" y="258320"/>
                </a:cubicBezTo>
                <a:cubicBezTo>
                  <a:pt x="530365" y="288659"/>
                  <a:pt x="472156" y="294303"/>
                  <a:pt x="379023" y="307003"/>
                </a:cubicBezTo>
                <a:cubicBezTo>
                  <a:pt x="285890" y="319703"/>
                  <a:pt x="123259" y="333462"/>
                  <a:pt x="67873" y="334520"/>
                </a:cubicBezTo>
                <a:cubicBezTo>
                  <a:pt x="12487" y="335578"/>
                  <a:pt x="57995" y="337342"/>
                  <a:pt x="46706" y="313353"/>
                </a:cubicBezTo>
                <a:cubicBezTo>
                  <a:pt x="35417" y="289364"/>
                  <a:pt x="2257" y="190939"/>
                  <a:pt x="140" y="190586"/>
                </a:cubicBezTo>
                <a:cubicBezTo>
                  <a:pt x="-1977" y="190233"/>
                  <a:pt x="20248" y="286894"/>
                  <a:pt x="34006" y="311236"/>
                </a:cubicBezTo>
                <a:cubicBezTo>
                  <a:pt x="47764" y="335578"/>
                  <a:pt x="11429" y="335578"/>
                  <a:pt x="82690" y="336636"/>
                </a:cubicBezTo>
                <a:cubicBezTo>
                  <a:pt x="153951" y="337694"/>
                  <a:pt x="313759" y="349689"/>
                  <a:pt x="461573" y="317586"/>
                </a:cubicBezTo>
                <a:cubicBezTo>
                  <a:pt x="609387" y="285483"/>
                  <a:pt x="844690" y="199406"/>
                  <a:pt x="969573" y="144020"/>
                </a:cubicBezTo>
                <a:cubicBezTo>
                  <a:pt x="1094456" y="88634"/>
                  <a:pt x="1206640" y="3261"/>
                  <a:pt x="1204523" y="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: 図形 272">
            <a:extLst>
              <a:ext uri="{FF2B5EF4-FFF2-40B4-BE49-F238E27FC236}">
                <a16:creationId xmlns:a16="http://schemas.microsoft.com/office/drawing/2014/main" id="{1D0F69B3-77DD-4943-9743-E59EB4EA331F}"/>
              </a:ext>
            </a:extLst>
          </p:cNvPr>
          <p:cNvSpPr/>
          <p:nvPr/>
        </p:nvSpPr>
        <p:spPr>
          <a:xfrm>
            <a:off x="3730580" y="8316355"/>
            <a:ext cx="1021184" cy="274678"/>
          </a:xfrm>
          <a:custGeom>
            <a:avLst/>
            <a:gdLst>
              <a:gd name="connsiteX0" fmla="*/ 28620 w 1021184"/>
              <a:gd name="connsiteY0" fmla="*/ 4262 h 274678"/>
              <a:gd name="connsiteX1" fmla="*/ 26503 w 1021184"/>
              <a:gd name="connsiteY1" fmla="*/ 175712 h 274678"/>
              <a:gd name="connsiteX2" fmla="*/ 26503 w 1021184"/>
              <a:gd name="connsiteY2" fmla="*/ 237095 h 274678"/>
              <a:gd name="connsiteX3" fmla="*/ 49787 w 1021184"/>
              <a:gd name="connsiteY3" fmla="*/ 273078 h 274678"/>
              <a:gd name="connsiteX4" fmla="*/ 113287 w 1021184"/>
              <a:gd name="connsiteY4" fmla="*/ 268845 h 274678"/>
              <a:gd name="connsiteX5" fmla="*/ 415970 w 1021184"/>
              <a:gd name="connsiteY5" fmla="*/ 247678 h 274678"/>
              <a:gd name="connsiteX6" fmla="*/ 701720 w 1021184"/>
              <a:gd name="connsiteY6" fmla="*/ 163012 h 274678"/>
              <a:gd name="connsiteX7" fmla="*/ 1012870 w 1021184"/>
              <a:gd name="connsiteY7" fmla="*/ 4262 h 274678"/>
              <a:gd name="connsiteX8" fmla="*/ 902803 w 1021184"/>
              <a:gd name="connsiteY8" fmla="*/ 57178 h 274678"/>
              <a:gd name="connsiteX9" fmla="*/ 595887 w 1021184"/>
              <a:gd name="connsiteY9" fmla="*/ 182062 h 274678"/>
              <a:gd name="connsiteX10" fmla="*/ 43437 w 1021184"/>
              <a:gd name="connsiteY10" fmla="*/ 254028 h 274678"/>
              <a:gd name="connsiteX11" fmla="*/ 34970 w 1021184"/>
              <a:gd name="connsiteY11" fmla="*/ 163012 h 274678"/>
              <a:gd name="connsiteX12" fmla="*/ 28620 w 1021184"/>
              <a:gd name="connsiteY12" fmla="*/ 4262 h 27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1184" h="274678">
                <a:moveTo>
                  <a:pt x="28620" y="4262"/>
                </a:moveTo>
                <a:cubicBezTo>
                  <a:pt x="27209" y="6379"/>
                  <a:pt x="26856" y="136907"/>
                  <a:pt x="26503" y="175712"/>
                </a:cubicBezTo>
                <a:cubicBezTo>
                  <a:pt x="26150" y="214517"/>
                  <a:pt x="22622" y="220867"/>
                  <a:pt x="26503" y="237095"/>
                </a:cubicBezTo>
                <a:cubicBezTo>
                  <a:pt x="30384" y="253323"/>
                  <a:pt x="35323" y="267786"/>
                  <a:pt x="49787" y="273078"/>
                </a:cubicBezTo>
                <a:cubicBezTo>
                  <a:pt x="64251" y="278370"/>
                  <a:pt x="113287" y="268845"/>
                  <a:pt x="113287" y="268845"/>
                </a:cubicBezTo>
                <a:cubicBezTo>
                  <a:pt x="174317" y="264612"/>
                  <a:pt x="317898" y="265317"/>
                  <a:pt x="415970" y="247678"/>
                </a:cubicBezTo>
                <a:cubicBezTo>
                  <a:pt x="514042" y="230039"/>
                  <a:pt x="602237" y="203581"/>
                  <a:pt x="701720" y="163012"/>
                </a:cubicBezTo>
                <a:cubicBezTo>
                  <a:pt x="801203" y="122443"/>
                  <a:pt x="979356" y="21901"/>
                  <a:pt x="1012870" y="4262"/>
                </a:cubicBezTo>
                <a:cubicBezTo>
                  <a:pt x="1046384" y="-13377"/>
                  <a:pt x="972300" y="27545"/>
                  <a:pt x="902803" y="57178"/>
                </a:cubicBezTo>
                <a:cubicBezTo>
                  <a:pt x="833306" y="86811"/>
                  <a:pt x="739115" y="149254"/>
                  <a:pt x="595887" y="182062"/>
                </a:cubicBezTo>
                <a:cubicBezTo>
                  <a:pt x="452659" y="214870"/>
                  <a:pt x="136923" y="257203"/>
                  <a:pt x="43437" y="254028"/>
                </a:cubicBezTo>
                <a:cubicBezTo>
                  <a:pt x="-50049" y="250853"/>
                  <a:pt x="36734" y="202170"/>
                  <a:pt x="34970" y="163012"/>
                </a:cubicBezTo>
                <a:cubicBezTo>
                  <a:pt x="33206" y="123854"/>
                  <a:pt x="30031" y="2145"/>
                  <a:pt x="28620" y="42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: 図形 273">
            <a:extLst>
              <a:ext uri="{FF2B5EF4-FFF2-40B4-BE49-F238E27FC236}">
                <a16:creationId xmlns:a16="http://schemas.microsoft.com/office/drawing/2014/main" id="{4696BC67-5268-4111-9CF0-7BC20C9070ED}"/>
              </a:ext>
            </a:extLst>
          </p:cNvPr>
          <p:cNvSpPr/>
          <p:nvPr/>
        </p:nvSpPr>
        <p:spPr>
          <a:xfrm>
            <a:off x="4731866" y="8150977"/>
            <a:ext cx="383411" cy="255027"/>
          </a:xfrm>
          <a:custGeom>
            <a:avLst/>
            <a:gdLst>
              <a:gd name="connsiteX0" fmla="*/ 6822 w 383411"/>
              <a:gd name="connsiteY0" fmla="*/ 254836 h 255027"/>
              <a:gd name="connsiteX1" fmla="*/ 5234 w 383411"/>
              <a:gd name="connsiteY1" fmla="*/ 150061 h 255027"/>
              <a:gd name="connsiteX2" fmla="*/ 75084 w 383411"/>
              <a:gd name="connsiteY2" fmla="*/ 59573 h 255027"/>
              <a:gd name="connsiteX3" fmla="*/ 173509 w 383411"/>
              <a:gd name="connsiteY3" fmla="*/ 4011 h 255027"/>
              <a:gd name="connsiteX4" fmla="*/ 294159 w 383411"/>
              <a:gd name="connsiteY4" fmla="*/ 15123 h 255027"/>
              <a:gd name="connsiteX5" fmla="*/ 375122 w 383411"/>
              <a:gd name="connsiteY5" fmla="*/ 100848 h 255027"/>
              <a:gd name="connsiteX6" fmla="*/ 381472 w 383411"/>
              <a:gd name="connsiteY6" fmla="*/ 172286 h 255027"/>
              <a:gd name="connsiteX7" fmla="*/ 381472 w 383411"/>
              <a:gd name="connsiteY7" fmla="*/ 240548 h 255027"/>
              <a:gd name="connsiteX8" fmla="*/ 368772 w 383411"/>
              <a:gd name="connsiteY8" fmla="*/ 137361 h 255027"/>
              <a:gd name="connsiteX9" fmla="*/ 359247 w 383411"/>
              <a:gd name="connsiteY9" fmla="*/ 105611 h 255027"/>
              <a:gd name="connsiteX10" fmla="*/ 302097 w 383411"/>
              <a:gd name="connsiteY10" fmla="*/ 42111 h 255027"/>
              <a:gd name="connsiteX11" fmla="*/ 202084 w 383411"/>
              <a:gd name="connsiteY11" fmla="*/ 19886 h 255027"/>
              <a:gd name="connsiteX12" fmla="*/ 86197 w 383411"/>
              <a:gd name="connsiteY12" fmla="*/ 65923 h 255027"/>
              <a:gd name="connsiteX13" fmla="*/ 21109 w 383411"/>
              <a:gd name="connsiteY13" fmla="*/ 173873 h 255027"/>
              <a:gd name="connsiteX14" fmla="*/ 6822 w 383411"/>
              <a:gd name="connsiteY14" fmla="*/ 254836 h 25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411" h="255027">
                <a:moveTo>
                  <a:pt x="6822" y="254836"/>
                </a:moveTo>
                <a:cubicBezTo>
                  <a:pt x="4176" y="250867"/>
                  <a:pt x="-6143" y="182605"/>
                  <a:pt x="5234" y="150061"/>
                </a:cubicBezTo>
                <a:cubicBezTo>
                  <a:pt x="16611" y="117517"/>
                  <a:pt x="47038" y="83915"/>
                  <a:pt x="75084" y="59573"/>
                </a:cubicBezTo>
                <a:cubicBezTo>
                  <a:pt x="103130" y="35231"/>
                  <a:pt x="136997" y="11419"/>
                  <a:pt x="173509" y="4011"/>
                </a:cubicBezTo>
                <a:cubicBezTo>
                  <a:pt x="210021" y="-3397"/>
                  <a:pt x="260557" y="-1017"/>
                  <a:pt x="294159" y="15123"/>
                </a:cubicBezTo>
                <a:cubicBezTo>
                  <a:pt x="327761" y="31262"/>
                  <a:pt x="360570" y="74654"/>
                  <a:pt x="375122" y="100848"/>
                </a:cubicBezTo>
                <a:cubicBezTo>
                  <a:pt x="389674" y="127042"/>
                  <a:pt x="380414" y="149003"/>
                  <a:pt x="381472" y="172286"/>
                </a:cubicBezTo>
                <a:cubicBezTo>
                  <a:pt x="382530" y="195569"/>
                  <a:pt x="383589" y="246369"/>
                  <a:pt x="381472" y="240548"/>
                </a:cubicBezTo>
                <a:cubicBezTo>
                  <a:pt x="379355" y="234727"/>
                  <a:pt x="372476" y="159851"/>
                  <a:pt x="368772" y="137361"/>
                </a:cubicBezTo>
                <a:cubicBezTo>
                  <a:pt x="365068" y="114871"/>
                  <a:pt x="370360" y="121486"/>
                  <a:pt x="359247" y="105611"/>
                </a:cubicBezTo>
                <a:cubicBezTo>
                  <a:pt x="348135" y="89736"/>
                  <a:pt x="328291" y="56398"/>
                  <a:pt x="302097" y="42111"/>
                </a:cubicBezTo>
                <a:cubicBezTo>
                  <a:pt x="275903" y="27824"/>
                  <a:pt x="238067" y="15917"/>
                  <a:pt x="202084" y="19886"/>
                </a:cubicBezTo>
                <a:cubicBezTo>
                  <a:pt x="166101" y="23855"/>
                  <a:pt x="116360" y="40258"/>
                  <a:pt x="86197" y="65923"/>
                </a:cubicBezTo>
                <a:cubicBezTo>
                  <a:pt x="56034" y="91588"/>
                  <a:pt x="32486" y="147679"/>
                  <a:pt x="21109" y="173873"/>
                </a:cubicBezTo>
                <a:cubicBezTo>
                  <a:pt x="9732" y="200067"/>
                  <a:pt x="9468" y="258805"/>
                  <a:pt x="6822" y="2548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: 図形 274">
            <a:extLst>
              <a:ext uri="{FF2B5EF4-FFF2-40B4-BE49-F238E27FC236}">
                <a16:creationId xmlns:a16="http://schemas.microsoft.com/office/drawing/2014/main" id="{1E2976B6-BB3E-4EF1-BBAD-1009E449A31C}"/>
              </a:ext>
            </a:extLst>
          </p:cNvPr>
          <p:cNvSpPr/>
          <p:nvPr/>
        </p:nvSpPr>
        <p:spPr>
          <a:xfrm>
            <a:off x="4862125" y="8375502"/>
            <a:ext cx="203687" cy="84014"/>
          </a:xfrm>
          <a:custGeom>
            <a:avLst/>
            <a:gdLst>
              <a:gd name="connsiteX0" fmla="*/ 388 w 203687"/>
              <a:gd name="connsiteY0" fmla="*/ 17611 h 84014"/>
              <a:gd name="connsiteX1" fmla="*/ 55950 w 203687"/>
              <a:gd name="connsiteY1" fmla="*/ 77936 h 84014"/>
              <a:gd name="connsiteX2" fmla="*/ 122625 w 203687"/>
              <a:gd name="connsiteY2" fmla="*/ 77936 h 84014"/>
              <a:gd name="connsiteX3" fmla="*/ 175013 w 203687"/>
              <a:gd name="connsiteY3" fmla="*/ 62061 h 84014"/>
              <a:gd name="connsiteX4" fmla="*/ 192475 w 203687"/>
              <a:gd name="connsiteY4" fmla="*/ 35073 h 84014"/>
              <a:gd name="connsiteX5" fmla="*/ 202000 w 203687"/>
              <a:gd name="connsiteY5" fmla="*/ 148 h 84014"/>
              <a:gd name="connsiteX6" fmla="*/ 197238 w 203687"/>
              <a:gd name="connsiteY6" fmla="*/ 49361 h 84014"/>
              <a:gd name="connsiteX7" fmla="*/ 141675 w 203687"/>
              <a:gd name="connsiteY7" fmla="*/ 79523 h 84014"/>
              <a:gd name="connsiteX8" fmla="*/ 36900 w 203687"/>
              <a:gd name="connsiteY8" fmla="*/ 79523 h 84014"/>
              <a:gd name="connsiteX9" fmla="*/ 388 w 203687"/>
              <a:gd name="connsiteY9" fmla="*/ 17611 h 8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687" h="84014">
                <a:moveTo>
                  <a:pt x="388" y="17611"/>
                </a:moveTo>
                <a:cubicBezTo>
                  <a:pt x="3563" y="17346"/>
                  <a:pt x="35577" y="67882"/>
                  <a:pt x="55950" y="77936"/>
                </a:cubicBezTo>
                <a:cubicBezTo>
                  <a:pt x="76323" y="87990"/>
                  <a:pt x="102781" y="80582"/>
                  <a:pt x="122625" y="77936"/>
                </a:cubicBezTo>
                <a:cubicBezTo>
                  <a:pt x="142469" y="75290"/>
                  <a:pt x="163371" y="69205"/>
                  <a:pt x="175013" y="62061"/>
                </a:cubicBezTo>
                <a:cubicBezTo>
                  <a:pt x="186655" y="54917"/>
                  <a:pt x="187977" y="45392"/>
                  <a:pt x="192475" y="35073"/>
                </a:cubicBezTo>
                <a:cubicBezTo>
                  <a:pt x="196973" y="24754"/>
                  <a:pt x="201206" y="-2233"/>
                  <a:pt x="202000" y="148"/>
                </a:cubicBezTo>
                <a:cubicBezTo>
                  <a:pt x="202794" y="2529"/>
                  <a:pt x="207292" y="36132"/>
                  <a:pt x="197238" y="49361"/>
                </a:cubicBezTo>
                <a:cubicBezTo>
                  <a:pt x="187184" y="62590"/>
                  <a:pt x="168398" y="74496"/>
                  <a:pt x="141675" y="79523"/>
                </a:cubicBezTo>
                <a:cubicBezTo>
                  <a:pt x="114952" y="84550"/>
                  <a:pt x="59919" y="86402"/>
                  <a:pt x="36900" y="79523"/>
                </a:cubicBezTo>
                <a:cubicBezTo>
                  <a:pt x="13881" y="72644"/>
                  <a:pt x="-2787" y="17876"/>
                  <a:pt x="388" y="176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: 図形 275">
            <a:extLst>
              <a:ext uri="{FF2B5EF4-FFF2-40B4-BE49-F238E27FC236}">
                <a16:creationId xmlns:a16="http://schemas.microsoft.com/office/drawing/2014/main" id="{80AF0C31-F3D8-4365-BD91-C1A088868CB7}"/>
              </a:ext>
            </a:extLst>
          </p:cNvPr>
          <p:cNvSpPr/>
          <p:nvPr/>
        </p:nvSpPr>
        <p:spPr>
          <a:xfrm>
            <a:off x="4903354" y="8393100"/>
            <a:ext cx="145188" cy="40700"/>
          </a:xfrm>
          <a:custGeom>
            <a:avLst/>
            <a:gdLst>
              <a:gd name="connsiteX0" fmla="*/ 2021 w 145188"/>
              <a:gd name="connsiteY0" fmla="*/ 3188 h 40700"/>
              <a:gd name="connsiteX1" fmla="*/ 40121 w 145188"/>
              <a:gd name="connsiteY1" fmla="*/ 38113 h 40700"/>
              <a:gd name="connsiteX2" fmla="*/ 81396 w 145188"/>
              <a:gd name="connsiteY2" fmla="*/ 36525 h 40700"/>
              <a:gd name="connsiteX3" fmla="*/ 121084 w 145188"/>
              <a:gd name="connsiteY3" fmla="*/ 23825 h 40700"/>
              <a:gd name="connsiteX4" fmla="*/ 144896 w 145188"/>
              <a:gd name="connsiteY4" fmla="*/ 13 h 40700"/>
              <a:gd name="connsiteX5" fmla="*/ 105209 w 145188"/>
              <a:gd name="connsiteY5" fmla="*/ 20650 h 40700"/>
              <a:gd name="connsiteX6" fmla="*/ 2021 w 145188"/>
              <a:gd name="connsiteY6" fmla="*/ 3188 h 4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188" h="40700">
                <a:moveTo>
                  <a:pt x="2021" y="3188"/>
                </a:moveTo>
                <a:cubicBezTo>
                  <a:pt x="-8827" y="6098"/>
                  <a:pt x="26892" y="32557"/>
                  <a:pt x="40121" y="38113"/>
                </a:cubicBezTo>
                <a:cubicBezTo>
                  <a:pt x="53350" y="43669"/>
                  <a:pt x="67902" y="38906"/>
                  <a:pt x="81396" y="36525"/>
                </a:cubicBezTo>
                <a:cubicBezTo>
                  <a:pt x="94890" y="34144"/>
                  <a:pt x="110501" y="29910"/>
                  <a:pt x="121084" y="23825"/>
                </a:cubicBezTo>
                <a:cubicBezTo>
                  <a:pt x="131667" y="17740"/>
                  <a:pt x="147542" y="542"/>
                  <a:pt x="144896" y="13"/>
                </a:cubicBezTo>
                <a:cubicBezTo>
                  <a:pt x="142250" y="-516"/>
                  <a:pt x="123994" y="14565"/>
                  <a:pt x="105209" y="20650"/>
                </a:cubicBezTo>
                <a:cubicBezTo>
                  <a:pt x="86424" y="26735"/>
                  <a:pt x="12869" y="278"/>
                  <a:pt x="2021" y="31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: 図形 276">
            <a:extLst>
              <a:ext uri="{FF2B5EF4-FFF2-40B4-BE49-F238E27FC236}">
                <a16:creationId xmlns:a16="http://schemas.microsoft.com/office/drawing/2014/main" id="{BDC15C20-F2F5-4CF4-B6CA-3DADF0C6D954}"/>
              </a:ext>
            </a:extLst>
          </p:cNvPr>
          <p:cNvSpPr/>
          <p:nvPr/>
        </p:nvSpPr>
        <p:spPr>
          <a:xfrm>
            <a:off x="4732528" y="8412006"/>
            <a:ext cx="247420" cy="549744"/>
          </a:xfrm>
          <a:custGeom>
            <a:avLst/>
            <a:gdLst>
              <a:gd name="connsiteX0" fmla="*/ 1397 w 247420"/>
              <a:gd name="connsiteY0" fmla="*/ 157 h 549744"/>
              <a:gd name="connsiteX1" fmla="*/ 28385 w 247420"/>
              <a:gd name="connsiteY1" fmla="*/ 81119 h 549744"/>
              <a:gd name="connsiteX2" fmla="*/ 74422 w 247420"/>
              <a:gd name="connsiteY2" fmla="*/ 133507 h 549744"/>
              <a:gd name="connsiteX3" fmla="*/ 101410 w 247420"/>
              <a:gd name="connsiteY3" fmla="*/ 217644 h 549744"/>
              <a:gd name="connsiteX4" fmla="*/ 117285 w 247420"/>
              <a:gd name="connsiteY4" fmla="*/ 297019 h 549744"/>
              <a:gd name="connsiteX5" fmla="*/ 128397 w 247420"/>
              <a:gd name="connsiteY5" fmla="*/ 363694 h 549744"/>
              <a:gd name="connsiteX6" fmla="*/ 242697 w 247420"/>
              <a:gd name="connsiteY6" fmla="*/ 543082 h 549744"/>
              <a:gd name="connsiteX7" fmla="*/ 218885 w 247420"/>
              <a:gd name="connsiteY7" fmla="*/ 498632 h 549744"/>
              <a:gd name="connsiteX8" fmla="*/ 156972 w 247420"/>
              <a:gd name="connsiteY8" fmla="*/ 377982 h 549744"/>
              <a:gd name="connsiteX9" fmla="*/ 129985 w 247420"/>
              <a:gd name="connsiteY9" fmla="*/ 303369 h 549744"/>
              <a:gd name="connsiteX10" fmla="*/ 117285 w 247420"/>
              <a:gd name="connsiteY10" fmla="*/ 168432 h 549744"/>
              <a:gd name="connsiteX11" fmla="*/ 71247 w 247420"/>
              <a:gd name="connsiteY11" fmla="*/ 103344 h 549744"/>
              <a:gd name="connsiteX12" fmla="*/ 1397 w 247420"/>
              <a:gd name="connsiteY12" fmla="*/ 157 h 54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7420" h="549744">
                <a:moveTo>
                  <a:pt x="1397" y="157"/>
                </a:moveTo>
                <a:cubicBezTo>
                  <a:pt x="-5747" y="-3547"/>
                  <a:pt x="16214" y="58894"/>
                  <a:pt x="28385" y="81119"/>
                </a:cubicBezTo>
                <a:cubicBezTo>
                  <a:pt x="40556" y="103344"/>
                  <a:pt x="62251" y="110753"/>
                  <a:pt x="74422" y="133507"/>
                </a:cubicBezTo>
                <a:cubicBezTo>
                  <a:pt x="86593" y="156261"/>
                  <a:pt x="94266" y="190392"/>
                  <a:pt x="101410" y="217644"/>
                </a:cubicBezTo>
                <a:cubicBezTo>
                  <a:pt x="108554" y="244896"/>
                  <a:pt x="112787" y="272678"/>
                  <a:pt x="117285" y="297019"/>
                </a:cubicBezTo>
                <a:cubicBezTo>
                  <a:pt x="121783" y="321360"/>
                  <a:pt x="107495" y="322684"/>
                  <a:pt x="128397" y="363694"/>
                </a:cubicBezTo>
                <a:cubicBezTo>
                  <a:pt x="149299" y="404705"/>
                  <a:pt x="227616" y="520592"/>
                  <a:pt x="242697" y="543082"/>
                </a:cubicBezTo>
                <a:cubicBezTo>
                  <a:pt x="257778" y="565572"/>
                  <a:pt x="233173" y="526149"/>
                  <a:pt x="218885" y="498632"/>
                </a:cubicBezTo>
                <a:cubicBezTo>
                  <a:pt x="204598" y="471115"/>
                  <a:pt x="171789" y="410526"/>
                  <a:pt x="156972" y="377982"/>
                </a:cubicBezTo>
                <a:cubicBezTo>
                  <a:pt x="142155" y="345438"/>
                  <a:pt x="136600" y="338294"/>
                  <a:pt x="129985" y="303369"/>
                </a:cubicBezTo>
                <a:cubicBezTo>
                  <a:pt x="123371" y="268444"/>
                  <a:pt x="127075" y="201770"/>
                  <a:pt x="117285" y="168432"/>
                </a:cubicBezTo>
                <a:cubicBezTo>
                  <a:pt x="107495" y="135094"/>
                  <a:pt x="90033" y="129273"/>
                  <a:pt x="71247" y="103344"/>
                </a:cubicBezTo>
                <a:cubicBezTo>
                  <a:pt x="52462" y="77415"/>
                  <a:pt x="8541" y="3861"/>
                  <a:pt x="1397" y="1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: 図形 277">
            <a:extLst>
              <a:ext uri="{FF2B5EF4-FFF2-40B4-BE49-F238E27FC236}">
                <a16:creationId xmlns:a16="http://schemas.microsoft.com/office/drawing/2014/main" id="{DBD28F87-E10E-4F2B-B10E-B2404B7A1D45}"/>
              </a:ext>
            </a:extLst>
          </p:cNvPr>
          <p:cNvSpPr/>
          <p:nvPr/>
        </p:nvSpPr>
        <p:spPr>
          <a:xfrm>
            <a:off x="5119665" y="8393067"/>
            <a:ext cx="163957" cy="373585"/>
          </a:xfrm>
          <a:custGeom>
            <a:avLst/>
            <a:gdLst>
              <a:gd name="connsiteX0" fmla="*/ 23 w 163957"/>
              <a:gd name="connsiteY0" fmla="*/ 46 h 373585"/>
              <a:gd name="connsiteX1" fmla="*/ 79398 w 163957"/>
              <a:gd name="connsiteY1" fmla="*/ 109583 h 373585"/>
              <a:gd name="connsiteX2" fmla="*/ 122260 w 163957"/>
              <a:gd name="connsiteY2" fmla="*/ 177846 h 373585"/>
              <a:gd name="connsiteX3" fmla="*/ 125435 w 163957"/>
              <a:gd name="connsiteY3" fmla="*/ 215946 h 373585"/>
              <a:gd name="connsiteX4" fmla="*/ 111148 w 163957"/>
              <a:gd name="connsiteY4" fmla="*/ 261983 h 373585"/>
              <a:gd name="connsiteX5" fmla="*/ 125435 w 163957"/>
              <a:gd name="connsiteY5" fmla="*/ 242933 h 373585"/>
              <a:gd name="connsiteX6" fmla="*/ 155598 w 163957"/>
              <a:gd name="connsiteY6" fmla="*/ 250871 h 373585"/>
              <a:gd name="connsiteX7" fmla="*/ 160360 w 163957"/>
              <a:gd name="connsiteY7" fmla="*/ 295321 h 373585"/>
              <a:gd name="connsiteX8" fmla="*/ 155598 w 163957"/>
              <a:gd name="connsiteY8" fmla="*/ 373108 h 373585"/>
              <a:gd name="connsiteX9" fmla="*/ 161948 w 163957"/>
              <a:gd name="connsiteY9" fmla="*/ 255633 h 373585"/>
              <a:gd name="connsiteX10" fmla="*/ 114323 w 163957"/>
              <a:gd name="connsiteY10" fmla="*/ 181021 h 373585"/>
              <a:gd name="connsiteX11" fmla="*/ 71460 w 163957"/>
              <a:gd name="connsiteY11" fmla="*/ 96883 h 373585"/>
              <a:gd name="connsiteX12" fmla="*/ 23 w 163957"/>
              <a:gd name="connsiteY12" fmla="*/ 46 h 37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957" h="373585">
                <a:moveTo>
                  <a:pt x="23" y="46"/>
                </a:moveTo>
                <a:cubicBezTo>
                  <a:pt x="1346" y="2163"/>
                  <a:pt x="59025" y="79950"/>
                  <a:pt x="79398" y="109583"/>
                </a:cubicBezTo>
                <a:cubicBezTo>
                  <a:pt x="99771" y="139216"/>
                  <a:pt x="114587" y="160119"/>
                  <a:pt x="122260" y="177846"/>
                </a:cubicBezTo>
                <a:cubicBezTo>
                  <a:pt x="129933" y="195573"/>
                  <a:pt x="127287" y="201923"/>
                  <a:pt x="125435" y="215946"/>
                </a:cubicBezTo>
                <a:cubicBezTo>
                  <a:pt x="123583" y="229969"/>
                  <a:pt x="111148" y="257485"/>
                  <a:pt x="111148" y="261983"/>
                </a:cubicBezTo>
                <a:cubicBezTo>
                  <a:pt x="111148" y="266481"/>
                  <a:pt x="118027" y="244785"/>
                  <a:pt x="125435" y="242933"/>
                </a:cubicBezTo>
                <a:cubicBezTo>
                  <a:pt x="132843" y="241081"/>
                  <a:pt x="149777" y="242140"/>
                  <a:pt x="155598" y="250871"/>
                </a:cubicBezTo>
                <a:cubicBezTo>
                  <a:pt x="161419" y="259602"/>
                  <a:pt x="160360" y="274948"/>
                  <a:pt x="160360" y="295321"/>
                </a:cubicBezTo>
                <a:cubicBezTo>
                  <a:pt x="160360" y="315694"/>
                  <a:pt x="155333" y="379723"/>
                  <a:pt x="155598" y="373108"/>
                </a:cubicBezTo>
                <a:cubicBezTo>
                  <a:pt x="155863" y="366493"/>
                  <a:pt x="168827" y="287648"/>
                  <a:pt x="161948" y="255633"/>
                </a:cubicBezTo>
                <a:cubicBezTo>
                  <a:pt x="155069" y="223619"/>
                  <a:pt x="129404" y="207479"/>
                  <a:pt x="114323" y="181021"/>
                </a:cubicBezTo>
                <a:cubicBezTo>
                  <a:pt x="99242" y="154563"/>
                  <a:pt x="90246" y="125194"/>
                  <a:pt x="71460" y="96883"/>
                </a:cubicBezTo>
                <a:cubicBezTo>
                  <a:pt x="52675" y="68573"/>
                  <a:pt x="-1300" y="-2071"/>
                  <a:pt x="23" y="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F1D1C3EF-49D9-4631-989E-9A2C5F3A3387}"/>
              </a:ext>
            </a:extLst>
          </p:cNvPr>
          <p:cNvSpPr/>
          <p:nvPr/>
        </p:nvSpPr>
        <p:spPr>
          <a:xfrm>
            <a:off x="4735932" y="8386166"/>
            <a:ext cx="386042" cy="148008"/>
          </a:xfrm>
          <a:custGeom>
            <a:avLst/>
            <a:gdLst>
              <a:gd name="connsiteX0" fmla="*/ 1168 w 386042"/>
              <a:gd name="connsiteY0" fmla="*/ 33934 h 148008"/>
              <a:gd name="connsiteX1" fmla="*/ 113881 w 386042"/>
              <a:gd name="connsiteY1" fmla="*/ 127597 h 148008"/>
              <a:gd name="connsiteX2" fmla="*/ 256756 w 386042"/>
              <a:gd name="connsiteY2" fmla="*/ 146647 h 148008"/>
              <a:gd name="connsiteX3" fmla="*/ 317081 w 386042"/>
              <a:gd name="connsiteY3" fmla="*/ 103784 h 148008"/>
              <a:gd name="connsiteX4" fmla="*/ 385343 w 386042"/>
              <a:gd name="connsiteY4" fmla="*/ 597 h 148008"/>
              <a:gd name="connsiteX5" fmla="*/ 347243 w 386042"/>
              <a:gd name="connsiteY5" fmla="*/ 64097 h 148008"/>
              <a:gd name="connsiteX6" fmla="*/ 264693 w 386042"/>
              <a:gd name="connsiteY6" fmla="*/ 121247 h 148008"/>
              <a:gd name="connsiteX7" fmla="*/ 185318 w 386042"/>
              <a:gd name="connsiteY7" fmla="*/ 127597 h 148008"/>
              <a:gd name="connsiteX8" fmla="*/ 1168 w 386042"/>
              <a:gd name="connsiteY8" fmla="*/ 33934 h 14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042" h="148008">
                <a:moveTo>
                  <a:pt x="1168" y="33934"/>
                </a:moveTo>
                <a:cubicBezTo>
                  <a:pt x="-10738" y="33934"/>
                  <a:pt x="71283" y="108812"/>
                  <a:pt x="113881" y="127597"/>
                </a:cubicBezTo>
                <a:cubicBezTo>
                  <a:pt x="156479" y="146382"/>
                  <a:pt x="222889" y="150616"/>
                  <a:pt x="256756" y="146647"/>
                </a:cubicBezTo>
                <a:cubicBezTo>
                  <a:pt x="290623" y="142678"/>
                  <a:pt x="295650" y="128126"/>
                  <a:pt x="317081" y="103784"/>
                </a:cubicBezTo>
                <a:cubicBezTo>
                  <a:pt x="338512" y="79442"/>
                  <a:pt x="380316" y="7211"/>
                  <a:pt x="385343" y="597"/>
                </a:cubicBezTo>
                <a:cubicBezTo>
                  <a:pt x="390370" y="-6017"/>
                  <a:pt x="367351" y="43989"/>
                  <a:pt x="347243" y="64097"/>
                </a:cubicBezTo>
                <a:cubicBezTo>
                  <a:pt x="327135" y="84205"/>
                  <a:pt x="291680" y="110664"/>
                  <a:pt x="264693" y="121247"/>
                </a:cubicBezTo>
                <a:cubicBezTo>
                  <a:pt x="237706" y="131830"/>
                  <a:pt x="226328" y="136064"/>
                  <a:pt x="185318" y="127597"/>
                </a:cubicBezTo>
                <a:cubicBezTo>
                  <a:pt x="144308" y="119130"/>
                  <a:pt x="13074" y="33934"/>
                  <a:pt x="1168" y="339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3942B2FD-9251-46FF-A086-7C3CCAE03DA0}"/>
              </a:ext>
            </a:extLst>
          </p:cNvPr>
          <p:cNvSpPr/>
          <p:nvPr/>
        </p:nvSpPr>
        <p:spPr>
          <a:xfrm>
            <a:off x="4752896" y="8403142"/>
            <a:ext cx="383578" cy="167856"/>
          </a:xfrm>
          <a:custGeom>
            <a:avLst/>
            <a:gdLst>
              <a:gd name="connsiteX0" fmla="*/ 381079 w 383578"/>
              <a:gd name="connsiteY0" fmla="*/ 1083 h 167856"/>
              <a:gd name="connsiteX1" fmla="*/ 349329 w 383578"/>
              <a:gd name="connsiteY1" fmla="*/ 67758 h 167856"/>
              <a:gd name="connsiteX2" fmla="*/ 279479 w 383578"/>
              <a:gd name="connsiteY2" fmla="*/ 123321 h 167856"/>
              <a:gd name="connsiteX3" fmla="*/ 201692 w 383578"/>
              <a:gd name="connsiteY3" fmla="*/ 164596 h 167856"/>
              <a:gd name="connsiteX4" fmla="*/ 135017 w 383578"/>
              <a:gd name="connsiteY4" fmla="*/ 159833 h 167856"/>
              <a:gd name="connsiteX5" fmla="*/ 60404 w 383578"/>
              <a:gd name="connsiteY5" fmla="*/ 116971 h 167856"/>
              <a:gd name="connsiteX6" fmla="*/ 79 w 383578"/>
              <a:gd name="connsiteY6" fmla="*/ 45533 h 167856"/>
              <a:gd name="connsiteX7" fmla="*/ 50879 w 383578"/>
              <a:gd name="connsiteY7" fmla="*/ 116971 h 167856"/>
              <a:gd name="connsiteX8" fmla="*/ 179467 w 383578"/>
              <a:gd name="connsiteY8" fmla="*/ 156658 h 167856"/>
              <a:gd name="connsiteX9" fmla="*/ 285829 w 383578"/>
              <a:gd name="connsiteY9" fmla="*/ 124908 h 167856"/>
              <a:gd name="connsiteX10" fmla="*/ 381079 w 383578"/>
              <a:gd name="connsiteY10" fmla="*/ 1083 h 16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578" h="167856">
                <a:moveTo>
                  <a:pt x="381079" y="1083"/>
                </a:moveTo>
                <a:cubicBezTo>
                  <a:pt x="391662" y="-8442"/>
                  <a:pt x="366262" y="47385"/>
                  <a:pt x="349329" y="67758"/>
                </a:cubicBezTo>
                <a:cubicBezTo>
                  <a:pt x="332396" y="88131"/>
                  <a:pt x="304085" y="107181"/>
                  <a:pt x="279479" y="123321"/>
                </a:cubicBezTo>
                <a:cubicBezTo>
                  <a:pt x="254873" y="139461"/>
                  <a:pt x="225769" y="158511"/>
                  <a:pt x="201692" y="164596"/>
                </a:cubicBezTo>
                <a:cubicBezTo>
                  <a:pt x="177615" y="170681"/>
                  <a:pt x="158565" y="167770"/>
                  <a:pt x="135017" y="159833"/>
                </a:cubicBezTo>
                <a:cubicBezTo>
                  <a:pt x="111469" y="151896"/>
                  <a:pt x="82894" y="136021"/>
                  <a:pt x="60404" y="116971"/>
                </a:cubicBezTo>
                <a:cubicBezTo>
                  <a:pt x="37914" y="97921"/>
                  <a:pt x="1666" y="45533"/>
                  <a:pt x="79" y="45533"/>
                </a:cubicBezTo>
                <a:cubicBezTo>
                  <a:pt x="-1508" y="45533"/>
                  <a:pt x="20981" y="98450"/>
                  <a:pt x="50879" y="116971"/>
                </a:cubicBezTo>
                <a:cubicBezTo>
                  <a:pt x="80777" y="135492"/>
                  <a:pt x="140309" y="155335"/>
                  <a:pt x="179467" y="156658"/>
                </a:cubicBezTo>
                <a:cubicBezTo>
                  <a:pt x="218625" y="157981"/>
                  <a:pt x="251698" y="149514"/>
                  <a:pt x="285829" y="124908"/>
                </a:cubicBezTo>
                <a:cubicBezTo>
                  <a:pt x="319960" y="100302"/>
                  <a:pt x="370496" y="10608"/>
                  <a:pt x="381079" y="10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90AEB5F2-BA30-462A-AFBD-37525DFC171B}"/>
              </a:ext>
            </a:extLst>
          </p:cNvPr>
          <p:cNvSpPr/>
          <p:nvPr/>
        </p:nvSpPr>
        <p:spPr>
          <a:xfrm>
            <a:off x="4847723" y="8573774"/>
            <a:ext cx="381566" cy="168904"/>
          </a:xfrm>
          <a:custGeom>
            <a:avLst/>
            <a:gdLst>
              <a:gd name="connsiteX0" fmla="*/ 381502 w 381566"/>
              <a:gd name="connsiteY0" fmla="*/ 314 h 168904"/>
              <a:gd name="connsiteX1" fmla="*/ 344990 w 381566"/>
              <a:gd name="connsiteY1" fmla="*/ 93976 h 168904"/>
              <a:gd name="connsiteX2" fmla="*/ 270377 w 381566"/>
              <a:gd name="connsiteY2" fmla="*/ 154301 h 168904"/>
              <a:gd name="connsiteX3" fmla="*/ 179890 w 381566"/>
              <a:gd name="connsiteY3" fmla="*/ 168589 h 168904"/>
              <a:gd name="connsiteX4" fmla="*/ 116390 w 381566"/>
              <a:gd name="connsiteY4" fmla="*/ 154301 h 168904"/>
              <a:gd name="connsiteX5" fmla="*/ 2090 w 381566"/>
              <a:gd name="connsiteY5" fmla="*/ 60639 h 168904"/>
              <a:gd name="connsiteX6" fmla="*/ 51302 w 381566"/>
              <a:gd name="connsiteY6" fmla="*/ 103501 h 168904"/>
              <a:gd name="connsiteX7" fmla="*/ 160840 w 381566"/>
              <a:gd name="connsiteY7" fmla="*/ 154301 h 168904"/>
              <a:gd name="connsiteX8" fmla="*/ 308477 w 381566"/>
              <a:gd name="connsiteY8" fmla="*/ 124139 h 168904"/>
              <a:gd name="connsiteX9" fmla="*/ 352927 w 381566"/>
              <a:gd name="connsiteY9" fmla="*/ 65401 h 168904"/>
              <a:gd name="connsiteX10" fmla="*/ 381502 w 381566"/>
              <a:gd name="connsiteY10" fmla="*/ 314 h 16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566" h="168904">
                <a:moveTo>
                  <a:pt x="381502" y="314"/>
                </a:moveTo>
                <a:cubicBezTo>
                  <a:pt x="380179" y="5076"/>
                  <a:pt x="363511" y="68312"/>
                  <a:pt x="344990" y="93976"/>
                </a:cubicBezTo>
                <a:cubicBezTo>
                  <a:pt x="326469" y="119640"/>
                  <a:pt x="297894" y="141866"/>
                  <a:pt x="270377" y="154301"/>
                </a:cubicBezTo>
                <a:cubicBezTo>
                  <a:pt x="242860" y="166737"/>
                  <a:pt x="205554" y="168589"/>
                  <a:pt x="179890" y="168589"/>
                </a:cubicBezTo>
                <a:cubicBezTo>
                  <a:pt x="154226" y="168589"/>
                  <a:pt x="146023" y="172293"/>
                  <a:pt x="116390" y="154301"/>
                </a:cubicBezTo>
                <a:cubicBezTo>
                  <a:pt x="86757" y="136309"/>
                  <a:pt x="12938" y="69106"/>
                  <a:pt x="2090" y="60639"/>
                </a:cubicBezTo>
                <a:cubicBezTo>
                  <a:pt x="-8758" y="52172"/>
                  <a:pt x="24844" y="87891"/>
                  <a:pt x="51302" y="103501"/>
                </a:cubicBezTo>
                <a:cubicBezTo>
                  <a:pt x="77760" y="119111"/>
                  <a:pt x="117978" y="150861"/>
                  <a:pt x="160840" y="154301"/>
                </a:cubicBezTo>
                <a:cubicBezTo>
                  <a:pt x="203702" y="157741"/>
                  <a:pt x="276462" y="138956"/>
                  <a:pt x="308477" y="124139"/>
                </a:cubicBezTo>
                <a:cubicBezTo>
                  <a:pt x="340491" y="109322"/>
                  <a:pt x="342344" y="84716"/>
                  <a:pt x="352927" y="65401"/>
                </a:cubicBezTo>
                <a:cubicBezTo>
                  <a:pt x="363510" y="46086"/>
                  <a:pt x="382825" y="-4448"/>
                  <a:pt x="381502" y="3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5646DBB4-1366-4279-A326-95AFF70E5D07}"/>
              </a:ext>
            </a:extLst>
          </p:cNvPr>
          <p:cNvSpPr/>
          <p:nvPr/>
        </p:nvSpPr>
        <p:spPr>
          <a:xfrm>
            <a:off x="5070866" y="8601059"/>
            <a:ext cx="176305" cy="183205"/>
          </a:xfrm>
          <a:custGeom>
            <a:avLst/>
            <a:gdLst>
              <a:gd name="connsiteX0" fmla="*/ 175822 w 176305"/>
              <a:gd name="connsiteY0" fmla="*/ 16 h 183205"/>
              <a:gd name="connsiteX1" fmla="*/ 121847 w 176305"/>
              <a:gd name="connsiteY1" fmla="*/ 106379 h 183205"/>
              <a:gd name="connsiteX2" fmla="*/ 42472 w 176305"/>
              <a:gd name="connsiteY2" fmla="*/ 166704 h 183205"/>
              <a:gd name="connsiteX3" fmla="*/ 1197 w 176305"/>
              <a:gd name="connsiteY3" fmla="*/ 182579 h 183205"/>
              <a:gd name="connsiteX4" fmla="*/ 86922 w 176305"/>
              <a:gd name="connsiteY4" fmla="*/ 150829 h 183205"/>
              <a:gd name="connsiteX5" fmla="*/ 144072 w 176305"/>
              <a:gd name="connsiteY5" fmla="*/ 114316 h 183205"/>
              <a:gd name="connsiteX6" fmla="*/ 175822 w 176305"/>
              <a:gd name="connsiteY6" fmla="*/ 16 h 18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305" h="183205">
                <a:moveTo>
                  <a:pt x="175822" y="16"/>
                </a:moveTo>
                <a:cubicBezTo>
                  <a:pt x="172118" y="-1307"/>
                  <a:pt x="144072" y="78598"/>
                  <a:pt x="121847" y="106379"/>
                </a:cubicBezTo>
                <a:cubicBezTo>
                  <a:pt x="99622" y="134160"/>
                  <a:pt x="62580" y="154004"/>
                  <a:pt x="42472" y="166704"/>
                </a:cubicBezTo>
                <a:cubicBezTo>
                  <a:pt x="22364" y="179404"/>
                  <a:pt x="-6211" y="185225"/>
                  <a:pt x="1197" y="182579"/>
                </a:cubicBezTo>
                <a:cubicBezTo>
                  <a:pt x="8605" y="179933"/>
                  <a:pt x="63110" y="162206"/>
                  <a:pt x="86922" y="150829"/>
                </a:cubicBezTo>
                <a:cubicBezTo>
                  <a:pt x="110734" y="139452"/>
                  <a:pt x="126874" y="136012"/>
                  <a:pt x="144072" y="114316"/>
                </a:cubicBezTo>
                <a:cubicBezTo>
                  <a:pt x="161270" y="92620"/>
                  <a:pt x="179526" y="1339"/>
                  <a:pt x="175822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81201CEB-E9D6-4544-89F3-A18ACCCB75B6}"/>
              </a:ext>
            </a:extLst>
          </p:cNvPr>
          <p:cNvSpPr/>
          <p:nvPr/>
        </p:nvSpPr>
        <p:spPr>
          <a:xfrm>
            <a:off x="4848222" y="8666118"/>
            <a:ext cx="193741" cy="112757"/>
          </a:xfrm>
          <a:custGeom>
            <a:avLst/>
            <a:gdLst>
              <a:gd name="connsiteX0" fmla="*/ 3 w 193741"/>
              <a:gd name="connsiteY0" fmla="*/ 45 h 112757"/>
              <a:gd name="connsiteX1" fmla="*/ 84141 w 193741"/>
              <a:gd name="connsiteY1" fmla="*/ 96882 h 112757"/>
              <a:gd name="connsiteX2" fmla="*/ 114303 w 193741"/>
              <a:gd name="connsiteY2" fmla="*/ 107995 h 112757"/>
              <a:gd name="connsiteX3" fmla="*/ 193678 w 193741"/>
              <a:gd name="connsiteY3" fmla="*/ 112757 h 112757"/>
              <a:gd name="connsiteX4" fmla="*/ 127003 w 193741"/>
              <a:gd name="connsiteY4" fmla="*/ 106407 h 112757"/>
              <a:gd name="connsiteX5" fmla="*/ 87316 w 193741"/>
              <a:gd name="connsiteY5" fmla="*/ 84182 h 112757"/>
              <a:gd name="connsiteX6" fmla="*/ 3 w 193741"/>
              <a:gd name="connsiteY6" fmla="*/ 45 h 11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741" h="112757">
                <a:moveTo>
                  <a:pt x="3" y="45"/>
                </a:moveTo>
                <a:cubicBezTo>
                  <a:pt x="-526" y="2162"/>
                  <a:pt x="65091" y="78890"/>
                  <a:pt x="84141" y="96882"/>
                </a:cubicBezTo>
                <a:cubicBezTo>
                  <a:pt x="103191" y="114874"/>
                  <a:pt x="96047" y="105349"/>
                  <a:pt x="114303" y="107995"/>
                </a:cubicBezTo>
                <a:cubicBezTo>
                  <a:pt x="132559" y="110641"/>
                  <a:pt x="193678" y="112757"/>
                  <a:pt x="193678" y="112757"/>
                </a:cubicBezTo>
                <a:cubicBezTo>
                  <a:pt x="195795" y="112492"/>
                  <a:pt x="144730" y="111170"/>
                  <a:pt x="127003" y="106407"/>
                </a:cubicBezTo>
                <a:cubicBezTo>
                  <a:pt x="109276" y="101644"/>
                  <a:pt x="106366" y="97411"/>
                  <a:pt x="87316" y="84182"/>
                </a:cubicBezTo>
                <a:cubicBezTo>
                  <a:pt x="68266" y="70953"/>
                  <a:pt x="532" y="-2072"/>
                  <a:pt x="3" y="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3A7D4A9F-0A98-4B8F-9F70-D305212D4288}"/>
              </a:ext>
            </a:extLst>
          </p:cNvPr>
          <p:cNvSpPr/>
          <p:nvPr/>
        </p:nvSpPr>
        <p:spPr>
          <a:xfrm>
            <a:off x="5027471" y="8758232"/>
            <a:ext cx="243434" cy="165304"/>
          </a:xfrm>
          <a:custGeom>
            <a:avLst/>
            <a:gdLst>
              <a:gd name="connsiteX0" fmla="*/ 243029 w 243434"/>
              <a:gd name="connsiteY0" fmla="*/ 6 h 165304"/>
              <a:gd name="connsiteX1" fmla="*/ 192229 w 243434"/>
              <a:gd name="connsiteY1" fmla="*/ 93668 h 165304"/>
              <a:gd name="connsiteX2" fmla="*/ 139842 w 243434"/>
              <a:gd name="connsiteY2" fmla="*/ 149231 h 165304"/>
              <a:gd name="connsiteX3" fmla="*/ 142 w 243434"/>
              <a:gd name="connsiteY3" fmla="*/ 165106 h 165304"/>
              <a:gd name="connsiteX4" fmla="*/ 114442 w 243434"/>
              <a:gd name="connsiteY4" fmla="*/ 141293 h 165304"/>
              <a:gd name="connsiteX5" fmla="*/ 163654 w 243434"/>
              <a:gd name="connsiteY5" fmla="*/ 98431 h 165304"/>
              <a:gd name="connsiteX6" fmla="*/ 243029 w 243434"/>
              <a:gd name="connsiteY6" fmla="*/ 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34" h="165304">
                <a:moveTo>
                  <a:pt x="243029" y="6"/>
                </a:moveTo>
                <a:cubicBezTo>
                  <a:pt x="247791" y="-788"/>
                  <a:pt x="209427" y="68797"/>
                  <a:pt x="192229" y="93668"/>
                </a:cubicBezTo>
                <a:cubicBezTo>
                  <a:pt x="175031" y="118539"/>
                  <a:pt x="171856" y="137325"/>
                  <a:pt x="139842" y="149231"/>
                </a:cubicBezTo>
                <a:cubicBezTo>
                  <a:pt x="107827" y="161137"/>
                  <a:pt x="4375" y="166429"/>
                  <a:pt x="142" y="165106"/>
                </a:cubicBezTo>
                <a:cubicBezTo>
                  <a:pt x="-4091" y="163783"/>
                  <a:pt x="87190" y="152405"/>
                  <a:pt x="114442" y="141293"/>
                </a:cubicBezTo>
                <a:cubicBezTo>
                  <a:pt x="141694" y="130181"/>
                  <a:pt x="142223" y="118539"/>
                  <a:pt x="163654" y="98431"/>
                </a:cubicBezTo>
                <a:cubicBezTo>
                  <a:pt x="185085" y="78323"/>
                  <a:pt x="238267" y="800"/>
                  <a:pt x="243029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: 図形 284">
            <a:extLst>
              <a:ext uri="{FF2B5EF4-FFF2-40B4-BE49-F238E27FC236}">
                <a16:creationId xmlns:a16="http://schemas.microsoft.com/office/drawing/2014/main" id="{CBA62E84-1115-4485-A95A-7B1EE2A286E0}"/>
              </a:ext>
            </a:extLst>
          </p:cNvPr>
          <p:cNvSpPr/>
          <p:nvPr/>
        </p:nvSpPr>
        <p:spPr>
          <a:xfrm>
            <a:off x="5003746" y="7758006"/>
            <a:ext cx="456787" cy="397135"/>
          </a:xfrm>
          <a:custGeom>
            <a:avLst/>
            <a:gdLst>
              <a:gd name="connsiteX0" fmla="*/ 77842 w 456787"/>
              <a:gd name="connsiteY0" fmla="*/ 396982 h 397135"/>
              <a:gd name="connsiteX1" fmla="*/ 12754 w 456787"/>
              <a:gd name="connsiteY1" fmla="*/ 262044 h 397135"/>
              <a:gd name="connsiteX2" fmla="*/ 54 w 456787"/>
              <a:gd name="connsiteY2" fmla="*/ 204894 h 397135"/>
              <a:gd name="connsiteX3" fmla="*/ 11167 w 456787"/>
              <a:gd name="connsiteY3" fmla="*/ 135044 h 397135"/>
              <a:gd name="connsiteX4" fmla="*/ 66729 w 456787"/>
              <a:gd name="connsiteY4" fmla="*/ 69957 h 397135"/>
              <a:gd name="connsiteX5" fmla="*/ 190554 w 456787"/>
              <a:gd name="connsiteY5" fmla="*/ 8044 h 397135"/>
              <a:gd name="connsiteX6" fmla="*/ 266754 w 456787"/>
              <a:gd name="connsiteY6" fmla="*/ 6457 h 397135"/>
              <a:gd name="connsiteX7" fmla="*/ 360417 w 456787"/>
              <a:gd name="connsiteY7" fmla="*/ 60432 h 397135"/>
              <a:gd name="connsiteX8" fmla="*/ 393754 w 456787"/>
              <a:gd name="connsiteY8" fmla="*/ 114407 h 397135"/>
              <a:gd name="connsiteX9" fmla="*/ 455667 w 456787"/>
              <a:gd name="connsiteY9" fmla="*/ 257282 h 397135"/>
              <a:gd name="connsiteX10" fmla="*/ 425504 w 456787"/>
              <a:gd name="connsiteY10" fmla="*/ 147744 h 397135"/>
              <a:gd name="connsiteX11" fmla="*/ 327079 w 456787"/>
              <a:gd name="connsiteY11" fmla="*/ 19157 h 397135"/>
              <a:gd name="connsiteX12" fmla="*/ 215954 w 456787"/>
              <a:gd name="connsiteY12" fmla="*/ 8044 h 397135"/>
              <a:gd name="connsiteX13" fmla="*/ 95304 w 456787"/>
              <a:gd name="connsiteY13" fmla="*/ 73132 h 397135"/>
              <a:gd name="connsiteX14" fmla="*/ 12754 w 456787"/>
              <a:gd name="connsiteY14" fmla="*/ 163619 h 397135"/>
              <a:gd name="connsiteX15" fmla="*/ 27042 w 456787"/>
              <a:gd name="connsiteY15" fmla="*/ 233469 h 397135"/>
              <a:gd name="connsiteX16" fmla="*/ 77842 w 456787"/>
              <a:gd name="connsiteY16" fmla="*/ 396982 h 39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6787" h="397135">
                <a:moveTo>
                  <a:pt x="77842" y="396982"/>
                </a:moveTo>
                <a:cubicBezTo>
                  <a:pt x="75461" y="401744"/>
                  <a:pt x="25719" y="294059"/>
                  <a:pt x="12754" y="262044"/>
                </a:cubicBezTo>
                <a:cubicBezTo>
                  <a:pt x="-211" y="230029"/>
                  <a:pt x="318" y="226061"/>
                  <a:pt x="54" y="204894"/>
                </a:cubicBezTo>
                <a:cubicBezTo>
                  <a:pt x="-211" y="183727"/>
                  <a:pt x="54" y="157533"/>
                  <a:pt x="11167" y="135044"/>
                </a:cubicBezTo>
                <a:cubicBezTo>
                  <a:pt x="22279" y="112554"/>
                  <a:pt x="36831" y="91124"/>
                  <a:pt x="66729" y="69957"/>
                </a:cubicBezTo>
                <a:cubicBezTo>
                  <a:pt x="96627" y="48790"/>
                  <a:pt x="157217" y="18627"/>
                  <a:pt x="190554" y="8044"/>
                </a:cubicBezTo>
                <a:cubicBezTo>
                  <a:pt x="223892" y="-2539"/>
                  <a:pt x="238443" y="-2274"/>
                  <a:pt x="266754" y="6457"/>
                </a:cubicBezTo>
                <a:cubicBezTo>
                  <a:pt x="295065" y="15188"/>
                  <a:pt x="339250" y="42440"/>
                  <a:pt x="360417" y="60432"/>
                </a:cubicBezTo>
                <a:cubicBezTo>
                  <a:pt x="381584" y="78424"/>
                  <a:pt x="377879" y="81599"/>
                  <a:pt x="393754" y="114407"/>
                </a:cubicBezTo>
                <a:cubicBezTo>
                  <a:pt x="409629" y="147215"/>
                  <a:pt x="450375" y="251726"/>
                  <a:pt x="455667" y="257282"/>
                </a:cubicBezTo>
                <a:cubicBezTo>
                  <a:pt x="460959" y="262838"/>
                  <a:pt x="446935" y="187431"/>
                  <a:pt x="425504" y="147744"/>
                </a:cubicBezTo>
                <a:cubicBezTo>
                  <a:pt x="404073" y="108057"/>
                  <a:pt x="362004" y="42440"/>
                  <a:pt x="327079" y="19157"/>
                </a:cubicBezTo>
                <a:cubicBezTo>
                  <a:pt x="292154" y="-4126"/>
                  <a:pt x="254583" y="-952"/>
                  <a:pt x="215954" y="8044"/>
                </a:cubicBezTo>
                <a:cubicBezTo>
                  <a:pt x="177325" y="17040"/>
                  <a:pt x="129171" y="47203"/>
                  <a:pt x="95304" y="73132"/>
                </a:cubicBezTo>
                <a:cubicBezTo>
                  <a:pt x="61437" y="99061"/>
                  <a:pt x="24131" y="136896"/>
                  <a:pt x="12754" y="163619"/>
                </a:cubicBezTo>
                <a:cubicBezTo>
                  <a:pt x="1377" y="190342"/>
                  <a:pt x="18311" y="193781"/>
                  <a:pt x="27042" y="233469"/>
                </a:cubicBezTo>
                <a:cubicBezTo>
                  <a:pt x="35773" y="273156"/>
                  <a:pt x="80223" y="392220"/>
                  <a:pt x="77842" y="3969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: 図形 285">
            <a:extLst>
              <a:ext uri="{FF2B5EF4-FFF2-40B4-BE49-F238E27FC236}">
                <a16:creationId xmlns:a16="http://schemas.microsoft.com/office/drawing/2014/main" id="{7671668B-2CA3-4FC7-896C-01C67E147FC3}"/>
              </a:ext>
            </a:extLst>
          </p:cNvPr>
          <p:cNvSpPr/>
          <p:nvPr/>
        </p:nvSpPr>
        <p:spPr>
          <a:xfrm>
            <a:off x="5083175" y="7948612"/>
            <a:ext cx="236733" cy="118195"/>
          </a:xfrm>
          <a:custGeom>
            <a:avLst/>
            <a:gdLst>
              <a:gd name="connsiteX0" fmla="*/ 0 w 236733"/>
              <a:gd name="connsiteY0" fmla="*/ 55563 h 118195"/>
              <a:gd name="connsiteX1" fmla="*/ 123825 w 236733"/>
              <a:gd name="connsiteY1" fmla="*/ 114301 h 118195"/>
              <a:gd name="connsiteX2" fmla="*/ 158750 w 236733"/>
              <a:gd name="connsiteY2" fmla="*/ 109538 h 118195"/>
              <a:gd name="connsiteX3" fmla="*/ 211138 w 236733"/>
              <a:gd name="connsiteY3" fmla="*/ 84138 h 118195"/>
              <a:gd name="connsiteX4" fmla="*/ 225425 w 236733"/>
              <a:gd name="connsiteY4" fmla="*/ 58738 h 118195"/>
              <a:gd name="connsiteX5" fmla="*/ 236538 w 236733"/>
              <a:gd name="connsiteY5" fmla="*/ 1 h 118195"/>
              <a:gd name="connsiteX6" fmla="*/ 215900 w 236733"/>
              <a:gd name="connsiteY6" fmla="*/ 57151 h 118195"/>
              <a:gd name="connsiteX7" fmla="*/ 180975 w 236733"/>
              <a:gd name="connsiteY7" fmla="*/ 98426 h 118195"/>
              <a:gd name="connsiteX8" fmla="*/ 158750 w 236733"/>
              <a:gd name="connsiteY8" fmla="*/ 106363 h 118195"/>
              <a:gd name="connsiteX9" fmla="*/ 125413 w 236733"/>
              <a:gd name="connsiteY9" fmla="*/ 101601 h 118195"/>
              <a:gd name="connsiteX10" fmla="*/ 0 w 236733"/>
              <a:gd name="connsiteY10" fmla="*/ 55563 h 11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733" h="118195">
                <a:moveTo>
                  <a:pt x="0" y="55563"/>
                </a:moveTo>
                <a:cubicBezTo>
                  <a:pt x="-265" y="57680"/>
                  <a:pt x="97367" y="105305"/>
                  <a:pt x="123825" y="114301"/>
                </a:cubicBezTo>
                <a:cubicBezTo>
                  <a:pt x="150283" y="123297"/>
                  <a:pt x="144198" y="114565"/>
                  <a:pt x="158750" y="109538"/>
                </a:cubicBezTo>
                <a:cubicBezTo>
                  <a:pt x="173302" y="104511"/>
                  <a:pt x="200026" y="92605"/>
                  <a:pt x="211138" y="84138"/>
                </a:cubicBezTo>
                <a:cubicBezTo>
                  <a:pt x="222250" y="75671"/>
                  <a:pt x="221192" y="72761"/>
                  <a:pt x="225425" y="58738"/>
                </a:cubicBezTo>
                <a:cubicBezTo>
                  <a:pt x="229658" y="44715"/>
                  <a:pt x="238125" y="265"/>
                  <a:pt x="236538" y="1"/>
                </a:cubicBezTo>
                <a:cubicBezTo>
                  <a:pt x="234951" y="-263"/>
                  <a:pt x="225161" y="40747"/>
                  <a:pt x="215900" y="57151"/>
                </a:cubicBezTo>
                <a:cubicBezTo>
                  <a:pt x="206640" y="73555"/>
                  <a:pt x="190500" y="90224"/>
                  <a:pt x="180975" y="98426"/>
                </a:cubicBezTo>
                <a:cubicBezTo>
                  <a:pt x="171450" y="106628"/>
                  <a:pt x="168010" y="105834"/>
                  <a:pt x="158750" y="106363"/>
                </a:cubicBezTo>
                <a:cubicBezTo>
                  <a:pt x="149490" y="106892"/>
                  <a:pt x="151077" y="110068"/>
                  <a:pt x="125413" y="101601"/>
                </a:cubicBezTo>
                <a:cubicBezTo>
                  <a:pt x="99749" y="93134"/>
                  <a:pt x="265" y="53446"/>
                  <a:pt x="0" y="555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779B68D9-F8ED-4799-8C49-A8CE44E5952A}"/>
              </a:ext>
            </a:extLst>
          </p:cNvPr>
          <p:cNvSpPr/>
          <p:nvPr/>
        </p:nvSpPr>
        <p:spPr>
          <a:xfrm>
            <a:off x="5085206" y="7957723"/>
            <a:ext cx="261633" cy="138229"/>
          </a:xfrm>
          <a:custGeom>
            <a:avLst/>
            <a:gdLst>
              <a:gd name="connsiteX0" fmla="*/ 1144 w 261633"/>
              <a:gd name="connsiteY0" fmla="*/ 51215 h 138229"/>
              <a:gd name="connsiteX1" fmla="*/ 82107 w 261633"/>
              <a:gd name="connsiteY1" fmla="*/ 129002 h 138229"/>
              <a:gd name="connsiteX2" fmla="*/ 156719 w 261633"/>
              <a:gd name="connsiteY2" fmla="*/ 132177 h 138229"/>
              <a:gd name="connsiteX3" fmla="*/ 248794 w 261633"/>
              <a:gd name="connsiteY3" fmla="*/ 87727 h 138229"/>
              <a:gd name="connsiteX4" fmla="*/ 259907 w 261633"/>
              <a:gd name="connsiteY4" fmla="*/ 27402 h 138229"/>
              <a:gd name="connsiteX5" fmla="*/ 239269 w 261633"/>
              <a:gd name="connsiteY5" fmla="*/ 415 h 138229"/>
              <a:gd name="connsiteX6" fmla="*/ 250382 w 261633"/>
              <a:gd name="connsiteY6" fmla="*/ 46452 h 138229"/>
              <a:gd name="connsiteX7" fmla="*/ 234507 w 261633"/>
              <a:gd name="connsiteY7" fmla="*/ 86140 h 138229"/>
              <a:gd name="connsiteX8" fmla="*/ 145607 w 261633"/>
              <a:gd name="connsiteY8" fmla="*/ 113127 h 138229"/>
              <a:gd name="connsiteX9" fmla="*/ 1144 w 261633"/>
              <a:gd name="connsiteY9" fmla="*/ 51215 h 1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633" h="138229">
                <a:moveTo>
                  <a:pt x="1144" y="51215"/>
                </a:moveTo>
                <a:cubicBezTo>
                  <a:pt x="-9439" y="53861"/>
                  <a:pt x="56178" y="115508"/>
                  <a:pt x="82107" y="129002"/>
                </a:cubicBezTo>
                <a:cubicBezTo>
                  <a:pt x="108036" y="142496"/>
                  <a:pt x="128938" y="139056"/>
                  <a:pt x="156719" y="132177"/>
                </a:cubicBezTo>
                <a:cubicBezTo>
                  <a:pt x="184500" y="125298"/>
                  <a:pt x="231596" y="105190"/>
                  <a:pt x="248794" y="87727"/>
                </a:cubicBezTo>
                <a:cubicBezTo>
                  <a:pt x="265992" y="70265"/>
                  <a:pt x="261494" y="41954"/>
                  <a:pt x="259907" y="27402"/>
                </a:cubicBezTo>
                <a:cubicBezTo>
                  <a:pt x="258320" y="12850"/>
                  <a:pt x="240856" y="-2760"/>
                  <a:pt x="239269" y="415"/>
                </a:cubicBezTo>
                <a:cubicBezTo>
                  <a:pt x="237682" y="3590"/>
                  <a:pt x="251176" y="32165"/>
                  <a:pt x="250382" y="46452"/>
                </a:cubicBezTo>
                <a:cubicBezTo>
                  <a:pt x="249588" y="60739"/>
                  <a:pt x="251969" y="75028"/>
                  <a:pt x="234507" y="86140"/>
                </a:cubicBezTo>
                <a:cubicBezTo>
                  <a:pt x="217045" y="97252"/>
                  <a:pt x="182119" y="115508"/>
                  <a:pt x="145607" y="113127"/>
                </a:cubicBezTo>
                <a:cubicBezTo>
                  <a:pt x="109095" y="110746"/>
                  <a:pt x="11727" y="48569"/>
                  <a:pt x="1144" y="512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: 図形 287">
            <a:extLst>
              <a:ext uri="{FF2B5EF4-FFF2-40B4-BE49-F238E27FC236}">
                <a16:creationId xmlns:a16="http://schemas.microsoft.com/office/drawing/2014/main" id="{8A185B91-E200-45F9-A099-8843E648CC67}"/>
              </a:ext>
            </a:extLst>
          </p:cNvPr>
          <p:cNvSpPr/>
          <p:nvPr/>
        </p:nvSpPr>
        <p:spPr>
          <a:xfrm>
            <a:off x="5068853" y="7932498"/>
            <a:ext cx="354048" cy="213628"/>
          </a:xfrm>
          <a:custGeom>
            <a:avLst/>
            <a:gdLst>
              <a:gd name="connsiteX0" fmla="*/ 35 w 354048"/>
              <a:gd name="connsiteY0" fmla="*/ 171690 h 213628"/>
              <a:gd name="connsiteX1" fmla="*/ 185772 w 354048"/>
              <a:gd name="connsiteY1" fmla="*/ 211377 h 213628"/>
              <a:gd name="connsiteX2" fmla="*/ 252447 w 354048"/>
              <a:gd name="connsiteY2" fmla="*/ 200265 h 213628"/>
              <a:gd name="connsiteX3" fmla="*/ 304835 w 354048"/>
              <a:gd name="connsiteY3" fmla="*/ 130415 h 213628"/>
              <a:gd name="connsiteX4" fmla="*/ 354047 w 354048"/>
              <a:gd name="connsiteY4" fmla="*/ 240 h 213628"/>
              <a:gd name="connsiteX5" fmla="*/ 306422 w 354048"/>
              <a:gd name="connsiteY5" fmla="*/ 100252 h 213628"/>
              <a:gd name="connsiteX6" fmla="*/ 247685 w 354048"/>
              <a:gd name="connsiteY6" fmla="*/ 179627 h 213628"/>
              <a:gd name="connsiteX7" fmla="*/ 201647 w 354048"/>
              <a:gd name="connsiteY7" fmla="*/ 198677 h 213628"/>
              <a:gd name="connsiteX8" fmla="*/ 35 w 354048"/>
              <a:gd name="connsiteY8" fmla="*/ 171690 h 21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048" h="213628">
                <a:moveTo>
                  <a:pt x="35" y="171690"/>
                </a:moveTo>
                <a:cubicBezTo>
                  <a:pt x="-2611" y="173807"/>
                  <a:pt x="143703" y="206615"/>
                  <a:pt x="185772" y="211377"/>
                </a:cubicBezTo>
                <a:cubicBezTo>
                  <a:pt x="227841" y="216139"/>
                  <a:pt x="232603" y="213759"/>
                  <a:pt x="252447" y="200265"/>
                </a:cubicBezTo>
                <a:cubicBezTo>
                  <a:pt x="272291" y="186771"/>
                  <a:pt x="287902" y="163752"/>
                  <a:pt x="304835" y="130415"/>
                </a:cubicBezTo>
                <a:cubicBezTo>
                  <a:pt x="321768" y="97078"/>
                  <a:pt x="353783" y="5267"/>
                  <a:pt x="354047" y="240"/>
                </a:cubicBezTo>
                <a:cubicBezTo>
                  <a:pt x="354311" y="-4787"/>
                  <a:pt x="324149" y="70354"/>
                  <a:pt x="306422" y="100252"/>
                </a:cubicBezTo>
                <a:cubicBezTo>
                  <a:pt x="288695" y="130150"/>
                  <a:pt x="265148" y="163223"/>
                  <a:pt x="247685" y="179627"/>
                </a:cubicBezTo>
                <a:cubicBezTo>
                  <a:pt x="230223" y="196031"/>
                  <a:pt x="242657" y="199206"/>
                  <a:pt x="201647" y="198677"/>
                </a:cubicBezTo>
                <a:cubicBezTo>
                  <a:pt x="160637" y="198148"/>
                  <a:pt x="2681" y="169573"/>
                  <a:pt x="35" y="1716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D7C69549-09FB-4878-8E25-F32E90A05FC1}"/>
              </a:ext>
            </a:extLst>
          </p:cNvPr>
          <p:cNvSpPr/>
          <p:nvPr/>
        </p:nvSpPr>
        <p:spPr>
          <a:xfrm>
            <a:off x="5070413" y="8123118"/>
            <a:ext cx="236839" cy="642050"/>
          </a:xfrm>
          <a:custGeom>
            <a:avLst/>
            <a:gdLst>
              <a:gd name="connsiteX0" fmla="*/ 62 w 236839"/>
              <a:gd name="connsiteY0" fmla="*/ 3295 h 642050"/>
              <a:gd name="connsiteX1" fmla="*/ 68325 w 236839"/>
              <a:gd name="connsiteY1" fmla="*/ 108070 h 642050"/>
              <a:gd name="connsiteX2" fmla="*/ 68325 w 236839"/>
              <a:gd name="connsiteY2" fmla="*/ 142995 h 642050"/>
              <a:gd name="connsiteX3" fmla="*/ 98487 w 236839"/>
              <a:gd name="connsiteY3" fmla="*/ 236657 h 642050"/>
              <a:gd name="connsiteX4" fmla="*/ 117537 w 236839"/>
              <a:gd name="connsiteY4" fmla="*/ 322382 h 642050"/>
              <a:gd name="connsiteX5" fmla="*/ 161987 w 236839"/>
              <a:gd name="connsiteY5" fmla="*/ 387470 h 642050"/>
              <a:gd name="connsiteX6" fmla="*/ 201675 w 236839"/>
              <a:gd name="connsiteY6" fmla="*/ 443032 h 642050"/>
              <a:gd name="connsiteX7" fmla="*/ 225487 w 236839"/>
              <a:gd name="connsiteY7" fmla="*/ 490657 h 642050"/>
              <a:gd name="connsiteX8" fmla="*/ 220725 w 236839"/>
              <a:gd name="connsiteY8" fmla="*/ 641470 h 642050"/>
              <a:gd name="connsiteX9" fmla="*/ 230250 w 236839"/>
              <a:gd name="connsiteY9" fmla="*/ 538282 h 642050"/>
              <a:gd name="connsiteX10" fmla="*/ 228662 w 236839"/>
              <a:gd name="connsiteY10" fmla="*/ 427157 h 642050"/>
              <a:gd name="connsiteX11" fmla="*/ 130237 w 236839"/>
              <a:gd name="connsiteY11" fmla="*/ 282695 h 642050"/>
              <a:gd name="connsiteX12" fmla="*/ 57212 w 236839"/>
              <a:gd name="connsiteY12" fmla="*/ 47745 h 642050"/>
              <a:gd name="connsiteX13" fmla="*/ 62 w 236839"/>
              <a:gd name="connsiteY13" fmla="*/ 3295 h 6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839" h="642050">
                <a:moveTo>
                  <a:pt x="62" y="3295"/>
                </a:moveTo>
                <a:cubicBezTo>
                  <a:pt x="1914" y="13349"/>
                  <a:pt x="56948" y="84787"/>
                  <a:pt x="68325" y="108070"/>
                </a:cubicBezTo>
                <a:cubicBezTo>
                  <a:pt x="79702" y="131353"/>
                  <a:pt x="63298" y="121564"/>
                  <a:pt x="68325" y="142995"/>
                </a:cubicBezTo>
                <a:cubicBezTo>
                  <a:pt x="73352" y="164426"/>
                  <a:pt x="90285" y="206759"/>
                  <a:pt x="98487" y="236657"/>
                </a:cubicBezTo>
                <a:cubicBezTo>
                  <a:pt x="106689" y="266555"/>
                  <a:pt x="106954" y="297246"/>
                  <a:pt x="117537" y="322382"/>
                </a:cubicBezTo>
                <a:cubicBezTo>
                  <a:pt x="128120" y="347518"/>
                  <a:pt x="147964" y="367362"/>
                  <a:pt x="161987" y="387470"/>
                </a:cubicBezTo>
                <a:cubicBezTo>
                  <a:pt x="176010" y="407578"/>
                  <a:pt x="191092" y="425834"/>
                  <a:pt x="201675" y="443032"/>
                </a:cubicBezTo>
                <a:cubicBezTo>
                  <a:pt x="212258" y="460230"/>
                  <a:pt x="222312" y="457584"/>
                  <a:pt x="225487" y="490657"/>
                </a:cubicBezTo>
                <a:cubicBezTo>
                  <a:pt x="228662" y="523730"/>
                  <a:pt x="219931" y="633533"/>
                  <a:pt x="220725" y="641470"/>
                </a:cubicBezTo>
                <a:cubicBezTo>
                  <a:pt x="221519" y="649407"/>
                  <a:pt x="228927" y="574001"/>
                  <a:pt x="230250" y="538282"/>
                </a:cubicBezTo>
                <a:cubicBezTo>
                  <a:pt x="231573" y="502563"/>
                  <a:pt x="245331" y="469755"/>
                  <a:pt x="228662" y="427157"/>
                </a:cubicBezTo>
                <a:cubicBezTo>
                  <a:pt x="211993" y="384559"/>
                  <a:pt x="158812" y="345930"/>
                  <a:pt x="130237" y="282695"/>
                </a:cubicBezTo>
                <a:cubicBezTo>
                  <a:pt x="101662" y="219460"/>
                  <a:pt x="76526" y="89814"/>
                  <a:pt x="57212" y="47745"/>
                </a:cubicBezTo>
                <a:cubicBezTo>
                  <a:pt x="37898" y="5676"/>
                  <a:pt x="-1790" y="-6759"/>
                  <a:pt x="62" y="32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: 図形 289">
            <a:extLst>
              <a:ext uri="{FF2B5EF4-FFF2-40B4-BE49-F238E27FC236}">
                <a16:creationId xmlns:a16="http://schemas.microsoft.com/office/drawing/2014/main" id="{4DAF5FC9-5165-44AC-91EB-BF3AB71388BB}"/>
              </a:ext>
            </a:extLst>
          </p:cNvPr>
          <p:cNvSpPr/>
          <p:nvPr/>
        </p:nvSpPr>
        <p:spPr>
          <a:xfrm>
            <a:off x="5452898" y="7989071"/>
            <a:ext cx="251070" cy="585970"/>
          </a:xfrm>
          <a:custGeom>
            <a:avLst/>
            <a:gdLst>
              <a:gd name="connsiteX0" fmla="*/ 165 w 251070"/>
              <a:gd name="connsiteY0" fmla="*/ 817 h 585970"/>
              <a:gd name="connsiteX1" fmla="*/ 68427 w 251070"/>
              <a:gd name="connsiteY1" fmla="*/ 143692 h 585970"/>
              <a:gd name="connsiteX2" fmla="*/ 123990 w 251070"/>
              <a:gd name="connsiteY2" fmla="*/ 232592 h 585970"/>
              <a:gd name="connsiteX3" fmla="*/ 141452 w 251070"/>
              <a:gd name="connsiteY3" fmla="*/ 289742 h 585970"/>
              <a:gd name="connsiteX4" fmla="*/ 131927 w 251070"/>
              <a:gd name="connsiteY4" fmla="*/ 308792 h 585970"/>
              <a:gd name="connsiteX5" fmla="*/ 139865 w 251070"/>
              <a:gd name="connsiteY5" fmla="*/ 305617 h 585970"/>
              <a:gd name="connsiteX6" fmla="*/ 181140 w 251070"/>
              <a:gd name="connsiteY6" fmla="*/ 348479 h 585970"/>
              <a:gd name="connsiteX7" fmla="*/ 171615 w 251070"/>
              <a:gd name="connsiteY7" fmla="*/ 413567 h 585970"/>
              <a:gd name="connsiteX8" fmla="*/ 185902 w 251070"/>
              <a:gd name="connsiteY8" fmla="*/ 399279 h 585970"/>
              <a:gd name="connsiteX9" fmla="*/ 201777 w 251070"/>
              <a:gd name="connsiteY9" fmla="*/ 480242 h 585970"/>
              <a:gd name="connsiteX10" fmla="*/ 250990 w 251070"/>
              <a:gd name="connsiteY10" fmla="*/ 585017 h 585970"/>
              <a:gd name="connsiteX11" fmla="*/ 189077 w 251070"/>
              <a:gd name="connsiteY11" fmla="*/ 415154 h 585970"/>
              <a:gd name="connsiteX12" fmla="*/ 89065 w 251070"/>
              <a:gd name="connsiteY12" fmla="*/ 213542 h 585970"/>
              <a:gd name="connsiteX13" fmla="*/ 165 w 251070"/>
              <a:gd name="connsiteY13" fmla="*/ 817 h 58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070" h="585970">
                <a:moveTo>
                  <a:pt x="165" y="817"/>
                </a:moveTo>
                <a:cubicBezTo>
                  <a:pt x="-3275" y="-10825"/>
                  <a:pt x="47789" y="105063"/>
                  <a:pt x="68427" y="143692"/>
                </a:cubicBezTo>
                <a:cubicBezTo>
                  <a:pt x="89065" y="182321"/>
                  <a:pt x="111819" y="208250"/>
                  <a:pt x="123990" y="232592"/>
                </a:cubicBezTo>
                <a:cubicBezTo>
                  <a:pt x="136161" y="256934"/>
                  <a:pt x="140129" y="277042"/>
                  <a:pt x="141452" y="289742"/>
                </a:cubicBezTo>
                <a:cubicBezTo>
                  <a:pt x="142775" y="302442"/>
                  <a:pt x="131927" y="308792"/>
                  <a:pt x="131927" y="308792"/>
                </a:cubicBezTo>
                <a:cubicBezTo>
                  <a:pt x="131663" y="311438"/>
                  <a:pt x="131663" y="299002"/>
                  <a:pt x="139865" y="305617"/>
                </a:cubicBezTo>
                <a:cubicBezTo>
                  <a:pt x="148067" y="312232"/>
                  <a:pt x="175848" y="330487"/>
                  <a:pt x="181140" y="348479"/>
                </a:cubicBezTo>
                <a:cubicBezTo>
                  <a:pt x="186432" y="366471"/>
                  <a:pt x="170821" y="405100"/>
                  <a:pt x="171615" y="413567"/>
                </a:cubicBezTo>
                <a:cubicBezTo>
                  <a:pt x="172409" y="422034"/>
                  <a:pt x="180875" y="388167"/>
                  <a:pt x="185902" y="399279"/>
                </a:cubicBezTo>
                <a:cubicBezTo>
                  <a:pt x="190929" y="410391"/>
                  <a:pt x="190929" y="449286"/>
                  <a:pt x="201777" y="480242"/>
                </a:cubicBezTo>
                <a:cubicBezTo>
                  <a:pt x="212625" y="511198"/>
                  <a:pt x="253107" y="595865"/>
                  <a:pt x="250990" y="585017"/>
                </a:cubicBezTo>
                <a:cubicBezTo>
                  <a:pt x="248873" y="574169"/>
                  <a:pt x="216064" y="477066"/>
                  <a:pt x="189077" y="415154"/>
                </a:cubicBezTo>
                <a:cubicBezTo>
                  <a:pt x="162090" y="353242"/>
                  <a:pt x="120286" y="278629"/>
                  <a:pt x="89065" y="213542"/>
                </a:cubicBezTo>
                <a:cubicBezTo>
                  <a:pt x="57844" y="148455"/>
                  <a:pt x="3605" y="12459"/>
                  <a:pt x="165" y="8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: 図形 290">
            <a:extLst>
              <a:ext uri="{FF2B5EF4-FFF2-40B4-BE49-F238E27FC236}">
                <a16:creationId xmlns:a16="http://schemas.microsoft.com/office/drawing/2014/main" id="{77CAAD9E-FC01-41CD-9BE4-1CA33E044D01}"/>
              </a:ext>
            </a:extLst>
          </p:cNvPr>
          <p:cNvSpPr/>
          <p:nvPr/>
        </p:nvSpPr>
        <p:spPr>
          <a:xfrm>
            <a:off x="5146639" y="8123013"/>
            <a:ext cx="342938" cy="179615"/>
          </a:xfrm>
          <a:custGeom>
            <a:avLst/>
            <a:gdLst>
              <a:gd name="connsiteX0" fmla="*/ 36 w 342938"/>
              <a:gd name="connsiteY0" fmla="*/ 124050 h 179615"/>
              <a:gd name="connsiteX1" fmla="*/ 147674 w 342938"/>
              <a:gd name="connsiteY1" fmla="*/ 176437 h 179615"/>
              <a:gd name="connsiteX2" fmla="*/ 215936 w 342938"/>
              <a:gd name="connsiteY2" fmla="*/ 171675 h 179615"/>
              <a:gd name="connsiteX3" fmla="*/ 255624 w 342938"/>
              <a:gd name="connsiteY3" fmla="*/ 154212 h 179615"/>
              <a:gd name="connsiteX4" fmla="*/ 311186 w 342938"/>
              <a:gd name="connsiteY4" fmla="*/ 85950 h 179615"/>
              <a:gd name="connsiteX5" fmla="*/ 342936 w 342938"/>
              <a:gd name="connsiteY5" fmla="*/ 225 h 179615"/>
              <a:gd name="connsiteX6" fmla="*/ 309599 w 342938"/>
              <a:gd name="connsiteY6" fmla="*/ 63725 h 179615"/>
              <a:gd name="connsiteX7" fmla="*/ 279436 w 342938"/>
              <a:gd name="connsiteY7" fmla="*/ 146275 h 179615"/>
              <a:gd name="connsiteX8" fmla="*/ 161961 w 342938"/>
              <a:gd name="connsiteY8" fmla="*/ 179612 h 179615"/>
              <a:gd name="connsiteX9" fmla="*/ 36 w 342938"/>
              <a:gd name="connsiteY9" fmla="*/ 124050 h 17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38" h="179615">
                <a:moveTo>
                  <a:pt x="36" y="124050"/>
                </a:moveTo>
                <a:cubicBezTo>
                  <a:pt x="-2345" y="123521"/>
                  <a:pt x="111691" y="168500"/>
                  <a:pt x="147674" y="176437"/>
                </a:cubicBezTo>
                <a:cubicBezTo>
                  <a:pt x="183657" y="184375"/>
                  <a:pt x="197944" y="175379"/>
                  <a:pt x="215936" y="171675"/>
                </a:cubicBezTo>
                <a:cubicBezTo>
                  <a:pt x="233928" y="167971"/>
                  <a:pt x="239749" y="168500"/>
                  <a:pt x="255624" y="154212"/>
                </a:cubicBezTo>
                <a:cubicBezTo>
                  <a:pt x="271499" y="139925"/>
                  <a:pt x="296634" y="111614"/>
                  <a:pt x="311186" y="85950"/>
                </a:cubicBezTo>
                <a:cubicBezTo>
                  <a:pt x="325738" y="60286"/>
                  <a:pt x="343200" y="3929"/>
                  <a:pt x="342936" y="225"/>
                </a:cubicBezTo>
                <a:cubicBezTo>
                  <a:pt x="342672" y="-3479"/>
                  <a:pt x="320182" y="39383"/>
                  <a:pt x="309599" y="63725"/>
                </a:cubicBezTo>
                <a:cubicBezTo>
                  <a:pt x="299016" y="88067"/>
                  <a:pt x="304042" y="126961"/>
                  <a:pt x="279436" y="146275"/>
                </a:cubicBezTo>
                <a:cubicBezTo>
                  <a:pt x="254830" y="165590"/>
                  <a:pt x="206146" y="179083"/>
                  <a:pt x="161961" y="179612"/>
                </a:cubicBezTo>
                <a:cubicBezTo>
                  <a:pt x="117776" y="180141"/>
                  <a:pt x="2417" y="124579"/>
                  <a:pt x="36" y="1240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: 図形 291">
            <a:extLst>
              <a:ext uri="{FF2B5EF4-FFF2-40B4-BE49-F238E27FC236}">
                <a16:creationId xmlns:a16="http://schemas.microsoft.com/office/drawing/2014/main" id="{AB4D1060-1704-49FE-9607-5878074A240E}"/>
              </a:ext>
            </a:extLst>
          </p:cNvPr>
          <p:cNvSpPr/>
          <p:nvPr/>
        </p:nvSpPr>
        <p:spPr>
          <a:xfrm>
            <a:off x="5192296" y="8145443"/>
            <a:ext cx="313116" cy="215338"/>
          </a:xfrm>
          <a:custGeom>
            <a:avLst/>
            <a:gdLst>
              <a:gd name="connsiteX0" fmla="*/ 306804 w 313116"/>
              <a:gd name="connsiteY0" fmla="*/ 20 h 215338"/>
              <a:gd name="connsiteX1" fmla="*/ 276642 w 313116"/>
              <a:gd name="connsiteY1" fmla="*/ 131782 h 215338"/>
              <a:gd name="connsiteX2" fmla="*/ 235367 w 313116"/>
              <a:gd name="connsiteY2" fmla="*/ 171470 h 215338"/>
              <a:gd name="connsiteX3" fmla="*/ 190917 w 313116"/>
              <a:gd name="connsiteY3" fmla="*/ 187345 h 215338"/>
              <a:gd name="connsiteX4" fmla="*/ 103604 w 313116"/>
              <a:gd name="connsiteY4" fmla="*/ 209570 h 215338"/>
              <a:gd name="connsiteX5" fmla="*/ 3592 w 313116"/>
              <a:gd name="connsiteY5" fmla="*/ 214332 h 215338"/>
              <a:gd name="connsiteX6" fmla="*/ 240129 w 313116"/>
              <a:gd name="connsiteY6" fmla="*/ 193695 h 215338"/>
              <a:gd name="connsiteX7" fmla="*/ 305217 w 313116"/>
              <a:gd name="connsiteY7" fmla="*/ 122257 h 215338"/>
              <a:gd name="connsiteX8" fmla="*/ 306804 w 313116"/>
              <a:gd name="connsiteY8" fmla="*/ 20 h 21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116" h="215338">
                <a:moveTo>
                  <a:pt x="306804" y="20"/>
                </a:moveTo>
                <a:cubicBezTo>
                  <a:pt x="302042" y="1607"/>
                  <a:pt x="288548" y="103207"/>
                  <a:pt x="276642" y="131782"/>
                </a:cubicBezTo>
                <a:cubicBezTo>
                  <a:pt x="264736" y="160357"/>
                  <a:pt x="249654" y="162210"/>
                  <a:pt x="235367" y="171470"/>
                </a:cubicBezTo>
                <a:cubicBezTo>
                  <a:pt x="221080" y="180730"/>
                  <a:pt x="212877" y="180995"/>
                  <a:pt x="190917" y="187345"/>
                </a:cubicBezTo>
                <a:cubicBezTo>
                  <a:pt x="168956" y="193695"/>
                  <a:pt x="134825" y="205072"/>
                  <a:pt x="103604" y="209570"/>
                </a:cubicBezTo>
                <a:cubicBezTo>
                  <a:pt x="72383" y="214068"/>
                  <a:pt x="-19162" y="216978"/>
                  <a:pt x="3592" y="214332"/>
                </a:cubicBezTo>
                <a:cubicBezTo>
                  <a:pt x="26346" y="211686"/>
                  <a:pt x="189858" y="209041"/>
                  <a:pt x="240129" y="193695"/>
                </a:cubicBezTo>
                <a:cubicBezTo>
                  <a:pt x="290400" y="178349"/>
                  <a:pt x="291459" y="154007"/>
                  <a:pt x="305217" y="122257"/>
                </a:cubicBezTo>
                <a:cubicBezTo>
                  <a:pt x="318975" y="90507"/>
                  <a:pt x="311566" y="-1567"/>
                  <a:pt x="306804" y="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: 図形 292">
            <a:extLst>
              <a:ext uri="{FF2B5EF4-FFF2-40B4-BE49-F238E27FC236}">
                <a16:creationId xmlns:a16="http://schemas.microsoft.com/office/drawing/2014/main" id="{D59C5B13-EA39-4AEF-81C1-D0C0B610B306}"/>
              </a:ext>
            </a:extLst>
          </p:cNvPr>
          <p:cNvSpPr/>
          <p:nvPr/>
        </p:nvSpPr>
        <p:spPr>
          <a:xfrm>
            <a:off x="5153704" y="8272462"/>
            <a:ext cx="146194" cy="39604"/>
          </a:xfrm>
          <a:custGeom>
            <a:avLst/>
            <a:gdLst>
              <a:gd name="connsiteX0" fmla="*/ 909 w 146194"/>
              <a:gd name="connsiteY0" fmla="*/ 1 h 39604"/>
              <a:gd name="connsiteX1" fmla="*/ 143784 w 146194"/>
              <a:gd name="connsiteY1" fmla="*/ 34926 h 39604"/>
              <a:gd name="connsiteX2" fmla="*/ 85046 w 146194"/>
              <a:gd name="connsiteY2" fmla="*/ 36513 h 39604"/>
              <a:gd name="connsiteX3" fmla="*/ 909 w 146194"/>
              <a:gd name="connsiteY3" fmla="*/ 1 h 3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94" h="39604">
                <a:moveTo>
                  <a:pt x="909" y="1"/>
                </a:moveTo>
                <a:cubicBezTo>
                  <a:pt x="10699" y="-263"/>
                  <a:pt x="129761" y="28841"/>
                  <a:pt x="143784" y="34926"/>
                </a:cubicBezTo>
                <a:cubicBezTo>
                  <a:pt x="157807" y="41011"/>
                  <a:pt x="107006" y="40746"/>
                  <a:pt x="85046" y="36513"/>
                </a:cubicBezTo>
                <a:cubicBezTo>
                  <a:pt x="63086" y="32280"/>
                  <a:pt x="-8881" y="265"/>
                  <a:pt x="909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AD9DD0D2-C4A1-4E99-822A-9702DA7F7BC4}"/>
              </a:ext>
            </a:extLst>
          </p:cNvPr>
          <p:cNvSpPr/>
          <p:nvPr/>
        </p:nvSpPr>
        <p:spPr>
          <a:xfrm>
            <a:off x="5160932" y="8302390"/>
            <a:ext cx="133400" cy="33307"/>
          </a:xfrm>
          <a:custGeom>
            <a:avLst/>
            <a:gdLst>
              <a:gd name="connsiteX0" fmla="*/ 31 w 133400"/>
              <a:gd name="connsiteY0" fmla="*/ 235 h 33307"/>
              <a:gd name="connsiteX1" fmla="*/ 61943 w 133400"/>
              <a:gd name="connsiteY1" fmla="*/ 28810 h 33307"/>
              <a:gd name="connsiteX2" fmla="*/ 133381 w 133400"/>
              <a:gd name="connsiteY2" fmla="*/ 31985 h 33307"/>
              <a:gd name="connsiteX3" fmla="*/ 69881 w 133400"/>
              <a:gd name="connsiteY3" fmla="*/ 16110 h 33307"/>
              <a:gd name="connsiteX4" fmla="*/ 31 w 133400"/>
              <a:gd name="connsiteY4" fmla="*/ 235 h 3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00" h="33307">
                <a:moveTo>
                  <a:pt x="31" y="235"/>
                </a:moveTo>
                <a:cubicBezTo>
                  <a:pt x="-1292" y="2352"/>
                  <a:pt x="39718" y="23518"/>
                  <a:pt x="61943" y="28810"/>
                </a:cubicBezTo>
                <a:cubicBezTo>
                  <a:pt x="84168" y="34102"/>
                  <a:pt x="132058" y="34102"/>
                  <a:pt x="133381" y="31985"/>
                </a:cubicBezTo>
                <a:cubicBezTo>
                  <a:pt x="134704" y="29868"/>
                  <a:pt x="69881" y="16110"/>
                  <a:pt x="69881" y="16110"/>
                </a:cubicBezTo>
                <a:cubicBezTo>
                  <a:pt x="47656" y="10818"/>
                  <a:pt x="1354" y="-1882"/>
                  <a:pt x="31" y="2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: 図形 294">
            <a:extLst>
              <a:ext uri="{FF2B5EF4-FFF2-40B4-BE49-F238E27FC236}">
                <a16:creationId xmlns:a16="http://schemas.microsoft.com/office/drawing/2014/main" id="{821FDEB1-03B1-4A9B-862E-0D38946C109B}"/>
              </a:ext>
            </a:extLst>
          </p:cNvPr>
          <p:cNvSpPr/>
          <p:nvPr/>
        </p:nvSpPr>
        <p:spPr>
          <a:xfrm>
            <a:off x="5275110" y="8403880"/>
            <a:ext cx="362305" cy="151256"/>
          </a:xfrm>
          <a:custGeom>
            <a:avLst/>
            <a:gdLst>
              <a:gd name="connsiteX0" fmla="*/ 153 w 362305"/>
              <a:gd name="connsiteY0" fmla="*/ 119408 h 151256"/>
              <a:gd name="connsiteX1" fmla="*/ 157315 w 362305"/>
              <a:gd name="connsiteY1" fmla="*/ 151158 h 151256"/>
              <a:gd name="connsiteX2" fmla="*/ 238278 w 362305"/>
              <a:gd name="connsiteY2" fmla="*/ 127345 h 151256"/>
              <a:gd name="connsiteX3" fmla="*/ 308128 w 362305"/>
              <a:gd name="connsiteY3" fmla="*/ 73370 h 151256"/>
              <a:gd name="connsiteX4" fmla="*/ 362103 w 362305"/>
              <a:gd name="connsiteY4" fmla="*/ 345 h 151256"/>
              <a:gd name="connsiteX5" fmla="*/ 324003 w 362305"/>
              <a:gd name="connsiteY5" fmla="*/ 47970 h 151256"/>
              <a:gd name="connsiteX6" fmla="*/ 260503 w 362305"/>
              <a:gd name="connsiteY6" fmla="*/ 97183 h 151256"/>
              <a:gd name="connsiteX7" fmla="*/ 130328 w 362305"/>
              <a:gd name="connsiteY7" fmla="*/ 125758 h 151256"/>
              <a:gd name="connsiteX8" fmla="*/ 153 w 362305"/>
              <a:gd name="connsiteY8" fmla="*/ 119408 h 15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305" h="151256">
                <a:moveTo>
                  <a:pt x="153" y="119408"/>
                </a:moveTo>
                <a:cubicBezTo>
                  <a:pt x="4651" y="123641"/>
                  <a:pt x="117628" y="149835"/>
                  <a:pt x="157315" y="151158"/>
                </a:cubicBezTo>
                <a:cubicBezTo>
                  <a:pt x="197002" y="152481"/>
                  <a:pt x="213143" y="140310"/>
                  <a:pt x="238278" y="127345"/>
                </a:cubicBezTo>
                <a:cubicBezTo>
                  <a:pt x="263413" y="114380"/>
                  <a:pt x="287491" y="94537"/>
                  <a:pt x="308128" y="73370"/>
                </a:cubicBezTo>
                <a:cubicBezTo>
                  <a:pt x="328766" y="52203"/>
                  <a:pt x="359457" y="4578"/>
                  <a:pt x="362103" y="345"/>
                </a:cubicBezTo>
                <a:cubicBezTo>
                  <a:pt x="364749" y="-3888"/>
                  <a:pt x="340936" y="31830"/>
                  <a:pt x="324003" y="47970"/>
                </a:cubicBezTo>
                <a:cubicBezTo>
                  <a:pt x="307070" y="64110"/>
                  <a:pt x="292782" y="84218"/>
                  <a:pt x="260503" y="97183"/>
                </a:cubicBezTo>
                <a:cubicBezTo>
                  <a:pt x="228224" y="110148"/>
                  <a:pt x="169751" y="122583"/>
                  <a:pt x="130328" y="125758"/>
                </a:cubicBezTo>
                <a:cubicBezTo>
                  <a:pt x="90905" y="128933"/>
                  <a:pt x="-4345" y="115175"/>
                  <a:pt x="153" y="1194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: 図形 295">
            <a:extLst>
              <a:ext uri="{FF2B5EF4-FFF2-40B4-BE49-F238E27FC236}">
                <a16:creationId xmlns:a16="http://schemas.microsoft.com/office/drawing/2014/main" id="{A8E0D191-93F4-4E2C-8B06-856B7DAD3557}"/>
              </a:ext>
            </a:extLst>
          </p:cNvPr>
          <p:cNvSpPr/>
          <p:nvPr/>
        </p:nvSpPr>
        <p:spPr>
          <a:xfrm>
            <a:off x="5294218" y="8434359"/>
            <a:ext cx="366808" cy="145394"/>
          </a:xfrm>
          <a:custGeom>
            <a:avLst/>
            <a:gdLst>
              <a:gd name="connsiteX0" fmla="*/ 95 w 366808"/>
              <a:gd name="connsiteY0" fmla="*/ 123854 h 145394"/>
              <a:gd name="connsiteX1" fmla="*/ 181070 w 366808"/>
              <a:gd name="connsiteY1" fmla="*/ 144491 h 145394"/>
              <a:gd name="connsiteX2" fmla="*/ 284257 w 366808"/>
              <a:gd name="connsiteY2" fmla="*/ 90516 h 145394"/>
              <a:gd name="connsiteX3" fmla="*/ 366807 w 366808"/>
              <a:gd name="connsiteY3" fmla="*/ 29 h 145394"/>
              <a:gd name="connsiteX4" fmla="*/ 282670 w 366808"/>
              <a:gd name="connsiteY4" fmla="*/ 80991 h 145394"/>
              <a:gd name="connsiteX5" fmla="*/ 206470 w 366808"/>
              <a:gd name="connsiteY5" fmla="*/ 117504 h 145394"/>
              <a:gd name="connsiteX6" fmla="*/ 95 w 366808"/>
              <a:gd name="connsiteY6" fmla="*/ 123854 h 14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808" h="145394">
                <a:moveTo>
                  <a:pt x="95" y="123854"/>
                </a:moveTo>
                <a:cubicBezTo>
                  <a:pt x="-4138" y="128352"/>
                  <a:pt x="133710" y="150047"/>
                  <a:pt x="181070" y="144491"/>
                </a:cubicBezTo>
                <a:cubicBezTo>
                  <a:pt x="228430" y="138935"/>
                  <a:pt x="253301" y="114593"/>
                  <a:pt x="284257" y="90516"/>
                </a:cubicBezTo>
                <a:cubicBezTo>
                  <a:pt x="315213" y="66439"/>
                  <a:pt x="367071" y="1616"/>
                  <a:pt x="366807" y="29"/>
                </a:cubicBezTo>
                <a:cubicBezTo>
                  <a:pt x="366543" y="-1558"/>
                  <a:pt x="309393" y="61412"/>
                  <a:pt x="282670" y="80991"/>
                </a:cubicBezTo>
                <a:cubicBezTo>
                  <a:pt x="255947" y="100570"/>
                  <a:pt x="249862" y="109302"/>
                  <a:pt x="206470" y="117504"/>
                </a:cubicBezTo>
                <a:cubicBezTo>
                  <a:pt x="163078" y="125706"/>
                  <a:pt x="4328" y="119356"/>
                  <a:pt x="95" y="1238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: 図形 296">
            <a:extLst>
              <a:ext uri="{FF2B5EF4-FFF2-40B4-BE49-F238E27FC236}">
                <a16:creationId xmlns:a16="http://schemas.microsoft.com/office/drawing/2014/main" id="{7EA22B7C-C05F-4632-83BE-8806422ACA91}"/>
              </a:ext>
            </a:extLst>
          </p:cNvPr>
          <p:cNvSpPr/>
          <p:nvPr/>
        </p:nvSpPr>
        <p:spPr>
          <a:xfrm>
            <a:off x="5315839" y="8480817"/>
            <a:ext cx="341670" cy="128335"/>
          </a:xfrm>
          <a:custGeom>
            <a:avLst/>
            <a:gdLst>
              <a:gd name="connsiteX0" fmla="*/ 699 w 341670"/>
              <a:gd name="connsiteY0" fmla="*/ 98033 h 128335"/>
              <a:gd name="connsiteX1" fmla="*/ 202311 w 341670"/>
              <a:gd name="connsiteY1" fmla="*/ 105971 h 128335"/>
              <a:gd name="connsiteX2" fmla="*/ 338836 w 341670"/>
              <a:gd name="connsiteY2" fmla="*/ 1196 h 128335"/>
              <a:gd name="connsiteX3" fmla="*/ 291211 w 341670"/>
              <a:gd name="connsiteY3" fmla="*/ 51996 h 128335"/>
              <a:gd name="connsiteX4" fmla="*/ 248349 w 341670"/>
              <a:gd name="connsiteY4" fmla="*/ 94858 h 128335"/>
              <a:gd name="connsiteX5" fmla="*/ 140399 w 341670"/>
              <a:gd name="connsiteY5" fmla="*/ 128196 h 128335"/>
              <a:gd name="connsiteX6" fmla="*/ 699 w 341670"/>
              <a:gd name="connsiteY6" fmla="*/ 98033 h 12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70" h="128335">
                <a:moveTo>
                  <a:pt x="699" y="98033"/>
                </a:moveTo>
                <a:cubicBezTo>
                  <a:pt x="11018" y="94329"/>
                  <a:pt x="145955" y="122111"/>
                  <a:pt x="202311" y="105971"/>
                </a:cubicBezTo>
                <a:cubicBezTo>
                  <a:pt x="258667" y="89831"/>
                  <a:pt x="324019" y="10192"/>
                  <a:pt x="338836" y="1196"/>
                </a:cubicBezTo>
                <a:cubicBezTo>
                  <a:pt x="353653" y="-7800"/>
                  <a:pt x="306292" y="36386"/>
                  <a:pt x="291211" y="51996"/>
                </a:cubicBezTo>
                <a:cubicBezTo>
                  <a:pt x="276130" y="67606"/>
                  <a:pt x="273484" y="82158"/>
                  <a:pt x="248349" y="94858"/>
                </a:cubicBezTo>
                <a:cubicBezTo>
                  <a:pt x="223214" y="107558"/>
                  <a:pt x="183791" y="125815"/>
                  <a:pt x="140399" y="128196"/>
                </a:cubicBezTo>
                <a:cubicBezTo>
                  <a:pt x="97007" y="130577"/>
                  <a:pt x="-9620" y="101737"/>
                  <a:pt x="699" y="980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: 図形 297">
            <a:extLst>
              <a:ext uri="{FF2B5EF4-FFF2-40B4-BE49-F238E27FC236}">
                <a16:creationId xmlns:a16="http://schemas.microsoft.com/office/drawing/2014/main" id="{6C0BF4D0-451F-4930-9841-0C54CD1AF41B}"/>
              </a:ext>
            </a:extLst>
          </p:cNvPr>
          <p:cNvSpPr/>
          <p:nvPr/>
        </p:nvSpPr>
        <p:spPr>
          <a:xfrm>
            <a:off x="5300498" y="8502635"/>
            <a:ext cx="367104" cy="127100"/>
          </a:xfrm>
          <a:custGeom>
            <a:avLst/>
            <a:gdLst>
              <a:gd name="connsiteX0" fmla="*/ 165 w 367104"/>
              <a:gd name="connsiteY0" fmla="*/ 109553 h 127100"/>
              <a:gd name="connsiteX1" fmla="*/ 184315 w 367104"/>
              <a:gd name="connsiteY1" fmla="*/ 127015 h 127100"/>
              <a:gd name="connsiteX2" fmla="*/ 241465 w 367104"/>
              <a:gd name="connsiteY2" fmla="*/ 112728 h 127100"/>
              <a:gd name="connsiteX3" fmla="*/ 343065 w 367104"/>
              <a:gd name="connsiteY3" fmla="*/ 47640 h 127100"/>
              <a:gd name="connsiteX4" fmla="*/ 365290 w 367104"/>
              <a:gd name="connsiteY4" fmla="*/ 15 h 127100"/>
              <a:gd name="connsiteX5" fmla="*/ 309727 w 367104"/>
              <a:gd name="connsiteY5" fmla="*/ 52403 h 127100"/>
              <a:gd name="connsiteX6" fmla="*/ 219240 w 367104"/>
              <a:gd name="connsiteY6" fmla="*/ 100028 h 127100"/>
              <a:gd name="connsiteX7" fmla="*/ 165 w 367104"/>
              <a:gd name="connsiteY7" fmla="*/ 109553 h 1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04" h="127100">
                <a:moveTo>
                  <a:pt x="165" y="109553"/>
                </a:moveTo>
                <a:cubicBezTo>
                  <a:pt x="-5656" y="114051"/>
                  <a:pt x="144098" y="126486"/>
                  <a:pt x="184315" y="127015"/>
                </a:cubicBezTo>
                <a:cubicBezTo>
                  <a:pt x="224532" y="127544"/>
                  <a:pt x="215007" y="125957"/>
                  <a:pt x="241465" y="112728"/>
                </a:cubicBezTo>
                <a:cubicBezTo>
                  <a:pt x="267923" y="99499"/>
                  <a:pt x="322428" y="66425"/>
                  <a:pt x="343065" y="47640"/>
                </a:cubicBezTo>
                <a:cubicBezTo>
                  <a:pt x="363702" y="28855"/>
                  <a:pt x="370846" y="-779"/>
                  <a:pt x="365290" y="15"/>
                </a:cubicBezTo>
                <a:cubicBezTo>
                  <a:pt x="359734" y="809"/>
                  <a:pt x="334069" y="35734"/>
                  <a:pt x="309727" y="52403"/>
                </a:cubicBezTo>
                <a:cubicBezTo>
                  <a:pt x="285385" y="69072"/>
                  <a:pt x="267659" y="90503"/>
                  <a:pt x="219240" y="100028"/>
                </a:cubicBezTo>
                <a:cubicBezTo>
                  <a:pt x="170821" y="109553"/>
                  <a:pt x="5986" y="105055"/>
                  <a:pt x="165" y="1095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: 図形 298">
            <a:extLst>
              <a:ext uri="{FF2B5EF4-FFF2-40B4-BE49-F238E27FC236}">
                <a16:creationId xmlns:a16="http://schemas.microsoft.com/office/drawing/2014/main" id="{230AFDCC-F220-4C30-83F1-B73C3E64C9CD}"/>
              </a:ext>
            </a:extLst>
          </p:cNvPr>
          <p:cNvSpPr/>
          <p:nvPr/>
        </p:nvSpPr>
        <p:spPr>
          <a:xfrm>
            <a:off x="5376256" y="7546248"/>
            <a:ext cx="548686" cy="218504"/>
          </a:xfrm>
          <a:custGeom>
            <a:avLst/>
            <a:gdLst>
              <a:gd name="connsiteX0" fmla="*/ 24419 w 548686"/>
              <a:gd name="connsiteY0" fmla="*/ 203927 h 218504"/>
              <a:gd name="connsiteX1" fmla="*/ 10132 w 548686"/>
              <a:gd name="connsiteY1" fmla="*/ 121377 h 218504"/>
              <a:gd name="connsiteX2" fmla="*/ 183169 w 548686"/>
              <a:gd name="connsiteY2" fmla="*/ 3902 h 218504"/>
              <a:gd name="connsiteX3" fmla="*/ 332394 w 548686"/>
              <a:gd name="connsiteY3" fmla="*/ 37240 h 218504"/>
              <a:gd name="connsiteX4" fmla="*/ 470507 w 548686"/>
              <a:gd name="connsiteY4" fmla="*/ 127727 h 218504"/>
              <a:gd name="connsiteX5" fmla="*/ 548294 w 548686"/>
              <a:gd name="connsiteY5" fmla="*/ 218215 h 218504"/>
              <a:gd name="connsiteX6" fmla="*/ 494319 w 548686"/>
              <a:gd name="connsiteY6" fmla="*/ 153127 h 218504"/>
              <a:gd name="connsiteX7" fmla="*/ 360969 w 548686"/>
              <a:gd name="connsiteY7" fmla="*/ 61052 h 218504"/>
              <a:gd name="connsiteX8" fmla="*/ 194282 w 548686"/>
              <a:gd name="connsiteY8" fmla="*/ 19777 h 218504"/>
              <a:gd name="connsiteX9" fmla="*/ 57757 w 548686"/>
              <a:gd name="connsiteY9" fmla="*/ 86452 h 218504"/>
              <a:gd name="connsiteX10" fmla="*/ 24419 w 548686"/>
              <a:gd name="connsiteY10" fmla="*/ 203927 h 21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86" h="218504">
                <a:moveTo>
                  <a:pt x="24419" y="203927"/>
                </a:moveTo>
                <a:cubicBezTo>
                  <a:pt x="16482" y="209748"/>
                  <a:pt x="-16326" y="154714"/>
                  <a:pt x="10132" y="121377"/>
                </a:cubicBezTo>
                <a:cubicBezTo>
                  <a:pt x="36590" y="88039"/>
                  <a:pt x="129459" y="17925"/>
                  <a:pt x="183169" y="3902"/>
                </a:cubicBezTo>
                <a:cubicBezTo>
                  <a:pt x="236879" y="-10121"/>
                  <a:pt x="284504" y="16603"/>
                  <a:pt x="332394" y="37240"/>
                </a:cubicBezTo>
                <a:cubicBezTo>
                  <a:pt x="380284" y="57877"/>
                  <a:pt x="434524" y="97564"/>
                  <a:pt x="470507" y="127727"/>
                </a:cubicBezTo>
                <a:cubicBezTo>
                  <a:pt x="506490" y="157890"/>
                  <a:pt x="544325" y="213982"/>
                  <a:pt x="548294" y="218215"/>
                </a:cubicBezTo>
                <a:cubicBezTo>
                  <a:pt x="552263" y="222448"/>
                  <a:pt x="525540" y="179321"/>
                  <a:pt x="494319" y="153127"/>
                </a:cubicBezTo>
                <a:cubicBezTo>
                  <a:pt x="463098" y="126933"/>
                  <a:pt x="410975" y="83277"/>
                  <a:pt x="360969" y="61052"/>
                </a:cubicBezTo>
                <a:cubicBezTo>
                  <a:pt x="310963" y="38827"/>
                  <a:pt x="244817" y="15544"/>
                  <a:pt x="194282" y="19777"/>
                </a:cubicBezTo>
                <a:cubicBezTo>
                  <a:pt x="143747" y="24010"/>
                  <a:pt x="89243" y="56819"/>
                  <a:pt x="57757" y="86452"/>
                </a:cubicBezTo>
                <a:cubicBezTo>
                  <a:pt x="26271" y="116085"/>
                  <a:pt x="32356" y="198106"/>
                  <a:pt x="24419" y="2039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: 図形 299">
            <a:extLst>
              <a:ext uri="{FF2B5EF4-FFF2-40B4-BE49-F238E27FC236}">
                <a16:creationId xmlns:a16="http://schemas.microsoft.com/office/drawing/2014/main" id="{6D11C6F1-A6AA-4FF3-866A-8CE37F5037C4}"/>
              </a:ext>
            </a:extLst>
          </p:cNvPr>
          <p:cNvSpPr/>
          <p:nvPr/>
        </p:nvSpPr>
        <p:spPr>
          <a:xfrm>
            <a:off x="5345416" y="7518266"/>
            <a:ext cx="553763" cy="240128"/>
          </a:xfrm>
          <a:custGeom>
            <a:avLst/>
            <a:gdLst>
              <a:gd name="connsiteX0" fmla="*/ 60022 w 553763"/>
              <a:gd name="connsiteY0" fmla="*/ 239847 h 240128"/>
              <a:gd name="connsiteX1" fmla="*/ 6047 w 553763"/>
              <a:gd name="connsiteY1" fmla="*/ 174759 h 240128"/>
              <a:gd name="connsiteX2" fmla="*/ 15572 w 553763"/>
              <a:gd name="connsiteY2" fmla="*/ 125547 h 240128"/>
              <a:gd name="connsiteX3" fmla="*/ 133047 w 553763"/>
              <a:gd name="connsiteY3" fmla="*/ 35059 h 240128"/>
              <a:gd name="connsiteX4" fmla="*/ 204484 w 553763"/>
              <a:gd name="connsiteY4" fmla="*/ 134 h 240128"/>
              <a:gd name="connsiteX5" fmla="*/ 334659 w 553763"/>
              <a:gd name="connsiteY5" fmla="*/ 25534 h 240128"/>
              <a:gd name="connsiteX6" fmla="*/ 433084 w 553763"/>
              <a:gd name="connsiteY6" fmla="*/ 85859 h 240128"/>
              <a:gd name="connsiteX7" fmla="*/ 553734 w 553763"/>
              <a:gd name="connsiteY7" fmla="*/ 206509 h 240128"/>
              <a:gd name="connsiteX8" fmla="*/ 421972 w 553763"/>
              <a:gd name="connsiteY8" fmla="*/ 90622 h 240128"/>
              <a:gd name="connsiteX9" fmla="*/ 206072 w 553763"/>
              <a:gd name="connsiteY9" fmla="*/ 12834 h 240128"/>
              <a:gd name="connsiteX10" fmla="*/ 126697 w 553763"/>
              <a:gd name="connsiteY10" fmla="*/ 41409 h 240128"/>
              <a:gd name="connsiteX11" fmla="*/ 15572 w 553763"/>
              <a:gd name="connsiteY11" fmla="*/ 147772 h 240128"/>
              <a:gd name="connsiteX12" fmla="*/ 60022 w 553763"/>
              <a:gd name="connsiteY12" fmla="*/ 239847 h 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3763" h="240128">
                <a:moveTo>
                  <a:pt x="60022" y="239847"/>
                </a:moveTo>
                <a:cubicBezTo>
                  <a:pt x="58435" y="244345"/>
                  <a:pt x="13455" y="193809"/>
                  <a:pt x="6047" y="174759"/>
                </a:cubicBezTo>
                <a:cubicBezTo>
                  <a:pt x="-1361" y="155709"/>
                  <a:pt x="-5595" y="148830"/>
                  <a:pt x="15572" y="125547"/>
                </a:cubicBezTo>
                <a:cubicBezTo>
                  <a:pt x="36739" y="102264"/>
                  <a:pt x="101562" y="55961"/>
                  <a:pt x="133047" y="35059"/>
                </a:cubicBezTo>
                <a:cubicBezTo>
                  <a:pt x="164532" y="14157"/>
                  <a:pt x="170882" y="1721"/>
                  <a:pt x="204484" y="134"/>
                </a:cubicBezTo>
                <a:cubicBezTo>
                  <a:pt x="238086" y="-1453"/>
                  <a:pt x="296559" y="11247"/>
                  <a:pt x="334659" y="25534"/>
                </a:cubicBezTo>
                <a:cubicBezTo>
                  <a:pt x="372759" y="39821"/>
                  <a:pt x="396571" y="55696"/>
                  <a:pt x="433084" y="85859"/>
                </a:cubicBezTo>
                <a:cubicBezTo>
                  <a:pt x="469597" y="116022"/>
                  <a:pt x="555586" y="205715"/>
                  <a:pt x="553734" y="206509"/>
                </a:cubicBezTo>
                <a:cubicBezTo>
                  <a:pt x="551882" y="207303"/>
                  <a:pt x="479916" y="122901"/>
                  <a:pt x="421972" y="90622"/>
                </a:cubicBezTo>
                <a:cubicBezTo>
                  <a:pt x="364028" y="58343"/>
                  <a:pt x="255284" y="21036"/>
                  <a:pt x="206072" y="12834"/>
                </a:cubicBezTo>
                <a:cubicBezTo>
                  <a:pt x="156860" y="4632"/>
                  <a:pt x="158447" y="18919"/>
                  <a:pt x="126697" y="41409"/>
                </a:cubicBezTo>
                <a:cubicBezTo>
                  <a:pt x="94947" y="63899"/>
                  <a:pt x="32505" y="118668"/>
                  <a:pt x="15572" y="147772"/>
                </a:cubicBezTo>
                <a:cubicBezTo>
                  <a:pt x="-1361" y="176876"/>
                  <a:pt x="61609" y="235349"/>
                  <a:pt x="60022" y="2398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: 図形 300">
            <a:extLst>
              <a:ext uri="{FF2B5EF4-FFF2-40B4-BE49-F238E27FC236}">
                <a16:creationId xmlns:a16="http://schemas.microsoft.com/office/drawing/2014/main" id="{157CFB7D-FC1A-4A00-8362-61F75A4D5C62}"/>
              </a:ext>
            </a:extLst>
          </p:cNvPr>
          <p:cNvSpPr/>
          <p:nvPr/>
        </p:nvSpPr>
        <p:spPr>
          <a:xfrm>
            <a:off x="5392694" y="7757980"/>
            <a:ext cx="277874" cy="60526"/>
          </a:xfrm>
          <a:custGeom>
            <a:avLst/>
            <a:gdLst>
              <a:gd name="connsiteX0" fmla="*/ 44 w 277874"/>
              <a:gd name="connsiteY0" fmla="*/ 6483 h 60526"/>
              <a:gd name="connsiteX1" fmla="*/ 149269 w 277874"/>
              <a:gd name="connsiteY1" fmla="*/ 57283 h 60526"/>
              <a:gd name="connsiteX2" fmla="*/ 208006 w 277874"/>
              <a:gd name="connsiteY2" fmla="*/ 49345 h 60526"/>
              <a:gd name="connsiteX3" fmla="*/ 277856 w 277874"/>
              <a:gd name="connsiteY3" fmla="*/ 133 h 60526"/>
              <a:gd name="connsiteX4" fmla="*/ 214356 w 277874"/>
              <a:gd name="connsiteY4" fmla="*/ 35058 h 60526"/>
              <a:gd name="connsiteX5" fmla="*/ 165144 w 277874"/>
              <a:gd name="connsiteY5" fmla="*/ 42995 h 60526"/>
              <a:gd name="connsiteX6" fmla="*/ 44 w 277874"/>
              <a:gd name="connsiteY6" fmla="*/ 6483 h 6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874" h="60526">
                <a:moveTo>
                  <a:pt x="44" y="6483"/>
                </a:moveTo>
                <a:cubicBezTo>
                  <a:pt x="-2602" y="8864"/>
                  <a:pt x="114609" y="50139"/>
                  <a:pt x="149269" y="57283"/>
                </a:cubicBezTo>
                <a:cubicBezTo>
                  <a:pt x="183929" y="64427"/>
                  <a:pt x="186575" y="58870"/>
                  <a:pt x="208006" y="49345"/>
                </a:cubicBezTo>
                <a:cubicBezTo>
                  <a:pt x="229437" y="39820"/>
                  <a:pt x="276798" y="2514"/>
                  <a:pt x="277856" y="133"/>
                </a:cubicBezTo>
                <a:cubicBezTo>
                  <a:pt x="278914" y="-2248"/>
                  <a:pt x="233141" y="27914"/>
                  <a:pt x="214356" y="35058"/>
                </a:cubicBezTo>
                <a:cubicBezTo>
                  <a:pt x="195571" y="42202"/>
                  <a:pt x="198482" y="47228"/>
                  <a:pt x="165144" y="42995"/>
                </a:cubicBezTo>
                <a:cubicBezTo>
                  <a:pt x="131806" y="38762"/>
                  <a:pt x="2690" y="4102"/>
                  <a:pt x="44" y="64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: 図形 301">
            <a:extLst>
              <a:ext uri="{FF2B5EF4-FFF2-40B4-BE49-F238E27FC236}">
                <a16:creationId xmlns:a16="http://schemas.microsoft.com/office/drawing/2014/main" id="{3B8F82A0-F138-4542-8945-683EE75449D9}"/>
              </a:ext>
            </a:extLst>
          </p:cNvPr>
          <p:cNvSpPr/>
          <p:nvPr/>
        </p:nvSpPr>
        <p:spPr>
          <a:xfrm>
            <a:off x="5402236" y="7761272"/>
            <a:ext cx="275403" cy="73430"/>
          </a:xfrm>
          <a:custGeom>
            <a:avLst/>
            <a:gdLst>
              <a:gd name="connsiteX0" fmla="*/ 3202 w 275403"/>
              <a:gd name="connsiteY0" fmla="*/ 14303 h 73430"/>
              <a:gd name="connsiteX1" fmla="*/ 177827 w 275403"/>
              <a:gd name="connsiteY1" fmla="*/ 69866 h 73430"/>
              <a:gd name="connsiteX2" fmla="*/ 223864 w 275403"/>
              <a:gd name="connsiteY2" fmla="*/ 39703 h 73430"/>
              <a:gd name="connsiteX3" fmla="*/ 274664 w 275403"/>
              <a:gd name="connsiteY3" fmla="*/ 16 h 73430"/>
              <a:gd name="connsiteX4" fmla="*/ 246089 w 275403"/>
              <a:gd name="connsiteY4" fmla="*/ 44466 h 73430"/>
              <a:gd name="connsiteX5" fmla="*/ 142902 w 275403"/>
              <a:gd name="connsiteY5" fmla="*/ 73041 h 73430"/>
              <a:gd name="connsiteX6" fmla="*/ 69877 w 275403"/>
              <a:gd name="connsiteY6" fmla="*/ 58753 h 73430"/>
              <a:gd name="connsiteX7" fmla="*/ 3202 w 275403"/>
              <a:gd name="connsiteY7" fmla="*/ 14303 h 7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5403" h="73430">
                <a:moveTo>
                  <a:pt x="3202" y="14303"/>
                </a:moveTo>
                <a:cubicBezTo>
                  <a:pt x="21194" y="16155"/>
                  <a:pt x="141050" y="65633"/>
                  <a:pt x="177827" y="69866"/>
                </a:cubicBezTo>
                <a:cubicBezTo>
                  <a:pt x="214604" y="74099"/>
                  <a:pt x="207725" y="51345"/>
                  <a:pt x="223864" y="39703"/>
                </a:cubicBezTo>
                <a:cubicBezTo>
                  <a:pt x="240004" y="28061"/>
                  <a:pt x="270960" y="-778"/>
                  <a:pt x="274664" y="16"/>
                </a:cubicBezTo>
                <a:cubicBezTo>
                  <a:pt x="278368" y="810"/>
                  <a:pt x="268049" y="32295"/>
                  <a:pt x="246089" y="44466"/>
                </a:cubicBezTo>
                <a:cubicBezTo>
                  <a:pt x="224129" y="56637"/>
                  <a:pt x="172271" y="70660"/>
                  <a:pt x="142902" y="73041"/>
                </a:cubicBezTo>
                <a:cubicBezTo>
                  <a:pt x="113533" y="75422"/>
                  <a:pt x="91838" y="66426"/>
                  <a:pt x="69877" y="58753"/>
                </a:cubicBezTo>
                <a:cubicBezTo>
                  <a:pt x="47917" y="51080"/>
                  <a:pt x="-14790" y="12451"/>
                  <a:pt x="3202" y="143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: 図形 302">
            <a:extLst>
              <a:ext uri="{FF2B5EF4-FFF2-40B4-BE49-F238E27FC236}">
                <a16:creationId xmlns:a16="http://schemas.microsoft.com/office/drawing/2014/main" id="{515E5511-05CD-499A-BCDD-DAAB7F137A7A}"/>
              </a:ext>
            </a:extLst>
          </p:cNvPr>
          <p:cNvSpPr/>
          <p:nvPr/>
        </p:nvSpPr>
        <p:spPr>
          <a:xfrm>
            <a:off x="5414957" y="7762833"/>
            <a:ext cx="283263" cy="131982"/>
          </a:xfrm>
          <a:custGeom>
            <a:avLst/>
            <a:gdLst>
              <a:gd name="connsiteX0" fmla="*/ 269881 w 283263"/>
              <a:gd name="connsiteY0" fmla="*/ 42 h 131982"/>
              <a:gd name="connsiteX1" fmla="*/ 282581 w 283263"/>
              <a:gd name="connsiteY1" fmla="*/ 104817 h 131982"/>
              <a:gd name="connsiteX2" fmla="*/ 246068 w 283263"/>
              <a:gd name="connsiteY2" fmla="*/ 122280 h 131982"/>
              <a:gd name="connsiteX3" fmla="*/ 192093 w 283263"/>
              <a:gd name="connsiteY3" fmla="*/ 131805 h 131982"/>
              <a:gd name="connsiteX4" fmla="*/ 112718 w 283263"/>
              <a:gd name="connsiteY4" fmla="*/ 114342 h 131982"/>
              <a:gd name="connsiteX5" fmla="*/ 31756 w 283263"/>
              <a:gd name="connsiteY5" fmla="*/ 74655 h 131982"/>
              <a:gd name="connsiteX6" fmla="*/ 6 w 283263"/>
              <a:gd name="connsiteY6" fmla="*/ 11155 h 131982"/>
              <a:gd name="connsiteX7" fmla="*/ 30168 w 283263"/>
              <a:gd name="connsiteY7" fmla="*/ 55605 h 131982"/>
              <a:gd name="connsiteX8" fmla="*/ 136531 w 283263"/>
              <a:gd name="connsiteY8" fmla="*/ 106405 h 131982"/>
              <a:gd name="connsiteX9" fmla="*/ 255593 w 283263"/>
              <a:gd name="connsiteY9" fmla="*/ 115930 h 131982"/>
              <a:gd name="connsiteX10" fmla="*/ 269881 w 283263"/>
              <a:gd name="connsiteY10" fmla="*/ 92117 h 131982"/>
              <a:gd name="connsiteX11" fmla="*/ 269881 w 283263"/>
              <a:gd name="connsiteY11" fmla="*/ 42 h 13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3263" h="131982">
                <a:moveTo>
                  <a:pt x="269881" y="42"/>
                </a:moveTo>
                <a:cubicBezTo>
                  <a:pt x="271998" y="2159"/>
                  <a:pt x="286550" y="84444"/>
                  <a:pt x="282581" y="104817"/>
                </a:cubicBezTo>
                <a:cubicBezTo>
                  <a:pt x="278612" y="125190"/>
                  <a:pt x="261149" y="117782"/>
                  <a:pt x="246068" y="122280"/>
                </a:cubicBezTo>
                <a:cubicBezTo>
                  <a:pt x="230987" y="126778"/>
                  <a:pt x="214318" y="133128"/>
                  <a:pt x="192093" y="131805"/>
                </a:cubicBezTo>
                <a:cubicBezTo>
                  <a:pt x="169868" y="130482"/>
                  <a:pt x="139441" y="123867"/>
                  <a:pt x="112718" y="114342"/>
                </a:cubicBezTo>
                <a:cubicBezTo>
                  <a:pt x="85995" y="104817"/>
                  <a:pt x="50541" y="91853"/>
                  <a:pt x="31756" y="74655"/>
                </a:cubicBezTo>
                <a:cubicBezTo>
                  <a:pt x="12971" y="57457"/>
                  <a:pt x="271" y="14330"/>
                  <a:pt x="6" y="11155"/>
                </a:cubicBezTo>
                <a:cubicBezTo>
                  <a:pt x="-259" y="7980"/>
                  <a:pt x="7414" y="39730"/>
                  <a:pt x="30168" y="55605"/>
                </a:cubicBezTo>
                <a:cubicBezTo>
                  <a:pt x="52922" y="71480"/>
                  <a:pt x="98960" y="96351"/>
                  <a:pt x="136531" y="106405"/>
                </a:cubicBezTo>
                <a:cubicBezTo>
                  <a:pt x="174102" y="116459"/>
                  <a:pt x="233368" y="118311"/>
                  <a:pt x="255593" y="115930"/>
                </a:cubicBezTo>
                <a:cubicBezTo>
                  <a:pt x="277818" y="113549"/>
                  <a:pt x="267500" y="109050"/>
                  <a:pt x="269881" y="92117"/>
                </a:cubicBezTo>
                <a:cubicBezTo>
                  <a:pt x="272262" y="75184"/>
                  <a:pt x="267764" y="-2075"/>
                  <a:pt x="269881" y="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: 図形 303">
            <a:extLst>
              <a:ext uri="{FF2B5EF4-FFF2-40B4-BE49-F238E27FC236}">
                <a16:creationId xmlns:a16="http://schemas.microsoft.com/office/drawing/2014/main" id="{A18B9F7A-7662-4444-B1CE-00C97D98FA6E}"/>
              </a:ext>
            </a:extLst>
          </p:cNvPr>
          <p:cNvSpPr/>
          <p:nvPr/>
        </p:nvSpPr>
        <p:spPr>
          <a:xfrm>
            <a:off x="5448298" y="7832480"/>
            <a:ext cx="117527" cy="184045"/>
          </a:xfrm>
          <a:custGeom>
            <a:avLst/>
            <a:gdLst>
              <a:gd name="connsiteX0" fmla="*/ 2 w 117527"/>
              <a:gd name="connsiteY0" fmla="*/ 245 h 184045"/>
              <a:gd name="connsiteX1" fmla="*/ 95252 w 117527"/>
              <a:gd name="connsiteY1" fmla="*/ 144708 h 184045"/>
              <a:gd name="connsiteX2" fmla="*/ 117477 w 117527"/>
              <a:gd name="connsiteY2" fmla="*/ 182808 h 184045"/>
              <a:gd name="connsiteX3" fmla="*/ 98427 w 117527"/>
              <a:gd name="connsiteY3" fmla="*/ 111370 h 184045"/>
              <a:gd name="connsiteX4" fmla="*/ 2 w 117527"/>
              <a:gd name="connsiteY4" fmla="*/ 245 h 18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27" h="184045">
                <a:moveTo>
                  <a:pt x="2" y="245"/>
                </a:moveTo>
                <a:cubicBezTo>
                  <a:pt x="-527" y="5801"/>
                  <a:pt x="75673" y="114281"/>
                  <a:pt x="95252" y="144708"/>
                </a:cubicBezTo>
                <a:cubicBezTo>
                  <a:pt x="114831" y="175135"/>
                  <a:pt x="116948" y="188364"/>
                  <a:pt x="117477" y="182808"/>
                </a:cubicBezTo>
                <a:cubicBezTo>
                  <a:pt x="118006" y="177252"/>
                  <a:pt x="114567" y="137564"/>
                  <a:pt x="98427" y="111370"/>
                </a:cubicBezTo>
                <a:cubicBezTo>
                  <a:pt x="82288" y="85176"/>
                  <a:pt x="531" y="-5311"/>
                  <a:pt x="2" y="2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: 図形 304">
            <a:extLst>
              <a:ext uri="{FF2B5EF4-FFF2-40B4-BE49-F238E27FC236}">
                <a16:creationId xmlns:a16="http://schemas.microsoft.com/office/drawing/2014/main" id="{FCCE3BBC-0E69-4810-80A5-618237AA9AA4}"/>
              </a:ext>
            </a:extLst>
          </p:cNvPr>
          <p:cNvSpPr/>
          <p:nvPr/>
        </p:nvSpPr>
        <p:spPr>
          <a:xfrm>
            <a:off x="5554644" y="7764165"/>
            <a:ext cx="373022" cy="275863"/>
          </a:xfrm>
          <a:custGeom>
            <a:avLst/>
            <a:gdLst>
              <a:gd name="connsiteX0" fmla="*/ 368319 w 373022"/>
              <a:gd name="connsiteY0" fmla="*/ 298 h 275863"/>
              <a:gd name="connsiteX1" fmla="*/ 357206 w 373022"/>
              <a:gd name="connsiteY1" fmla="*/ 154285 h 275863"/>
              <a:gd name="connsiteX2" fmla="*/ 322281 w 373022"/>
              <a:gd name="connsiteY2" fmla="*/ 208260 h 275863"/>
              <a:gd name="connsiteX3" fmla="*/ 269894 w 373022"/>
              <a:gd name="connsiteY3" fmla="*/ 243185 h 275863"/>
              <a:gd name="connsiteX4" fmla="*/ 147656 w 373022"/>
              <a:gd name="connsiteY4" fmla="*/ 266998 h 275863"/>
              <a:gd name="connsiteX5" fmla="*/ 50819 w 373022"/>
              <a:gd name="connsiteY5" fmla="*/ 252710 h 275863"/>
              <a:gd name="connsiteX6" fmla="*/ 4781 w 373022"/>
              <a:gd name="connsiteY6" fmla="*/ 233660 h 275863"/>
              <a:gd name="connsiteX7" fmla="*/ 163531 w 373022"/>
              <a:gd name="connsiteY7" fmla="*/ 274935 h 275863"/>
              <a:gd name="connsiteX8" fmla="*/ 239731 w 373022"/>
              <a:gd name="connsiteY8" fmla="*/ 259060 h 275863"/>
              <a:gd name="connsiteX9" fmla="*/ 333394 w 373022"/>
              <a:gd name="connsiteY9" fmla="*/ 220960 h 275863"/>
              <a:gd name="connsiteX10" fmla="*/ 369906 w 373022"/>
              <a:gd name="connsiteY10" fmla="*/ 117773 h 275863"/>
              <a:gd name="connsiteX11" fmla="*/ 368319 w 373022"/>
              <a:gd name="connsiteY11" fmla="*/ 298 h 27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022" h="275863">
                <a:moveTo>
                  <a:pt x="368319" y="298"/>
                </a:moveTo>
                <a:cubicBezTo>
                  <a:pt x="366202" y="6383"/>
                  <a:pt x="364879" y="119625"/>
                  <a:pt x="357206" y="154285"/>
                </a:cubicBezTo>
                <a:cubicBezTo>
                  <a:pt x="349533" y="188945"/>
                  <a:pt x="336833" y="193443"/>
                  <a:pt x="322281" y="208260"/>
                </a:cubicBezTo>
                <a:cubicBezTo>
                  <a:pt x="307729" y="223077"/>
                  <a:pt x="298998" y="233395"/>
                  <a:pt x="269894" y="243185"/>
                </a:cubicBezTo>
                <a:cubicBezTo>
                  <a:pt x="240790" y="252975"/>
                  <a:pt x="184168" y="265411"/>
                  <a:pt x="147656" y="266998"/>
                </a:cubicBezTo>
                <a:cubicBezTo>
                  <a:pt x="111144" y="268585"/>
                  <a:pt x="74631" y="258266"/>
                  <a:pt x="50819" y="252710"/>
                </a:cubicBezTo>
                <a:cubicBezTo>
                  <a:pt x="27007" y="247154"/>
                  <a:pt x="-14004" y="229956"/>
                  <a:pt x="4781" y="233660"/>
                </a:cubicBezTo>
                <a:cubicBezTo>
                  <a:pt x="23566" y="237364"/>
                  <a:pt x="124373" y="270702"/>
                  <a:pt x="163531" y="274935"/>
                </a:cubicBezTo>
                <a:cubicBezTo>
                  <a:pt x="202689" y="279168"/>
                  <a:pt x="211421" y="268056"/>
                  <a:pt x="239731" y="259060"/>
                </a:cubicBezTo>
                <a:cubicBezTo>
                  <a:pt x="268041" y="250064"/>
                  <a:pt x="311698" y="244508"/>
                  <a:pt x="333394" y="220960"/>
                </a:cubicBezTo>
                <a:cubicBezTo>
                  <a:pt x="355090" y="197412"/>
                  <a:pt x="363027" y="152698"/>
                  <a:pt x="369906" y="117773"/>
                </a:cubicBezTo>
                <a:cubicBezTo>
                  <a:pt x="376785" y="82848"/>
                  <a:pt x="370436" y="-5787"/>
                  <a:pt x="368319" y="2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: 図形 305">
            <a:extLst>
              <a:ext uri="{FF2B5EF4-FFF2-40B4-BE49-F238E27FC236}">
                <a16:creationId xmlns:a16="http://schemas.microsoft.com/office/drawing/2014/main" id="{4EE9E8B4-11D3-495E-944A-7871F9A6F205}"/>
              </a:ext>
            </a:extLst>
          </p:cNvPr>
          <p:cNvSpPr/>
          <p:nvPr/>
        </p:nvSpPr>
        <p:spPr>
          <a:xfrm>
            <a:off x="5548313" y="7773511"/>
            <a:ext cx="404716" cy="289107"/>
          </a:xfrm>
          <a:custGeom>
            <a:avLst/>
            <a:gdLst>
              <a:gd name="connsiteX0" fmla="*/ 393700 w 404716"/>
              <a:gd name="connsiteY0" fmla="*/ 477 h 289107"/>
              <a:gd name="connsiteX1" fmla="*/ 388937 w 404716"/>
              <a:gd name="connsiteY1" fmla="*/ 151289 h 289107"/>
              <a:gd name="connsiteX2" fmla="*/ 379412 w 404716"/>
              <a:gd name="connsiteY2" fmla="*/ 197327 h 289107"/>
              <a:gd name="connsiteX3" fmla="*/ 322262 w 404716"/>
              <a:gd name="connsiteY3" fmla="*/ 244952 h 289107"/>
              <a:gd name="connsiteX4" fmla="*/ 225425 w 404716"/>
              <a:gd name="connsiteY4" fmla="*/ 271939 h 289107"/>
              <a:gd name="connsiteX5" fmla="*/ 155575 w 404716"/>
              <a:gd name="connsiteY5" fmla="*/ 278289 h 289107"/>
              <a:gd name="connsiteX6" fmla="*/ 73025 w 404716"/>
              <a:gd name="connsiteY6" fmla="*/ 265589 h 289107"/>
              <a:gd name="connsiteX7" fmla="*/ 0 w 404716"/>
              <a:gd name="connsiteY7" fmla="*/ 251302 h 289107"/>
              <a:gd name="connsiteX8" fmla="*/ 166687 w 404716"/>
              <a:gd name="connsiteY8" fmla="*/ 284639 h 289107"/>
              <a:gd name="connsiteX9" fmla="*/ 266700 w 404716"/>
              <a:gd name="connsiteY9" fmla="*/ 279877 h 289107"/>
              <a:gd name="connsiteX10" fmla="*/ 390525 w 404716"/>
              <a:gd name="connsiteY10" fmla="*/ 203677 h 289107"/>
              <a:gd name="connsiteX11" fmla="*/ 403225 w 404716"/>
              <a:gd name="connsiteY11" fmla="*/ 106839 h 289107"/>
              <a:gd name="connsiteX12" fmla="*/ 393700 w 404716"/>
              <a:gd name="connsiteY12" fmla="*/ 477 h 28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716" h="289107">
                <a:moveTo>
                  <a:pt x="393700" y="477"/>
                </a:moveTo>
                <a:cubicBezTo>
                  <a:pt x="391319" y="7885"/>
                  <a:pt x="391318" y="118481"/>
                  <a:pt x="388937" y="151289"/>
                </a:cubicBezTo>
                <a:cubicBezTo>
                  <a:pt x="386556" y="184097"/>
                  <a:pt x="390524" y="181717"/>
                  <a:pt x="379412" y="197327"/>
                </a:cubicBezTo>
                <a:cubicBezTo>
                  <a:pt x="368300" y="212937"/>
                  <a:pt x="347926" y="232517"/>
                  <a:pt x="322262" y="244952"/>
                </a:cubicBezTo>
                <a:cubicBezTo>
                  <a:pt x="296598" y="257387"/>
                  <a:pt x="253206" y="266383"/>
                  <a:pt x="225425" y="271939"/>
                </a:cubicBezTo>
                <a:cubicBezTo>
                  <a:pt x="197644" y="277495"/>
                  <a:pt x="180975" y="279347"/>
                  <a:pt x="155575" y="278289"/>
                </a:cubicBezTo>
                <a:cubicBezTo>
                  <a:pt x="130175" y="277231"/>
                  <a:pt x="98954" y="270087"/>
                  <a:pt x="73025" y="265589"/>
                </a:cubicBezTo>
                <a:cubicBezTo>
                  <a:pt x="47096" y="261091"/>
                  <a:pt x="0" y="251302"/>
                  <a:pt x="0" y="251302"/>
                </a:cubicBezTo>
                <a:cubicBezTo>
                  <a:pt x="15610" y="254477"/>
                  <a:pt x="122237" y="279877"/>
                  <a:pt x="166687" y="284639"/>
                </a:cubicBezTo>
                <a:cubicBezTo>
                  <a:pt x="211137" y="289402"/>
                  <a:pt x="229394" y="293371"/>
                  <a:pt x="266700" y="279877"/>
                </a:cubicBezTo>
                <a:cubicBezTo>
                  <a:pt x="304006" y="266383"/>
                  <a:pt x="367771" y="232517"/>
                  <a:pt x="390525" y="203677"/>
                </a:cubicBezTo>
                <a:cubicBezTo>
                  <a:pt x="413279" y="174837"/>
                  <a:pt x="401373" y="139912"/>
                  <a:pt x="403225" y="106839"/>
                </a:cubicBezTo>
                <a:cubicBezTo>
                  <a:pt x="405077" y="73766"/>
                  <a:pt x="396081" y="-6931"/>
                  <a:pt x="393700" y="4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: 図形 306">
            <a:extLst>
              <a:ext uri="{FF2B5EF4-FFF2-40B4-BE49-F238E27FC236}">
                <a16:creationId xmlns:a16="http://schemas.microsoft.com/office/drawing/2014/main" id="{7020CF62-AABD-43D8-9D9D-058A5C7319C5}"/>
              </a:ext>
            </a:extLst>
          </p:cNvPr>
          <p:cNvSpPr/>
          <p:nvPr/>
        </p:nvSpPr>
        <p:spPr>
          <a:xfrm>
            <a:off x="5567302" y="7850077"/>
            <a:ext cx="435036" cy="275370"/>
          </a:xfrm>
          <a:custGeom>
            <a:avLst/>
            <a:gdLst>
              <a:gd name="connsiteX0" fmla="*/ 414398 w 435036"/>
              <a:gd name="connsiteY0" fmla="*/ 111 h 275370"/>
              <a:gd name="connsiteX1" fmla="*/ 435036 w 435036"/>
              <a:gd name="connsiteY1" fmla="*/ 125523 h 275370"/>
              <a:gd name="connsiteX2" fmla="*/ 414398 w 435036"/>
              <a:gd name="connsiteY2" fmla="*/ 184261 h 275370"/>
              <a:gd name="connsiteX3" fmla="*/ 335023 w 435036"/>
              <a:gd name="connsiteY3" fmla="*/ 239823 h 275370"/>
              <a:gd name="connsiteX4" fmla="*/ 195323 w 435036"/>
              <a:gd name="connsiteY4" fmla="*/ 274748 h 275370"/>
              <a:gd name="connsiteX5" fmla="*/ 77848 w 435036"/>
              <a:gd name="connsiteY5" fmla="*/ 258873 h 275370"/>
              <a:gd name="connsiteX6" fmla="*/ 14348 w 435036"/>
              <a:gd name="connsiteY6" fmla="*/ 217598 h 275370"/>
              <a:gd name="connsiteX7" fmla="*/ 4823 w 435036"/>
              <a:gd name="connsiteY7" fmla="*/ 195373 h 275370"/>
              <a:gd name="connsiteX8" fmla="*/ 76261 w 435036"/>
              <a:gd name="connsiteY8" fmla="*/ 249348 h 275370"/>
              <a:gd name="connsiteX9" fmla="*/ 241361 w 435036"/>
              <a:gd name="connsiteY9" fmla="*/ 265223 h 275370"/>
              <a:gd name="connsiteX10" fmla="*/ 381061 w 435036"/>
              <a:gd name="connsiteY10" fmla="*/ 198548 h 275370"/>
              <a:gd name="connsiteX11" fmla="*/ 425511 w 435036"/>
              <a:gd name="connsiteY11" fmla="*/ 104886 h 275370"/>
              <a:gd name="connsiteX12" fmla="*/ 414398 w 435036"/>
              <a:gd name="connsiteY12" fmla="*/ 111 h 27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036" h="275370">
                <a:moveTo>
                  <a:pt x="414398" y="111"/>
                </a:moveTo>
                <a:cubicBezTo>
                  <a:pt x="415985" y="3550"/>
                  <a:pt x="435036" y="94831"/>
                  <a:pt x="435036" y="125523"/>
                </a:cubicBezTo>
                <a:cubicBezTo>
                  <a:pt x="435036" y="156215"/>
                  <a:pt x="431067" y="165211"/>
                  <a:pt x="414398" y="184261"/>
                </a:cubicBezTo>
                <a:cubicBezTo>
                  <a:pt x="397729" y="203311"/>
                  <a:pt x="371536" y="224742"/>
                  <a:pt x="335023" y="239823"/>
                </a:cubicBezTo>
                <a:cubicBezTo>
                  <a:pt x="298510" y="254904"/>
                  <a:pt x="238185" y="271573"/>
                  <a:pt x="195323" y="274748"/>
                </a:cubicBezTo>
                <a:cubicBezTo>
                  <a:pt x="152461" y="277923"/>
                  <a:pt x="108010" y="268398"/>
                  <a:pt x="77848" y="258873"/>
                </a:cubicBezTo>
                <a:cubicBezTo>
                  <a:pt x="47686" y="249348"/>
                  <a:pt x="26519" y="228181"/>
                  <a:pt x="14348" y="217598"/>
                </a:cubicBezTo>
                <a:cubicBezTo>
                  <a:pt x="2177" y="207015"/>
                  <a:pt x="-5496" y="190081"/>
                  <a:pt x="4823" y="195373"/>
                </a:cubicBezTo>
                <a:cubicBezTo>
                  <a:pt x="15142" y="200665"/>
                  <a:pt x="36838" y="237706"/>
                  <a:pt x="76261" y="249348"/>
                </a:cubicBezTo>
                <a:cubicBezTo>
                  <a:pt x="115684" y="260990"/>
                  <a:pt x="190561" y="273690"/>
                  <a:pt x="241361" y="265223"/>
                </a:cubicBezTo>
                <a:cubicBezTo>
                  <a:pt x="292161" y="256756"/>
                  <a:pt x="350369" y="225271"/>
                  <a:pt x="381061" y="198548"/>
                </a:cubicBezTo>
                <a:cubicBezTo>
                  <a:pt x="411753" y="171825"/>
                  <a:pt x="417044" y="136371"/>
                  <a:pt x="425511" y="104886"/>
                </a:cubicBezTo>
                <a:cubicBezTo>
                  <a:pt x="433978" y="73401"/>
                  <a:pt x="412811" y="-3328"/>
                  <a:pt x="414398" y="1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: 図形 307">
            <a:extLst>
              <a:ext uri="{FF2B5EF4-FFF2-40B4-BE49-F238E27FC236}">
                <a16:creationId xmlns:a16="http://schemas.microsoft.com/office/drawing/2014/main" id="{700B2363-D3D5-491D-8097-94F79F8FCCA4}"/>
              </a:ext>
            </a:extLst>
          </p:cNvPr>
          <p:cNvSpPr/>
          <p:nvPr/>
        </p:nvSpPr>
        <p:spPr>
          <a:xfrm>
            <a:off x="5621302" y="8103435"/>
            <a:ext cx="354271" cy="61966"/>
          </a:xfrm>
          <a:custGeom>
            <a:avLst/>
            <a:gdLst>
              <a:gd name="connsiteX0" fmla="*/ 36 w 354271"/>
              <a:gd name="connsiteY0" fmla="*/ 19803 h 61966"/>
              <a:gd name="connsiteX1" fmla="*/ 146086 w 354271"/>
              <a:gd name="connsiteY1" fmla="*/ 59490 h 61966"/>
              <a:gd name="connsiteX2" fmla="*/ 255623 w 354271"/>
              <a:gd name="connsiteY2" fmla="*/ 51553 h 61966"/>
              <a:gd name="connsiteX3" fmla="*/ 354048 w 354271"/>
              <a:gd name="connsiteY3" fmla="*/ 753 h 61966"/>
              <a:gd name="connsiteX4" fmla="*/ 277848 w 354271"/>
              <a:gd name="connsiteY4" fmla="*/ 22978 h 61966"/>
              <a:gd name="connsiteX5" fmla="*/ 133386 w 354271"/>
              <a:gd name="connsiteY5" fmla="*/ 48378 h 61966"/>
              <a:gd name="connsiteX6" fmla="*/ 36 w 354271"/>
              <a:gd name="connsiteY6" fmla="*/ 19803 h 6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271" h="61966">
                <a:moveTo>
                  <a:pt x="36" y="19803"/>
                </a:moveTo>
                <a:cubicBezTo>
                  <a:pt x="2153" y="21655"/>
                  <a:pt x="103488" y="54198"/>
                  <a:pt x="146086" y="59490"/>
                </a:cubicBezTo>
                <a:cubicBezTo>
                  <a:pt x="188684" y="64782"/>
                  <a:pt x="220963" y="61342"/>
                  <a:pt x="255623" y="51553"/>
                </a:cubicBezTo>
                <a:cubicBezTo>
                  <a:pt x="290283" y="41764"/>
                  <a:pt x="350344" y="5515"/>
                  <a:pt x="354048" y="753"/>
                </a:cubicBezTo>
                <a:cubicBezTo>
                  <a:pt x="357752" y="-4009"/>
                  <a:pt x="314625" y="15041"/>
                  <a:pt x="277848" y="22978"/>
                </a:cubicBezTo>
                <a:cubicBezTo>
                  <a:pt x="241071" y="30915"/>
                  <a:pt x="177307" y="49172"/>
                  <a:pt x="133386" y="48378"/>
                </a:cubicBezTo>
                <a:cubicBezTo>
                  <a:pt x="89465" y="47584"/>
                  <a:pt x="-2081" y="17951"/>
                  <a:pt x="36" y="198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: 図形 308">
            <a:extLst>
              <a:ext uri="{FF2B5EF4-FFF2-40B4-BE49-F238E27FC236}">
                <a16:creationId xmlns:a16="http://schemas.microsoft.com/office/drawing/2014/main" id="{1E5D2A0A-2D1D-4B58-BF66-946A7BECDED4}"/>
              </a:ext>
            </a:extLst>
          </p:cNvPr>
          <p:cNvSpPr/>
          <p:nvPr/>
        </p:nvSpPr>
        <p:spPr>
          <a:xfrm>
            <a:off x="5636534" y="8181442"/>
            <a:ext cx="336598" cy="46239"/>
          </a:xfrm>
          <a:custGeom>
            <a:avLst/>
            <a:gdLst>
              <a:gd name="connsiteX0" fmla="*/ 679 w 336598"/>
              <a:gd name="connsiteY0" fmla="*/ 33871 h 46239"/>
              <a:gd name="connsiteX1" fmla="*/ 170541 w 336598"/>
              <a:gd name="connsiteY1" fmla="*/ 44983 h 46239"/>
              <a:gd name="connsiteX2" fmla="*/ 334054 w 336598"/>
              <a:gd name="connsiteY2" fmla="*/ 533 h 46239"/>
              <a:gd name="connsiteX3" fmla="*/ 259441 w 336598"/>
              <a:gd name="connsiteY3" fmla="*/ 21171 h 46239"/>
              <a:gd name="connsiteX4" fmla="*/ 116566 w 336598"/>
              <a:gd name="connsiteY4" fmla="*/ 32283 h 46239"/>
              <a:gd name="connsiteX5" fmla="*/ 679 w 336598"/>
              <a:gd name="connsiteY5" fmla="*/ 33871 h 4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598" h="46239">
                <a:moveTo>
                  <a:pt x="679" y="33871"/>
                </a:moveTo>
                <a:cubicBezTo>
                  <a:pt x="9675" y="35988"/>
                  <a:pt x="114979" y="50539"/>
                  <a:pt x="170541" y="44983"/>
                </a:cubicBezTo>
                <a:cubicBezTo>
                  <a:pt x="226103" y="39427"/>
                  <a:pt x="334054" y="533"/>
                  <a:pt x="334054" y="533"/>
                </a:cubicBezTo>
                <a:cubicBezTo>
                  <a:pt x="348870" y="-3436"/>
                  <a:pt x="295689" y="15879"/>
                  <a:pt x="259441" y="21171"/>
                </a:cubicBezTo>
                <a:cubicBezTo>
                  <a:pt x="223193" y="26463"/>
                  <a:pt x="158899" y="30431"/>
                  <a:pt x="116566" y="32283"/>
                </a:cubicBezTo>
                <a:cubicBezTo>
                  <a:pt x="74233" y="34135"/>
                  <a:pt x="-8317" y="31754"/>
                  <a:pt x="679" y="338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68364728-FA3B-4ECA-A390-30389139523F}"/>
              </a:ext>
            </a:extLst>
          </p:cNvPr>
          <p:cNvSpPr/>
          <p:nvPr/>
        </p:nvSpPr>
        <p:spPr>
          <a:xfrm>
            <a:off x="5657850" y="8262938"/>
            <a:ext cx="297782" cy="41751"/>
          </a:xfrm>
          <a:custGeom>
            <a:avLst/>
            <a:gdLst>
              <a:gd name="connsiteX0" fmla="*/ 0 w 297782"/>
              <a:gd name="connsiteY0" fmla="*/ 0 h 41751"/>
              <a:gd name="connsiteX1" fmla="*/ 180975 w 297782"/>
              <a:gd name="connsiteY1" fmla="*/ 38100 h 41751"/>
              <a:gd name="connsiteX2" fmla="*/ 296863 w 297782"/>
              <a:gd name="connsiteY2" fmla="*/ 39687 h 41751"/>
              <a:gd name="connsiteX3" fmla="*/ 230188 w 297782"/>
              <a:gd name="connsiteY3" fmla="*/ 33337 h 41751"/>
              <a:gd name="connsiteX4" fmla="*/ 139700 w 297782"/>
              <a:gd name="connsiteY4" fmla="*/ 17462 h 41751"/>
              <a:gd name="connsiteX5" fmla="*/ 0 w 297782"/>
              <a:gd name="connsiteY5" fmla="*/ 0 h 4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782" h="41751">
                <a:moveTo>
                  <a:pt x="0" y="0"/>
                </a:moveTo>
                <a:cubicBezTo>
                  <a:pt x="65749" y="15743"/>
                  <a:pt x="131498" y="31486"/>
                  <a:pt x="180975" y="38100"/>
                </a:cubicBezTo>
                <a:cubicBezTo>
                  <a:pt x="230452" y="44714"/>
                  <a:pt x="288661" y="40481"/>
                  <a:pt x="296863" y="39687"/>
                </a:cubicBezTo>
                <a:cubicBezTo>
                  <a:pt x="305065" y="38893"/>
                  <a:pt x="256382" y="37041"/>
                  <a:pt x="230188" y="33337"/>
                </a:cubicBezTo>
                <a:cubicBezTo>
                  <a:pt x="203994" y="29633"/>
                  <a:pt x="139700" y="17462"/>
                  <a:pt x="139700" y="1746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: 図形 310">
            <a:extLst>
              <a:ext uri="{FF2B5EF4-FFF2-40B4-BE49-F238E27FC236}">
                <a16:creationId xmlns:a16="http://schemas.microsoft.com/office/drawing/2014/main" id="{96DB13E3-E342-45B2-B869-E459C010AB88}"/>
              </a:ext>
            </a:extLst>
          </p:cNvPr>
          <p:cNvSpPr/>
          <p:nvPr/>
        </p:nvSpPr>
        <p:spPr>
          <a:xfrm>
            <a:off x="6005365" y="7877508"/>
            <a:ext cx="109395" cy="350138"/>
          </a:xfrm>
          <a:custGeom>
            <a:avLst/>
            <a:gdLst>
              <a:gd name="connsiteX0" fmla="*/ 148 w 109395"/>
              <a:gd name="connsiteY0" fmla="*/ 1255 h 350138"/>
              <a:gd name="connsiteX1" fmla="*/ 79523 w 109395"/>
              <a:gd name="connsiteY1" fmla="*/ 99680 h 350138"/>
              <a:gd name="connsiteX2" fmla="*/ 98573 w 109395"/>
              <a:gd name="connsiteY2" fmla="*/ 144130 h 350138"/>
              <a:gd name="connsiteX3" fmla="*/ 108098 w 109395"/>
              <a:gd name="connsiteY3" fmla="*/ 228267 h 350138"/>
              <a:gd name="connsiteX4" fmla="*/ 69998 w 109395"/>
              <a:gd name="connsiteY4" fmla="*/ 348917 h 350138"/>
              <a:gd name="connsiteX5" fmla="*/ 87460 w 109395"/>
              <a:gd name="connsiteY5" fmla="*/ 283830 h 350138"/>
              <a:gd name="connsiteX6" fmla="*/ 101748 w 109395"/>
              <a:gd name="connsiteY6" fmla="*/ 175880 h 350138"/>
              <a:gd name="connsiteX7" fmla="*/ 148 w 109395"/>
              <a:gd name="connsiteY7" fmla="*/ 1255 h 35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395" h="350138">
                <a:moveTo>
                  <a:pt x="148" y="1255"/>
                </a:moveTo>
                <a:cubicBezTo>
                  <a:pt x="-3556" y="-11445"/>
                  <a:pt x="63119" y="75868"/>
                  <a:pt x="79523" y="99680"/>
                </a:cubicBezTo>
                <a:cubicBezTo>
                  <a:pt x="95927" y="123492"/>
                  <a:pt x="93811" y="122699"/>
                  <a:pt x="98573" y="144130"/>
                </a:cubicBezTo>
                <a:cubicBezTo>
                  <a:pt x="103335" y="165561"/>
                  <a:pt x="112860" y="194136"/>
                  <a:pt x="108098" y="228267"/>
                </a:cubicBezTo>
                <a:cubicBezTo>
                  <a:pt x="103336" y="262398"/>
                  <a:pt x="73438" y="339657"/>
                  <a:pt x="69998" y="348917"/>
                </a:cubicBezTo>
                <a:cubicBezTo>
                  <a:pt x="66558" y="358177"/>
                  <a:pt x="82168" y="312669"/>
                  <a:pt x="87460" y="283830"/>
                </a:cubicBezTo>
                <a:cubicBezTo>
                  <a:pt x="92752" y="254991"/>
                  <a:pt x="114183" y="220594"/>
                  <a:pt x="101748" y="175880"/>
                </a:cubicBezTo>
                <a:cubicBezTo>
                  <a:pt x="89313" y="131166"/>
                  <a:pt x="3852" y="13955"/>
                  <a:pt x="148" y="12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: 図形 311">
            <a:extLst>
              <a:ext uri="{FF2B5EF4-FFF2-40B4-BE49-F238E27FC236}">
                <a16:creationId xmlns:a16="http://schemas.microsoft.com/office/drawing/2014/main" id="{2C632BDF-B39C-4494-80C0-3C3DDA6A2C9D}"/>
              </a:ext>
            </a:extLst>
          </p:cNvPr>
          <p:cNvSpPr/>
          <p:nvPr/>
        </p:nvSpPr>
        <p:spPr>
          <a:xfrm>
            <a:off x="5574941" y="8117229"/>
            <a:ext cx="522694" cy="228394"/>
          </a:xfrm>
          <a:custGeom>
            <a:avLst/>
            <a:gdLst>
              <a:gd name="connsiteX0" fmla="*/ 1947 w 522694"/>
              <a:gd name="connsiteY0" fmla="*/ 1246 h 228394"/>
              <a:gd name="connsiteX1" fmla="*/ 49572 w 522694"/>
              <a:gd name="connsiteY1" fmla="*/ 121896 h 228394"/>
              <a:gd name="connsiteX2" fmla="*/ 136884 w 522694"/>
              <a:gd name="connsiteY2" fmla="*/ 198096 h 228394"/>
              <a:gd name="connsiteX3" fmla="*/ 263884 w 522694"/>
              <a:gd name="connsiteY3" fmla="*/ 228259 h 228394"/>
              <a:gd name="connsiteX4" fmla="*/ 354372 w 522694"/>
              <a:gd name="connsiteY4" fmla="*/ 207621 h 228394"/>
              <a:gd name="connsiteX5" fmla="*/ 443272 w 522694"/>
              <a:gd name="connsiteY5" fmla="*/ 171109 h 228394"/>
              <a:gd name="connsiteX6" fmla="*/ 522647 w 522694"/>
              <a:gd name="connsiteY6" fmla="*/ 91734 h 228394"/>
              <a:gd name="connsiteX7" fmla="*/ 455972 w 522694"/>
              <a:gd name="connsiteY7" fmla="*/ 140946 h 228394"/>
              <a:gd name="connsiteX8" fmla="*/ 370247 w 522694"/>
              <a:gd name="connsiteY8" fmla="*/ 202859 h 228394"/>
              <a:gd name="connsiteX9" fmla="*/ 189272 w 522694"/>
              <a:gd name="connsiteY9" fmla="*/ 221909 h 228394"/>
              <a:gd name="connsiteX10" fmla="*/ 86084 w 522694"/>
              <a:gd name="connsiteY10" fmla="*/ 167934 h 228394"/>
              <a:gd name="connsiteX11" fmla="*/ 17822 w 522694"/>
              <a:gd name="connsiteY11" fmla="*/ 64746 h 228394"/>
              <a:gd name="connsiteX12" fmla="*/ 1947 w 522694"/>
              <a:gd name="connsiteY12" fmla="*/ 1246 h 22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2694" h="228394">
                <a:moveTo>
                  <a:pt x="1947" y="1246"/>
                </a:moveTo>
                <a:cubicBezTo>
                  <a:pt x="7239" y="10771"/>
                  <a:pt x="27082" y="89088"/>
                  <a:pt x="49572" y="121896"/>
                </a:cubicBezTo>
                <a:cubicBezTo>
                  <a:pt x="72062" y="154704"/>
                  <a:pt x="101165" y="180369"/>
                  <a:pt x="136884" y="198096"/>
                </a:cubicBezTo>
                <a:cubicBezTo>
                  <a:pt x="172603" y="215823"/>
                  <a:pt x="227636" y="226672"/>
                  <a:pt x="263884" y="228259"/>
                </a:cubicBezTo>
                <a:cubicBezTo>
                  <a:pt x="300132" y="229847"/>
                  <a:pt x="324474" y="217146"/>
                  <a:pt x="354372" y="207621"/>
                </a:cubicBezTo>
                <a:cubicBezTo>
                  <a:pt x="384270" y="198096"/>
                  <a:pt x="415226" y="190423"/>
                  <a:pt x="443272" y="171109"/>
                </a:cubicBezTo>
                <a:cubicBezTo>
                  <a:pt x="471318" y="151795"/>
                  <a:pt x="520530" y="96761"/>
                  <a:pt x="522647" y="91734"/>
                </a:cubicBezTo>
                <a:cubicBezTo>
                  <a:pt x="524764" y="86707"/>
                  <a:pt x="455972" y="140946"/>
                  <a:pt x="455972" y="140946"/>
                </a:cubicBezTo>
                <a:cubicBezTo>
                  <a:pt x="430572" y="159467"/>
                  <a:pt x="414697" y="189365"/>
                  <a:pt x="370247" y="202859"/>
                </a:cubicBezTo>
                <a:cubicBezTo>
                  <a:pt x="325797" y="216353"/>
                  <a:pt x="236633" y="227730"/>
                  <a:pt x="189272" y="221909"/>
                </a:cubicBezTo>
                <a:cubicBezTo>
                  <a:pt x="141912" y="216088"/>
                  <a:pt x="114659" y="194128"/>
                  <a:pt x="86084" y="167934"/>
                </a:cubicBezTo>
                <a:cubicBezTo>
                  <a:pt x="57509" y="141740"/>
                  <a:pt x="33432" y="90411"/>
                  <a:pt x="17822" y="64746"/>
                </a:cubicBezTo>
                <a:cubicBezTo>
                  <a:pt x="2212" y="39081"/>
                  <a:pt x="-3345" y="-8279"/>
                  <a:pt x="1947" y="12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: 図形 312">
            <a:extLst>
              <a:ext uri="{FF2B5EF4-FFF2-40B4-BE49-F238E27FC236}">
                <a16:creationId xmlns:a16="http://schemas.microsoft.com/office/drawing/2014/main" id="{6D67FE56-B008-4057-BB6F-AEAD6D31C93D}"/>
              </a:ext>
            </a:extLst>
          </p:cNvPr>
          <p:cNvSpPr/>
          <p:nvPr/>
        </p:nvSpPr>
        <p:spPr>
          <a:xfrm>
            <a:off x="5937149" y="7815095"/>
            <a:ext cx="232261" cy="566974"/>
          </a:xfrm>
          <a:custGeom>
            <a:avLst/>
            <a:gdLst>
              <a:gd name="connsiteX0" fmla="*/ 14389 w 232261"/>
              <a:gd name="connsiteY0" fmla="*/ 168 h 566974"/>
              <a:gd name="connsiteX1" fmla="*/ 147739 w 232261"/>
              <a:gd name="connsiteY1" fmla="*/ 71605 h 566974"/>
              <a:gd name="connsiteX2" fmla="*/ 227114 w 232261"/>
              <a:gd name="connsiteY2" fmla="*/ 235118 h 566974"/>
              <a:gd name="connsiteX3" fmla="*/ 220764 w 232261"/>
              <a:gd name="connsiteY3" fmla="*/ 343068 h 566974"/>
              <a:gd name="connsiteX4" fmla="*/ 190601 w 232261"/>
              <a:gd name="connsiteY4" fmla="*/ 395455 h 566974"/>
              <a:gd name="connsiteX5" fmla="*/ 150914 w 232261"/>
              <a:gd name="connsiteY5" fmla="*/ 460543 h 566974"/>
              <a:gd name="connsiteX6" fmla="*/ 101 w 232261"/>
              <a:gd name="connsiteY6" fmla="*/ 566905 h 566974"/>
              <a:gd name="connsiteX7" fmla="*/ 128689 w 232261"/>
              <a:gd name="connsiteY7" fmla="*/ 474830 h 566974"/>
              <a:gd name="connsiteX8" fmla="*/ 203301 w 232261"/>
              <a:gd name="connsiteY8" fmla="*/ 357355 h 566974"/>
              <a:gd name="connsiteX9" fmla="*/ 219176 w 232261"/>
              <a:gd name="connsiteY9" fmla="*/ 216068 h 566974"/>
              <a:gd name="connsiteX10" fmla="*/ 147739 w 232261"/>
              <a:gd name="connsiteY10" fmla="*/ 89068 h 566974"/>
              <a:gd name="connsiteX11" fmla="*/ 14389 w 232261"/>
              <a:gd name="connsiteY11" fmla="*/ 168 h 56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261" h="566974">
                <a:moveTo>
                  <a:pt x="14389" y="168"/>
                </a:moveTo>
                <a:cubicBezTo>
                  <a:pt x="14389" y="-2742"/>
                  <a:pt x="112285" y="32447"/>
                  <a:pt x="147739" y="71605"/>
                </a:cubicBezTo>
                <a:cubicBezTo>
                  <a:pt x="183193" y="110763"/>
                  <a:pt x="214943" y="189874"/>
                  <a:pt x="227114" y="235118"/>
                </a:cubicBezTo>
                <a:cubicBezTo>
                  <a:pt x="239285" y="280362"/>
                  <a:pt x="226849" y="316345"/>
                  <a:pt x="220764" y="343068"/>
                </a:cubicBezTo>
                <a:cubicBezTo>
                  <a:pt x="214679" y="369791"/>
                  <a:pt x="202243" y="375876"/>
                  <a:pt x="190601" y="395455"/>
                </a:cubicBezTo>
                <a:cubicBezTo>
                  <a:pt x="178959" y="415034"/>
                  <a:pt x="182664" y="431968"/>
                  <a:pt x="150914" y="460543"/>
                </a:cubicBezTo>
                <a:cubicBezTo>
                  <a:pt x="119164" y="489118"/>
                  <a:pt x="3805" y="564524"/>
                  <a:pt x="101" y="566905"/>
                </a:cubicBezTo>
                <a:cubicBezTo>
                  <a:pt x="-3603" y="569286"/>
                  <a:pt x="94822" y="509755"/>
                  <a:pt x="128689" y="474830"/>
                </a:cubicBezTo>
                <a:cubicBezTo>
                  <a:pt x="162556" y="439905"/>
                  <a:pt x="188220" y="400482"/>
                  <a:pt x="203301" y="357355"/>
                </a:cubicBezTo>
                <a:cubicBezTo>
                  <a:pt x="218382" y="314228"/>
                  <a:pt x="228436" y="260782"/>
                  <a:pt x="219176" y="216068"/>
                </a:cubicBezTo>
                <a:cubicBezTo>
                  <a:pt x="209916" y="171354"/>
                  <a:pt x="179224" y="122935"/>
                  <a:pt x="147739" y="89068"/>
                </a:cubicBezTo>
                <a:cubicBezTo>
                  <a:pt x="116254" y="55201"/>
                  <a:pt x="14389" y="3078"/>
                  <a:pt x="14389" y="1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15BD8835-3C42-4A34-AE16-477D17F81DFD}"/>
              </a:ext>
            </a:extLst>
          </p:cNvPr>
          <p:cNvSpPr/>
          <p:nvPr/>
        </p:nvSpPr>
        <p:spPr>
          <a:xfrm>
            <a:off x="5560135" y="8119360"/>
            <a:ext cx="507483" cy="280015"/>
          </a:xfrm>
          <a:custGeom>
            <a:avLst/>
            <a:gdLst>
              <a:gd name="connsiteX0" fmla="*/ 878 w 507483"/>
              <a:gd name="connsiteY0" fmla="*/ 703 h 280015"/>
              <a:gd name="connsiteX1" fmla="*/ 50090 w 507483"/>
              <a:gd name="connsiteY1" fmla="*/ 149928 h 280015"/>
              <a:gd name="connsiteX2" fmla="*/ 242178 w 507483"/>
              <a:gd name="connsiteY2" fmla="*/ 265815 h 280015"/>
              <a:gd name="connsiteX3" fmla="*/ 316790 w 507483"/>
              <a:gd name="connsiteY3" fmla="*/ 273753 h 280015"/>
              <a:gd name="connsiteX4" fmla="*/ 453315 w 507483"/>
              <a:gd name="connsiteY4" fmla="*/ 226128 h 280015"/>
              <a:gd name="connsiteX5" fmla="*/ 507290 w 507483"/>
              <a:gd name="connsiteY5" fmla="*/ 180090 h 280015"/>
              <a:gd name="connsiteX6" fmla="*/ 437440 w 507483"/>
              <a:gd name="connsiteY6" fmla="*/ 213428 h 280015"/>
              <a:gd name="connsiteX7" fmla="*/ 265990 w 507483"/>
              <a:gd name="connsiteY7" fmla="*/ 256290 h 280015"/>
              <a:gd name="connsiteX8" fmla="*/ 162803 w 507483"/>
              <a:gd name="connsiteY8" fmla="*/ 205490 h 280015"/>
              <a:gd name="connsiteX9" fmla="*/ 29453 w 507483"/>
              <a:gd name="connsiteY9" fmla="*/ 97540 h 280015"/>
              <a:gd name="connsiteX10" fmla="*/ 878 w 507483"/>
              <a:gd name="connsiteY10" fmla="*/ 703 h 28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7483" h="280015">
                <a:moveTo>
                  <a:pt x="878" y="703"/>
                </a:moveTo>
                <a:cubicBezTo>
                  <a:pt x="4318" y="9434"/>
                  <a:pt x="9873" y="105743"/>
                  <a:pt x="50090" y="149928"/>
                </a:cubicBezTo>
                <a:cubicBezTo>
                  <a:pt x="90307" y="194113"/>
                  <a:pt x="197728" y="245178"/>
                  <a:pt x="242178" y="265815"/>
                </a:cubicBezTo>
                <a:cubicBezTo>
                  <a:pt x="286628" y="286453"/>
                  <a:pt x="281601" y="280367"/>
                  <a:pt x="316790" y="273753"/>
                </a:cubicBezTo>
                <a:cubicBezTo>
                  <a:pt x="351979" y="267139"/>
                  <a:pt x="421565" y="241738"/>
                  <a:pt x="453315" y="226128"/>
                </a:cubicBezTo>
                <a:cubicBezTo>
                  <a:pt x="485065" y="210518"/>
                  <a:pt x="509936" y="182207"/>
                  <a:pt x="507290" y="180090"/>
                </a:cubicBezTo>
                <a:cubicBezTo>
                  <a:pt x="504644" y="177973"/>
                  <a:pt x="477657" y="200728"/>
                  <a:pt x="437440" y="213428"/>
                </a:cubicBezTo>
                <a:cubicBezTo>
                  <a:pt x="397223" y="226128"/>
                  <a:pt x="311763" y="257613"/>
                  <a:pt x="265990" y="256290"/>
                </a:cubicBezTo>
                <a:cubicBezTo>
                  <a:pt x="220217" y="254967"/>
                  <a:pt x="202226" y="231948"/>
                  <a:pt x="162803" y="205490"/>
                </a:cubicBezTo>
                <a:cubicBezTo>
                  <a:pt x="123380" y="179032"/>
                  <a:pt x="55382" y="128232"/>
                  <a:pt x="29453" y="97540"/>
                </a:cubicBezTo>
                <a:cubicBezTo>
                  <a:pt x="3524" y="66848"/>
                  <a:pt x="-2562" y="-8028"/>
                  <a:pt x="878" y="7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: 図形 314">
            <a:extLst>
              <a:ext uri="{FF2B5EF4-FFF2-40B4-BE49-F238E27FC236}">
                <a16:creationId xmlns:a16="http://schemas.microsoft.com/office/drawing/2014/main" id="{9EAC49B3-89C5-46DD-A75B-560EE79BB72E}"/>
              </a:ext>
            </a:extLst>
          </p:cNvPr>
          <p:cNvSpPr/>
          <p:nvPr/>
        </p:nvSpPr>
        <p:spPr>
          <a:xfrm>
            <a:off x="5648147" y="8190919"/>
            <a:ext cx="498649" cy="232574"/>
          </a:xfrm>
          <a:custGeom>
            <a:avLst/>
            <a:gdLst>
              <a:gd name="connsiteX0" fmla="*/ 497066 w 498649"/>
              <a:gd name="connsiteY0" fmla="*/ 581 h 232574"/>
              <a:gd name="connsiteX1" fmla="*/ 433566 w 498649"/>
              <a:gd name="connsiteY1" fmla="*/ 122819 h 232574"/>
              <a:gd name="connsiteX2" fmla="*/ 365303 w 498649"/>
              <a:gd name="connsiteY2" fmla="*/ 200606 h 232574"/>
              <a:gd name="connsiteX3" fmla="*/ 301803 w 498649"/>
              <a:gd name="connsiteY3" fmla="*/ 221244 h 232574"/>
              <a:gd name="connsiteX4" fmla="*/ 190678 w 498649"/>
              <a:gd name="connsiteY4" fmla="*/ 232356 h 232574"/>
              <a:gd name="connsiteX5" fmla="*/ 101778 w 498649"/>
              <a:gd name="connsiteY5" fmla="*/ 211719 h 232574"/>
              <a:gd name="connsiteX6" fmla="*/ 25578 w 498649"/>
              <a:gd name="connsiteY6" fmla="*/ 170444 h 232574"/>
              <a:gd name="connsiteX7" fmla="*/ 3353 w 498649"/>
              <a:gd name="connsiteY7" fmla="*/ 151394 h 232574"/>
              <a:gd name="connsiteX8" fmla="*/ 89078 w 498649"/>
              <a:gd name="connsiteY8" fmla="*/ 195844 h 232574"/>
              <a:gd name="connsiteX9" fmla="*/ 290691 w 498649"/>
              <a:gd name="connsiteY9" fmla="*/ 211719 h 232574"/>
              <a:gd name="connsiteX10" fmla="*/ 365303 w 498649"/>
              <a:gd name="connsiteY10" fmla="*/ 176794 h 232574"/>
              <a:gd name="connsiteX11" fmla="*/ 497066 w 498649"/>
              <a:gd name="connsiteY11" fmla="*/ 581 h 23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8649" h="232574">
                <a:moveTo>
                  <a:pt x="497066" y="581"/>
                </a:moveTo>
                <a:cubicBezTo>
                  <a:pt x="508443" y="-8415"/>
                  <a:pt x="455526" y="89482"/>
                  <a:pt x="433566" y="122819"/>
                </a:cubicBezTo>
                <a:cubicBezTo>
                  <a:pt x="411606" y="156156"/>
                  <a:pt x="387263" y="184202"/>
                  <a:pt x="365303" y="200606"/>
                </a:cubicBezTo>
                <a:cubicBezTo>
                  <a:pt x="343343" y="217010"/>
                  <a:pt x="330907" y="215952"/>
                  <a:pt x="301803" y="221244"/>
                </a:cubicBezTo>
                <a:cubicBezTo>
                  <a:pt x="272699" y="226536"/>
                  <a:pt x="224015" y="233943"/>
                  <a:pt x="190678" y="232356"/>
                </a:cubicBezTo>
                <a:cubicBezTo>
                  <a:pt x="157341" y="230769"/>
                  <a:pt x="129295" y="222038"/>
                  <a:pt x="101778" y="211719"/>
                </a:cubicBezTo>
                <a:cubicBezTo>
                  <a:pt x="74261" y="201400"/>
                  <a:pt x="41982" y="180498"/>
                  <a:pt x="25578" y="170444"/>
                </a:cubicBezTo>
                <a:cubicBezTo>
                  <a:pt x="9174" y="160390"/>
                  <a:pt x="-7230" y="147161"/>
                  <a:pt x="3353" y="151394"/>
                </a:cubicBezTo>
                <a:cubicBezTo>
                  <a:pt x="13936" y="155627"/>
                  <a:pt x="41188" y="185790"/>
                  <a:pt x="89078" y="195844"/>
                </a:cubicBezTo>
                <a:cubicBezTo>
                  <a:pt x="136968" y="205898"/>
                  <a:pt x="244654" y="214894"/>
                  <a:pt x="290691" y="211719"/>
                </a:cubicBezTo>
                <a:cubicBezTo>
                  <a:pt x="336728" y="208544"/>
                  <a:pt x="331701" y="209073"/>
                  <a:pt x="365303" y="176794"/>
                </a:cubicBezTo>
                <a:cubicBezTo>
                  <a:pt x="398905" y="144515"/>
                  <a:pt x="485689" y="9577"/>
                  <a:pt x="497066" y="5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: 図形 315">
            <a:extLst>
              <a:ext uri="{FF2B5EF4-FFF2-40B4-BE49-F238E27FC236}">
                <a16:creationId xmlns:a16="http://schemas.microsoft.com/office/drawing/2014/main" id="{F987D653-B1DD-4F1B-90FA-27088ED1889A}"/>
              </a:ext>
            </a:extLst>
          </p:cNvPr>
          <p:cNvSpPr/>
          <p:nvPr/>
        </p:nvSpPr>
        <p:spPr>
          <a:xfrm>
            <a:off x="5642004" y="8206417"/>
            <a:ext cx="510210" cy="271251"/>
          </a:xfrm>
          <a:custGeom>
            <a:avLst/>
            <a:gdLst>
              <a:gd name="connsiteX0" fmla="*/ 509559 w 510210"/>
              <a:gd name="connsiteY0" fmla="*/ 958 h 271251"/>
              <a:gd name="connsiteX1" fmla="*/ 465109 w 510210"/>
              <a:gd name="connsiteY1" fmla="*/ 121608 h 271251"/>
              <a:gd name="connsiteX2" fmla="*/ 379384 w 510210"/>
              <a:gd name="connsiteY2" fmla="*/ 208921 h 271251"/>
              <a:gd name="connsiteX3" fmla="*/ 292071 w 510210"/>
              <a:gd name="connsiteY3" fmla="*/ 256546 h 271251"/>
              <a:gd name="connsiteX4" fmla="*/ 174596 w 510210"/>
              <a:gd name="connsiteY4" fmla="*/ 270833 h 271251"/>
              <a:gd name="connsiteX5" fmla="*/ 104746 w 510210"/>
              <a:gd name="connsiteY5" fmla="*/ 243846 h 271251"/>
              <a:gd name="connsiteX6" fmla="*/ 38071 w 510210"/>
              <a:gd name="connsiteY6" fmla="*/ 197808 h 271251"/>
              <a:gd name="connsiteX7" fmla="*/ 6321 w 510210"/>
              <a:gd name="connsiteY7" fmla="*/ 162883 h 271251"/>
              <a:gd name="connsiteX8" fmla="*/ 163484 w 510210"/>
              <a:gd name="connsiteY8" fmla="*/ 248608 h 271251"/>
              <a:gd name="connsiteX9" fmla="*/ 320646 w 510210"/>
              <a:gd name="connsiteY9" fmla="*/ 245433 h 271251"/>
              <a:gd name="connsiteX10" fmla="*/ 433359 w 510210"/>
              <a:gd name="connsiteY10" fmla="*/ 191458 h 271251"/>
              <a:gd name="connsiteX11" fmla="*/ 509559 w 510210"/>
              <a:gd name="connsiteY11" fmla="*/ 958 h 2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0210" h="271251">
                <a:moveTo>
                  <a:pt x="509559" y="958"/>
                </a:moveTo>
                <a:cubicBezTo>
                  <a:pt x="514851" y="-10684"/>
                  <a:pt x="486805" y="86948"/>
                  <a:pt x="465109" y="121608"/>
                </a:cubicBezTo>
                <a:cubicBezTo>
                  <a:pt x="443413" y="156269"/>
                  <a:pt x="408224" y="186431"/>
                  <a:pt x="379384" y="208921"/>
                </a:cubicBezTo>
                <a:cubicBezTo>
                  <a:pt x="350544" y="231411"/>
                  <a:pt x="326202" y="246227"/>
                  <a:pt x="292071" y="256546"/>
                </a:cubicBezTo>
                <a:cubicBezTo>
                  <a:pt x="257940" y="266865"/>
                  <a:pt x="205817" y="272950"/>
                  <a:pt x="174596" y="270833"/>
                </a:cubicBezTo>
                <a:cubicBezTo>
                  <a:pt x="143375" y="268716"/>
                  <a:pt x="127500" y="256017"/>
                  <a:pt x="104746" y="243846"/>
                </a:cubicBezTo>
                <a:cubicBezTo>
                  <a:pt x="81992" y="231675"/>
                  <a:pt x="54475" y="211302"/>
                  <a:pt x="38071" y="197808"/>
                </a:cubicBezTo>
                <a:cubicBezTo>
                  <a:pt x="21667" y="184314"/>
                  <a:pt x="-14581" y="154416"/>
                  <a:pt x="6321" y="162883"/>
                </a:cubicBezTo>
                <a:cubicBezTo>
                  <a:pt x="27223" y="171350"/>
                  <a:pt x="111097" y="234850"/>
                  <a:pt x="163484" y="248608"/>
                </a:cubicBezTo>
                <a:cubicBezTo>
                  <a:pt x="215871" y="262366"/>
                  <a:pt x="275667" y="254958"/>
                  <a:pt x="320646" y="245433"/>
                </a:cubicBezTo>
                <a:cubicBezTo>
                  <a:pt x="365625" y="235908"/>
                  <a:pt x="399757" y="232204"/>
                  <a:pt x="433359" y="191458"/>
                </a:cubicBezTo>
                <a:cubicBezTo>
                  <a:pt x="466961" y="150712"/>
                  <a:pt x="504267" y="12600"/>
                  <a:pt x="509559" y="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: 図形 316">
            <a:extLst>
              <a:ext uri="{FF2B5EF4-FFF2-40B4-BE49-F238E27FC236}">
                <a16:creationId xmlns:a16="http://schemas.microsoft.com/office/drawing/2014/main" id="{DABBFFBD-1DBB-4A1A-ABF1-5D468B9F1EA9}"/>
              </a:ext>
            </a:extLst>
          </p:cNvPr>
          <p:cNvSpPr/>
          <p:nvPr/>
        </p:nvSpPr>
        <p:spPr>
          <a:xfrm>
            <a:off x="6112169" y="8190749"/>
            <a:ext cx="49054" cy="212366"/>
          </a:xfrm>
          <a:custGeom>
            <a:avLst/>
            <a:gdLst>
              <a:gd name="connsiteX0" fmla="*/ 48919 w 49054"/>
              <a:gd name="connsiteY0" fmla="*/ 2339 h 212366"/>
              <a:gd name="connsiteX1" fmla="*/ 1294 w 49054"/>
              <a:gd name="connsiteY1" fmla="*/ 210301 h 212366"/>
              <a:gd name="connsiteX2" fmla="*/ 15581 w 49054"/>
              <a:gd name="connsiteY2" fmla="*/ 103939 h 212366"/>
              <a:gd name="connsiteX3" fmla="*/ 48919 w 49054"/>
              <a:gd name="connsiteY3" fmla="*/ 2339 h 21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54" h="212366">
                <a:moveTo>
                  <a:pt x="48919" y="2339"/>
                </a:moveTo>
                <a:cubicBezTo>
                  <a:pt x="46538" y="20066"/>
                  <a:pt x="6850" y="193368"/>
                  <a:pt x="1294" y="210301"/>
                </a:cubicBezTo>
                <a:cubicBezTo>
                  <a:pt x="-4262" y="227234"/>
                  <a:pt x="9496" y="135424"/>
                  <a:pt x="15581" y="103939"/>
                </a:cubicBezTo>
                <a:cubicBezTo>
                  <a:pt x="21666" y="72454"/>
                  <a:pt x="51300" y="-15388"/>
                  <a:pt x="48919" y="23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: 図形 317">
            <a:extLst>
              <a:ext uri="{FF2B5EF4-FFF2-40B4-BE49-F238E27FC236}">
                <a16:creationId xmlns:a16="http://schemas.microsoft.com/office/drawing/2014/main" id="{B97D8C43-35D6-45A8-8D0E-5CB3292A0E60}"/>
              </a:ext>
            </a:extLst>
          </p:cNvPr>
          <p:cNvSpPr/>
          <p:nvPr/>
        </p:nvSpPr>
        <p:spPr>
          <a:xfrm>
            <a:off x="5674340" y="8436863"/>
            <a:ext cx="151243" cy="70554"/>
          </a:xfrm>
          <a:custGeom>
            <a:avLst/>
            <a:gdLst>
              <a:gd name="connsiteX0" fmla="*/ 2560 w 151243"/>
              <a:gd name="connsiteY0" fmla="*/ 8637 h 70554"/>
              <a:gd name="connsiteX1" fmla="*/ 150198 w 151243"/>
              <a:gd name="connsiteY1" fmla="*/ 70550 h 70554"/>
              <a:gd name="connsiteX2" fmla="*/ 64473 w 151243"/>
              <a:gd name="connsiteY2" fmla="*/ 11812 h 70554"/>
              <a:gd name="connsiteX3" fmla="*/ 2560 w 151243"/>
              <a:gd name="connsiteY3" fmla="*/ 8637 h 7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43" h="70554">
                <a:moveTo>
                  <a:pt x="2560" y="8637"/>
                </a:moveTo>
                <a:cubicBezTo>
                  <a:pt x="16848" y="18427"/>
                  <a:pt x="139879" y="70021"/>
                  <a:pt x="150198" y="70550"/>
                </a:cubicBezTo>
                <a:cubicBezTo>
                  <a:pt x="160517" y="71079"/>
                  <a:pt x="91725" y="29274"/>
                  <a:pt x="64473" y="11812"/>
                </a:cubicBezTo>
                <a:cubicBezTo>
                  <a:pt x="37221" y="-5650"/>
                  <a:pt x="-11728" y="-1153"/>
                  <a:pt x="2560" y="86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: 図形 318">
            <a:extLst>
              <a:ext uri="{FF2B5EF4-FFF2-40B4-BE49-F238E27FC236}">
                <a16:creationId xmlns:a16="http://schemas.microsoft.com/office/drawing/2014/main" id="{CAF5E56D-98F1-4176-8E11-0E44ED05D83B}"/>
              </a:ext>
            </a:extLst>
          </p:cNvPr>
          <p:cNvSpPr/>
          <p:nvPr/>
        </p:nvSpPr>
        <p:spPr>
          <a:xfrm>
            <a:off x="5690919" y="8366060"/>
            <a:ext cx="470651" cy="158579"/>
          </a:xfrm>
          <a:custGeom>
            <a:avLst/>
            <a:gdLst>
              <a:gd name="connsiteX0" fmla="*/ 1856 w 470651"/>
              <a:gd name="connsiteY0" fmla="*/ 101665 h 158579"/>
              <a:gd name="connsiteX1" fmla="*/ 201881 w 470651"/>
              <a:gd name="connsiteY1" fmla="*/ 149290 h 158579"/>
              <a:gd name="connsiteX2" fmla="*/ 260619 w 470651"/>
              <a:gd name="connsiteY2" fmla="*/ 144528 h 158579"/>
              <a:gd name="connsiteX3" fmla="*/ 324119 w 470651"/>
              <a:gd name="connsiteY3" fmla="*/ 120715 h 158579"/>
              <a:gd name="connsiteX4" fmla="*/ 379681 w 470651"/>
              <a:gd name="connsiteY4" fmla="*/ 84203 h 158579"/>
              <a:gd name="connsiteX5" fmla="*/ 470169 w 470651"/>
              <a:gd name="connsiteY5" fmla="*/ 65 h 158579"/>
              <a:gd name="connsiteX6" fmla="*/ 409844 w 470651"/>
              <a:gd name="connsiteY6" fmla="*/ 71503 h 158579"/>
              <a:gd name="connsiteX7" fmla="*/ 289194 w 470651"/>
              <a:gd name="connsiteY7" fmla="*/ 141353 h 158579"/>
              <a:gd name="connsiteX8" fmla="*/ 111394 w 470651"/>
              <a:gd name="connsiteY8" fmla="*/ 157228 h 158579"/>
              <a:gd name="connsiteX9" fmla="*/ 1856 w 470651"/>
              <a:gd name="connsiteY9" fmla="*/ 101665 h 15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0651" h="158579">
                <a:moveTo>
                  <a:pt x="1856" y="101665"/>
                </a:moveTo>
                <a:cubicBezTo>
                  <a:pt x="16937" y="100342"/>
                  <a:pt x="158754" y="142146"/>
                  <a:pt x="201881" y="149290"/>
                </a:cubicBezTo>
                <a:cubicBezTo>
                  <a:pt x="245008" y="156434"/>
                  <a:pt x="240246" y="149290"/>
                  <a:pt x="260619" y="144528"/>
                </a:cubicBezTo>
                <a:cubicBezTo>
                  <a:pt x="280992" y="139766"/>
                  <a:pt x="304275" y="130769"/>
                  <a:pt x="324119" y="120715"/>
                </a:cubicBezTo>
                <a:cubicBezTo>
                  <a:pt x="343963" y="110661"/>
                  <a:pt x="355339" y="104311"/>
                  <a:pt x="379681" y="84203"/>
                </a:cubicBezTo>
                <a:cubicBezTo>
                  <a:pt x="404023" y="64095"/>
                  <a:pt x="465142" y="2182"/>
                  <a:pt x="470169" y="65"/>
                </a:cubicBezTo>
                <a:cubicBezTo>
                  <a:pt x="475196" y="-2052"/>
                  <a:pt x="440006" y="47955"/>
                  <a:pt x="409844" y="71503"/>
                </a:cubicBezTo>
                <a:cubicBezTo>
                  <a:pt x="379682" y="95051"/>
                  <a:pt x="338936" y="127066"/>
                  <a:pt x="289194" y="141353"/>
                </a:cubicBezTo>
                <a:cubicBezTo>
                  <a:pt x="239452" y="155641"/>
                  <a:pt x="155579" y="161461"/>
                  <a:pt x="111394" y="157228"/>
                </a:cubicBezTo>
                <a:cubicBezTo>
                  <a:pt x="67209" y="152995"/>
                  <a:pt x="-13225" y="102988"/>
                  <a:pt x="1856" y="1016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: 図形 2115">
            <a:extLst>
              <a:ext uri="{FF2B5EF4-FFF2-40B4-BE49-F238E27FC236}">
                <a16:creationId xmlns:a16="http://schemas.microsoft.com/office/drawing/2014/main" id="{69A4DB28-46E1-422C-993D-30E68C268115}"/>
              </a:ext>
            </a:extLst>
          </p:cNvPr>
          <p:cNvSpPr/>
          <p:nvPr/>
        </p:nvSpPr>
        <p:spPr>
          <a:xfrm>
            <a:off x="5668571" y="8386991"/>
            <a:ext cx="502462" cy="181556"/>
          </a:xfrm>
          <a:custGeom>
            <a:avLst/>
            <a:gdLst>
              <a:gd name="connsiteX0" fmla="*/ 492517 w 502462"/>
              <a:gd name="connsiteY0" fmla="*/ 1359 h 181556"/>
              <a:gd name="connsiteX1" fmla="*/ 470292 w 502462"/>
              <a:gd name="connsiteY1" fmla="*/ 71209 h 181556"/>
              <a:gd name="connsiteX2" fmla="*/ 381392 w 502462"/>
              <a:gd name="connsiteY2" fmla="*/ 126772 h 181556"/>
              <a:gd name="connsiteX3" fmla="*/ 257567 w 502462"/>
              <a:gd name="connsiteY3" fmla="*/ 175984 h 181556"/>
              <a:gd name="connsiteX4" fmla="*/ 143267 w 502462"/>
              <a:gd name="connsiteY4" fmla="*/ 175984 h 181556"/>
              <a:gd name="connsiteX5" fmla="*/ 59129 w 502462"/>
              <a:gd name="connsiteY5" fmla="*/ 136297 h 181556"/>
              <a:gd name="connsiteX6" fmla="*/ 392 w 502462"/>
              <a:gd name="connsiteY6" fmla="*/ 99784 h 181556"/>
              <a:gd name="connsiteX7" fmla="*/ 87704 w 502462"/>
              <a:gd name="connsiteY7" fmla="*/ 125184 h 181556"/>
              <a:gd name="connsiteX8" fmla="*/ 317892 w 502462"/>
              <a:gd name="connsiteY8" fmla="*/ 137884 h 181556"/>
              <a:gd name="connsiteX9" fmla="*/ 492517 w 502462"/>
              <a:gd name="connsiteY9" fmla="*/ 1359 h 18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2462" h="181556">
                <a:moveTo>
                  <a:pt x="492517" y="1359"/>
                </a:moveTo>
                <a:cubicBezTo>
                  <a:pt x="517917" y="-9753"/>
                  <a:pt x="488813" y="50307"/>
                  <a:pt x="470292" y="71209"/>
                </a:cubicBezTo>
                <a:cubicBezTo>
                  <a:pt x="451771" y="92111"/>
                  <a:pt x="416846" y="109310"/>
                  <a:pt x="381392" y="126772"/>
                </a:cubicBezTo>
                <a:cubicBezTo>
                  <a:pt x="345938" y="144234"/>
                  <a:pt x="297254" y="167782"/>
                  <a:pt x="257567" y="175984"/>
                </a:cubicBezTo>
                <a:cubicBezTo>
                  <a:pt x="217880" y="184186"/>
                  <a:pt x="176340" y="182599"/>
                  <a:pt x="143267" y="175984"/>
                </a:cubicBezTo>
                <a:cubicBezTo>
                  <a:pt x="110194" y="169369"/>
                  <a:pt x="82941" y="148997"/>
                  <a:pt x="59129" y="136297"/>
                </a:cubicBezTo>
                <a:cubicBezTo>
                  <a:pt x="35316" y="123597"/>
                  <a:pt x="-4370" y="101636"/>
                  <a:pt x="392" y="99784"/>
                </a:cubicBezTo>
                <a:cubicBezTo>
                  <a:pt x="5154" y="97932"/>
                  <a:pt x="34787" y="118834"/>
                  <a:pt x="87704" y="125184"/>
                </a:cubicBezTo>
                <a:cubicBezTo>
                  <a:pt x="140621" y="131534"/>
                  <a:pt x="248836" y="155082"/>
                  <a:pt x="317892" y="137884"/>
                </a:cubicBezTo>
                <a:cubicBezTo>
                  <a:pt x="386948" y="120686"/>
                  <a:pt x="467117" y="12471"/>
                  <a:pt x="492517" y="13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: 図形 2117">
            <a:extLst>
              <a:ext uri="{FF2B5EF4-FFF2-40B4-BE49-F238E27FC236}">
                <a16:creationId xmlns:a16="http://schemas.microsoft.com/office/drawing/2014/main" id="{01AB5546-3FDB-40A6-9CA9-64E79B9E1F0C}"/>
              </a:ext>
            </a:extLst>
          </p:cNvPr>
          <p:cNvSpPr/>
          <p:nvPr/>
        </p:nvSpPr>
        <p:spPr>
          <a:xfrm>
            <a:off x="5924041" y="7202219"/>
            <a:ext cx="169817" cy="705150"/>
          </a:xfrm>
          <a:custGeom>
            <a:avLst/>
            <a:gdLst>
              <a:gd name="connsiteX0" fmla="*/ 44959 w 169817"/>
              <a:gd name="connsiteY0" fmla="*/ 9794 h 705150"/>
              <a:gd name="connsiteX1" fmla="*/ 5272 w 169817"/>
              <a:gd name="connsiteY1" fmla="*/ 51069 h 705150"/>
              <a:gd name="connsiteX2" fmla="*/ 3684 w 169817"/>
              <a:gd name="connsiteY2" fmla="*/ 89169 h 705150"/>
              <a:gd name="connsiteX3" fmla="*/ 35434 w 169817"/>
              <a:gd name="connsiteY3" fmla="*/ 251094 h 705150"/>
              <a:gd name="connsiteX4" fmla="*/ 86234 w 169817"/>
              <a:gd name="connsiteY4" fmla="*/ 325706 h 705150"/>
              <a:gd name="connsiteX5" fmla="*/ 127509 w 169817"/>
              <a:gd name="connsiteY5" fmla="*/ 408256 h 705150"/>
              <a:gd name="connsiteX6" fmla="*/ 143384 w 169817"/>
              <a:gd name="connsiteY6" fmla="*/ 552719 h 705150"/>
              <a:gd name="connsiteX7" fmla="*/ 165609 w 169817"/>
              <a:gd name="connsiteY7" fmla="*/ 705119 h 705150"/>
              <a:gd name="connsiteX8" fmla="*/ 162434 w 169817"/>
              <a:gd name="connsiteY8" fmla="*/ 540019 h 705150"/>
              <a:gd name="connsiteX9" fmla="*/ 92584 w 169817"/>
              <a:gd name="connsiteY9" fmla="*/ 319356 h 705150"/>
              <a:gd name="connsiteX10" fmla="*/ 44959 w 169817"/>
              <a:gd name="connsiteY10" fmla="*/ 251094 h 705150"/>
              <a:gd name="connsiteX11" fmla="*/ 44959 w 169817"/>
              <a:gd name="connsiteY11" fmla="*/ 9794 h 7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817" h="705150">
                <a:moveTo>
                  <a:pt x="44959" y="9794"/>
                </a:moveTo>
                <a:cubicBezTo>
                  <a:pt x="38345" y="-23543"/>
                  <a:pt x="12151" y="37840"/>
                  <a:pt x="5272" y="51069"/>
                </a:cubicBezTo>
                <a:cubicBezTo>
                  <a:pt x="-1607" y="64298"/>
                  <a:pt x="-1343" y="55832"/>
                  <a:pt x="3684" y="89169"/>
                </a:cubicBezTo>
                <a:cubicBezTo>
                  <a:pt x="8711" y="122507"/>
                  <a:pt x="21676" y="211671"/>
                  <a:pt x="35434" y="251094"/>
                </a:cubicBezTo>
                <a:cubicBezTo>
                  <a:pt x="49192" y="290517"/>
                  <a:pt x="70888" y="299512"/>
                  <a:pt x="86234" y="325706"/>
                </a:cubicBezTo>
                <a:cubicBezTo>
                  <a:pt x="101580" y="351900"/>
                  <a:pt x="117984" y="370420"/>
                  <a:pt x="127509" y="408256"/>
                </a:cubicBezTo>
                <a:cubicBezTo>
                  <a:pt x="137034" y="446092"/>
                  <a:pt x="137034" y="503242"/>
                  <a:pt x="143384" y="552719"/>
                </a:cubicBezTo>
                <a:cubicBezTo>
                  <a:pt x="149734" y="602196"/>
                  <a:pt x="162434" y="707236"/>
                  <a:pt x="165609" y="705119"/>
                </a:cubicBezTo>
                <a:cubicBezTo>
                  <a:pt x="168784" y="703002"/>
                  <a:pt x="174605" y="604313"/>
                  <a:pt x="162434" y="540019"/>
                </a:cubicBezTo>
                <a:cubicBezTo>
                  <a:pt x="150263" y="475725"/>
                  <a:pt x="112163" y="367510"/>
                  <a:pt x="92584" y="319356"/>
                </a:cubicBezTo>
                <a:cubicBezTo>
                  <a:pt x="73005" y="271202"/>
                  <a:pt x="56336" y="295809"/>
                  <a:pt x="44959" y="251094"/>
                </a:cubicBezTo>
                <a:cubicBezTo>
                  <a:pt x="33582" y="206380"/>
                  <a:pt x="51573" y="43131"/>
                  <a:pt x="44959" y="97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: 図形 2118">
            <a:extLst>
              <a:ext uri="{FF2B5EF4-FFF2-40B4-BE49-F238E27FC236}">
                <a16:creationId xmlns:a16="http://schemas.microsoft.com/office/drawing/2014/main" id="{4F02D04B-7BC1-4265-9A73-44F0E93EBF22}"/>
              </a:ext>
            </a:extLst>
          </p:cNvPr>
          <p:cNvSpPr/>
          <p:nvPr/>
        </p:nvSpPr>
        <p:spPr>
          <a:xfrm>
            <a:off x="5950204" y="7143149"/>
            <a:ext cx="736365" cy="780515"/>
          </a:xfrm>
          <a:custGeom>
            <a:avLst/>
            <a:gdLst>
              <a:gd name="connsiteX0" fmla="*/ 9271 w 736365"/>
              <a:gd name="connsiteY0" fmla="*/ 59339 h 780515"/>
              <a:gd name="connsiteX1" fmla="*/ 60071 w 736365"/>
              <a:gd name="connsiteY1" fmla="*/ 49814 h 780515"/>
              <a:gd name="connsiteX2" fmla="*/ 236284 w 736365"/>
              <a:gd name="connsiteY2" fmla="*/ 601 h 780515"/>
              <a:gd name="connsiteX3" fmla="*/ 355346 w 736365"/>
              <a:gd name="connsiteY3" fmla="*/ 87914 h 780515"/>
              <a:gd name="connsiteX4" fmla="*/ 531559 w 736365"/>
              <a:gd name="connsiteY4" fmla="*/ 351439 h 780515"/>
              <a:gd name="connsiteX5" fmla="*/ 683959 w 736365"/>
              <a:gd name="connsiteY5" fmla="*/ 667351 h 780515"/>
              <a:gd name="connsiteX6" fmla="*/ 736346 w 736365"/>
              <a:gd name="connsiteY6" fmla="*/ 780064 h 780515"/>
              <a:gd name="connsiteX7" fmla="*/ 688721 w 736365"/>
              <a:gd name="connsiteY7" fmla="*/ 699101 h 780515"/>
              <a:gd name="connsiteX8" fmla="*/ 587121 w 736365"/>
              <a:gd name="connsiteY8" fmla="*/ 514951 h 780515"/>
              <a:gd name="connsiteX9" fmla="*/ 415671 w 736365"/>
              <a:gd name="connsiteY9" fmla="*/ 186339 h 780515"/>
              <a:gd name="connsiteX10" fmla="*/ 228346 w 736365"/>
              <a:gd name="connsiteY10" fmla="*/ 11714 h 780515"/>
              <a:gd name="connsiteX11" fmla="*/ 9271 w 736365"/>
              <a:gd name="connsiteY11" fmla="*/ 59339 h 78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6365" h="780515">
                <a:moveTo>
                  <a:pt x="9271" y="59339"/>
                </a:moveTo>
                <a:cubicBezTo>
                  <a:pt x="-18775" y="65689"/>
                  <a:pt x="22236" y="59604"/>
                  <a:pt x="60071" y="49814"/>
                </a:cubicBezTo>
                <a:cubicBezTo>
                  <a:pt x="97906" y="40024"/>
                  <a:pt x="187071" y="-5749"/>
                  <a:pt x="236284" y="601"/>
                </a:cubicBezTo>
                <a:cubicBezTo>
                  <a:pt x="285497" y="6951"/>
                  <a:pt x="306133" y="29441"/>
                  <a:pt x="355346" y="87914"/>
                </a:cubicBezTo>
                <a:cubicBezTo>
                  <a:pt x="404559" y="146387"/>
                  <a:pt x="476790" y="254866"/>
                  <a:pt x="531559" y="351439"/>
                </a:cubicBezTo>
                <a:cubicBezTo>
                  <a:pt x="586328" y="448012"/>
                  <a:pt x="649828" y="595914"/>
                  <a:pt x="683959" y="667351"/>
                </a:cubicBezTo>
                <a:cubicBezTo>
                  <a:pt x="718090" y="738788"/>
                  <a:pt x="735552" y="774772"/>
                  <a:pt x="736346" y="780064"/>
                </a:cubicBezTo>
                <a:cubicBezTo>
                  <a:pt x="737140" y="785356"/>
                  <a:pt x="713592" y="743287"/>
                  <a:pt x="688721" y="699101"/>
                </a:cubicBezTo>
                <a:cubicBezTo>
                  <a:pt x="663850" y="654916"/>
                  <a:pt x="632629" y="600411"/>
                  <a:pt x="587121" y="514951"/>
                </a:cubicBezTo>
                <a:cubicBezTo>
                  <a:pt x="541613" y="429491"/>
                  <a:pt x="475467" y="270212"/>
                  <a:pt x="415671" y="186339"/>
                </a:cubicBezTo>
                <a:cubicBezTo>
                  <a:pt x="355875" y="102466"/>
                  <a:pt x="294756" y="30764"/>
                  <a:pt x="228346" y="11714"/>
                </a:cubicBezTo>
                <a:cubicBezTo>
                  <a:pt x="161936" y="-7336"/>
                  <a:pt x="37317" y="52989"/>
                  <a:pt x="9271" y="593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: 図形 2119">
            <a:extLst>
              <a:ext uri="{FF2B5EF4-FFF2-40B4-BE49-F238E27FC236}">
                <a16:creationId xmlns:a16="http://schemas.microsoft.com/office/drawing/2014/main" id="{9A24D3D4-D44C-45AE-9AC5-A8CFD372FAA2}"/>
              </a:ext>
            </a:extLst>
          </p:cNvPr>
          <p:cNvSpPr/>
          <p:nvPr/>
        </p:nvSpPr>
        <p:spPr>
          <a:xfrm>
            <a:off x="5959400" y="7286497"/>
            <a:ext cx="252721" cy="49288"/>
          </a:xfrm>
          <a:custGeom>
            <a:avLst/>
            <a:gdLst>
              <a:gd name="connsiteX0" fmla="*/ 75 w 252721"/>
              <a:gd name="connsiteY0" fmla="*/ 128 h 49288"/>
              <a:gd name="connsiteX1" fmla="*/ 127075 w 252721"/>
              <a:gd name="connsiteY1" fmla="*/ 46166 h 49288"/>
              <a:gd name="connsiteX2" fmla="*/ 195338 w 252721"/>
              <a:gd name="connsiteY2" fmla="*/ 42991 h 49288"/>
              <a:gd name="connsiteX3" fmla="*/ 252488 w 252721"/>
              <a:gd name="connsiteY3" fmla="*/ 25528 h 49288"/>
              <a:gd name="connsiteX4" fmla="*/ 212800 w 252721"/>
              <a:gd name="connsiteY4" fmla="*/ 25528 h 49288"/>
              <a:gd name="connsiteX5" fmla="*/ 146125 w 252721"/>
              <a:gd name="connsiteY5" fmla="*/ 31878 h 49288"/>
              <a:gd name="connsiteX6" fmla="*/ 75 w 252721"/>
              <a:gd name="connsiteY6" fmla="*/ 128 h 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721" h="49288">
                <a:moveTo>
                  <a:pt x="75" y="128"/>
                </a:moveTo>
                <a:cubicBezTo>
                  <a:pt x="-3100" y="2509"/>
                  <a:pt x="94531" y="39022"/>
                  <a:pt x="127075" y="46166"/>
                </a:cubicBezTo>
                <a:cubicBezTo>
                  <a:pt x="159619" y="53310"/>
                  <a:pt x="174436" y="46431"/>
                  <a:pt x="195338" y="42991"/>
                </a:cubicBezTo>
                <a:cubicBezTo>
                  <a:pt x="216240" y="39551"/>
                  <a:pt x="249578" y="28439"/>
                  <a:pt x="252488" y="25528"/>
                </a:cubicBezTo>
                <a:cubicBezTo>
                  <a:pt x="255398" y="22618"/>
                  <a:pt x="230527" y="24470"/>
                  <a:pt x="212800" y="25528"/>
                </a:cubicBezTo>
                <a:cubicBezTo>
                  <a:pt x="195073" y="26586"/>
                  <a:pt x="178140" y="34524"/>
                  <a:pt x="146125" y="31878"/>
                </a:cubicBezTo>
                <a:cubicBezTo>
                  <a:pt x="114110" y="29232"/>
                  <a:pt x="3250" y="-2253"/>
                  <a:pt x="75" y="1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: 図形 2120">
            <a:extLst>
              <a:ext uri="{FF2B5EF4-FFF2-40B4-BE49-F238E27FC236}">
                <a16:creationId xmlns:a16="http://schemas.microsoft.com/office/drawing/2014/main" id="{13C96B93-8546-45AC-ABE3-3E2BB94966F3}"/>
              </a:ext>
            </a:extLst>
          </p:cNvPr>
          <p:cNvSpPr/>
          <p:nvPr/>
        </p:nvSpPr>
        <p:spPr>
          <a:xfrm>
            <a:off x="5967803" y="7281781"/>
            <a:ext cx="276071" cy="211266"/>
          </a:xfrm>
          <a:custGeom>
            <a:avLst/>
            <a:gdLst>
              <a:gd name="connsiteX0" fmla="*/ 237735 w 276071"/>
              <a:gd name="connsiteY0" fmla="*/ 27069 h 211266"/>
              <a:gd name="connsiteX1" fmla="*/ 275835 w 276071"/>
              <a:gd name="connsiteY1" fmla="*/ 115969 h 211266"/>
              <a:gd name="connsiteX2" fmla="*/ 252022 w 276071"/>
              <a:gd name="connsiteY2" fmla="*/ 198519 h 211266"/>
              <a:gd name="connsiteX3" fmla="*/ 215510 w 276071"/>
              <a:gd name="connsiteY3" fmla="*/ 211219 h 211266"/>
              <a:gd name="connsiteX4" fmla="*/ 115497 w 276071"/>
              <a:gd name="connsiteY4" fmla="*/ 201694 h 211266"/>
              <a:gd name="connsiteX5" fmla="*/ 58347 w 276071"/>
              <a:gd name="connsiteY5" fmla="*/ 174707 h 211266"/>
              <a:gd name="connsiteX6" fmla="*/ 21835 w 276071"/>
              <a:gd name="connsiteY6" fmla="*/ 115969 h 211266"/>
              <a:gd name="connsiteX7" fmla="*/ 7547 w 276071"/>
              <a:gd name="connsiteY7" fmla="*/ 36594 h 211266"/>
              <a:gd name="connsiteX8" fmla="*/ 1197 w 276071"/>
              <a:gd name="connsiteY8" fmla="*/ 3257 h 211266"/>
              <a:gd name="connsiteX9" fmla="*/ 31360 w 276071"/>
              <a:gd name="connsiteY9" fmla="*/ 112794 h 211266"/>
              <a:gd name="connsiteX10" fmla="*/ 104385 w 276071"/>
              <a:gd name="connsiteY10" fmla="*/ 179469 h 211266"/>
              <a:gd name="connsiteX11" fmla="*/ 226622 w 276071"/>
              <a:gd name="connsiteY11" fmla="*/ 193757 h 211266"/>
              <a:gd name="connsiteX12" fmla="*/ 247260 w 276071"/>
              <a:gd name="connsiteY12" fmla="*/ 163594 h 211266"/>
              <a:gd name="connsiteX13" fmla="*/ 263135 w 276071"/>
              <a:gd name="connsiteY13" fmla="*/ 115969 h 211266"/>
              <a:gd name="connsiteX14" fmla="*/ 237735 w 276071"/>
              <a:gd name="connsiteY14" fmla="*/ 27069 h 2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6071" h="211266">
                <a:moveTo>
                  <a:pt x="237735" y="27069"/>
                </a:moveTo>
                <a:cubicBezTo>
                  <a:pt x="239852" y="27069"/>
                  <a:pt x="273454" y="87394"/>
                  <a:pt x="275835" y="115969"/>
                </a:cubicBezTo>
                <a:cubicBezTo>
                  <a:pt x="278216" y="144544"/>
                  <a:pt x="262076" y="182644"/>
                  <a:pt x="252022" y="198519"/>
                </a:cubicBezTo>
                <a:cubicBezTo>
                  <a:pt x="241968" y="214394"/>
                  <a:pt x="238264" y="210690"/>
                  <a:pt x="215510" y="211219"/>
                </a:cubicBezTo>
                <a:cubicBezTo>
                  <a:pt x="192756" y="211748"/>
                  <a:pt x="141691" y="207779"/>
                  <a:pt x="115497" y="201694"/>
                </a:cubicBezTo>
                <a:cubicBezTo>
                  <a:pt x="89303" y="195609"/>
                  <a:pt x="73957" y="188994"/>
                  <a:pt x="58347" y="174707"/>
                </a:cubicBezTo>
                <a:cubicBezTo>
                  <a:pt x="42737" y="160420"/>
                  <a:pt x="30302" y="138988"/>
                  <a:pt x="21835" y="115969"/>
                </a:cubicBezTo>
                <a:cubicBezTo>
                  <a:pt x="13368" y="92950"/>
                  <a:pt x="10987" y="55379"/>
                  <a:pt x="7547" y="36594"/>
                </a:cubicBezTo>
                <a:cubicBezTo>
                  <a:pt x="4107" y="17809"/>
                  <a:pt x="-2772" y="-9443"/>
                  <a:pt x="1197" y="3257"/>
                </a:cubicBezTo>
                <a:cubicBezTo>
                  <a:pt x="5166" y="15957"/>
                  <a:pt x="14162" y="83425"/>
                  <a:pt x="31360" y="112794"/>
                </a:cubicBezTo>
                <a:cubicBezTo>
                  <a:pt x="48558" y="142163"/>
                  <a:pt x="71841" y="165975"/>
                  <a:pt x="104385" y="179469"/>
                </a:cubicBezTo>
                <a:cubicBezTo>
                  <a:pt x="136929" y="192963"/>
                  <a:pt x="202810" y="196403"/>
                  <a:pt x="226622" y="193757"/>
                </a:cubicBezTo>
                <a:cubicBezTo>
                  <a:pt x="250434" y="191111"/>
                  <a:pt x="241175" y="176559"/>
                  <a:pt x="247260" y="163594"/>
                </a:cubicBezTo>
                <a:cubicBezTo>
                  <a:pt x="253345" y="150629"/>
                  <a:pt x="263664" y="135019"/>
                  <a:pt x="263135" y="115969"/>
                </a:cubicBezTo>
                <a:cubicBezTo>
                  <a:pt x="262606" y="96919"/>
                  <a:pt x="235618" y="27069"/>
                  <a:pt x="237735" y="270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: 図形 2121">
            <a:extLst>
              <a:ext uri="{FF2B5EF4-FFF2-40B4-BE49-F238E27FC236}">
                <a16:creationId xmlns:a16="http://schemas.microsoft.com/office/drawing/2014/main" id="{7AB0C0E0-1188-4131-89CF-B0662DADB208}"/>
              </a:ext>
            </a:extLst>
          </p:cNvPr>
          <p:cNvSpPr/>
          <p:nvPr/>
        </p:nvSpPr>
        <p:spPr>
          <a:xfrm>
            <a:off x="5965591" y="7286623"/>
            <a:ext cx="326842" cy="320718"/>
          </a:xfrm>
          <a:custGeom>
            <a:avLst/>
            <a:gdLst>
              <a:gd name="connsiteX0" fmla="*/ 260584 w 326842"/>
              <a:gd name="connsiteY0" fmla="*/ 2 h 320718"/>
              <a:gd name="connsiteX1" fmla="*/ 325672 w 326842"/>
              <a:gd name="connsiteY1" fmla="*/ 130177 h 320718"/>
              <a:gd name="connsiteX2" fmla="*/ 293922 w 326842"/>
              <a:gd name="connsiteY2" fmla="*/ 203202 h 320718"/>
              <a:gd name="connsiteX3" fmla="*/ 190734 w 326842"/>
              <a:gd name="connsiteY3" fmla="*/ 233365 h 320718"/>
              <a:gd name="connsiteX4" fmla="*/ 130409 w 326842"/>
              <a:gd name="connsiteY4" fmla="*/ 249240 h 320718"/>
              <a:gd name="connsiteX5" fmla="*/ 100247 w 326842"/>
              <a:gd name="connsiteY5" fmla="*/ 320677 h 320718"/>
              <a:gd name="connsiteX6" fmla="*/ 70084 w 326842"/>
              <a:gd name="connsiteY6" fmla="*/ 258765 h 320718"/>
              <a:gd name="connsiteX7" fmla="*/ 28809 w 326842"/>
              <a:gd name="connsiteY7" fmla="*/ 203202 h 320718"/>
              <a:gd name="connsiteX8" fmla="*/ 8172 w 326842"/>
              <a:gd name="connsiteY8" fmla="*/ 114302 h 320718"/>
              <a:gd name="connsiteX9" fmla="*/ 234 w 326842"/>
              <a:gd name="connsiteY9" fmla="*/ 65090 h 320718"/>
              <a:gd name="connsiteX10" fmla="*/ 16109 w 326842"/>
              <a:gd name="connsiteY10" fmla="*/ 146052 h 320718"/>
              <a:gd name="connsiteX11" fmla="*/ 76434 w 326842"/>
              <a:gd name="connsiteY11" fmla="*/ 258765 h 320718"/>
              <a:gd name="connsiteX12" fmla="*/ 92309 w 326842"/>
              <a:gd name="connsiteY12" fmla="*/ 279402 h 320718"/>
              <a:gd name="connsiteX13" fmla="*/ 112947 w 326842"/>
              <a:gd name="connsiteY13" fmla="*/ 252415 h 320718"/>
              <a:gd name="connsiteX14" fmla="*/ 301859 w 326842"/>
              <a:gd name="connsiteY14" fmla="*/ 193677 h 320718"/>
              <a:gd name="connsiteX15" fmla="*/ 308209 w 326842"/>
              <a:gd name="connsiteY15" fmla="*/ 133352 h 320718"/>
              <a:gd name="connsiteX16" fmla="*/ 260584 w 326842"/>
              <a:gd name="connsiteY16" fmla="*/ 2 h 32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6842" h="320718">
                <a:moveTo>
                  <a:pt x="260584" y="2"/>
                </a:moveTo>
                <a:cubicBezTo>
                  <a:pt x="263495" y="-527"/>
                  <a:pt x="320116" y="96311"/>
                  <a:pt x="325672" y="130177"/>
                </a:cubicBezTo>
                <a:cubicBezTo>
                  <a:pt x="331228" y="164043"/>
                  <a:pt x="316412" y="186004"/>
                  <a:pt x="293922" y="203202"/>
                </a:cubicBezTo>
                <a:cubicBezTo>
                  <a:pt x="271432" y="220400"/>
                  <a:pt x="217986" y="225692"/>
                  <a:pt x="190734" y="233365"/>
                </a:cubicBezTo>
                <a:cubicBezTo>
                  <a:pt x="163482" y="241038"/>
                  <a:pt x="145490" y="234688"/>
                  <a:pt x="130409" y="249240"/>
                </a:cubicBezTo>
                <a:cubicBezTo>
                  <a:pt x="115328" y="263792"/>
                  <a:pt x="110301" y="319090"/>
                  <a:pt x="100247" y="320677"/>
                </a:cubicBezTo>
                <a:cubicBezTo>
                  <a:pt x="90193" y="322264"/>
                  <a:pt x="81990" y="278344"/>
                  <a:pt x="70084" y="258765"/>
                </a:cubicBezTo>
                <a:cubicBezTo>
                  <a:pt x="58178" y="239186"/>
                  <a:pt x="39128" y="227279"/>
                  <a:pt x="28809" y="203202"/>
                </a:cubicBezTo>
                <a:cubicBezTo>
                  <a:pt x="18490" y="179125"/>
                  <a:pt x="12934" y="137321"/>
                  <a:pt x="8172" y="114302"/>
                </a:cubicBezTo>
                <a:cubicBezTo>
                  <a:pt x="3409" y="91283"/>
                  <a:pt x="-1089" y="59798"/>
                  <a:pt x="234" y="65090"/>
                </a:cubicBezTo>
                <a:cubicBezTo>
                  <a:pt x="1557" y="70382"/>
                  <a:pt x="3409" y="113773"/>
                  <a:pt x="16109" y="146052"/>
                </a:cubicBezTo>
                <a:cubicBezTo>
                  <a:pt x="28809" y="178331"/>
                  <a:pt x="63734" y="236540"/>
                  <a:pt x="76434" y="258765"/>
                </a:cubicBezTo>
                <a:cubicBezTo>
                  <a:pt x="89134" y="280990"/>
                  <a:pt x="86223" y="280460"/>
                  <a:pt x="92309" y="279402"/>
                </a:cubicBezTo>
                <a:cubicBezTo>
                  <a:pt x="98394" y="278344"/>
                  <a:pt x="78022" y="266703"/>
                  <a:pt x="112947" y="252415"/>
                </a:cubicBezTo>
                <a:cubicBezTo>
                  <a:pt x="147872" y="238128"/>
                  <a:pt x="269315" y="213521"/>
                  <a:pt x="301859" y="193677"/>
                </a:cubicBezTo>
                <a:cubicBezTo>
                  <a:pt x="334403" y="173833"/>
                  <a:pt x="315353" y="163250"/>
                  <a:pt x="308209" y="133352"/>
                </a:cubicBezTo>
                <a:cubicBezTo>
                  <a:pt x="301065" y="103454"/>
                  <a:pt x="257673" y="531"/>
                  <a:pt x="260584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: 図形 2122">
            <a:extLst>
              <a:ext uri="{FF2B5EF4-FFF2-40B4-BE49-F238E27FC236}">
                <a16:creationId xmlns:a16="http://schemas.microsoft.com/office/drawing/2014/main" id="{D9E198A6-0049-4770-97FB-48092E9D7F64}"/>
              </a:ext>
            </a:extLst>
          </p:cNvPr>
          <p:cNvSpPr/>
          <p:nvPr/>
        </p:nvSpPr>
        <p:spPr>
          <a:xfrm>
            <a:off x="6184897" y="7909943"/>
            <a:ext cx="495502" cy="225750"/>
          </a:xfrm>
          <a:custGeom>
            <a:avLst/>
            <a:gdLst>
              <a:gd name="connsiteX0" fmla="*/ 3 w 495502"/>
              <a:gd name="connsiteY0" fmla="*/ 201124 h 225750"/>
              <a:gd name="connsiteX1" fmla="*/ 175686 w 495502"/>
              <a:gd name="connsiteY1" fmla="*/ 224407 h 225750"/>
              <a:gd name="connsiteX2" fmla="*/ 404286 w 495502"/>
              <a:gd name="connsiteY2" fmla="*/ 156674 h 225750"/>
              <a:gd name="connsiteX3" fmla="*/ 455086 w 495502"/>
              <a:gd name="connsiteY3" fmla="*/ 118574 h 225750"/>
              <a:gd name="connsiteX4" fmla="*/ 495303 w 495502"/>
              <a:gd name="connsiteY4" fmla="*/ 40 h 225750"/>
              <a:gd name="connsiteX5" fmla="*/ 438153 w 495502"/>
              <a:gd name="connsiteY5" fmla="*/ 105874 h 225750"/>
              <a:gd name="connsiteX6" fmla="*/ 321736 w 495502"/>
              <a:gd name="connsiteY6" fmla="*/ 156674 h 225750"/>
              <a:gd name="connsiteX7" fmla="*/ 171453 w 495502"/>
              <a:gd name="connsiteY7" fmla="*/ 192657 h 225750"/>
              <a:gd name="connsiteX8" fmla="*/ 3 w 495502"/>
              <a:gd name="connsiteY8" fmla="*/ 201124 h 2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502" h="225750">
                <a:moveTo>
                  <a:pt x="3" y="201124"/>
                </a:moveTo>
                <a:cubicBezTo>
                  <a:pt x="708" y="206416"/>
                  <a:pt x="108306" y="231815"/>
                  <a:pt x="175686" y="224407"/>
                </a:cubicBezTo>
                <a:cubicBezTo>
                  <a:pt x="243067" y="216999"/>
                  <a:pt x="357719" y="174313"/>
                  <a:pt x="404286" y="156674"/>
                </a:cubicBezTo>
                <a:cubicBezTo>
                  <a:pt x="450853" y="139035"/>
                  <a:pt x="439917" y="144680"/>
                  <a:pt x="455086" y="118574"/>
                </a:cubicBezTo>
                <a:cubicBezTo>
                  <a:pt x="470256" y="92468"/>
                  <a:pt x="498125" y="2157"/>
                  <a:pt x="495303" y="40"/>
                </a:cubicBezTo>
                <a:cubicBezTo>
                  <a:pt x="492481" y="-2077"/>
                  <a:pt x="467081" y="79768"/>
                  <a:pt x="438153" y="105874"/>
                </a:cubicBezTo>
                <a:cubicBezTo>
                  <a:pt x="409225" y="131980"/>
                  <a:pt x="366186" y="142210"/>
                  <a:pt x="321736" y="156674"/>
                </a:cubicBezTo>
                <a:cubicBezTo>
                  <a:pt x="277286" y="171138"/>
                  <a:pt x="224017" y="186660"/>
                  <a:pt x="171453" y="192657"/>
                </a:cubicBezTo>
                <a:cubicBezTo>
                  <a:pt x="118889" y="198654"/>
                  <a:pt x="-702" y="195832"/>
                  <a:pt x="3" y="2011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: 図形 2123">
            <a:extLst>
              <a:ext uri="{FF2B5EF4-FFF2-40B4-BE49-F238E27FC236}">
                <a16:creationId xmlns:a16="http://schemas.microsoft.com/office/drawing/2014/main" id="{2431A9C9-3177-4659-B9FA-945156D7FF5C}"/>
              </a:ext>
            </a:extLst>
          </p:cNvPr>
          <p:cNvSpPr/>
          <p:nvPr/>
        </p:nvSpPr>
        <p:spPr>
          <a:xfrm>
            <a:off x="6493475" y="7914207"/>
            <a:ext cx="214740" cy="199376"/>
          </a:xfrm>
          <a:custGeom>
            <a:avLst/>
            <a:gdLst>
              <a:gd name="connsiteX0" fmla="*/ 205775 w 214740"/>
              <a:gd name="connsiteY0" fmla="*/ 10 h 199376"/>
              <a:gd name="connsiteX1" fmla="*/ 210008 w 214740"/>
              <a:gd name="connsiteY1" fmla="*/ 116426 h 199376"/>
              <a:gd name="connsiteX2" fmla="*/ 138042 w 214740"/>
              <a:gd name="connsiteY2" fmla="*/ 141826 h 199376"/>
              <a:gd name="connsiteX3" fmla="*/ 458 w 214740"/>
              <a:gd name="connsiteY3" fmla="*/ 198976 h 199376"/>
              <a:gd name="connsiteX4" fmla="*/ 188842 w 214740"/>
              <a:gd name="connsiteY4" fmla="*/ 110076 h 199376"/>
              <a:gd name="connsiteX5" fmla="*/ 205775 w 214740"/>
              <a:gd name="connsiteY5" fmla="*/ 10 h 19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740" h="199376">
                <a:moveTo>
                  <a:pt x="205775" y="10"/>
                </a:moveTo>
                <a:cubicBezTo>
                  <a:pt x="209303" y="1068"/>
                  <a:pt x="221297" y="92790"/>
                  <a:pt x="210008" y="116426"/>
                </a:cubicBezTo>
                <a:cubicBezTo>
                  <a:pt x="198719" y="140062"/>
                  <a:pt x="172967" y="128068"/>
                  <a:pt x="138042" y="141826"/>
                </a:cubicBezTo>
                <a:cubicBezTo>
                  <a:pt x="103117" y="155584"/>
                  <a:pt x="-8009" y="204268"/>
                  <a:pt x="458" y="198976"/>
                </a:cubicBezTo>
                <a:cubicBezTo>
                  <a:pt x="8925" y="193684"/>
                  <a:pt x="156034" y="138298"/>
                  <a:pt x="188842" y="110076"/>
                </a:cubicBezTo>
                <a:cubicBezTo>
                  <a:pt x="221650" y="81854"/>
                  <a:pt x="202247" y="-1048"/>
                  <a:pt x="205775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: 図形 2124">
            <a:extLst>
              <a:ext uri="{FF2B5EF4-FFF2-40B4-BE49-F238E27FC236}">
                <a16:creationId xmlns:a16="http://schemas.microsoft.com/office/drawing/2014/main" id="{6ED4AFF2-E0B6-4AB2-B174-CD5805BC3E52}"/>
              </a:ext>
            </a:extLst>
          </p:cNvPr>
          <p:cNvSpPr/>
          <p:nvPr/>
        </p:nvSpPr>
        <p:spPr>
          <a:xfrm>
            <a:off x="6164665" y="8118474"/>
            <a:ext cx="342498" cy="251918"/>
          </a:xfrm>
          <a:custGeom>
            <a:avLst/>
            <a:gdLst>
              <a:gd name="connsiteX0" fmla="*/ 4360 w 342498"/>
              <a:gd name="connsiteY0" fmla="*/ 30164 h 251918"/>
              <a:gd name="connsiteX1" fmla="*/ 1185 w 342498"/>
              <a:gd name="connsiteY1" fmla="*/ 174626 h 251918"/>
              <a:gd name="connsiteX2" fmla="*/ 1185 w 342498"/>
              <a:gd name="connsiteY2" fmla="*/ 249239 h 251918"/>
              <a:gd name="connsiteX3" fmla="*/ 15473 w 342498"/>
              <a:gd name="connsiteY3" fmla="*/ 231776 h 251918"/>
              <a:gd name="connsiteX4" fmla="*/ 53573 w 342498"/>
              <a:gd name="connsiteY4" fmla="*/ 196851 h 251918"/>
              <a:gd name="connsiteX5" fmla="*/ 134535 w 342498"/>
              <a:gd name="connsiteY5" fmla="*/ 144464 h 251918"/>
              <a:gd name="connsiteX6" fmla="*/ 248835 w 342498"/>
              <a:gd name="connsiteY6" fmla="*/ 63501 h 251918"/>
              <a:gd name="connsiteX7" fmla="*/ 342498 w 342498"/>
              <a:gd name="connsiteY7" fmla="*/ 1 h 251918"/>
              <a:gd name="connsiteX8" fmla="*/ 247248 w 342498"/>
              <a:gd name="connsiteY8" fmla="*/ 61914 h 251918"/>
              <a:gd name="connsiteX9" fmla="*/ 183748 w 342498"/>
              <a:gd name="connsiteY9" fmla="*/ 93664 h 251918"/>
              <a:gd name="connsiteX10" fmla="*/ 61510 w 342498"/>
              <a:gd name="connsiteY10" fmla="*/ 168276 h 251918"/>
              <a:gd name="connsiteX11" fmla="*/ 7535 w 342498"/>
              <a:gd name="connsiteY11" fmla="*/ 200026 h 251918"/>
              <a:gd name="connsiteX12" fmla="*/ 23410 w 342498"/>
              <a:gd name="connsiteY12" fmla="*/ 127001 h 251918"/>
              <a:gd name="connsiteX13" fmla="*/ 4360 w 342498"/>
              <a:gd name="connsiteY13" fmla="*/ 30164 h 25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498" h="251918">
                <a:moveTo>
                  <a:pt x="4360" y="30164"/>
                </a:moveTo>
                <a:cubicBezTo>
                  <a:pt x="656" y="38101"/>
                  <a:pt x="1714" y="138114"/>
                  <a:pt x="1185" y="174626"/>
                </a:cubicBezTo>
                <a:cubicBezTo>
                  <a:pt x="656" y="211138"/>
                  <a:pt x="-1196" y="239714"/>
                  <a:pt x="1185" y="249239"/>
                </a:cubicBezTo>
                <a:cubicBezTo>
                  <a:pt x="3566" y="258764"/>
                  <a:pt x="6742" y="240507"/>
                  <a:pt x="15473" y="231776"/>
                </a:cubicBezTo>
                <a:cubicBezTo>
                  <a:pt x="24204" y="223045"/>
                  <a:pt x="33729" y="211403"/>
                  <a:pt x="53573" y="196851"/>
                </a:cubicBezTo>
                <a:cubicBezTo>
                  <a:pt x="73417" y="182299"/>
                  <a:pt x="101991" y="166689"/>
                  <a:pt x="134535" y="144464"/>
                </a:cubicBezTo>
                <a:cubicBezTo>
                  <a:pt x="167079" y="122239"/>
                  <a:pt x="214175" y="87578"/>
                  <a:pt x="248835" y="63501"/>
                </a:cubicBezTo>
                <a:cubicBezTo>
                  <a:pt x="283495" y="39424"/>
                  <a:pt x="342762" y="265"/>
                  <a:pt x="342498" y="1"/>
                </a:cubicBezTo>
                <a:cubicBezTo>
                  <a:pt x="342234" y="-263"/>
                  <a:pt x="273706" y="46304"/>
                  <a:pt x="247248" y="61914"/>
                </a:cubicBezTo>
                <a:cubicBezTo>
                  <a:pt x="220790" y="77525"/>
                  <a:pt x="214704" y="75937"/>
                  <a:pt x="183748" y="93664"/>
                </a:cubicBezTo>
                <a:cubicBezTo>
                  <a:pt x="152792" y="111391"/>
                  <a:pt x="90879" y="150549"/>
                  <a:pt x="61510" y="168276"/>
                </a:cubicBezTo>
                <a:cubicBezTo>
                  <a:pt x="32141" y="186003"/>
                  <a:pt x="13885" y="206905"/>
                  <a:pt x="7535" y="200026"/>
                </a:cubicBezTo>
                <a:cubicBezTo>
                  <a:pt x="1185" y="193147"/>
                  <a:pt x="23939" y="155576"/>
                  <a:pt x="23410" y="127001"/>
                </a:cubicBezTo>
                <a:cubicBezTo>
                  <a:pt x="22881" y="98426"/>
                  <a:pt x="8064" y="22227"/>
                  <a:pt x="4360" y="301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: 図形 2125">
            <a:extLst>
              <a:ext uri="{FF2B5EF4-FFF2-40B4-BE49-F238E27FC236}">
                <a16:creationId xmlns:a16="http://schemas.microsoft.com/office/drawing/2014/main" id="{474B3027-F69D-498C-AD78-AD1628B6349D}"/>
              </a:ext>
            </a:extLst>
          </p:cNvPr>
          <p:cNvSpPr/>
          <p:nvPr/>
        </p:nvSpPr>
        <p:spPr>
          <a:xfrm>
            <a:off x="6180304" y="8134348"/>
            <a:ext cx="59037" cy="192738"/>
          </a:xfrm>
          <a:custGeom>
            <a:avLst/>
            <a:gdLst>
              <a:gd name="connsiteX0" fmla="*/ 58571 w 59037"/>
              <a:gd name="connsiteY0" fmla="*/ 2 h 192738"/>
              <a:gd name="connsiteX1" fmla="*/ 36346 w 59037"/>
              <a:gd name="connsiteY1" fmla="*/ 96840 h 192738"/>
              <a:gd name="connsiteX2" fmla="*/ 3009 w 59037"/>
              <a:gd name="connsiteY2" fmla="*/ 192090 h 192738"/>
              <a:gd name="connsiteX3" fmla="*/ 3009 w 59037"/>
              <a:gd name="connsiteY3" fmla="*/ 136527 h 192738"/>
              <a:gd name="connsiteX4" fmla="*/ 15709 w 59037"/>
              <a:gd name="connsiteY4" fmla="*/ 93665 h 192738"/>
              <a:gd name="connsiteX5" fmla="*/ 58571 w 59037"/>
              <a:gd name="connsiteY5" fmla="*/ 2 h 19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37" h="192738">
                <a:moveTo>
                  <a:pt x="58571" y="2"/>
                </a:moveTo>
                <a:cubicBezTo>
                  <a:pt x="62010" y="531"/>
                  <a:pt x="45606" y="64825"/>
                  <a:pt x="36346" y="96840"/>
                </a:cubicBezTo>
                <a:cubicBezTo>
                  <a:pt x="27086" y="128855"/>
                  <a:pt x="8565" y="185476"/>
                  <a:pt x="3009" y="192090"/>
                </a:cubicBezTo>
                <a:cubicBezTo>
                  <a:pt x="-2547" y="198704"/>
                  <a:pt x="892" y="152931"/>
                  <a:pt x="3009" y="136527"/>
                </a:cubicBezTo>
                <a:cubicBezTo>
                  <a:pt x="5126" y="120123"/>
                  <a:pt x="6978" y="114038"/>
                  <a:pt x="15709" y="93665"/>
                </a:cubicBezTo>
                <a:cubicBezTo>
                  <a:pt x="24440" y="73292"/>
                  <a:pt x="55132" y="-527"/>
                  <a:pt x="58571" y="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: 図形 2126">
            <a:extLst>
              <a:ext uri="{FF2B5EF4-FFF2-40B4-BE49-F238E27FC236}">
                <a16:creationId xmlns:a16="http://schemas.microsoft.com/office/drawing/2014/main" id="{D66090C7-F24C-41D8-9639-4F27EFC7CFB4}"/>
              </a:ext>
            </a:extLst>
          </p:cNvPr>
          <p:cNvSpPr/>
          <p:nvPr/>
        </p:nvSpPr>
        <p:spPr>
          <a:xfrm>
            <a:off x="6232074" y="8167519"/>
            <a:ext cx="32243" cy="93778"/>
          </a:xfrm>
          <a:custGeom>
            <a:avLst/>
            <a:gdLst>
              <a:gd name="connsiteX0" fmla="*/ 451 w 32243"/>
              <a:gd name="connsiteY0" fmla="*/ 169 h 93778"/>
              <a:gd name="connsiteX1" fmla="*/ 14739 w 32243"/>
              <a:gd name="connsiteY1" fmla="*/ 70019 h 93778"/>
              <a:gd name="connsiteX2" fmla="*/ 32201 w 32243"/>
              <a:gd name="connsiteY2" fmla="*/ 92244 h 93778"/>
              <a:gd name="connsiteX3" fmla="*/ 451 w 32243"/>
              <a:gd name="connsiteY3" fmla="*/ 169 h 9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3" h="93778">
                <a:moveTo>
                  <a:pt x="451" y="169"/>
                </a:moveTo>
                <a:cubicBezTo>
                  <a:pt x="-2459" y="-3535"/>
                  <a:pt x="9447" y="54673"/>
                  <a:pt x="14739" y="70019"/>
                </a:cubicBezTo>
                <a:cubicBezTo>
                  <a:pt x="20031" y="85365"/>
                  <a:pt x="30878" y="98330"/>
                  <a:pt x="32201" y="92244"/>
                </a:cubicBezTo>
                <a:cubicBezTo>
                  <a:pt x="33524" y="86158"/>
                  <a:pt x="3361" y="3873"/>
                  <a:pt x="451" y="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: 図形 2127">
            <a:extLst>
              <a:ext uri="{FF2B5EF4-FFF2-40B4-BE49-F238E27FC236}">
                <a16:creationId xmlns:a16="http://schemas.microsoft.com/office/drawing/2014/main" id="{109E9BBC-6C98-41C8-ABF0-089DA5FF65C8}"/>
              </a:ext>
            </a:extLst>
          </p:cNvPr>
          <p:cNvSpPr/>
          <p:nvPr/>
        </p:nvSpPr>
        <p:spPr>
          <a:xfrm>
            <a:off x="6489082" y="8109960"/>
            <a:ext cx="353610" cy="84910"/>
          </a:xfrm>
          <a:custGeom>
            <a:avLst/>
            <a:gdLst>
              <a:gd name="connsiteX0" fmla="*/ 618 w 353610"/>
              <a:gd name="connsiteY0" fmla="*/ 578 h 84910"/>
              <a:gd name="connsiteX1" fmla="*/ 249856 w 353610"/>
              <a:gd name="connsiteY1" fmla="*/ 64078 h 84910"/>
              <a:gd name="connsiteX2" fmla="*/ 353043 w 353610"/>
              <a:gd name="connsiteY2" fmla="*/ 84715 h 84910"/>
              <a:gd name="connsiteX3" fmla="*/ 286368 w 353610"/>
              <a:gd name="connsiteY3" fmla="*/ 54553 h 84910"/>
              <a:gd name="connsiteX4" fmla="*/ 181593 w 353610"/>
              <a:gd name="connsiteY4" fmla="*/ 33915 h 84910"/>
              <a:gd name="connsiteX5" fmla="*/ 618 w 353610"/>
              <a:gd name="connsiteY5" fmla="*/ 578 h 8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610" h="84910">
                <a:moveTo>
                  <a:pt x="618" y="578"/>
                </a:moveTo>
                <a:cubicBezTo>
                  <a:pt x="11995" y="5605"/>
                  <a:pt x="191119" y="50055"/>
                  <a:pt x="249856" y="64078"/>
                </a:cubicBezTo>
                <a:cubicBezTo>
                  <a:pt x="308593" y="78101"/>
                  <a:pt x="346958" y="86302"/>
                  <a:pt x="353043" y="84715"/>
                </a:cubicBezTo>
                <a:cubicBezTo>
                  <a:pt x="359128" y="83128"/>
                  <a:pt x="314943" y="63020"/>
                  <a:pt x="286368" y="54553"/>
                </a:cubicBezTo>
                <a:cubicBezTo>
                  <a:pt x="257793" y="46086"/>
                  <a:pt x="225249" y="43175"/>
                  <a:pt x="181593" y="33915"/>
                </a:cubicBezTo>
                <a:cubicBezTo>
                  <a:pt x="137937" y="24655"/>
                  <a:pt x="-10759" y="-4449"/>
                  <a:pt x="618" y="5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: 図形 2128">
            <a:extLst>
              <a:ext uri="{FF2B5EF4-FFF2-40B4-BE49-F238E27FC236}">
                <a16:creationId xmlns:a16="http://schemas.microsoft.com/office/drawing/2014/main" id="{BC6A96D0-BF9B-4A29-9A0D-30B95B073A2E}"/>
              </a:ext>
            </a:extLst>
          </p:cNvPr>
          <p:cNvSpPr/>
          <p:nvPr/>
        </p:nvSpPr>
        <p:spPr>
          <a:xfrm>
            <a:off x="6254484" y="8177780"/>
            <a:ext cx="257476" cy="156819"/>
          </a:xfrm>
          <a:custGeom>
            <a:avLst/>
            <a:gdLst>
              <a:gd name="connsiteX0" fmla="*/ 1854 w 257476"/>
              <a:gd name="connsiteY0" fmla="*/ 156595 h 156819"/>
              <a:gd name="connsiteX1" fmla="*/ 144729 w 257476"/>
              <a:gd name="connsiteY1" fmla="*/ 69283 h 156819"/>
              <a:gd name="connsiteX2" fmla="*/ 257441 w 257476"/>
              <a:gd name="connsiteY2" fmla="*/ 1020 h 156819"/>
              <a:gd name="connsiteX3" fmla="*/ 155841 w 257476"/>
              <a:gd name="connsiteY3" fmla="*/ 32770 h 156819"/>
              <a:gd name="connsiteX4" fmla="*/ 68529 w 257476"/>
              <a:gd name="connsiteY4" fmla="*/ 93095 h 156819"/>
              <a:gd name="connsiteX5" fmla="*/ 1854 w 257476"/>
              <a:gd name="connsiteY5" fmla="*/ 156595 h 15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476" h="156819">
                <a:moveTo>
                  <a:pt x="1854" y="156595"/>
                </a:moveTo>
                <a:cubicBezTo>
                  <a:pt x="14554" y="152626"/>
                  <a:pt x="144729" y="69283"/>
                  <a:pt x="144729" y="69283"/>
                </a:cubicBezTo>
                <a:cubicBezTo>
                  <a:pt x="187327" y="43354"/>
                  <a:pt x="255589" y="7105"/>
                  <a:pt x="257441" y="1020"/>
                </a:cubicBezTo>
                <a:cubicBezTo>
                  <a:pt x="259293" y="-5066"/>
                  <a:pt x="187326" y="17424"/>
                  <a:pt x="155841" y="32770"/>
                </a:cubicBezTo>
                <a:cubicBezTo>
                  <a:pt x="124356" y="48116"/>
                  <a:pt x="92077" y="75368"/>
                  <a:pt x="68529" y="93095"/>
                </a:cubicBezTo>
                <a:cubicBezTo>
                  <a:pt x="44981" y="110822"/>
                  <a:pt x="-10846" y="160564"/>
                  <a:pt x="1854" y="1565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: 図形 2129">
            <a:extLst>
              <a:ext uri="{FF2B5EF4-FFF2-40B4-BE49-F238E27FC236}">
                <a16:creationId xmlns:a16="http://schemas.microsoft.com/office/drawing/2014/main" id="{97E30E1C-8D25-4A19-BA44-FE0083D3F40E}"/>
              </a:ext>
            </a:extLst>
          </p:cNvPr>
          <p:cNvSpPr/>
          <p:nvPr/>
        </p:nvSpPr>
        <p:spPr>
          <a:xfrm>
            <a:off x="6477110" y="8115180"/>
            <a:ext cx="290403" cy="111245"/>
          </a:xfrm>
          <a:custGeom>
            <a:avLst/>
            <a:gdLst>
              <a:gd name="connsiteX0" fmla="*/ 290403 w 290403"/>
              <a:gd name="connsiteY0" fmla="*/ 111245 h 111245"/>
              <a:gd name="connsiteX1" fmla="*/ 20528 w 290403"/>
              <a:gd name="connsiteY1" fmla="*/ 54095 h 111245"/>
              <a:gd name="connsiteX2" fmla="*/ 18940 w 290403"/>
              <a:gd name="connsiteY2" fmla="*/ 33458 h 111245"/>
              <a:gd name="connsiteX3" fmla="*/ 20528 w 290403"/>
              <a:gd name="connsiteY3" fmla="*/ 120 h 111245"/>
              <a:gd name="connsiteX4" fmla="*/ 36403 w 290403"/>
              <a:gd name="connsiteY4" fmla="*/ 46158 h 111245"/>
              <a:gd name="connsiteX5" fmla="*/ 128478 w 290403"/>
              <a:gd name="connsiteY5" fmla="*/ 65208 h 111245"/>
              <a:gd name="connsiteX6" fmla="*/ 290403 w 290403"/>
              <a:gd name="connsiteY6" fmla="*/ 111245 h 1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403" h="111245">
                <a:moveTo>
                  <a:pt x="290403" y="111245"/>
                </a:moveTo>
                <a:cubicBezTo>
                  <a:pt x="178087" y="89152"/>
                  <a:pt x="65772" y="67059"/>
                  <a:pt x="20528" y="54095"/>
                </a:cubicBezTo>
                <a:cubicBezTo>
                  <a:pt x="-24716" y="41131"/>
                  <a:pt x="18940" y="42454"/>
                  <a:pt x="18940" y="33458"/>
                </a:cubicBezTo>
                <a:cubicBezTo>
                  <a:pt x="18940" y="24462"/>
                  <a:pt x="17618" y="-1997"/>
                  <a:pt x="20528" y="120"/>
                </a:cubicBezTo>
                <a:cubicBezTo>
                  <a:pt x="23438" y="2237"/>
                  <a:pt x="18411" y="35310"/>
                  <a:pt x="36403" y="46158"/>
                </a:cubicBezTo>
                <a:cubicBezTo>
                  <a:pt x="54395" y="57006"/>
                  <a:pt x="128478" y="65208"/>
                  <a:pt x="128478" y="65208"/>
                </a:cubicBezTo>
                <a:lnTo>
                  <a:pt x="290403" y="11124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: 図形 2130">
            <a:extLst>
              <a:ext uri="{FF2B5EF4-FFF2-40B4-BE49-F238E27FC236}">
                <a16:creationId xmlns:a16="http://schemas.microsoft.com/office/drawing/2014/main" id="{3D5AC665-134D-4895-89F3-CFF9DF5EE12A}"/>
              </a:ext>
            </a:extLst>
          </p:cNvPr>
          <p:cNvSpPr/>
          <p:nvPr/>
        </p:nvSpPr>
        <p:spPr>
          <a:xfrm>
            <a:off x="6151793" y="8364494"/>
            <a:ext cx="246079" cy="60777"/>
          </a:xfrm>
          <a:custGeom>
            <a:avLst/>
            <a:gdLst>
              <a:gd name="connsiteX0" fmla="*/ 15645 w 246079"/>
              <a:gd name="connsiteY0" fmla="*/ 44 h 60777"/>
              <a:gd name="connsiteX1" fmla="*/ 233132 w 246079"/>
              <a:gd name="connsiteY1" fmla="*/ 57194 h 60777"/>
              <a:gd name="connsiteX2" fmla="*/ 201382 w 246079"/>
              <a:gd name="connsiteY2" fmla="*/ 54019 h 60777"/>
              <a:gd name="connsiteX3" fmla="*/ 37870 w 246079"/>
              <a:gd name="connsiteY3" fmla="*/ 47669 h 60777"/>
              <a:gd name="connsiteX4" fmla="*/ 15645 w 246079"/>
              <a:gd name="connsiteY4" fmla="*/ 44 h 6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79" h="60777">
                <a:moveTo>
                  <a:pt x="15645" y="44"/>
                </a:moveTo>
                <a:cubicBezTo>
                  <a:pt x="48189" y="1632"/>
                  <a:pt x="202176" y="48198"/>
                  <a:pt x="233132" y="57194"/>
                </a:cubicBezTo>
                <a:cubicBezTo>
                  <a:pt x="264088" y="66190"/>
                  <a:pt x="233926" y="55607"/>
                  <a:pt x="201382" y="54019"/>
                </a:cubicBezTo>
                <a:cubicBezTo>
                  <a:pt x="168838" y="52432"/>
                  <a:pt x="69091" y="55342"/>
                  <a:pt x="37870" y="47669"/>
                </a:cubicBezTo>
                <a:cubicBezTo>
                  <a:pt x="6649" y="39996"/>
                  <a:pt x="-16899" y="-1544"/>
                  <a:pt x="15645" y="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: 図形 2131">
            <a:extLst>
              <a:ext uri="{FF2B5EF4-FFF2-40B4-BE49-F238E27FC236}">
                <a16:creationId xmlns:a16="http://schemas.microsoft.com/office/drawing/2014/main" id="{981C040E-E7F5-44AA-BA14-63A47FA36C28}"/>
              </a:ext>
            </a:extLst>
          </p:cNvPr>
          <p:cNvSpPr/>
          <p:nvPr/>
        </p:nvSpPr>
        <p:spPr>
          <a:xfrm>
            <a:off x="6488167" y="8224364"/>
            <a:ext cx="295332" cy="171020"/>
          </a:xfrm>
          <a:custGeom>
            <a:avLst/>
            <a:gdLst>
              <a:gd name="connsiteX0" fmla="*/ 293633 w 295332"/>
              <a:gd name="connsiteY0" fmla="*/ 474 h 171020"/>
              <a:gd name="connsiteX1" fmla="*/ 168221 w 295332"/>
              <a:gd name="connsiteY1" fmla="*/ 76674 h 171020"/>
              <a:gd name="connsiteX2" fmla="*/ 3121 w 295332"/>
              <a:gd name="connsiteY2" fmla="*/ 170336 h 171020"/>
              <a:gd name="connsiteX3" fmla="*/ 76146 w 295332"/>
              <a:gd name="connsiteY3" fmla="*/ 113186 h 171020"/>
              <a:gd name="connsiteX4" fmla="*/ 293633 w 295332"/>
              <a:gd name="connsiteY4" fmla="*/ 474 h 17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32" h="171020">
                <a:moveTo>
                  <a:pt x="293633" y="474"/>
                </a:moveTo>
                <a:cubicBezTo>
                  <a:pt x="308979" y="-5611"/>
                  <a:pt x="216640" y="48364"/>
                  <a:pt x="168221" y="76674"/>
                </a:cubicBezTo>
                <a:cubicBezTo>
                  <a:pt x="119802" y="104984"/>
                  <a:pt x="18467" y="164251"/>
                  <a:pt x="3121" y="170336"/>
                </a:cubicBezTo>
                <a:cubicBezTo>
                  <a:pt x="-12225" y="176421"/>
                  <a:pt x="31696" y="140703"/>
                  <a:pt x="76146" y="113186"/>
                </a:cubicBezTo>
                <a:cubicBezTo>
                  <a:pt x="120596" y="85669"/>
                  <a:pt x="278287" y="6559"/>
                  <a:pt x="293633" y="4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: 図形 2132">
            <a:extLst>
              <a:ext uri="{FF2B5EF4-FFF2-40B4-BE49-F238E27FC236}">
                <a16:creationId xmlns:a16="http://schemas.microsoft.com/office/drawing/2014/main" id="{9EAFC83C-67B0-42B8-8FC4-873155374502}"/>
              </a:ext>
            </a:extLst>
          </p:cNvPr>
          <p:cNvSpPr/>
          <p:nvPr/>
        </p:nvSpPr>
        <p:spPr>
          <a:xfrm>
            <a:off x="6246397" y="8343212"/>
            <a:ext cx="248839" cy="48647"/>
          </a:xfrm>
          <a:custGeom>
            <a:avLst/>
            <a:gdLst>
              <a:gd name="connsiteX0" fmla="*/ 6766 w 248839"/>
              <a:gd name="connsiteY0" fmla="*/ 688 h 48647"/>
              <a:gd name="connsiteX1" fmla="*/ 248066 w 248839"/>
              <a:gd name="connsiteY1" fmla="*/ 48313 h 48647"/>
              <a:gd name="connsiteX2" fmla="*/ 81378 w 248839"/>
              <a:gd name="connsiteY2" fmla="*/ 21326 h 48647"/>
              <a:gd name="connsiteX3" fmla="*/ 6766 w 248839"/>
              <a:gd name="connsiteY3" fmla="*/ 688 h 4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839" h="48647">
                <a:moveTo>
                  <a:pt x="6766" y="688"/>
                </a:moveTo>
                <a:cubicBezTo>
                  <a:pt x="34547" y="5186"/>
                  <a:pt x="235631" y="44873"/>
                  <a:pt x="248066" y="48313"/>
                </a:cubicBezTo>
                <a:cubicBezTo>
                  <a:pt x="260501" y="51753"/>
                  <a:pt x="119478" y="27676"/>
                  <a:pt x="81378" y="21326"/>
                </a:cubicBezTo>
                <a:cubicBezTo>
                  <a:pt x="43278" y="14976"/>
                  <a:pt x="-21015" y="-3810"/>
                  <a:pt x="6766" y="6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: 図形 2133">
            <a:extLst>
              <a:ext uri="{FF2B5EF4-FFF2-40B4-BE49-F238E27FC236}">
                <a16:creationId xmlns:a16="http://schemas.microsoft.com/office/drawing/2014/main" id="{6B80BD6D-FC31-4F94-A22E-3601001BFCA9}"/>
              </a:ext>
            </a:extLst>
          </p:cNvPr>
          <p:cNvSpPr/>
          <p:nvPr/>
        </p:nvSpPr>
        <p:spPr>
          <a:xfrm>
            <a:off x="6340865" y="8195487"/>
            <a:ext cx="511146" cy="237574"/>
          </a:xfrm>
          <a:custGeom>
            <a:avLst/>
            <a:gdLst>
              <a:gd name="connsiteX0" fmla="*/ 509198 w 511146"/>
              <a:gd name="connsiteY0" fmla="*/ 2363 h 237574"/>
              <a:gd name="connsiteX1" fmla="*/ 383785 w 511146"/>
              <a:gd name="connsiteY1" fmla="*/ 89676 h 237574"/>
              <a:gd name="connsiteX2" fmla="*/ 169473 w 511146"/>
              <a:gd name="connsiteY2" fmla="*/ 213501 h 237574"/>
              <a:gd name="connsiteX3" fmla="*/ 136135 w 511146"/>
              <a:gd name="connsiteY3" fmla="*/ 229376 h 237574"/>
              <a:gd name="connsiteX4" fmla="*/ 88510 w 511146"/>
              <a:gd name="connsiteY4" fmla="*/ 237313 h 237574"/>
              <a:gd name="connsiteX5" fmla="*/ 1198 w 511146"/>
              <a:gd name="connsiteY5" fmla="*/ 232551 h 237574"/>
              <a:gd name="connsiteX6" fmla="*/ 158360 w 511146"/>
              <a:gd name="connsiteY6" fmla="*/ 203976 h 237574"/>
              <a:gd name="connsiteX7" fmla="*/ 288535 w 511146"/>
              <a:gd name="connsiteY7" fmla="*/ 184926 h 237574"/>
              <a:gd name="connsiteX8" fmla="*/ 509198 w 511146"/>
              <a:gd name="connsiteY8" fmla="*/ 2363 h 23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146" h="237574">
                <a:moveTo>
                  <a:pt x="509198" y="2363"/>
                </a:moveTo>
                <a:cubicBezTo>
                  <a:pt x="525073" y="-13512"/>
                  <a:pt x="440406" y="54486"/>
                  <a:pt x="383785" y="89676"/>
                </a:cubicBezTo>
                <a:cubicBezTo>
                  <a:pt x="327164" y="124866"/>
                  <a:pt x="210748" y="190218"/>
                  <a:pt x="169473" y="213501"/>
                </a:cubicBezTo>
                <a:cubicBezTo>
                  <a:pt x="128198" y="236784"/>
                  <a:pt x="149629" y="225407"/>
                  <a:pt x="136135" y="229376"/>
                </a:cubicBezTo>
                <a:cubicBezTo>
                  <a:pt x="122641" y="233345"/>
                  <a:pt x="110999" y="236784"/>
                  <a:pt x="88510" y="237313"/>
                </a:cubicBezTo>
                <a:cubicBezTo>
                  <a:pt x="66021" y="237842"/>
                  <a:pt x="-10444" y="238107"/>
                  <a:pt x="1198" y="232551"/>
                </a:cubicBezTo>
                <a:cubicBezTo>
                  <a:pt x="12840" y="226995"/>
                  <a:pt x="110471" y="211913"/>
                  <a:pt x="158360" y="203976"/>
                </a:cubicBezTo>
                <a:cubicBezTo>
                  <a:pt x="206249" y="196039"/>
                  <a:pt x="230591" y="217734"/>
                  <a:pt x="288535" y="184926"/>
                </a:cubicBezTo>
                <a:cubicBezTo>
                  <a:pt x="346479" y="152118"/>
                  <a:pt x="493323" y="18238"/>
                  <a:pt x="509198" y="23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: 図形 2134">
            <a:extLst>
              <a:ext uri="{FF2B5EF4-FFF2-40B4-BE49-F238E27FC236}">
                <a16:creationId xmlns:a16="http://schemas.microsoft.com/office/drawing/2014/main" id="{708B7A57-FDB7-45C2-B6F7-4BC7138F24A3}"/>
              </a:ext>
            </a:extLst>
          </p:cNvPr>
          <p:cNvSpPr/>
          <p:nvPr/>
        </p:nvSpPr>
        <p:spPr>
          <a:xfrm>
            <a:off x="6555647" y="7459036"/>
            <a:ext cx="461957" cy="186773"/>
          </a:xfrm>
          <a:custGeom>
            <a:avLst/>
            <a:gdLst>
              <a:gd name="connsiteX0" fmla="*/ 1786 w 461957"/>
              <a:gd name="connsiteY0" fmla="*/ 186364 h 186773"/>
              <a:gd name="connsiteX1" fmla="*/ 147836 w 461957"/>
              <a:gd name="connsiteY1" fmla="*/ 76297 h 186773"/>
              <a:gd name="connsiteX2" fmla="*/ 334103 w 461957"/>
              <a:gd name="connsiteY2" fmla="*/ 97 h 186773"/>
              <a:gd name="connsiteX3" fmla="*/ 389136 w 461957"/>
              <a:gd name="connsiteY3" fmla="*/ 61481 h 186773"/>
              <a:gd name="connsiteX4" fmla="*/ 442053 w 461957"/>
              <a:gd name="connsiteY4" fmla="*/ 112281 h 186773"/>
              <a:gd name="connsiteX5" fmla="*/ 456870 w 461957"/>
              <a:gd name="connsiteY5" fmla="*/ 120747 h 186773"/>
              <a:gd name="connsiteX6" fmla="*/ 359503 w 461957"/>
              <a:gd name="connsiteY6" fmla="*/ 31847 h 186773"/>
              <a:gd name="connsiteX7" fmla="*/ 249436 w 461957"/>
              <a:gd name="connsiteY7" fmla="*/ 33964 h 186773"/>
              <a:gd name="connsiteX8" fmla="*/ 1786 w 461957"/>
              <a:gd name="connsiteY8" fmla="*/ 186364 h 18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57" h="186773">
                <a:moveTo>
                  <a:pt x="1786" y="186364"/>
                </a:moveTo>
                <a:cubicBezTo>
                  <a:pt x="-15147" y="193419"/>
                  <a:pt x="92450" y="107341"/>
                  <a:pt x="147836" y="76297"/>
                </a:cubicBezTo>
                <a:cubicBezTo>
                  <a:pt x="203222" y="45253"/>
                  <a:pt x="293886" y="2566"/>
                  <a:pt x="334103" y="97"/>
                </a:cubicBezTo>
                <a:cubicBezTo>
                  <a:pt x="374320" y="-2372"/>
                  <a:pt x="371144" y="42784"/>
                  <a:pt x="389136" y="61481"/>
                </a:cubicBezTo>
                <a:cubicBezTo>
                  <a:pt x="407128" y="80178"/>
                  <a:pt x="430764" y="102403"/>
                  <a:pt x="442053" y="112281"/>
                </a:cubicBezTo>
                <a:cubicBezTo>
                  <a:pt x="453342" y="122159"/>
                  <a:pt x="470628" y="134153"/>
                  <a:pt x="456870" y="120747"/>
                </a:cubicBezTo>
                <a:cubicBezTo>
                  <a:pt x="443112" y="107341"/>
                  <a:pt x="394075" y="46311"/>
                  <a:pt x="359503" y="31847"/>
                </a:cubicBezTo>
                <a:cubicBezTo>
                  <a:pt x="324931" y="17383"/>
                  <a:pt x="306233" y="7153"/>
                  <a:pt x="249436" y="33964"/>
                </a:cubicBezTo>
                <a:cubicBezTo>
                  <a:pt x="192639" y="60775"/>
                  <a:pt x="18719" y="179309"/>
                  <a:pt x="1786" y="1863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: 図形 2135">
            <a:extLst>
              <a:ext uri="{FF2B5EF4-FFF2-40B4-BE49-F238E27FC236}">
                <a16:creationId xmlns:a16="http://schemas.microsoft.com/office/drawing/2014/main" id="{336C75EB-B288-4606-B6A0-876D099C1A76}"/>
              </a:ext>
            </a:extLst>
          </p:cNvPr>
          <p:cNvSpPr/>
          <p:nvPr/>
        </p:nvSpPr>
        <p:spPr>
          <a:xfrm>
            <a:off x="6834919" y="7575072"/>
            <a:ext cx="172581" cy="266066"/>
          </a:xfrm>
          <a:custGeom>
            <a:avLst/>
            <a:gdLst>
              <a:gd name="connsiteX0" fmla="*/ 158019 w 172581"/>
              <a:gd name="connsiteY0" fmla="*/ 478 h 266066"/>
              <a:gd name="connsiteX1" fmla="*/ 172306 w 172581"/>
              <a:gd name="connsiteY1" fmla="*/ 78266 h 266066"/>
              <a:gd name="connsiteX2" fmla="*/ 143731 w 172581"/>
              <a:gd name="connsiteY2" fmla="*/ 124303 h 266066"/>
              <a:gd name="connsiteX3" fmla="*/ 65944 w 172581"/>
              <a:gd name="connsiteY3" fmla="*/ 214791 h 266066"/>
              <a:gd name="connsiteX4" fmla="*/ 856 w 172581"/>
              <a:gd name="connsiteY4" fmla="*/ 265591 h 266066"/>
              <a:gd name="connsiteX5" fmla="*/ 113569 w 172581"/>
              <a:gd name="connsiteY5" fmla="*/ 186216 h 266066"/>
              <a:gd name="connsiteX6" fmla="*/ 154844 w 172581"/>
              <a:gd name="connsiteY6" fmla="*/ 117953 h 266066"/>
              <a:gd name="connsiteX7" fmla="*/ 158019 w 172581"/>
              <a:gd name="connsiteY7" fmla="*/ 478 h 26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81" h="266066">
                <a:moveTo>
                  <a:pt x="158019" y="478"/>
                </a:moveTo>
                <a:cubicBezTo>
                  <a:pt x="160929" y="-6136"/>
                  <a:pt x="174687" y="57629"/>
                  <a:pt x="172306" y="78266"/>
                </a:cubicBezTo>
                <a:cubicBezTo>
                  <a:pt x="169925" y="98903"/>
                  <a:pt x="161458" y="101549"/>
                  <a:pt x="143731" y="124303"/>
                </a:cubicBezTo>
                <a:cubicBezTo>
                  <a:pt x="126004" y="147057"/>
                  <a:pt x="89756" y="191243"/>
                  <a:pt x="65944" y="214791"/>
                </a:cubicBezTo>
                <a:cubicBezTo>
                  <a:pt x="42132" y="238339"/>
                  <a:pt x="-7082" y="270354"/>
                  <a:pt x="856" y="265591"/>
                </a:cubicBezTo>
                <a:cubicBezTo>
                  <a:pt x="8793" y="260829"/>
                  <a:pt x="87904" y="210822"/>
                  <a:pt x="113569" y="186216"/>
                </a:cubicBezTo>
                <a:cubicBezTo>
                  <a:pt x="139234" y="161610"/>
                  <a:pt x="146377" y="146793"/>
                  <a:pt x="154844" y="117953"/>
                </a:cubicBezTo>
                <a:cubicBezTo>
                  <a:pt x="163311" y="89113"/>
                  <a:pt x="155109" y="7092"/>
                  <a:pt x="158019" y="4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: 図形 2136">
            <a:extLst>
              <a:ext uri="{FF2B5EF4-FFF2-40B4-BE49-F238E27FC236}">
                <a16:creationId xmlns:a16="http://schemas.microsoft.com/office/drawing/2014/main" id="{C925C5C4-E65D-46F8-9092-595456EB2561}"/>
              </a:ext>
            </a:extLst>
          </p:cNvPr>
          <p:cNvSpPr/>
          <p:nvPr/>
        </p:nvSpPr>
        <p:spPr>
          <a:xfrm>
            <a:off x="6845262" y="7580290"/>
            <a:ext cx="171119" cy="268505"/>
          </a:xfrm>
          <a:custGeom>
            <a:avLst/>
            <a:gdLst>
              <a:gd name="connsiteX0" fmla="*/ 166726 w 171119"/>
              <a:gd name="connsiteY0" fmla="*/ 23 h 268505"/>
              <a:gd name="connsiteX1" fmla="*/ 169901 w 171119"/>
              <a:gd name="connsiteY1" fmla="*/ 103210 h 268505"/>
              <a:gd name="connsiteX2" fmla="*/ 144501 w 171119"/>
              <a:gd name="connsiteY2" fmla="*/ 146073 h 268505"/>
              <a:gd name="connsiteX3" fmla="*/ 87351 w 171119"/>
              <a:gd name="connsiteY3" fmla="*/ 220685 h 268505"/>
              <a:gd name="connsiteX4" fmla="*/ 38 w 171119"/>
              <a:gd name="connsiteY4" fmla="*/ 268310 h 268505"/>
              <a:gd name="connsiteX5" fmla="*/ 98463 w 171119"/>
              <a:gd name="connsiteY5" fmla="*/ 203223 h 268505"/>
              <a:gd name="connsiteX6" fmla="*/ 163551 w 171119"/>
              <a:gd name="connsiteY6" fmla="*/ 112735 h 268505"/>
              <a:gd name="connsiteX7" fmla="*/ 166726 w 171119"/>
              <a:gd name="connsiteY7" fmla="*/ 23 h 26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119" h="268505">
                <a:moveTo>
                  <a:pt x="166726" y="23"/>
                </a:moveTo>
                <a:cubicBezTo>
                  <a:pt x="167784" y="-1565"/>
                  <a:pt x="173605" y="78868"/>
                  <a:pt x="169901" y="103210"/>
                </a:cubicBezTo>
                <a:cubicBezTo>
                  <a:pt x="166197" y="127552"/>
                  <a:pt x="158259" y="126494"/>
                  <a:pt x="144501" y="146073"/>
                </a:cubicBezTo>
                <a:cubicBezTo>
                  <a:pt x="130743" y="165652"/>
                  <a:pt x="111428" y="200312"/>
                  <a:pt x="87351" y="220685"/>
                </a:cubicBezTo>
                <a:cubicBezTo>
                  <a:pt x="63274" y="241058"/>
                  <a:pt x="-1814" y="271220"/>
                  <a:pt x="38" y="268310"/>
                </a:cubicBezTo>
                <a:cubicBezTo>
                  <a:pt x="1890" y="265400"/>
                  <a:pt x="71211" y="229152"/>
                  <a:pt x="98463" y="203223"/>
                </a:cubicBezTo>
                <a:cubicBezTo>
                  <a:pt x="125715" y="177294"/>
                  <a:pt x="151116" y="145014"/>
                  <a:pt x="163551" y="112735"/>
                </a:cubicBezTo>
                <a:cubicBezTo>
                  <a:pt x="175986" y="80456"/>
                  <a:pt x="165668" y="1611"/>
                  <a:pt x="166726" y="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: 図形 2137">
            <a:extLst>
              <a:ext uri="{FF2B5EF4-FFF2-40B4-BE49-F238E27FC236}">
                <a16:creationId xmlns:a16="http://schemas.microsoft.com/office/drawing/2014/main" id="{E2322C56-EF75-4060-877F-204316FCD1C4}"/>
              </a:ext>
            </a:extLst>
          </p:cNvPr>
          <p:cNvSpPr/>
          <p:nvPr/>
        </p:nvSpPr>
        <p:spPr>
          <a:xfrm>
            <a:off x="6803999" y="7722149"/>
            <a:ext cx="208562" cy="395145"/>
          </a:xfrm>
          <a:custGeom>
            <a:avLst/>
            <a:gdLst>
              <a:gd name="connsiteX0" fmla="*/ 190526 w 208562"/>
              <a:gd name="connsiteY0" fmla="*/ 2626 h 395145"/>
              <a:gd name="connsiteX1" fmla="*/ 207989 w 208562"/>
              <a:gd name="connsiteY1" fmla="*/ 102639 h 395145"/>
              <a:gd name="connsiteX2" fmla="*/ 203226 w 208562"/>
              <a:gd name="connsiteY2" fmla="*/ 147089 h 395145"/>
              <a:gd name="connsiteX3" fmla="*/ 192114 w 208562"/>
              <a:gd name="connsiteY3" fmla="*/ 162964 h 395145"/>
              <a:gd name="connsiteX4" fmla="*/ 200051 w 208562"/>
              <a:gd name="connsiteY4" fmla="*/ 226464 h 395145"/>
              <a:gd name="connsiteX5" fmla="*/ 168301 w 208562"/>
              <a:gd name="connsiteY5" fmla="*/ 291551 h 395145"/>
              <a:gd name="connsiteX6" fmla="*/ 131789 w 208562"/>
              <a:gd name="connsiteY6" fmla="*/ 348701 h 395145"/>
              <a:gd name="connsiteX7" fmla="*/ 69876 w 208562"/>
              <a:gd name="connsiteY7" fmla="*/ 378864 h 395145"/>
              <a:gd name="connsiteX8" fmla="*/ 26 w 208562"/>
              <a:gd name="connsiteY8" fmla="*/ 393151 h 395145"/>
              <a:gd name="connsiteX9" fmla="*/ 77814 w 208562"/>
              <a:gd name="connsiteY9" fmla="*/ 375689 h 395145"/>
              <a:gd name="connsiteX10" fmla="*/ 184176 w 208562"/>
              <a:gd name="connsiteY10" fmla="*/ 220114 h 395145"/>
              <a:gd name="connsiteX11" fmla="*/ 190526 w 208562"/>
              <a:gd name="connsiteY11" fmla="*/ 2626 h 39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562" h="395145">
                <a:moveTo>
                  <a:pt x="190526" y="2626"/>
                </a:moveTo>
                <a:cubicBezTo>
                  <a:pt x="194495" y="-16953"/>
                  <a:pt x="205872" y="78562"/>
                  <a:pt x="207989" y="102639"/>
                </a:cubicBezTo>
                <a:cubicBezTo>
                  <a:pt x="210106" y="126716"/>
                  <a:pt x="205872" y="137035"/>
                  <a:pt x="203226" y="147089"/>
                </a:cubicBezTo>
                <a:cubicBezTo>
                  <a:pt x="200580" y="157143"/>
                  <a:pt x="192643" y="149735"/>
                  <a:pt x="192114" y="162964"/>
                </a:cubicBezTo>
                <a:cubicBezTo>
                  <a:pt x="191585" y="176193"/>
                  <a:pt x="204020" y="205033"/>
                  <a:pt x="200051" y="226464"/>
                </a:cubicBezTo>
                <a:cubicBezTo>
                  <a:pt x="196082" y="247895"/>
                  <a:pt x="179678" y="271178"/>
                  <a:pt x="168301" y="291551"/>
                </a:cubicBezTo>
                <a:cubicBezTo>
                  <a:pt x="156924" y="311924"/>
                  <a:pt x="148193" y="334149"/>
                  <a:pt x="131789" y="348701"/>
                </a:cubicBezTo>
                <a:cubicBezTo>
                  <a:pt x="115385" y="363253"/>
                  <a:pt x="91836" y="371456"/>
                  <a:pt x="69876" y="378864"/>
                </a:cubicBezTo>
                <a:cubicBezTo>
                  <a:pt x="47916" y="386272"/>
                  <a:pt x="-1297" y="393680"/>
                  <a:pt x="26" y="393151"/>
                </a:cubicBezTo>
                <a:cubicBezTo>
                  <a:pt x="1349" y="392622"/>
                  <a:pt x="47122" y="404528"/>
                  <a:pt x="77814" y="375689"/>
                </a:cubicBezTo>
                <a:cubicBezTo>
                  <a:pt x="108506" y="346850"/>
                  <a:pt x="165655" y="282820"/>
                  <a:pt x="184176" y="220114"/>
                </a:cubicBezTo>
                <a:cubicBezTo>
                  <a:pt x="202697" y="157408"/>
                  <a:pt x="186557" y="22205"/>
                  <a:pt x="190526" y="26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: 図形 2138">
            <a:extLst>
              <a:ext uri="{FF2B5EF4-FFF2-40B4-BE49-F238E27FC236}">
                <a16:creationId xmlns:a16="http://schemas.microsoft.com/office/drawing/2014/main" id="{6140CB51-5491-4167-A802-7BE25C70A52A}"/>
              </a:ext>
            </a:extLst>
          </p:cNvPr>
          <p:cNvSpPr/>
          <p:nvPr/>
        </p:nvSpPr>
        <p:spPr>
          <a:xfrm>
            <a:off x="6802448" y="7719949"/>
            <a:ext cx="234495" cy="407100"/>
          </a:xfrm>
          <a:custGeom>
            <a:avLst/>
            <a:gdLst>
              <a:gd name="connsiteX0" fmla="*/ 195252 w 234495"/>
              <a:gd name="connsiteY0" fmla="*/ 1651 h 407100"/>
              <a:gd name="connsiteX1" fmla="*/ 225415 w 234495"/>
              <a:gd name="connsiteY1" fmla="*/ 114364 h 407100"/>
              <a:gd name="connsiteX2" fmla="*/ 204777 w 234495"/>
              <a:gd name="connsiteY2" fmla="*/ 174689 h 407100"/>
              <a:gd name="connsiteX3" fmla="*/ 225415 w 234495"/>
              <a:gd name="connsiteY3" fmla="*/ 227076 h 407100"/>
              <a:gd name="connsiteX4" fmla="*/ 198427 w 234495"/>
              <a:gd name="connsiteY4" fmla="*/ 288989 h 407100"/>
              <a:gd name="connsiteX5" fmla="*/ 152390 w 234495"/>
              <a:gd name="connsiteY5" fmla="*/ 346139 h 407100"/>
              <a:gd name="connsiteX6" fmla="*/ 117465 w 234495"/>
              <a:gd name="connsiteY6" fmla="*/ 376301 h 407100"/>
              <a:gd name="connsiteX7" fmla="*/ 42852 w 234495"/>
              <a:gd name="connsiteY7" fmla="*/ 396939 h 407100"/>
              <a:gd name="connsiteX8" fmla="*/ 3165 w 234495"/>
              <a:gd name="connsiteY8" fmla="*/ 404876 h 407100"/>
              <a:gd name="connsiteX9" fmla="*/ 125402 w 234495"/>
              <a:gd name="connsiteY9" fmla="*/ 357251 h 407100"/>
              <a:gd name="connsiteX10" fmla="*/ 231765 w 234495"/>
              <a:gd name="connsiteY10" fmla="*/ 208026 h 407100"/>
              <a:gd name="connsiteX11" fmla="*/ 195252 w 234495"/>
              <a:gd name="connsiteY11" fmla="*/ 1651 h 40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495" h="407100">
                <a:moveTo>
                  <a:pt x="195252" y="1651"/>
                </a:moveTo>
                <a:cubicBezTo>
                  <a:pt x="194194" y="-13959"/>
                  <a:pt x="223827" y="85524"/>
                  <a:pt x="225415" y="114364"/>
                </a:cubicBezTo>
                <a:cubicBezTo>
                  <a:pt x="227003" y="143204"/>
                  <a:pt x="204777" y="155904"/>
                  <a:pt x="204777" y="174689"/>
                </a:cubicBezTo>
                <a:cubicBezTo>
                  <a:pt x="204777" y="193474"/>
                  <a:pt x="226473" y="208026"/>
                  <a:pt x="225415" y="227076"/>
                </a:cubicBezTo>
                <a:cubicBezTo>
                  <a:pt x="224357" y="246126"/>
                  <a:pt x="210598" y="269145"/>
                  <a:pt x="198427" y="288989"/>
                </a:cubicBezTo>
                <a:cubicBezTo>
                  <a:pt x="186256" y="308833"/>
                  <a:pt x="165884" y="331587"/>
                  <a:pt x="152390" y="346139"/>
                </a:cubicBezTo>
                <a:cubicBezTo>
                  <a:pt x="138896" y="360691"/>
                  <a:pt x="135721" y="367834"/>
                  <a:pt x="117465" y="376301"/>
                </a:cubicBezTo>
                <a:cubicBezTo>
                  <a:pt x="99209" y="384768"/>
                  <a:pt x="61902" y="392177"/>
                  <a:pt x="42852" y="396939"/>
                </a:cubicBezTo>
                <a:cubicBezTo>
                  <a:pt x="23802" y="401701"/>
                  <a:pt x="-10593" y="411491"/>
                  <a:pt x="3165" y="404876"/>
                </a:cubicBezTo>
                <a:cubicBezTo>
                  <a:pt x="16923" y="398261"/>
                  <a:pt x="87302" y="390059"/>
                  <a:pt x="125402" y="357251"/>
                </a:cubicBezTo>
                <a:cubicBezTo>
                  <a:pt x="163502" y="324443"/>
                  <a:pt x="216948" y="265440"/>
                  <a:pt x="231765" y="208026"/>
                </a:cubicBezTo>
                <a:cubicBezTo>
                  <a:pt x="246582" y="150612"/>
                  <a:pt x="196310" y="17261"/>
                  <a:pt x="195252" y="16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: 図形 2139">
            <a:extLst>
              <a:ext uri="{FF2B5EF4-FFF2-40B4-BE49-F238E27FC236}">
                <a16:creationId xmlns:a16="http://schemas.microsoft.com/office/drawing/2014/main" id="{0A640A2E-AF17-494B-BA36-DD6A091498A2}"/>
              </a:ext>
            </a:extLst>
          </p:cNvPr>
          <p:cNvSpPr/>
          <p:nvPr/>
        </p:nvSpPr>
        <p:spPr>
          <a:xfrm>
            <a:off x="6811496" y="7727251"/>
            <a:ext cx="258136" cy="446973"/>
          </a:xfrm>
          <a:custGeom>
            <a:avLst/>
            <a:gdLst>
              <a:gd name="connsiteX0" fmla="*/ 197317 w 258136"/>
              <a:gd name="connsiteY0" fmla="*/ 699 h 446973"/>
              <a:gd name="connsiteX1" fmla="*/ 244942 w 258136"/>
              <a:gd name="connsiteY1" fmla="*/ 94362 h 446973"/>
              <a:gd name="connsiteX2" fmla="*/ 257642 w 258136"/>
              <a:gd name="connsiteY2" fmla="*/ 151512 h 446973"/>
              <a:gd name="connsiteX3" fmla="*/ 232242 w 258136"/>
              <a:gd name="connsiteY3" fmla="*/ 207074 h 446973"/>
              <a:gd name="connsiteX4" fmla="*/ 251292 w 258136"/>
              <a:gd name="connsiteY4" fmla="*/ 230887 h 446973"/>
              <a:gd name="connsiteX5" fmla="*/ 221129 w 258136"/>
              <a:gd name="connsiteY5" fmla="*/ 305499 h 446973"/>
              <a:gd name="connsiteX6" fmla="*/ 167154 w 258136"/>
              <a:gd name="connsiteY6" fmla="*/ 388049 h 446973"/>
              <a:gd name="connsiteX7" fmla="*/ 95717 w 258136"/>
              <a:gd name="connsiteY7" fmla="*/ 407099 h 446973"/>
              <a:gd name="connsiteX8" fmla="*/ 8404 w 258136"/>
              <a:gd name="connsiteY8" fmla="*/ 437262 h 446973"/>
              <a:gd name="connsiteX9" fmla="*/ 22692 w 258136"/>
              <a:gd name="connsiteY9" fmla="*/ 440437 h 446973"/>
              <a:gd name="connsiteX10" fmla="*/ 178267 w 258136"/>
              <a:gd name="connsiteY10" fmla="*/ 354712 h 446973"/>
              <a:gd name="connsiteX11" fmla="*/ 233829 w 258136"/>
              <a:gd name="connsiteY11" fmla="*/ 216599 h 446973"/>
              <a:gd name="connsiteX12" fmla="*/ 222717 w 258136"/>
              <a:gd name="connsiteY12" fmla="*/ 59437 h 446973"/>
              <a:gd name="connsiteX13" fmla="*/ 197317 w 258136"/>
              <a:gd name="connsiteY13" fmla="*/ 699 h 44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8136" h="446973">
                <a:moveTo>
                  <a:pt x="197317" y="699"/>
                </a:moveTo>
                <a:cubicBezTo>
                  <a:pt x="201021" y="6520"/>
                  <a:pt x="234888" y="69227"/>
                  <a:pt x="244942" y="94362"/>
                </a:cubicBezTo>
                <a:cubicBezTo>
                  <a:pt x="254996" y="119497"/>
                  <a:pt x="259759" y="132727"/>
                  <a:pt x="257642" y="151512"/>
                </a:cubicBezTo>
                <a:cubicBezTo>
                  <a:pt x="255525" y="170297"/>
                  <a:pt x="233300" y="193845"/>
                  <a:pt x="232242" y="207074"/>
                </a:cubicBezTo>
                <a:cubicBezTo>
                  <a:pt x="231184" y="220303"/>
                  <a:pt x="253144" y="214483"/>
                  <a:pt x="251292" y="230887"/>
                </a:cubicBezTo>
                <a:cubicBezTo>
                  <a:pt x="249440" y="247291"/>
                  <a:pt x="235152" y="279305"/>
                  <a:pt x="221129" y="305499"/>
                </a:cubicBezTo>
                <a:cubicBezTo>
                  <a:pt x="207106" y="331693"/>
                  <a:pt x="188056" y="371116"/>
                  <a:pt x="167154" y="388049"/>
                </a:cubicBezTo>
                <a:cubicBezTo>
                  <a:pt x="146252" y="404982"/>
                  <a:pt x="122175" y="398897"/>
                  <a:pt x="95717" y="407099"/>
                </a:cubicBezTo>
                <a:cubicBezTo>
                  <a:pt x="69259" y="415301"/>
                  <a:pt x="20575" y="431706"/>
                  <a:pt x="8404" y="437262"/>
                </a:cubicBezTo>
                <a:cubicBezTo>
                  <a:pt x="-3767" y="442818"/>
                  <a:pt x="-5618" y="454195"/>
                  <a:pt x="22692" y="440437"/>
                </a:cubicBezTo>
                <a:cubicBezTo>
                  <a:pt x="51002" y="426679"/>
                  <a:pt x="143077" y="392018"/>
                  <a:pt x="178267" y="354712"/>
                </a:cubicBezTo>
                <a:cubicBezTo>
                  <a:pt x="213457" y="317406"/>
                  <a:pt x="226421" y="265811"/>
                  <a:pt x="233829" y="216599"/>
                </a:cubicBezTo>
                <a:cubicBezTo>
                  <a:pt x="241237" y="167387"/>
                  <a:pt x="225627" y="92510"/>
                  <a:pt x="222717" y="59437"/>
                </a:cubicBezTo>
                <a:cubicBezTo>
                  <a:pt x="219807" y="26364"/>
                  <a:pt x="193613" y="-5122"/>
                  <a:pt x="197317" y="6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: 図形 2140">
            <a:extLst>
              <a:ext uri="{FF2B5EF4-FFF2-40B4-BE49-F238E27FC236}">
                <a16:creationId xmlns:a16="http://schemas.microsoft.com/office/drawing/2014/main" id="{B9AD4F45-F34F-4F0F-A9B7-BA5970D9CD46}"/>
              </a:ext>
            </a:extLst>
          </p:cNvPr>
          <p:cNvSpPr/>
          <p:nvPr/>
        </p:nvSpPr>
        <p:spPr>
          <a:xfrm>
            <a:off x="2808174" y="7696171"/>
            <a:ext cx="229971" cy="105634"/>
          </a:xfrm>
          <a:custGeom>
            <a:avLst/>
            <a:gdLst>
              <a:gd name="connsiteX0" fmla="*/ 114 w 229971"/>
              <a:gd name="connsiteY0" fmla="*/ 29 h 105634"/>
              <a:gd name="connsiteX1" fmla="*/ 96951 w 229971"/>
              <a:gd name="connsiteY1" fmla="*/ 79404 h 105634"/>
              <a:gd name="connsiteX2" fmla="*/ 225539 w 229971"/>
              <a:gd name="connsiteY2" fmla="*/ 103217 h 105634"/>
              <a:gd name="connsiteX3" fmla="*/ 189026 w 229971"/>
              <a:gd name="connsiteY3" fmla="*/ 103217 h 105634"/>
              <a:gd name="connsiteX4" fmla="*/ 79489 w 229971"/>
              <a:gd name="connsiteY4" fmla="*/ 88929 h 105634"/>
              <a:gd name="connsiteX5" fmla="*/ 114 w 229971"/>
              <a:gd name="connsiteY5" fmla="*/ 29 h 10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971" h="105634">
                <a:moveTo>
                  <a:pt x="114" y="29"/>
                </a:moveTo>
                <a:cubicBezTo>
                  <a:pt x="3024" y="-1558"/>
                  <a:pt x="59380" y="62206"/>
                  <a:pt x="96951" y="79404"/>
                </a:cubicBezTo>
                <a:cubicBezTo>
                  <a:pt x="134522" y="96602"/>
                  <a:pt x="210193" y="99248"/>
                  <a:pt x="225539" y="103217"/>
                </a:cubicBezTo>
                <a:cubicBezTo>
                  <a:pt x="240885" y="107186"/>
                  <a:pt x="213368" y="105598"/>
                  <a:pt x="189026" y="103217"/>
                </a:cubicBezTo>
                <a:cubicBezTo>
                  <a:pt x="164684" y="100836"/>
                  <a:pt x="108593" y="101894"/>
                  <a:pt x="79489" y="88929"/>
                </a:cubicBezTo>
                <a:cubicBezTo>
                  <a:pt x="50385" y="75964"/>
                  <a:pt x="-2796" y="1616"/>
                  <a:pt x="114" y="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: 図形 2141">
            <a:extLst>
              <a:ext uri="{FF2B5EF4-FFF2-40B4-BE49-F238E27FC236}">
                <a16:creationId xmlns:a16="http://schemas.microsoft.com/office/drawing/2014/main" id="{D635416B-9153-4C0E-A1BC-352AE65D4C5A}"/>
              </a:ext>
            </a:extLst>
          </p:cNvPr>
          <p:cNvSpPr/>
          <p:nvPr/>
        </p:nvSpPr>
        <p:spPr>
          <a:xfrm>
            <a:off x="3477880" y="7697740"/>
            <a:ext cx="308930" cy="50334"/>
          </a:xfrm>
          <a:custGeom>
            <a:avLst/>
            <a:gdLst>
              <a:gd name="connsiteX0" fmla="*/ 333 w 308930"/>
              <a:gd name="connsiteY0" fmla="*/ 48 h 50334"/>
              <a:gd name="connsiteX1" fmla="*/ 151145 w 308930"/>
              <a:gd name="connsiteY1" fmla="*/ 47673 h 50334"/>
              <a:gd name="connsiteX2" fmla="*/ 290845 w 308930"/>
              <a:gd name="connsiteY2" fmla="*/ 39735 h 50334"/>
              <a:gd name="connsiteX3" fmla="*/ 305133 w 308930"/>
              <a:gd name="connsiteY3" fmla="*/ 1635 h 50334"/>
              <a:gd name="connsiteX4" fmla="*/ 271795 w 308930"/>
              <a:gd name="connsiteY4" fmla="*/ 22273 h 50334"/>
              <a:gd name="connsiteX5" fmla="*/ 194008 w 308930"/>
              <a:gd name="connsiteY5" fmla="*/ 38148 h 50334"/>
              <a:gd name="connsiteX6" fmla="*/ 333 w 308930"/>
              <a:gd name="connsiteY6" fmla="*/ 48 h 5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930" h="50334">
                <a:moveTo>
                  <a:pt x="333" y="48"/>
                </a:moveTo>
                <a:cubicBezTo>
                  <a:pt x="-6811" y="1636"/>
                  <a:pt x="102726" y="41058"/>
                  <a:pt x="151145" y="47673"/>
                </a:cubicBezTo>
                <a:cubicBezTo>
                  <a:pt x="199564" y="54288"/>
                  <a:pt x="265180" y="47408"/>
                  <a:pt x="290845" y="39735"/>
                </a:cubicBezTo>
                <a:cubicBezTo>
                  <a:pt x="316510" y="32062"/>
                  <a:pt x="308308" y="4545"/>
                  <a:pt x="305133" y="1635"/>
                </a:cubicBezTo>
                <a:cubicBezTo>
                  <a:pt x="301958" y="-1275"/>
                  <a:pt x="290316" y="16188"/>
                  <a:pt x="271795" y="22273"/>
                </a:cubicBezTo>
                <a:cubicBezTo>
                  <a:pt x="253274" y="28358"/>
                  <a:pt x="239252" y="40000"/>
                  <a:pt x="194008" y="38148"/>
                </a:cubicBezTo>
                <a:cubicBezTo>
                  <a:pt x="148764" y="36296"/>
                  <a:pt x="7477" y="-1540"/>
                  <a:pt x="333" y="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: 図形 2142">
            <a:extLst>
              <a:ext uri="{FF2B5EF4-FFF2-40B4-BE49-F238E27FC236}">
                <a16:creationId xmlns:a16="http://schemas.microsoft.com/office/drawing/2014/main" id="{A6C37D30-9AB7-4F65-AD30-98751375325C}"/>
              </a:ext>
            </a:extLst>
          </p:cNvPr>
          <p:cNvSpPr/>
          <p:nvPr/>
        </p:nvSpPr>
        <p:spPr>
          <a:xfrm>
            <a:off x="2909318" y="7963242"/>
            <a:ext cx="250477" cy="85313"/>
          </a:xfrm>
          <a:custGeom>
            <a:avLst/>
            <a:gdLst>
              <a:gd name="connsiteX0" fmla="*/ 248220 w 250477"/>
              <a:gd name="connsiteY0" fmla="*/ 59983 h 85313"/>
              <a:gd name="connsiteX1" fmla="*/ 119632 w 250477"/>
              <a:gd name="connsiteY1" fmla="*/ 56808 h 85313"/>
              <a:gd name="connsiteX2" fmla="*/ 2157 w 250477"/>
              <a:gd name="connsiteY2" fmla="*/ 1246 h 85313"/>
              <a:gd name="connsiteX3" fmla="*/ 54545 w 250477"/>
              <a:gd name="connsiteY3" fmla="*/ 23471 h 85313"/>
              <a:gd name="connsiteX4" fmla="*/ 189482 w 250477"/>
              <a:gd name="connsiteY4" fmla="*/ 83796 h 85313"/>
              <a:gd name="connsiteX5" fmla="*/ 248220 w 250477"/>
              <a:gd name="connsiteY5" fmla="*/ 59983 h 8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477" h="85313">
                <a:moveTo>
                  <a:pt x="248220" y="59983"/>
                </a:moveTo>
                <a:cubicBezTo>
                  <a:pt x="236578" y="55485"/>
                  <a:pt x="160643" y="66598"/>
                  <a:pt x="119632" y="56808"/>
                </a:cubicBezTo>
                <a:cubicBezTo>
                  <a:pt x="78621" y="47018"/>
                  <a:pt x="13005" y="6802"/>
                  <a:pt x="2157" y="1246"/>
                </a:cubicBezTo>
                <a:cubicBezTo>
                  <a:pt x="-8691" y="-4310"/>
                  <a:pt x="23324" y="9713"/>
                  <a:pt x="54545" y="23471"/>
                </a:cubicBezTo>
                <a:cubicBezTo>
                  <a:pt x="85766" y="37229"/>
                  <a:pt x="154557" y="75594"/>
                  <a:pt x="189482" y="83796"/>
                </a:cubicBezTo>
                <a:cubicBezTo>
                  <a:pt x="224407" y="91998"/>
                  <a:pt x="259862" y="64481"/>
                  <a:pt x="248220" y="599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: 図形 2143">
            <a:extLst>
              <a:ext uri="{FF2B5EF4-FFF2-40B4-BE49-F238E27FC236}">
                <a16:creationId xmlns:a16="http://schemas.microsoft.com/office/drawing/2014/main" id="{CE8DD51C-AD2F-4969-8D38-A516BC6737B8}"/>
              </a:ext>
            </a:extLst>
          </p:cNvPr>
          <p:cNvSpPr/>
          <p:nvPr/>
        </p:nvSpPr>
        <p:spPr>
          <a:xfrm>
            <a:off x="3447169" y="7981878"/>
            <a:ext cx="258286" cy="32793"/>
          </a:xfrm>
          <a:custGeom>
            <a:avLst/>
            <a:gdLst>
              <a:gd name="connsiteX0" fmla="*/ 881 w 258286"/>
              <a:gd name="connsiteY0" fmla="*/ 30235 h 32793"/>
              <a:gd name="connsiteX1" fmla="*/ 124706 w 258286"/>
              <a:gd name="connsiteY1" fmla="*/ 30235 h 32793"/>
              <a:gd name="connsiteX2" fmla="*/ 256469 w 258286"/>
              <a:gd name="connsiteY2" fmla="*/ 72 h 32793"/>
              <a:gd name="connsiteX3" fmla="*/ 189794 w 258286"/>
              <a:gd name="connsiteY3" fmla="*/ 22297 h 32793"/>
              <a:gd name="connsiteX4" fmla="*/ 881 w 258286"/>
              <a:gd name="connsiteY4" fmla="*/ 30235 h 3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286" h="32793">
                <a:moveTo>
                  <a:pt x="881" y="30235"/>
                </a:moveTo>
                <a:cubicBezTo>
                  <a:pt x="-9967" y="31558"/>
                  <a:pt x="82108" y="35262"/>
                  <a:pt x="124706" y="30235"/>
                </a:cubicBezTo>
                <a:cubicBezTo>
                  <a:pt x="167304" y="25208"/>
                  <a:pt x="245621" y="1395"/>
                  <a:pt x="256469" y="72"/>
                </a:cubicBezTo>
                <a:cubicBezTo>
                  <a:pt x="267317" y="-1251"/>
                  <a:pt x="227629" y="15947"/>
                  <a:pt x="189794" y="22297"/>
                </a:cubicBezTo>
                <a:cubicBezTo>
                  <a:pt x="151959" y="28647"/>
                  <a:pt x="11729" y="28912"/>
                  <a:pt x="881" y="302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: 図形 2144">
            <a:extLst>
              <a:ext uri="{FF2B5EF4-FFF2-40B4-BE49-F238E27FC236}">
                <a16:creationId xmlns:a16="http://schemas.microsoft.com/office/drawing/2014/main" id="{EA0FE5F7-D523-4B47-BB1C-62F81B4EEB5F}"/>
              </a:ext>
            </a:extLst>
          </p:cNvPr>
          <p:cNvSpPr/>
          <p:nvPr/>
        </p:nvSpPr>
        <p:spPr>
          <a:xfrm>
            <a:off x="3373185" y="8035921"/>
            <a:ext cx="272594" cy="14372"/>
          </a:xfrm>
          <a:custGeom>
            <a:avLst/>
            <a:gdLst>
              <a:gd name="connsiteX0" fmla="*/ 253 w 272594"/>
              <a:gd name="connsiteY0" fmla="*/ 4 h 14372"/>
              <a:gd name="connsiteX1" fmla="*/ 163765 w 272594"/>
              <a:gd name="connsiteY1" fmla="*/ 12704 h 14372"/>
              <a:gd name="connsiteX2" fmla="*/ 271715 w 272594"/>
              <a:gd name="connsiteY2" fmla="*/ 7942 h 14372"/>
              <a:gd name="connsiteX3" fmla="*/ 203453 w 272594"/>
              <a:gd name="connsiteY3" fmla="*/ 14292 h 14372"/>
              <a:gd name="connsiteX4" fmla="*/ 253 w 272594"/>
              <a:gd name="connsiteY4" fmla="*/ 4 h 1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4" h="14372">
                <a:moveTo>
                  <a:pt x="253" y="4"/>
                </a:moveTo>
                <a:cubicBezTo>
                  <a:pt x="-6362" y="-261"/>
                  <a:pt x="118521" y="11381"/>
                  <a:pt x="163765" y="12704"/>
                </a:cubicBezTo>
                <a:cubicBezTo>
                  <a:pt x="209009" y="14027"/>
                  <a:pt x="265100" y="7677"/>
                  <a:pt x="271715" y="7942"/>
                </a:cubicBezTo>
                <a:cubicBezTo>
                  <a:pt x="278330" y="8207"/>
                  <a:pt x="246845" y="12969"/>
                  <a:pt x="203453" y="14292"/>
                </a:cubicBezTo>
                <a:cubicBezTo>
                  <a:pt x="160061" y="15615"/>
                  <a:pt x="6868" y="269"/>
                  <a:pt x="253" y="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: 図形 2145">
            <a:extLst>
              <a:ext uri="{FF2B5EF4-FFF2-40B4-BE49-F238E27FC236}">
                <a16:creationId xmlns:a16="http://schemas.microsoft.com/office/drawing/2014/main" id="{796AB552-F848-486E-A669-B08598B19DF6}"/>
              </a:ext>
            </a:extLst>
          </p:cNvPr>
          <p:cNvSpPr/>
          <p:nvPr/>
        </p:nvSpPr>
        <p:spPr>
          <a:xfrm>
            <a:off x="3403585" y="8032677"/>
            <a:ext cx="319493" cy="111349"/>
          </a:xfrm>
          <a:custGeom>
            <a:avLst/>
            <a:gdLst>
              <a:gd name="connsiteX0" fmla="*/ 15 w 319493"/>
              <a:gd name="connsiteY0" fmla="*/ 68336 h 111349"/>
              <a:gd name="connsiteX1" fmla="*/ 200040 w 319493"/>
              <a:gd name="connsiteY1" fmla="*/ 111198 h 111349"/>
              <a:gd name="connsiteX2" fmla="*/ 246078 w 319493"/>
              <a:gd name="connsiteY2" fmla="*/ 79448 h 111349"/>
              <a:gd name="connsiteX3" fmla="*/ 298465 w 319493"/>
              <a:gd name="connsiteY3" fmla="*/ 1661 h 111349"/>
              <a:gd name="connsiteX4" fmla="*/ 319103 w 319493"/>
              <a:gd name="connsiteY4" fmla="*/ 28648 h 111349"/>
              <a:gd name="connsiteX5" fmla="*/ 303228 w 319493"/>
              <a:gd name="connsiteY5" fmla="*/ 57223 h 111349"/>
              <a:gd name="connsiteX6" fmla="*/ 211153 w 319493"/>
              <a:gd name="connsiteY6" fmla="*/ 100086 h 111349"/>
              <a:gd name="connsiteX7" fmla="*/ 15 w 319493"/>
              <a:gd name="connsiteY7" fmla="*/ 68336 h 11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9493" h="111349">
                <a:moveTo>
                  <a:pt x="15" y="68336"/>
                </a:moveTo>
                <a:cubicBezTo>
                  <a:pt x="-1837" y="70188"/>
                  <a:pt x="159030" y="109346"/>
                  <a:pt x="200040" y="111198"/>
                </a:cubicBezTo>
                <a:cubicBezTo>
                  <a:pt x="241050" y="113050"/>
                  <a:pt x="229674" y="97704"/>
                  <a:pt x="246078" y="79448"/>
                </a:cubicBezTo>
                <a:cubicBezTo>
                  <a:pt x="262482" y="61192"/>
                  <a:pt x="286294" y="10128"/>
                  <a:pt x="298465" y="1661"/>
                </a:cubicBezTo>
                <a:cubicBezTo>
                  <a:pt x="310636" y="-6806"/>
                  <a:pt x="318309" y="19388"/>
                  <a:pt x="319103" y="28648"/>
                </a:cubicBezTo>
                <a:cubicBezTo>
                  <a:pt x="319897" y="37908"/>
                  <a:pt x="321220" y="45317"/>
                  <a:pt x="303228" y="57223"/>
                </a:cubicBezTo>
                <a:cubicBezTo>
                  <a:pt x="285236" y="69129"/>
                  <a:pt x="257984" y="95324"/>
                  <a:pt x="211153" y="100086"/>
                </a:cubicBezTo>
                <a:cubicBezTo>
                  <a:pt x="164322" y="104848"/>
                  <a:pt x="1867" y="66484"/>
                  <a:pt x="15" y="683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: 図形 2146">
            <a:extLst>
              <a:ext uri="{FF2B5EF4-FFF2-40B4-BE49-F238E27FC236}">
                <a16:creationId xmlns:a16="http://schemas.microsoft.com/office/drawing/2014/main" id="{E0BE09F9-A9DC-4712-85BC-922F81D17CCA}"/>
              </a:ext>
            </a:extLst>
          </p:cNvPr>
          <p:cNvSpPr/>
          <p:nvPr/>
        </p:nvSpPr>
        <p:spPr>
          <a:xfrm>
            <a:off x="3339951" y="8107199"/>
            <a:ext cx="313721" cy="93280"/>
          </a:xfrm>
          <a:custGeom>
            <a:avLst/>
            <a:gdLst>
              <a:gd name="connsiteX0" fmla="*/ 149 w 313721"/>
              <a:gd name="connsiteY0" fmla="*/ 164 h 93280"/>
              <a:gd name="connsiteX1" fmla="*/ 92224 w 313721"/>
              <a:gd name="connsiteY1" fmla="*/ 68426 h 93280"/>
              <a:gd name="connsiteX2" fmla="*/ 179537 w 313721"/>
              <a:gd name="connsiteY2" fmla="*/ 71601 h 93280"/>
              <a:gd name="connsiteX3" fmla="*/ 312887 w 313721"/>
              <a:gd name="connsiteY3" fmla="*/ 55726 h 93280"/>
              <a:gd name="connsiteX4" fmla="*/ 230337 w 313721"/>
              <a:gd name="connsiteY4" fmla="*/ 76364 h 93280"/>
              <a:gd name="connsiteX5" fmla="*/ 114449 w 313721"/>
              <a:gd name="connsiteY5" fmla="*/ 90651 h 93280"/>
              <a:gd name="connsiteX6" fmla="*/ 149 w 313721"/>
              <a:gd name="connsiteY6" fmla="*/ 164 h 9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721" h="93280">
                <a:moveTo>
                  <a:pt x="149" y="164"/>
                </a:moveTo>
                <a:cubicBezTo>
                  <a:pt x="-3555" y="-3540"/>
                  <a:pt x="62326" y="56520"/>
                  <a:pt x="92224" y="68426"/>
                </a:cubicBezTo>
                <a:cubicBezTo>
                  <a:pt x="122122" y="80332"/>
                  <a:pt x="142760" y="73718"/>
                  <a:pt x="179537" y="71601"/>
                </a:cubicBezTo>
                <a:cubicBezTo>
                  <a:pt x="216314" y="69484"/>
                  <a:pt x="304420" y="54932"/>
                  <a:pt x="312887" y="55726"/>
                </a:cubicBezTo>
                <a:cubicBezTo>
                  <a:pt x="321354" y="56520"/>
                  <a:pt x="263410" y="70543"/>
                  <a:pt x="230337" y="76364"/>
                </a:cubicBezTo>
                <a:cubicBezTo>
                  <a:pt x="197264" y="82185"/>
                  <a:pt x="152020" y="99912"/>
                  <a:pt x="114449" y="90651"/>
                </a:cubicBezTo>
                <a:cubicBezTo>
                  <a:pt x="76878" y="81391"/>
                  <a:pt x="3853" y="3868"/>
                  <a:pt x="149" y="1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: 図形 2147">
            <a:extLst>
              <a:ext uri="{FF2B5EF4-FFF2-40B4-BE49-F238E27FC236}">
                <a16:creationId xmlns:a16="http://schemas.microsoft.com/office/drawing/2014/main" id="{691A43ED-B814-47B0-A627-93CCF85D9C54}"/>
              </a:ext>
            </a:extLst>
          </p:cNvPr>
          <p:cNvSpPr/>
          <p:nvPr/>
        </p:nvSpPr>
        <p:spPr>
          <a:xfrm>
            <a:off x="3960113" y="7596578"/>
            <a:ext cx="379840" cy="57488"/>
          </a:xfrm>
          <a:custGeom>
            <a:avLst/>
            <a:gdLst>
              <a:gd name="connsiteX0" fmla="*/ 170 w 379840"/>
              <a:gd name="connsiteY0" fmla="*/ 139 h 57488"/>
              <a:gd name="connsiteX1" fmla="*/ 137754 w 379840"/>
              <a:gd name="connsiteY1" fmla="*/ 53055 h 57488"/>
              <a:gd name="connsiteX2" fmla="*/ 233004 w 379840"/>
              <a:gd name="connsiteY2" fmla="*/ 53055 h 57488"/>
              <a:gd name="connsiteX3" fmla="*/ 334604 w 379840"/>
              <a:gd name="connsiteY3" fmla="*/ 40355 h 57488"/>
              <a:gd name="connsiteX4" fmla="*/ 379054 w 379840"/>
              <a:gd name="connsiteY4" fmla="*/ 139 h 57488"/>
              <a:gd name="connsiteX5" fmla="*/ 300737 w 379840"/>
              <a:gd name="connsiteY5" fmla="*/ 27655 h 57488"/>
              <a:gd name="connsiteX6" fmla="*/ 167387 w 379840"/>
              <a:gd name="connsiteY6" fmla="*/ 42472 h 57488"/>
              <a:gd name="connsiteX7" fmla="*/ 170 w 379840"/>
              <a:gd name="connsiteY7" fmla="*/ 139 h 5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840" h="57488">
                <a:moveTo>
                  <a:pt x="170" y="139"/>
                </a:moveTo>
                <a:cubicBezTo>
                  <a:pt x="-4769" y="1903"/>
                  <a:pt x="98948" y="44236"/>
                  <a:pt x="137754" y="53055"/>
                </a:cubicBezTo>
                <a:cubicBezTo>
                  <a:pt x="176560" y="61874"/>
                  <a:pt x="200196" y="55172"/>
                  <a:pt x="233004" y="53055"/>
                </a:cubicBezTo>
                <a:cubicBezTo>
                  <a:pt x="265812" y="50938"/>
                  <a:pt x="310262" y="49174"/>
                  <a:pt x="334604" y="40355"/>
                </a:cubicBezTo>
                <a:cubicBezTo>
                  <a:pt x="358946" y="31536"/>
                  <a:pt x="384698" y="2256"/>
                  <a:pt x="379054" y="139"/>
                </a:cubicBezTo>
                <a:cubicBezTo>
                  <a:pt x="373410" y="-1978"/>
                  <a:pt x="336015" y="20600"/>
                  <a:pt x="300737" y="27655"/>
                </a:cubicBezTo>
                <a:cubicBezTo>
                  <a:pt x="265459" y="34710"/>
                  <a:pt x="216776" y="45647"/>
                  <a:pt x="167387" y="42472"/>
                </a:cubicBezTo>
                <a:cubicBezTo>
                  <a:pt x="117998" y="39297"/>
                  <a:pt x="5109" y="-1625"/>
                  <a:pt x="170" y="1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: 図形 2148">
            <a:extLst>
              <a:ext uri="{FF2B5EF4-FFF2-40B4-BE49-F238E27FC236}">
                <a16:creationId xmlns:a16="http://schemas.microsoft.com/office/drawing/2014/main" id="{1214295F-0434-42F5-B0BD-104A87C30344}"/>
              </a:ext>
            </a:extLst>
          </p:cNvPr>
          <p:cNvSpPr/>
          <p:nvPr/>
        </p:nvSpPr>
        <p:spPr>
          <a:xfrm>
            <a:off x="4059524" y="7664405"/>
            <a:ext cx="266057" cy="51001"/>
          </a:xfrm>
          <a:custGeom>
            <a:avLst/>
            <a:gdLst>
              <a:gd name="connsiteX0" fmla="*/ 260593 w 266057"/>
              <a:gd name="connsiteY0" fmla="*/ 45 h 51001"/>
              <a:gd name="connsiteX1" fmla="*/ 167459 w 266057"/>
              <a:gd name="connsiteY1" fmla="*/ 38145 h 51001"/>
              <a:gd name="connsiteX2" fmla="*/ 243 w 266057"/>
              <a:gd name="connsiteY2" fmla="*/ 46612 h 51001"/>
              <a:gd name="connsiteX3" fmla="*/ 127243 w 266057"/>
              <a:gd name="connsiteY3" fmla="*/ 50845 h 51001"/>
              <a:gd name="connsiteX4" fmla="*/ 241543 w 266057"/>
              <a:gd name="connsiteY4" fmla="*/ 46612 h 51001"/>
              <a:gd name="connsiteX5" fmla="*/ 260593 w 266057"/>
              <a:gd name="connsiteY5" fmla="*/ 45 h 5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057" h="51001">
                <a:moveTo>
                  <a:pt x="260593" y="45"/>
                </a:moveTo>
                <a:cubicBezTo>
                  <a:pt x="248246" y="-1366"/>
                  <a:pt x="210851" y="30384"/>
                  <a:pt x="167459" y="38145"/>
                </a:cubicBezTo>
                <a:cubicBezTo>
                  <a:pt x="124067" y="45906"/>
                  <a:pt x="6946" y="44495"/>
                  <a:pt x="243" y="46612"/>
                </a:cubicBezTo>
                <a:cubicBezTo>
                  <a:pt x="-6460" y="48729"/>
                  <a:pt x="127243" y="50845"/>
                  <a:pt x="127243" y="50845"/>
                </a:cubicBezTo>
                <a:cubicBezTo>
                  <a:pt x="167460" y="50845"/>
                  <a:pt x="219671" y="52256"/>
                  <a:pt x="241543" y="46612"/>
                </a:cubicBezTo>
                <a:cubicBezTo>
                  <a:pt x="263415" y="40968"/>
                  <a:pt x="272940" y="1456"/>
                  <a:pt x="260593" y="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: 図形 2149">
            <a:extLst>
              <a:ext uri="{FF2B5EF4-FFF2-40B4-BE49-F238E27FC236}">
                <a16:creationId xmlns:a16="http://schemas.microsoft.com/office/drawing/2014/main" id="{02FA0525-D7DF-483B-910B-1BFEFC5E27CA}"/>
              </a:ext>
            </a:extLst>
          </p:cNvPr>
          <p:cNvSpPr/>
          <p:nvPr/>
        </p:nvSpPr>
        <p:spPr>
          <a:xfrm>
            <a:off x="3928415" y="8097645"/>
            <a:ext cx="258631" cy="36719"/>
          </a:xfrm>
          <a:custGeom>
            <a:avLst/>
            <a:gdLst>
              <a:gd name="connsiteX0" fmla="*/ 118 w 258631"/>
              <a:gd name="connsiteY0" fmla="*/ 11305 h 36719"/>
              <a:gd name="connsiteX1" fmla="*/ 91135 w 258631"/>
              <a:gd name="connsiteY1" fmla="*/ 28238 h 36719"/>
              <a:gd name="connsiteX2" fmla="*/ 196968 w 258631"/>
              <a:gd name="connsiteY2" fmla="*/ 722 h 36719"/>
              <a:gd name="connsiteX3" fmla="*/ 258352 w 258631"/>
              <a:gd name="connsiteY3" fmla="*/ 9188 h 36719"/>
              <a:gd name="connsiteX4" fmla="*/ 173685 w 258631"/>
              <a:gd name="connsiteY4" fmla="*/ 21888 h 36719"/>
              <a:gd name="connsiteX5" fmla="*/ 110185 w 258631"/>
              <a:gd name="connsiteY5" fmla="*/ 36705 h 36719"/>
              <a:gd name="connsiteX6" fmla="*/ 118 w 258631"/>
              <a:gd name="connsiteY6" fmla="*/ 11305 h 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631" h="36719">
                <a:moveTo>
                  <a:pt x="118" y="11305"/>
                </a:moveTo>
                <a:cubicBezTo>
                  <a:pt x="-3057" y="9894"/>
                  <a:pt x="58327" y="30002"/>
                  <a:pt x="91135" y="28238"/>
                </a:cubicBezTo>
                <a:cubicBezTo>
                  <a:pt x="123943" y="26474"/>
                  <a:pt x="169099" y="3897"/>
                  <a:pt x="196968" y="722"/>
                </a:cubicBezTo>
                <a:cubicBezTo>
                  <a:pt x="224837" y="-2453"/>
                  <a:pt x="262233" y="5660"/>
                  <a:pt x="258352" y="9188"/>
                </a:cubicBezTo>
                <a:cubicBezTo>
                  <a:pt x="254471" y="12716"/>
                  <a:pt x="198380" y="17302"/>
                  <a:pt x="173685" y="21888"/>
                </a:cubicBezTo>
                <a:cubicBezTo>
                  <a:pt x="148991" y="26474"/>
                  <a:pt x="136643" y="35999"/>
                  <a:pt x="110185" y="36705"/>
                </a:cubicBezTo>
                <a:cubicBezTo>
                  <a:pt x="83727" y="37411"/>
                  <a:pt x="3293" y="12716"/>
                  <a:pt x="118" y="113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: 図形 2150">
            <a:extLst>
              <a:ext uri="{FF2B5EF4-FFF2-40B4-BE49-F238E27FC236}">
                <a16:creationId xmlns:a16="http://schemas.microsoft.com/office/drawing/2014/main" id="{CC2B411A-19DA-4601-8F74-DA9F4D55ADED}"/>
              </a:ext>
            </a:extLst>
          </p:cNvPr>
          <p:cNvSpPr/>
          <p:nvPr/>
        </p:nvSpPr>
        <p:spPr>
          <a:xfrm>
            <a:off x="3870841" y="8197488"/>
            <a:ext cx="300436" cy="23654"/>
          </a:xfrm>
          <a:custGeom>
            <a:avLst/>
            <a:gdLst>
              <a:gd name="connsiteX0" fmla="*/ 2659 w 300436"/>
              <a:gd name="connsiteY0" fmla="*/ 362 h 23654"/>
              <a:gd name="connsiteX1" fmla="*/ 265126 w 300436"/>
              <a:gd name="connsiteY1" fmla="*/ 8829 h 23654"/>
              <a:gd name="connsiteX2" fmla="*/ 292642 w 300436"/>
              <a:gd name="connsiteY2" fmla="*/ 362 h 23654"/>
              <a:gd name="connsiteX3" fmla="*/ 216442 w 300436"/>
              <a:gd name="connsiteY3" fmla="*/ 10945 h 23654"/>
              <a:gd name="connsiteX4" fmla="*/ 133892 w 300436"/>
              <a:gd name="connsiteY4" fmla="*/ 23645 h 23654"/>
              <a:gd name="connsiteX5" fmla="*/ 2659 w 300436"/>
              <a:gd name="connsiteY5" fmla="*/ 362 h 2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436" h="23654">
                <a:moveTo>
                  <a:pt x="2659" y="362"/>
                </a:moveTo>
                <a:cubicBezTo>
                  <a:pt x="24531" y="-2107"/>
                  <a:pt x="216796" y="8829"/>
                  <a:pt x="265126" y="8829"/>
                </a:cubicBezTo>
                <a:cubicBezTo>
                  <a:pt x="313456" y="8829"/>
                  <a:pt x="300756" y="9"/>
                  <a:pt x="292642" y="362"/>
                </a:cubicBezTo>
                <a:cubicBezTo>
                  <a:pt x="284528" y="715"/>
                  <a:pt x="242900" y="7065"/>
                  <a:pt x="216442" y="10945"/>
                </a:cubicBezTo>
                <a:cubicBezTo>
                  <a:pt x="189984" y="14825"/>
                  <a:pt x="167759" y="23998"/>
                  <a:pt x="133892" y="23645"/>
                </a:cubicBezTo>
                <a:cubicBezTo>
                  <a:pt x="100025" y="23292"/>
                  <a:pt x="-19213" y="2831"/>
                  <a:pt x="2659" y="3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: 図形 2151">
            <a:extLst>
              <a:ext uri="{FF2B5EF4-FFF2-40B4-BE49-F238E27FC236}">
                <a16:creationId xmlns:a16="http://schemas.microsoft.com/office/drawing/2014/main" id="{F1894EF2-166B-4E4B-84F6-86DE970B00CD}"/>
              </a:ext>
            </a:extLst>
          </p:cNvPr>
          <p:cNvSpPr/>
          <p:nvPr/>
        </p:nvSpPr>
        <p:spPr>
          <a:xfrm>
            <a:off x="3897700" y="8132062"/>
            <a:ext cx="302511" cy="34054"/>
          </a:xfrm>
          <a:custGeom>
            <a:avLst/>
            <a:gdLst>
              <a:gd name="connsiteX0" fmla="*/ 5433 w 302511"/>
              <a:gd name="connsiteY0" fmla="*/ 21338 h 34054"/>
              <a:gd name="connsiteX1" fmla="*/ 71050 w 302511"/>
              <a:gd name="connsiteY1" fmla="*/ 34038 h 34054"/>
              <a:gd name="connsiteX2" fmla="*/ 238267 w 302511"/>
              <a:gd name="connsiteY2" fmla="*/ 23455 h 34054"/>
              <a:gd name="connsiteX3" fmla="*/ 301767 w 302511"/>
              <a:gd name="connsiteY3" fmla="*/ 171 h 34054"/>
              <a:gd name="connsiteX4" fmla="*/ 202283 w 302511"/>
              <a:gd name="connsiteY4" fmla="*/ 12871 h 34054"/>
              <a:gd name="connsiteX5" fmla="*/ 5433 w 302511"/>
              <a:gd name="connsiteY5" fmla="*/ 21338 h 3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11" h="34054">
                <a:moveTo>
                  <a:pt x="5433" y="21338"/>
                </a:moveTo>
                <a:cubicBezTo>
                  <a:pt x="-16439" y="24866"/>
                  <a:pt x="32244" y="33685"/>
                  <a:pt x="71050" y="34038"/>
                </a:cubicBezTo>
                <a:cubicBezTo>
                  <a:pt x="109856" y="34391"/>
                  <a:pt x="199814" y="29099"/>
                  <a:pt x="238267" y="23455"/>
                </a:cubicBezTo>
                <a:cubicBezTo>
                  <a:pt x="276720" y="17811"/>
                  <a:pt x="307764" y="1935"/>
                  <a:pt x="301767" y="171"/>
                </a:cubicBezTo>
                <a:cubicBezTo>
                  <a:pt x="295770" y="-1593"/>
                  <a:pt x="250261" y="10754"/>
                  <a:pt x="202283" y="12871"/>
                </a:cubicBezTo>
                <a:cubicBezTo>
                  <a:pt x="154305" y="14988"/>
                  <a:pt x="27305" y="17810"/>
                  <a:pt x="5433" y="213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: 図形 2152">
            <a:extLst>
              <a:ext uri="{FF2B5EF4-FFF2-40B4-BE49-F238E27FC236}">
                <a16:creationId xmlns:a16="http://schemas.microsoft.com/office/drawing/2014/main" id="{7D0380EF-C413-4EC6-97A4-E33B10790E96}"/>
              </a:ext>
            </a:extLst>
          </p:cNvPr>
          <p:cNvSpPr/>
          <p:nvPr/>
        </p:nvSpPr>
        <p:spPr>
          <a:xfrm>
            <a:off x="4401605" y="7718406"/>
            <a:ext cx="372016" cy="174128"/>
          </a:xfrm>
          <a:custGeom>
            <a:avLst/>
            <a:gdLst>
              <a:gd name="connsiteX0" fmla="*/ 372008 w 372016"/>
              <a:gd name="connsiteY0" fmla="*/ 19 h 174128"/>
              <a:gd name="connsiteX1" fmla="*/ 329145 w 372016"/>
              <a:gd name="connsiteY1" fmla="*/ 127019 h 174128"/>
              <a:gd name="connsiteX2" fmla="*/ 251358 w 372016"/>
              <a:gd name="connsiteY2" fmla="*/ 163532 h 174128"/>
              <a:gd name="connsiteX3" fmla="*/ 162458 w 372016"/>
              <a:gd name="connsiteY3" fmla="*/ 173057 h 174128"/>
              <a:gd name="connsiteX4" fmla="*/ 65620 w 372016"/>
              <a:gd name="connsiteY4" fmla="*/ 142894 h 174128"/>
              <a:gd name="connsiteX5" fmla="*/ 3708 w 372016"/>
              <a:gd name="connsiteY5" fmla="*/ 112732 h 174128"/>
              <a:gd name="connsiteX6" fmla="*/ 175158 w 372016"/>
              <a:gd name="connsiteY6" fmla="*/ 171469 h 174128"/>
              <a:gd name="connsiteX7" fmla="*/ 325970 w 372016"/>
              <a:gd name="connsiteY7" fmla="*/ 117494 h 174128"/>
              <a:gd name="connsiteX8" fmla="*/ 372008 w 372016"/>
              <a:gd name="connsiteY8" fmla="*/ 19 h 17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016" h="174128">
                <a:moveTo>
                  <a:pt x="372008" y="19"/>
                </a:moveTo>
                <a:cubicBezTo>
                  <a:pt x="372537" y="1606"/>
                  <a:pt x="349253" y="99767"/>
                  <a:pt x="329145" y="127019"/>
                </a:cubicBezTo>
                <a:cubicBezTo>
                  <a:pt x="309037" y="154271"/>
                  <a:pt x="279139" y="155859"/>
                  <a:pt x="251358" y="163532"/>
                </a:cubicBezTo>
                <a:cubicBezTo>
                  <a:pt x="223577" y="171205"/>
                  <a:pt x="193414" y="176497"/>
                  <a:pt x="162458" y="173057"/>
                </a:cubicBezTo>
                <a:cubicBezTo>
                  <a:pt x="131502" y="169617"/>
                  <a:pt x="92078" y="152948"/>
                  <a:pt x="65620" y="142894"/>
                </a:cubicBezTo>
                <a:cubicBezTo>
                  <a:pt x="39162" y="132840"/>
                  <a:pt x="-14548" y="107970"/>
                  <a:pt x="3708" y="112732"/>
                </a:cubicBezTo>
                <a:cubicBezTo>
                  <a:pt x="21964" y="117494"/>
                  <a:pt x="121448" y="170675"/>
                  <a:pt x="175158" y="171469"/>
                </a:cubicBezTo>
                <a:cubicBezTo>
                  <a:pt x="228868" y="172263"/>
                  <a:pt x="295543" y="141836"/>
                  <a:pt x="325970" y="117494"/>
                </a:cubicBezTo>
                <a:cubicBezTo>
                  <a:pt x="356397" y="93152"/>
                  <a:pt x="371479" y="-1568"/>
                  <a:pt x="372008" y="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: 図形 2153">
            <a:extLst>
              <a:ext uri="{FF2B5EF4-FFF2-40B4-BE49-F238E27FC236}">
                <a16:creationId xmlns:a16="http://schemas.microsoft.com/office/drawing/2014/main" id="{0B871856-48F1-4BD3-9F1B-475447F60939}"/>
              </a:ext>
            </a:extLst>
          </p:cNvPr>
          <p:cNvSpPr/>
          <p:nvPr/>
        </p:nvSpPr>
        <p:spPr>
          <a:xfrm>
            <a:off x="4400558" y="7764463"/>
            <a:ext cx="406934" cy="162910"/>
          </a:xfrm>
          <a:custGeom>
            <a:avLst/>
            <a:gdLst>
              <a:gd name="connsiteX0" fmla="*/ 406392 w 406934"/>
              <a:gd name="connsiteY0" fmla="*/ 0 h 162910"/>
              <a:gd name="connsiteX1" fmla="*/ 338130 w 406934"/>
              <a:gd name="connsiteY1" fmla="*/ 117475 h 162910"/>
              <a:gd name="connsiteX2" fmla="*/ 239705 w 406934"/>
              <a:gd name="connsiteY2" fmla="*/ 150812 h 162910"/>
              <a:gd name="connsiteX3" fmla="*/ 100005 w 406934"/>
              <a:gd name="connsiteY3" fmla="*/ 161925 h 162910"/>
              <a:gd name="connsiteX4" fmla="*/ 31742 w 406934"/>
              <a:gd name="connsiteY4" fmla="*/ 128587 h 162910"/>
              <a:gd name="connsiteX5" fmla="*/ 3167 w 406934"/>
              <a:gd name="connsiteY5" fmla="*/ 96837 h 162910"/>
              <a:gd name="connsiteX6" fmla="*/ 103180 w 406934"/>
              <a:gd name="connsiteY6" fmla="*/ 128587 h 162910"/>
              <a:gd name="connsiteX7" fmla="*/ 301617 w 406934"/>
              <a:gd name="connsiteY7" fmla="*/ 119062 h 162910"/>
              <a:gd name="connsiteX8" fmla="*/ 406392 w 406934"/>
              <a:gd name="connsiteY8" fmla="*/ 0 h 16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934" h="162910">
                <a:moveTo>
                  <a:pt x="406392" y="0"/>
                </a:moveTo>
                <a:cubicBezTo>
                  <a:pt x="412477" y="-264"/>
                  <a:pt x="365911" y="92340"/>
                  <a:pt x="338130" y="117475"/>
                </a:cubicBezTo>
                <a:cubicBezTo>
                  <a:pt x="310349" y="142610"/>
                  <a:pt x="279392" y="143404"/>
                  <a:pt x="239705" y="150812"/>
                </a:cubicBezTo>
                <a:cubicBezTo>
                  <a:pt x="200018" y="158220"/>
                  <a:pt x="134666" y="165629"/>
                  <a:pt x="100005" y="161925"/>
                </a:cubicBezTo>
                <a:cubicBezTo>
                  <a:pt x="65344" y="158221"/>
                  <a:pt x="47882" y="139435"/>
                  <a:pt x="31742" y="128587"/>
                </a:cubicBezTo>
                <a:cubicBezTo>
                  <a:pt x="15602" y="117739"/>
                  <a:pt x="-8739" y="96837"/>
                  <a:pt x="3167" y="96837"/>
                </a:cubicBezTo>
                <a:cubicBezTo>
                  <a:pt x="15073" y="96837"/>
                  <a:pt x="53438" y="124883"/>
                  <a:pt x="103180" y="128587"/>
                </a:cubicBezTo>
                <a:cubicBezTo>
                  <a:pt x="152922" y="132291"/>
                  <a:pt x="250288" y="138906"/>
                  <a:pt x="301617" y="119062"/>
                </a:cubicBezTo>
                <a:cubicBezTo>
                  <a:pt x="352946" y="99218"/>
                  <a:pt x="400307" y="264"/>
                  <a:pt x="40639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: 図形 2154">
            <a:extLst>
              <a:ext uri="{FF2B5EF4-FFF2-40B4-BE49-F238E27FC236}">
                <a16:creationId xmlns:a16="http://schemas.microsoft.com/office/drawing/2014/main" id="{2FCB160D-EB84-4E16-B1B9-9E3FB238E290}"/>
              </a:ext>
            </a:extLst>
          </p:cNvPr>
          <p:cNvSpPr/>
          <p:nvPr/>
        </p:nvSpPr>
        <p:spPr>
          <a:xfrm>
            <a:off x="4024871" y="7950066"/>
            <a:ext cx="216160" cy="25549"/>
          </a:xfrm>
          <a:custGeom>
            <a:avLst/>
            <a:gdLst>
              <a:gd name="connsiteX0" fmla="*/ 1029 w 216160"/>
              <a:gd name="connsiteY0" fmla="*/ 134 h 25549"/>
              <a:gd name="connsiteX1" fmla="*/ 204229 w 216160"/>
              <a:gd name="connsiteY1" fmla="*/ 14951 h 25549"/>
              <a:gd name="connsiteX2" fmla="*/ 185179 w 216160"/>
              <a:gd name="connsiteY2" fmla="*/ 2251 h 25549"/>
              <a:gd name="connsiteX3" fmla="*/ 125912 w 216160"/>
              <a:gd name="connsiteY3" fmla="*/ 25534 h 25549"/>
              <a:gd name="connsiteX4" fmla="*/ 1029 w 216160"/>
              <a:gd name="connsiteY4" fmla="*/ 134 h 2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60" h="25549">
                <a:moveTo>
                  <a:pt x="1029" y="134"/>
                </a:moveTo>
                <a:cubicBezTo>
                  <a:pt x="14082" y="-1630"/>
                  <a:pt x="173537" y="14598"/>
                  <a:pt x="204229" y="14951"/>
                </a:cubicBezTo>
                <a:cubicBezTo>
                  <a:pt x="234921" y="15304"/>
                  <a:pt x="198232" y="487"/>
                  <a:pt x="185179" y="2251"/>
                </a:cubicBezTo>
                <a:cubicBezTo>
                  <a:pt x="172126" y="4015"/>
                  <a:pt x="148842" y="24829"/>
                  <a:pt x="125912" y="25534"/>
                </a:cubicBezTo>
                <a:cubicBezTo>
                  <a:pt x="102982" y="26239"/>
                  <a:pt x="-12024" y="1898"/>
                  <a:pt x="1029" y="1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: 図形 2155">
            <a:extLst>
              <a:ext uri="{FF2B5EF4-FFF2-40B4-BE49-F238E27FC236}">
                <a16:creationId xmlns:a16="http://schemas.microsoft.com/office/drawing/2014/main" id="{790CF77A-5903-43BB-96D7-0A41CD9DCB5A}"/>
              </a:ext>
            </a:extLst>
          </p:cNvPr>
          <p:cNvSpPr/>
          <p:nvPr/>
        </p:nvSpPr>
        <p:spPr>
          <a:xfrm>
            <a:off x="3359001" y="7428776"/>
            <a:ext cx="278662" cy="232384"/>
          </a:xfrm>
          <a:custGeom>
            <a:avLst/>
            <a:gdLst>
              <a:gd name="connsiteX0" fmla="*/ 277432 w 278662"/>
              <a:gd name="connsiteY0" fmla="*/ 89624 h 232384"/>
              <a:gd name="connsiteX1" fmla="*/ 169482 w 278662"/>
              <a:gd name="connsiteY1" fmla="*/ 724 h 232384"/>
              <a:gd name="connsiteX2" fmla="*/ 118682 w 278662"/>
              <a:gd name="connsiteY2" fmla="*/ 53641 h 232384"/>
              <a:gd name="connsiteX3" fmla="*/ 23432 w 278662"/>
              <a:gd name="connsiteY3" fmla="*/ 159474 h 232384"/>
              <a:gd name="connsiteX4" fmla="*/ 149 w 278662"/>
              <a:gd name="connsiteY4" fmla="*/ 229324 h 232384"/>
              <a:gd name="connsiteX5" fmla="*/ 12849 w 278662"/>
              <a:gd name="connsiteY5" fmla="*/ 220857 h 232384"/>
              <a:gd name="connsiteX6" fmla="*/ 91166 w 278662"/>
              <a:gd name="connsiteY6" fmla="*/ 174291 h 232384"/>
              <a:gd name="connsiteX7" fmla="*/ 277432 w 278662"/>
              <a:gd name="connsiteY7" fmla="*/ 89624 h 23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62" h="232384">
                <a:moveTo>
                  <a:pt x="277432" y="89624"/>
                </a:moveTo>
                <a:cubicBezTo>
                  <a:pt x="290485" y="60696"/>
                  <a:pt x="195940" y="6721"/>
                  <a:pt x="169482" y="724"/>
                </a:cubicBezTo>
                <a:cubicBezTo>
                  <a:pt x="143024" y="-5273"/>
                  <a:pt x="143024" y="27183"/>
                  <a:pt x="118682" y="53641"/>
                </a:cubicBezTo>
                <a:cubicBezTo>
                  <a:pt x="94340" y="80099"/>
                  <a:pt x="43187" y="130194"/>
                  <a:pt x="23432" y="159474"/>
                </a:cubicBezTo>
                <a:cubicBezTo>
                  <a:pt x="3677" y="188754"/>
                  <a:pt x="1913" y="219094"/>
                  <a:pt x="149" y="229324"/>
                </a:cubicBezTo>
                <a:cubicBezTo>
                  <a:pt x="-1615" y="239554"/>
                  <a:pt x="12849" y="220857"/>
                  <a:pt x="12849" y="220857"/>
                </a:cubicBezTo>
                <a:cubicBezTo>
                  <a:pt x="28018" y="211685"/>
                  <a:pt x="44599" y="194752"/>
                  <a:pt x="91166" y="174291"/>
                </a:cubicBezTo>
                <a:cubicBezTo>
                  <a:pt x="137733" y="153830"/>
                  <a:pt x="264379" y="118552"/>
                  <a:pt x="277432" y="8962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: 図形 2156">
            <a:extLst>
              <a:ext uri="{FF2B5EF4-FFF2-40B4-BE49-F238E27FC236}">
                <a16:creationId xmlns:a16="http://schemas.microsoft.com/office/drawing/2014/main" id="{456412E9-DF9C-4E98-B45E-EBEFE48F25AE}"/>
              </a:ext>
            </a:extLst>
          </p:cNvPr>
          <p:cNvSpPr/>
          <p:nvPr/>
        </p:nvSpPr>
        <p:spPr>
          <a:xfrm>
            <a:off x="3428988" y="7664013"/>
            <a:ext cx="352147" cy="137727"/>
          </a:xfrm>
          <a:custGeom>
            <a:avLst/>
            <a:gdLst>
              <a:gd name="connsiteX0" fmla="*/ 12 w 352147"/>
              <a:gd name="connsiteY0" fmla="*/ 437 h 137727"/>
              <a:gd name="connsiteX1" fmla="*/ 167229 w 352147"/>
              <a:gd name="connsiteY1" fmla="*/ 87220 h 137727"/>
              <a:gd name="connsiteX2" fmla="*/ 340795 w 352147"/>
              <a:gd name="connsiteY2" fmla="*/ 80870 h 137727"/>
              <a:gd name="connsiteX3" fmla="*/ 328095 w 352147"/>
              <a:gd name="connsiteY3" fmla="*/ 82987 h 137727"/>
              <a:gd name="connsiteX4" fmla="*/ 268829 w 352147"/>
              <a:gd name="connsiteY4" fmla="*/ 125320 h 137727"/>
              <a:gd name="connsiteX5" fmla="*/ 158762 w 352147"/>
              <a:gd name="connsiteY5" fmla="*/ 129554 h 137727"/>
              <a:gd name="connsiteX6" fmla="*/ 12 w 352147"/>
              <a:gd name="connsiteY6" fmla="*/ 437 h 13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147" h="137727">
                <a:moveTo>
                  <a:pt x="12" y="437"/>
                </a:moveTo>
                <a:cubicBezTo>
                  <a:pt x="1423" y="-6619"/>
                  <a:pt x="110432" y="73815"/>
                  <a:pt x="167229" y="87220"/>
                </a:cubicBezTo>
                <a:cubicBezTo>
                  <a:pt x="224026" y="100626"/>
                  <a:pt x="313984" y="81575"/>
                  <a:pt x="340795" y="80870"/>
                </a:cubicBezTo>
                <a:cubicBezTo>
                  <a:pt x="367606" y="80165"/>
                  <a:pt x="340089" y="75579"/>
                  <a:pt x="328095" y="82987"/>
                </a:cubicBezTo>
                <a:cubicBezTo>
                  <a:pt x="316101" y="90395"/>
                  <a:pt x="297051" y="117559"/>
                  <a:pt x="268829" y="125320"/>
                </a:cubicBezTo>
                <a:cubicBezTo>
                  <a:pt x="240607" y="133081"/>
                  <a:pt x="200743" y="146487"/>
                  <a:pt x="158762" y="129554"/>
                </a:cubicBezTo>
                <a:cubicBezTo>
                  <a:pt x="116781" y="112621"/>
                  <a:pt x="-1399" y="7493"/>
                  <a:pt x="12" y="437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: 図形 2157">
            <a:extLst>
              <a:ext uri="{FF2B5EF4-FFF2-40B4-BE49-F238E27FC236}">
                <a16:creationId xmlns:a16="http://schemas.microsoft.com/office/drawing/2014/main" id="{1E71CA05-F108-4ECF-86BF-077818189BF2}"/>
              </a:ext>
            </a:extLst>
          </p:cNvPr>
          <p:cNvSpPr/>
          <p:nvPr/>
        </p:nvSpPr>
        <p:spPr>
          <a:xfrm>
            <a:off x="3373484" y="7922683"/>
            <a:ext cx="370448" cy="47304"/>
          </a:xfrm>
          <a:custGeom>
            <a:avLst/>
            <a:gdLst>
              <a:gd name="connsiteX0" fmla="*/ 483 w 370448"/>
              <a:gd name="connsiteY0" fmla="*/ 0 h 47304"/>
              <a:gd name="connsiteX1" fmla="*/ 239666 w 370448"/>
              <a:gd name="connsiteY1" fmla="*/ 44450 h 47304"/>
              <a:gd name="connsiteX2" fmla="*/ 366666 w 370448"/>
              <a:gd name="connsiteY2" fmla="*/ 42334 h 47304"/>
              <a:gd name="connsiteX3" fmla="*/ 307399 w 370448"/>
              <a:gd name="connsiteY3" fmla="*/ 38100 h 47304"/>
              <a:gd name="connsiteX4" fmla="*/ 483 w 370448"/>
              <a:gd name="connsiteY4" fmla="*/ 0 h 4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448" h="47304">
                <a:moveTo>
                  <a:pt x="483" y="0"/>
                </a:moveTo>
                <a:cubicBezTo>
                  <a:pt x="-10806" y="1058"/>
                  <a:pt x="178636" y="37394"/>
                  <a:pt x="239666" y="44450"/>
                </a:cubicBezTo>
                <a:cubicBezTo>
                  <a:pt x="300696" y="51506"/>
                  <a:pt x="355377" y="43392"/>
                  <a:pt x="366666" y="42334"/>
                </a:cubicBezTo>
                <a:cubicBezTo>
                  <a:pt x="377955" y="41276"/>
                  <a:pt x="365607" y="45156"/>
                  <a:pt x="307399" y="38100"/>
                </a:cubicBezTo>
                <a:lnTo>
                  <a:pt x="48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: 図形 2158">
            <a:extLst>
              <a:ext uri="{FF2B5EF4-FFF2-40B4-BE49-F238E27FC236}">
                <a16:creationId xmlns:a16="http://schemas.microsoft.com/office/drawing/2014/main" id="{FAD25B7D-9BDB-4774-A5C2-6EC922B4B83F}"/>
              </a:ext>
            </a:extLst>
          </p:cNvPr>
          <p:cNvSpPr/>
          <p:nvPr/>
        </p:nvSpPr>
        <p:spPr>
          <a:xfrm>
            <a:off x="3789600" y="7626285"/>
            <a:ext cx="477623" cy="499601"/>
          </a:xfrm>
          <a:custGeom>
            <a:avLst/>
            <a:gdLst>
              <a:gd name="connsiteX0" fmla="*/ 477600 w 477623"/>
              <a:gd name="connsiteY0" fmla="*/ 33932 h 499601"/>
              <a:gd name="connsiteX1" fmla="*/ 162217 w 477623"/>
              <a:gd name="connsiteY1" fmla="*/ 4298 h 499601"/>
              <a:gd name="connsiteX2" fmla="*/ 111417 w 477623"/>
              <a:gd name="connsiteY2" fmla="*/ 23348 h 499601"/>
              <a:gd name="connsiteX3" fmla="*/ 37333 w 477623"/>
              <a:gd name="connsiteY3" fmla="*/ 213848 h 499601"/>
              <a:gd name="connsiteX4" fmla="*/ 3467 w 477623"/>
              <a:gd name="connsiteY4" fmla="*/ 326032 h 499601"/>
              <a:gd name="connsiteX5" fmla="*/ 1350 w 477623"/>
              <a:gd name="connsiteY5" fmla="*/ 446682 h 499601"/>
              <a:gd name="connsiteX6" fmla="*/ 5583 w 477623"/>
              <a:gd name="connsiteY6" fmla="*/ 499598 h 499601"/>
              <a:gd name="connsiteX7" fmla="*/ 39450 w 477623"/>
              <a:gd name="connsiteY7" fmla="*/ 444565 h 499601"/>
              <a:gd name="connsiteX8" fmla="*/ 96600 w 477623"/>
              <a:gd name="connsiteY8" fmla="*/ 362015 h 499601"/>
              <a:gd name="connsiteX9" fmla="*/ 170683 w 477623"/>
              <a:gd name="connsiteY9" fmla="*/ 317565 h 499601"/>
              <a:gd name="connsiteX10" fmla="*/ 54267 w 477623"/>
              <a:gd name="connsiteY10" fmla="*/ 349315 h 499601"/>
              <a:gd name="connsiteX11" fmla="*/ 88133 w 477623"/>
              <a:gd name="connsiteY11" fmla="*/ 188448 h 499601"/>
              <a:gd name="connsiteX12" fmla="*/ 145283 w 477623"/>
              <a:gd name="connsiteY12" fmla="*/ 38165 h 499601"/>
              <a:gd name="connsiteX13" fmla="*/ 477600 w 477623"/>
              <a:gd name="connsiteY13" fmla="*/ 33932 h 4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623" h="499601">
                <a:moveTo>
                  <a:pt x="477600" y="33932"/>
                </a:moveTo>
                <a:cubicBezTo>
                  <a:pt x="480422" y="28288"/>
                  <a:pt x="223247" y="6062"/>
                  <a:pt x="162217" y="4298"/>
                </a:cubicBezTo>
                <a:cubicBezTo>
                  <a:pt x="101187" y="2534"/>
                  <a:pt x="132231" y="-11577"/>
                  <a:pt x="111417" y="23348"/>
                </a:cubicBezTo>
                <a:cubicBezTo>
                  <a:pt x="90603" y="58273"/>
                  <a:pt x="55325" y="163401"/>
                  <a:pt x="37333" y="213848"/>
                </a:cubicBezTo>
                <a:cubicBezTo>
                  <a:pt x="19341" y="264295"/>
                  <a:pt x="9464" y="287226"/>
                  <a:pt x="3467" y="326032"/>
                </a:cubicBezTo>
                <a:cubicBezTo>
                  <a:pt x="-2530" y="364838"/>
                  <a:pt x="997" y="417754"/>
                  <a:pt x="1350" y="446682"/>
                </a:cubicBezTo>
                <a:cubicBezTo>
                  <a:pt x="1703" y="475610"/>
                  <a:pt x="-767" y="499951"/>
                  <a:pt x="5583" y="499598"/>
                </a:cubicBezTo>
                <a:cubicBezTo>
                  <a:pt x="11933" y="499245"/>
                  <a:pt x="24280" y="467496"/>
                  <a:pt x="39450" y="444565"/>
                </a:cubicBezTo>
                <a:cubicBezTo>
                  <a:pt x="54620" y="421634"/>
                  <a:pt x="74728" y="383182"/>
                  <a:pt x="96600" y="362015"/>
                </a:cubicBezTo>
                <a:cubicBezTo>
                  <a:pt x="118472" y="340848"/>
                  <a:pt x="177738" y="319682"/>
                  <a:pt x="170683" y="317565"/>
                </a:cubicBezTo>
                <a:cubicBezTo>
                  <a:pt x="163628" y="315448"/>
                  <a:pt x="68025" y="370835"/>
                  <a:pt x="54267" y="349315"/>
                </a:cubicBezTo>
                <a:cubicBezTo>
                  <a:pt x="40509" y="327796"/>
                  <a:pt x="72964" y="240306"/>
                  <a:pt x="88133" y="188448"/>
                </a:cubicBezTo>
                <a:cubicBezTo>
                  <a:pt x="103302" y="136590"/>
                  <a:pt x="83194" y="65682"/>
                  <a:pt x="145283" y="38165"/>
                </a:cubicBezTo>
                <a:cubicBezTo>
                  <a:pt x="207372" y="10648"/>
                  <a:pt x="474778" y="39576"/>
                  <a:pt x="477600" y="3393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: 図形 2159">
            <a:extLst>
              <a:ext uri="{FF2B5EF4-FFF2-40B4-BE49-F238E27FC236}">
                <a16:creationId xmlns:a16="http://schemas.microsoft.com/office/drawing/2014/main" id="{F4C51A64-9F54-4840-B646-0A590D747A0A}"/>
              </a:ext>
            </a:extLst>
          </p:cNvPr>
          <p:cNvSpPr/>
          <p:nvPr/>
        </p:nvSpPr>
        <p:spPr>
          <a:xfrm>
            <a:off x="4413492" y="7679514"/>
            <a:ext cx="308303" cy="152016"/>
          </a:xfrm>
          <a:custGeom>
            <a:avLst/>
            <a:gdLst>
              <a:gd name="connsiteX0" fmla="*/ 7696 w 308303"/>
              <a:gd name="connsiteY0" fmla="*/ 811 h 152016"/>
              <a:gd name="connsiteX1" fmla="*/ 187083 w 308303"/>
              <a:gd name="connsiteY1" fmla="*/ 91299 h 152016"/>
              <a:gd name="connsiteX2" fmla="*/ 304558 w 308303"/>
              <a:gd name="connsiteY2" fmla="*/ 91299 h 152016"/>
              <a:gd name="connsiteX3" fmla="*/ 269633 w 308303"/>
              <a:gd name="connsiteY3" fmla="*/ 97649 h 152016"/>
              <a:gd name="connsiteX4" fmla="*/ 174383 w 308303"/>
              <a:gd name="connsiteY4" fmla="*/ 151624 h 152016"/>
              <a:gd name="connsiteX5" fmla="*/ 68021 w 308303"/>
              <a:gd name="connsiteY5" fmla="*/ 118286 h 152016"/>
              <a:gd name="connsiteX6" fmla="*/ 34683 w 308303"/>
              <a:gd name="connsiteY6" fmla="*/ 50024 h 152016"/>
              <a:gd name="connsiteX7" fmla="*/ 7696 w 308303"/>
              <a:gd name="connsiteY7" fmla="*/ 811 h 15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03" h="152016">
                <a:moveTo>
                  <a:pt x="7696" y="811"/>
                </a:moveTo>
                <a:cubicBezTo>
                  <a:pt x="33096" y="7690"/>
                  <a:pt x="137606" y="76218"/>
                  <a:pt x="187083" y="91299"/>
                </a:cubicBezTo>
                <a:cubicBezTo>
                  <a:pt x="236560" y="106380"/>
                  <a:pt x="290800" y="90241"/>
                  <a:pt x="304558" y="91299"/>
                </a:cubicBezTo>
                <a:cubicBezTo>
                  <a:pt x="318316" y="92357"/>
                  <a:pt x="291329" y="87595"/>
                  <a:pt x="269633" y="97649"/>
                </a:cubicBezTo>
                <a:cubicBezTo>
                  <a:pt x="247937" y="107703"/>
                  <a:pt x="207985" y="148185"/>
                  <a:pt x="174383" y="151624"/>
                </a:cubicBezTo>
                <a:cubicBezTo>
                  <a:pt x="140781" y="155064"/>
                  <a:pt x="91304" y="135219"/>
                  <a:pt x="68021" y="118286"/>
                </a:cubicBezTo>
                <a:cubicBezTo>
                  <a:pt x="44738" y="101353"/>
                  <a:pt x="42091" y="67486"/>
                  <a:pt x="34683" y="50024"/>
                </a:cubicBezTo>
                <a:cubicBezTo>
                  <a:pt x="27275" y="32562"/>
                  <a:pt x="-17704" y="-6068"/>
                  <a:pt x="7696" y="811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: 図形 2160">
            <a:extLst>
              <a:ext uri="{FF2B5EF4-FFF2-40B4-BE49-F238E27FC236}">
                <a16:creationId xmlns:a16="http://schemas.microsoft.com/office/drawing/2014/main" id="{C207D965-C2EA-42D2-8F38-9B1B28F42D80}"/>
              </a:ext>
            </a:extLst>
          </p:cNvPr>
          <p:cNvSpPr/>
          <p:nvPr/>
        </p:nvSpPr>
        <p:spPr>
          <a:xfrm>
            <a:off x="4395504" y="8019101"/>
            <a:ext cx="329055" cy="29584"/>
          </a:xfrm>
          <a:custGeom>
            <a:avLst/>
            <a:gdLst>
              <a:gd name="connsiteX0" fmla="*/ 284 w 329055"/>
              <a:gd name="connsiteY0" fmla="*/ 7299 h 29584"/>
              <a:gd name="connsiteX1" fmla="*/ 141571 w 329055"/>
              <a:gd name="connsiteY1" fmla="*/ 13649 h 29584"/>
              <a:gd name="connsiteX2" fmla="*/ 325721 w 329055"/>
              <a:gd name="connsiteY2" fmla="*/ 949 h 29584"/>
              <a:gd name="connsiteX3" fmla="*/ 254284 w 329055"/>
              <a:gd name="connsiteY3" fmla="*/ 4124 h 29584"/>
              <a:gd name="connsiteX4" fmla="*/ 178084 w 329055"/>
              <a:gd name="connsiteY4" fmla="*/ 29524 h 29584"/>
              <a:gd name="connsiteX5" fmla="*/ 284 w 329055"/>
              <a:gd name="connsiteY5" fmla="*/ 7299 h 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9055" h="29584">
                <a:moveTo>
                  <a:pt x="284" y="7299"/>
                </a:moveTo>
                <a:cubicBezTo>
                  <a:pt x="-5801" y="4653"/>
                  <a:pt x="87332" y="14707"/>
                  <a:pt x="141571" y="13649"/>
                </a:cubicBezTo>
                <a:cubicBezTo>
                  <a:pt x="195810" y="12591"/>
                  <a:pt x="306936" y="2536"/>
                  <a:pt x="325721" y="949"/>
                </a:cubicBezTo>
                <a:cubicBezTo>
                  <a:pt x="344506" y="-638"/>
                  <a:pt x="278890" y="-638"/>
                  <a:pt x="254284" y="4124"/>
                </a:cubicBezTo>
                <a:cubicBezTo>
                  <a:pt x="229678" y="8886"/>
                  <a:pt x="218565" y="28201"/>
                  <a:pt x="178084" y="29524"/>
                </a:cubicBezTo>
                <a:cubicBezTo>
                  <a:pt x="137603" y="30847"/>
                  <a:pt x="6369" y="9945"/>
                  <a:pt x="284" y="72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: 図形 2161">
            <a:extLst>
              <a:ext uri="{FF2B5EF4-FFF2-40B4-BE49-F238E27FC236}">
                <a16:creationId xmlns:a16="http://schemas.microsoft.com/office/drawing/2014/main" id="{A53BF0A7-568F-47D3-84BF-2C04ECA10116}"/>
              </a:ext>
            </a:extLst>
          </p:cNvPr>
          <p:cNvSpPr/>
          <p:nvPr/>
        </p:nvSpPr>
        <p:spPr>
          <a:xfrm>
            <a:off x="4378178" y="8065915"/>
            <a:ext cx="348318" cy="62787"/>
          </a:xfrm>
          <a:custGeom>
            <a:avLst/>
            <a:gdLst>
              <a:gd name="connsiteX0" fmla="*/ 147 w 348318"/>
              <a:gd name="connsiteY0" fmla="*/ 41448 h 62787"/>
              <a:gd name="connsiteX1" fmla="*/ 152547 w 348318"/>
              <a:gd name="connsiteY1" fmla="*/ 49385 h 62787"/>
              <a:gd name="connsiteX2" fmla="*/ 346222 w 348318"/>
              <a:gd name="connsiteY2" fmla="*/ 173 h 62787"/>
              <a:gd name="connsiteX3" fmla="*/ 260497 w 348318"/>
              <a:gd name="connsiteY3" fmla="*/ 31923 h 62787"/>
              <a:gd name="connsiteX4" fmla="*/ 179535 w 348318"/>
              <a:gd name="connsiteY4" fmla="*/ 62085 h 62787"/>
              <a:gd name="connsiteX5" fmla="*/ 147 w 348318"/>
              <a:gd name="connsiteY5" fmla="*/ 41448 h 6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318" h="62787">
                <a:moveTo>
                  <a:pt x="147" y="41448"/>
                </a:moveTo>
                <a:cubicBezTo>
                  <a:pt x="-4351" y="39331"/>
                  <a:pt x="94868" y="56264"/>
                  <a:pt x="152547" y="49385"/>
                </a:cubicBezTo>
                <a:cubicBezTo>
                  <a:pt x="210226" y="42506"/>
                  <a:pt x="328230" y="3083"/>
                  <a:pt x="346222" y="173"/>
                </a:cubicBezTo>
                <a:cubicBezTo>
                  <a:pt x="364214" y="-2737"/>
                  <a:pt x="260497" y="31923"/>
                  <a:pt x="260497" y="31923"/>
                </a:cubicBezTo>
                <a:cubicBezTo>
                  <a:pt x="232716" y="42242"/>
                  <a:pt x="218958" y="57058"/>
                  <a:pt x="179535" y="62085"/>
                </a:cubicBezTo>
                <a:cubicBezTo>
                  <a:pt x="140112" y="67112"/>
                  <a:pt x="4645" y="43565"/>
                  <a:pt x="147" y="414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: 図形 2162">
            <a:extLst>
              <a:ext uri="{FF2B5EF4-FFF2-40B4-BE49-F238E27FC236}">
                <a16:creationId xmlns:a16="http://schemas.microsoft.com/office/drawing/2014/main" id="{7FD6C1C5-F6FF-4D30-89D7-6B928068EBFD}"/>
              </a:ext>
            </a:extLst>
          </p:cNvPr>
          <p:cNvSpPr/>
          <p:nvPr/>
        </p:nvSpPr>
        <p:spPr>
          <a:xfrm>
            <a:off x="4916442" y="8610597"/>
            <a:ext cx="239572" cy="45551"/>
          </a:xfrm>
          <a:custGeom>
            <a:avLst/>
            <a:gdLst>
              <a:gd name="connsiteX0" fmla="*/ 575 w 239572"/>
              <a:gd name="connsiteY0" fmla="*/ 42336 h 45551"/>
              <a:gd name="connsiteX1" fmla="*/ 133925 w 239572"/>
              <a:gd name="connsiteY1" fmla="*/ 42336 h 45551"/>
              <a:gd name="connsiteX2" fmla="*/ 237641 w 239572"/>
              <a:gd name="connsiteY2" fmla="*/ 3 h 45551"/>
              <a:gd name="connsiteX3" fmla="*/ 188958 w 239572"/>
              <a:gd name="connsiteY3" fmla="*/ 40220 h 45551"/>
              <a:gd name="connsiteX4" fmla="*/ 575 w 239572"/>
              <a:gd name="connsiteY4" fmla="*/ 42336 h 4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572" h="45551">
                <a:moveTo>
                  <a:pt x="575" y="42336"/>
                </a:moveTo>
                <a:cubicBezTo>
                  <a:pt x="-8597" y="42689"/>
                  <a:pt x="94414" y="49391"/>
                  <a:pt x="133925" y="42336"/>
                </a:cubicBezTo>
                <a:cubicBezTo>
                  <a:pt x="173436" y="35281"/>
                  <a:pt x="228469" y="356"/>
                  <a:pt x="237641" y="3"/>
                </a:cubicBezTo>
                <a:cubicBezTo>
                  <a:pt x="246813" y="-350"/>
                  <a:pt x="222119" y="30342"/>
                  <a:pt x="188958" y="40220"/>
                </a:cubicBezTo>
                <a:cubicBezTo>
                  <a:pt x="155797" y="50098"/>
                  <a:pt x="9747" y="41983"/>
                  <a:pt x="575" y="423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: 図形 2163">
            <a:extLst>
              <a:ext uri="{FF2B5EF4-FFF2-40B4-BE49-F238E27FC236}">
                <a16:creationId xmlns:a16="http://schemas.microsoft.com/office/drawing/2014/main" id="{66E65031-43D4-4D99-B440-847B0AEB97CA}"/>
              </a:ext>
            </a:extLst>
          </p:cNvPr>
          <p:cNvSpPr/>
          <p:nvPr/>
        </p:nvSpPr>
        <p:spPr>
          <a:xfrm>
            <a:off x="5255673" y="8415867"/>
            <a:ext cx="241381" cy="23384"/>
          </a:xfrm>
          <a:custGeom>
            <a:avLst/>
            <a:gdLst>
              <a:gd name="connsiteX0" fmla="*/ 10 w 241381"/>
              <a:gd name="connsiteY0" fmla="*/ 23283 h 23384"/>
              <a:gd name="connsiteX1" fmla="*/ 177810 w 241381"/>
              <a:gd name="connsiteY1" fmla="*/ 0 h 23384"/>
              <a:gd name="connsiteX2" fmla="*/ 241310 w 241381"/>
              <a:gd name="connsiteY2" fmla="*/ 23283 h 23384"/>
              <a:gd name="connsiteX3" fmla="*/ 186277 w 241381"/>
              <a:gd name="connsiteY3" fmla="*/ 8466 h 23384"/>
              <a:gd name="connsiteX4" fmla="*/ 10 w 241381"/>
              <a:gd name="connsiteY4" fmla="*/ 23283 h 2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81" h="23384">
                <a:moveTo>
                  <a:pt x="10" y="23283"/>
                </a:moveTo>
                <a:cubicBezTo>
                  <a:pt x="-1401" y="21872"/>
                  <a:pt x="137593" y="0"/>
                  <a:pt x="177810" y="0"/>
                </a:cubicBezTo>
                <a:cubicBezTo>
                  <a:pt x="218027" y="0"/>
                  <a:pt x="239899" y="21872"/>
                  <a:pt x="241310" y="23283"/>
                </a:cubicBezTo>
                <a:cubicBezTo>
                  <a:pt x="242721" y="24694"/>
                  <a:pt x="223319" y="10935"/>
                  <a:pt x="186277" y="8466"/>
                </a:cubicBezTo>
                <a:cubicBezTo>
                  <a:pt x="149235" y="5996"/>
                  <a:pt x="1421" y="24694"/>
                  <a:pt x="10" y="232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5" name="フリーフォーム: 図形 2164">
            <a:extLst>
              <a:ext uri="{FF2B5EF4-FFF2-40B4-BE49-F238E27FC236}">
                <a16:creationId xmlns:a16="http://schemas.microsoft.com/office/drawing/2014/main" id="{E0EC4C09-D4C3-4755-95A6-F1EC73D59514}"/>
              </a:ext>
            </a:extLst>
          </p:cNvPr>
          <p:cNvSpPr/>
          <p:nvPr/>
        </p:nvSpPr>
        <p:spPr>
          <a:xfrm>
            <a:off x="6093092" y="7507457"/>
            <a:ext cx="297196" cy="191606"/>
          </a:xfrm>
          <a:custGeom>
            <a:avLst/>
            <a:gdLst>
              <a:gd name="connsiteX0" fmla="*/ 791 w 297196"/>
              <a:gd name="connsiteY0" fmla="*/ 99843 h 191606"/>
              <a:gd name="connsiteX1" fmla="*/ 144725 w 297196"/>
              <a:gd name="connsiteY1" fmla="*/ 125243 h 191606"/>
              <a:gd name="connsiteX2" fmla="*/ 273841 w 297196"/>
              <a:gd name="connsiteY2" fmla="*/ 23643 h 191606"/>
              <a:gd name="connsiteX3" fmla="*/ 297125 w 297196"/>
              <a:gd name="connsiteY3" fmla="*/ 360 h 191606"/>
              <a:gd name="connsiteX4" fmla="*/ 280191 w 297196"/>
              <a:gd name="connsiteY4" fmla="*/ 34226 h 191606"/>
              <a:gd name="connsiteX5" fmla="*/ 254791 w 297196"/>
              <a:gd name="connsiteY5" fmla="*/ 150643 h 191606"/>
              <a:gd name="connsiteX6" fmla="*/ 182825 w 297196"/>
              <a:gd name="connsiteY6" fmla="*/ 173926 h 191606"/>
              <a:gd name="connsiteX7" fmla="*/ 89691 w 297196"/>
              <a:gd name="connsiteY7" fmla="*/ 188743 h 191606"/>
              <a:gd name="connsiteX8" fmla="*/ 791 w 297196"/>
              <a:gd name="connsiteY8" fmla="*/ 99843 h 19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96" h="191606">
                <a:moveTo>
                  <a:pt x="791" y="99843"/>
                </a:moveTo>
                <a:cubicBezTo>
                  <a:pt x="9963" y="89260"/>
                  <a:pt x="99217" y="137943"/>
                  <a:pt x="144725" y="125243"/>
                </a:cubicBezTo>
                <a:cubicBezTo>
                  <a:pt x="190233" y="112543"/>
                  <a:pt x="248441" y="44457"/>
                  <a:pt x="273841" y="23643"/>
                </a:cubicBezTo>
                <a:cubicBezTo>
                  <a:pt x="299241" y="2829"/>
                  <a:pt x="296067" y="-1404"/>
                  <a:pt x="297125" y="360"/>
                </a:cubicBezTo>
                <a:cubicBezTo>
                  <a:pt x="298183" y="2124"/>
                  <a:pt x="287247" y="9179"/>
                  <a:pt x="280191" y="34226"/>
                </a:cubicBezTo>
                <a:cubicBezTo>
                  <a:pt x="273135" y="59273"/>
                  <a:pt x="271019" y="127360"/>
                  <a:pt x="254791" y="150643"/>
                </a:cubicBezTo>
                <a:cubicBezTo>
                  <a:pt x="238563" y="173926"/>
                  <a:pt x="210342" y="167576"/>
                  <a:pt x="182825" y="173926"/>
                </a:cubicBezTo>
                <a:cubicBezTo>
                  <a:pt x="155308" y="180276"/>
                  <a:pt x="114738" y="198621"/>
                  <a:pt x="89691" y="188743"/>
                </a:cubicBezTo>
                <a:cubicBezTo>
                  <a:pt x="64644" y="178865"/>
                  <a:pt x="-8381" y="110426"/>
                  <a:pt x="791" y="99843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: 図形 2165">
            <a:extLst>
              <a:ext uri="{FF2B5EF4-FFF2-40B4-BE49-F238E27FC236}">
                <a16:creationId xmlns:a16="http://schemas.microsoft.com/office/drawing/2014/main" id="{5E1B913F-8B9B-4221-B46B-1C23FFFB54C9}"/>
              </a:ext>
            </a:extLst>
          </p:cNvPr>
          <p:cNvSpPr/>
          <p:nvPr/>
        </p:nvSpPr>
        <p:spPr>
          <a:xfrm>
            <a:off x="6129637" y="7838016"/>
            <a:ext cx="320268" cy="76279"/>
          </a:xfrm>
          <a:custGeom>
            <a:avLst/>
            <a:gdLst>
              <a:gd name="connsiteX0" fmla="*/ 230 w 320268"/>
              <a:gd name="connsiteY0" fmla="*/ 1 h 76279"/>
              <a:gd name="connsiteX1" fmla="*/ 173796 w 320268"/>
              <a:gd name="connsiteY1" fmla="*/ 69851 h 76279"/>
              <a:gd name="connsiteX2" fmla="*/ 319846 w 320268"/>
              <a:gd name="connsiteY2" fmla="*/ 71967 h 76279"/>
              <a:gd name="connsiteX3" fmla="*/ 211896 w 320268"/>
              <a:gd name="connsiteY3" fmla="*/ 71967 h 76279"/>
              <a:gd name="connsiteX4" fmla="*/ 230 w 320268"/>
              <a:gd name="connsiteY4" fmla="*/ 1 h 7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68" h="76279">
                <a:moveTo>
                  <a:pt x="230" y="1"/>
                </a:moveTo>
                <a:cubicBezTo>
                  <a:pt x="-6120" y="-352"/>
                  <a:pt x="120527" y="57857"/>
                  <a:pt x="173796" y="69851"/>
                </a:cubicBezTo>
                <a:cubicBezTo>
                  <a:pt x="227065" y="81845"/>
                  <a:pt x="313496" y="71614"/>
                  <a:pt x="319846" y="71967"/>
                </a:cubicBezTo>
                <a:cubicBezTo>
                  <a:pt x="326196" y="72320"/>
                  <a:pt x="259521" y="81492"/>
                  <a:pt x="211896" y="71967"/>
                </a:cubicBezTo>
                <a:cubicBezTo>
                  <a:pt x="164271" y="62442"/>
                  <a:pt x="6580" y="354"/>
                  <a:pt x="230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: 図形 2166">
            <a:extLst>
              <a:ext uri="{FF2B5EF4-FFF2-40B4-BE49-F238E27FC236}">
                <a16:creationId xmlns:a16="http://schemas.microsoft.com/office/drawing/2014/main" id="{C62C9390-871E-4AD2-B169-08AF2127EF4C}"/>
              </a:ext>
            </a:extLst>
          </p:cNvPr>
          <p:cNvSpPr/>
          <p:nvPr/>
        </p:nvSpPr>
        <p:spPr>
          <a:xfrm>
            <a:off x="6177685" y="7825316"/>
            <a:ext cx="424217" cy="156695"/>
          </a:xfrm>
          <a:custGeom>
            <a:avLst/>
            <a:gdLst>
              <a:gd name="connsiteX0" fmla="*/ 865 w 424217"/>
              <a:gd name="connsiteY0" fmla="*/ 120651 h 156695"/>
              <a:gd name="connsiteX1" fmla="*/ 229465 w 424217"/>
              <a:gd name="connsiteY1" fmla="*/ 139701 h 156695"/>
              <a:gd name="connsiteX2" fmla="*/ 312015 w 424217"/>
              <a:gd name="connsiteY2" fmla="*/ 129117 h 156695"/>
              <a:gd name="connsiteX3" fmla="*/ 386098 w 424217"/>
              <a:gd name="connsiteY3" fmla="*/ 67734 h 156695"/>
              <a:gd name="connsiteX4" fmla="*/ 424198 w 424217"/>
              <a:gd name="connsiteY4" fmla="*/ 1 h 156695"/>
              <a:gd name="connsiteX5" fmla="*/ 390332 w 424217"/>
              <a:gd name="connsiteY5" fmla="*/ 69851 h 156695"/>
              <a:gd name="connsiteX6" fmla="*/ 326832 w 424217"/>
              <a:gd name="connsiteY6" fmla="*/ 137584 h 156695"/>
              <a:gd name="connsiteX7" fmla="*/ 157498 w 424217"/>
              <a:gd name="connsiteY7" fmla="*/ 156634 h 156695"/>
              <a:gd name="connsiteX8" fmla="*/ 865 w 424217"/>
              <a:gd name="connsiteY8" fmla="*/ 120651 h 15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4217" h="156695">
                <a:moveTo>
                  <a:pt x="865" y="120651"/>
                </a:moveTo>
                <a:cubicBezTo>
                  <a:pt x="12860" y="117829"/>
                  <a:pt x="177607" y="138290"/>
                  <a:pt x="229465" y="139701"/>
                </a:cubicBezTo>
                <a:cubicBezTo>
                  <a:pt x="281323" y="141112"/>
                  <a:pt x="285910" y="141111"/>
                  <a:pt x="312015" y="129117"/>
                </a:cubicBezTo>
                <a:cubicBezTo>
                  <a:pt x="338120" y="117123"/>
                  <a:pt x="367401" y="89253"/>
                  <a:pt x="386098" y="67734"/>
                </a:cubicBezTo>
                <a:cubicBezTo>
                  <a:pt x="404795" y="46215"/>
                  <a:pt x="423492" y="-352"/>
                  <a:pt x="424198" y="1"/>
                </a:cubicBezTo>
                <a:cubicBezTo>
                  <a:pt x="424904" y="354"/>
                  <a:pt x="406560" y="46920"/>
                  <a:pt x="390332" y="69851"/>
                </a:cubicBezTo>
                <a:cubicBezTo>
                  <a:pt x="374104" y="92781"/>
                  <a:pt x="365637" y="123120"/>
                  <a:pt x="326832" y="137584"/>
                </a:cubicBezTo>
                <a:cubicBezTo>
                  <a:pt x="288027" y="152048"/>
                  <a:pt x="210415" y="157340"/>
                  <a:pt x="157498" y="156634"/>
                </a:cubicBezTo>
                <a:cubicBezTo>
                  <a:pt x="104581" y="155929"/>
                  <a:pt x="-11130" y="123473"/>
                  <a:pt x="865" y="1206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: 図形 2167">
            <a:extLst>
              <a:ext uri="{FF2B5EF4-FFF2-40B4-BE49-F238E27FC236}">
                <a16:creationId xmlns:a16="http://schemas.microsoft.com/office/drawing/2014/main" id="{9400C91A-3EC1-474F-B155-0E7FD22D669A}"/>
              </a:ext>
            </a:extLst>
          </p:cNvPr>
          <p:cNvSpPr/>
          <p:nvPr/>
        </p:nvSpPr>
        <p:spPr>
          <a:xfrm>
            <a:off x="6132264" y="7981945"/>
            <a:ext cx="450569" cy="83469"/>
          </a:xfrm>
          <a:custGeom>
            <a:avLst/>
            <a:gdLst>
              <a:gd name="connsiteX0" fmla="*/ 6069 w 450569"/>
              <a:gd name="connsiteY0" fmla="*/ 5 h 83469"/>
              <a:gd name="connsiteX1" fmla="*/ 262186 w 450569"/>
              <a:gd name="connsiteY1" fmla="*/ 74088 h 83469"/>
              <a:gd name="connsiteX2" fmla="*/ 450569 w 450569"/>
              <a:gd name="connsiteY2" fmla="*/ 38105 h 83469"/>
              <a:gd name="connsiteX3" fmla="*/ 260069 w 450569"/>
              <a:gd name="connsiteY3" fmla="*/ 76205 h 83469"/>
              <a:gd name="connsiteX4" fmla="*/ 92853 w 450569"/>
              <a:gd name="connsiteY4" fmla="*/ 78322 h 83469"/>
              <a:gd name="connsiteX5" fmla="*/ 6069 w 450569"/>
              <a:gd name="connsiteY5" fmla="*/ 5 h 8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69" h="83469">
                <a:moveTo>
                  <a:pt x="6069" y="5"/>
                </a:moveTo>
                <a:cubicBezTo>
                  <a:pt x="34291" y="-701"/>
                  <a:pt x="188103" y="67738"/>
                  <a:pt x="262186" y="74088"/>
                </a:cubicBezTo>
                <a:cubicBezTo>
                  <a:pt x="336269" y="80438"/>
                  <a:pt x="450922" y="37752"/>
                  <a:pt x="450569" y="38105"/>
                </a:cubicBezTo>
                <a:cubicBezTo>
                  <a:pt x="450216" y="38458"/>
                  <a:pt x="319688" y="69502"/>
                  <a:pt x="260069" y="76205"/>
                </a:cubicBezTo>
                <a:cubicBezTo>
                  <a:pt x="200450" y="82908"/>
                  <a:pt x="130600" y="87494"/>
                  <a:pt x="92853" y="78322"/>
                </a:cubicBezTo>
                <a:cubicBezTo>
                  <a:pt x="55106" y="69150"/>
                  <a:pt x="-22153" y="711"/>
                  <a:pt x="6069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: 図形 2168">
            <a:extLst>
              <a:ext uri="{FF2B5EF4-FFF2-40B4-BE49-F238E27FC236}">
                <a16:creationId xmlns:a16="http://schemas.microsoft.com/office/drawing/2014/main" id="{944E7F04-57D7-4CBC-98FC-4CC1F5EEF3A2}"/>
              </a:ext>
            </a:extLst>
          </p:cNvPr>
          <p:cNvSpPr/>
          <p:nvPr/>
        </p:nvSpPr>
        <p:spPr>
          <a:xfrm>
            <a:off x="6552310" y="7484795"/>
            <a:ext cx="377562" cy="536322"/>
          </a:xfrm>
          <a:custGeom>
            <a:avLst/>
            <a:gdLst>
              <a:gd name="connsiteX0" fmla="*/ 2478 w 377562"/>
              <a:gd name="connsiteY0" fmla="*/ 157430 h 536322"/>
              <a:gd name="connsiteX1" fmla="*/ 177103 w 377562"/>
              <a:gd name="connsiteY1" fmla="*/ 51068 h 536322"/>
              <a:gd name="connsiteX2" fmla="*/ 285053 w 377562"/>
              <a:gd name="connsiteY2" fmla="*/ 1855 h 536322"/>
              <a:gd name="connsiteX3" fmla="*/ 251715 w 377562"/>
              <a:gd name="connsiteY3" fmla="*/ 16143 h 536322"/>
              <a:gd name="connsiteX4" fmla="*/ 204090 w 377562"/>
              <a:gd name="connsiteY4" fmla="*/ 70118 h 536322"/>
              <a:gd name="connsiteX5" fmla="*/ 175515 w 377562"/>
              <a:gd name="connsiteY5" fmla="*/ 220930 h 536322"/>
              <a:gd name="connsiteX6" fmla="*/ 199328 w 377562"/>
              <a:gd name="connsiteY6" fmla="*/ 287605 h 536322"/>
              <a:gd name="connsiteX7" fmla="*/ 261240 w 377562"/>
              <a:gd name="connsiteY7" fmla="*/ 330468 h 536322"/>
              <a:gd name="connsiteX8" fmla="*/ 377128 w 377562"/>
              <a:gd name="connsiteY8" fmla="*/ 279668 h 536322"/>
              <a:gd name="connsiteX9" fmla="*/ 299340 w 377562"/>
              <a:gd name="connsiteY9" fmla="*/ 317768 h 536322"/>
              <a:gd name="connsiteX10" fmla="*/ 262828 w 377562"/>
              <a:gd name="connsiteY10" fmla="*/ 371743 h 536322"/>
              <a:gd name="connsiteX11" fmla="*/ 256478 w 377562"/>
              <a:gd name="connsiteY11" fmla="*/ 447943 h 536322"/>
              <a:gd name="connsiteX12" fmla="*/ 205678 w 377562"/>
              <a:gd name="connsiteY12" fmla="*/ 487630 h 536322"/>
              <a:gd name="connsiteX13" fmla="*/ 223140 w 377562"/>
              <a:gd name="connsiteY13" fmla="*/ 535255 h 536322"/>
              <a:gd name="connsiteX14" fmla="*/ 167578 w 377562"/>
              <a:gd name="connsiteY14" fmla="*/ 438418 h 536322"/>
              <a:gd name="connsiteX15" fmla="*/ 80265 w 377562"/>
              <a:gd name="connsiteY15" fmla="*/ 343168 h 536322"/>
              <a:gd name="connsiteX16" fmla="*/ 2478 w 377562"/>
              <a:gd name="connsiteY16" fmla="*/ 157430 h 53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7562" h="536322">
                <a:moveTo>
                  <a:pt x="2478" y="157430"/>
                </a:moveTo>
                <a:cubicBezTo>
                  <a:pt x="18618" y="108747"/>
                  <a:pt x="130007" y="76997"/>
                  <a:pt x="177103" y="51068"/>
                </a:cubicBezTo>
                <a:cubicBezTo>
                  <a:pt x="224199" y="25139"/>
                  <a:pt x="285053" y="1855"/>
                  <a:pt x="285053" y="1855"/>
                </a:cubicBezTo>
                <a:cubicBezTo>
                  <a:pt x="297488" y="-3966"/>
                  <a:pt x="265209" y="4766"/>
                  <a:pt x="251715" y="16143"/>
                </a:cubicBezTo>
                <a:cubicBezTo>
                  <a:pt x="238221" y="27520"/>
                  <a:pt x="216790" y="35987"/>
                  <a:pt x="204090" y="70118"/>
                </a:cubicBezTo>
                <a:cubicBezTo>
                  <a:pt x="191390" y="104249"/>
                  <a:pt x="176309" y="184682"/>
                  <a:pt x="175515" y="220930"/>
                </a:cubicBezTo>
                <a:cubicBezTo>
                  <a:pt x="174721" y="257178"/>
                  <a:pt x="185040" y="269349"/>
                  <a:pt x="199328" y="287605"/>
                </a:cubicBezTo>
                <a:cubicBezTo>
                  <a:pt x="213616" y="305861"/>
                  <a:pt x="231607" y="331791"/>
                  <a:pt x="261240" y="330468"/>
                </a:cubicBezTo>
                <a:cubicBezTo>
                  <a:pt x="290873" y="329145"/>
                  <a:pt x="370778" y="281785"/>
                  <a:pt x="377128" y="279668"/>
                </a:cubicBezTo>
                <a:cubicBezTo>
                  <a:pt x="383478" y="277551"/>
                  <a:pt x="318390" y="302422"/>
                  <a:pt x="299340" y="317768"/>
                </a:cubicBezTo>
                <a:cubicBezTo>
                  <a:pt x="280290" y="333114"/>
                  <a:pt x="269972" y="350047"/>
                  <a:pt x="262828" y="371743"/>
                </a:cubicBezTo>
                <a:cubicBezTo>
                  <a:pt x="255684" y="393439"/>
                  <a:pt x="266003" y="428628"/>
                  <a:pt x="256478" y="447943"/>
                </a:cubicBezTo>
                <a:cubicBezTo>
                  <a:pt x="246953" y="467258"/>
                  <a:pt x="211234" y="473078"/>
                  <a:pt x="205678" y="487630"/>
                </a:cubicBezTo>
                <a:cubicBezTo>
                  <a:pt x="200122" y="502182"/>
                  <a:pt x="229490" y="543457"/>
                  <a:pt x="223140" y="535255"/>
                </a:cubicBezTo>
                <a:cubicBezTo>
                  <a:pt x="216790" y="527053"/>
                  <a:pt x="191390" y="470432"/>
                  <a:pt x="167578" y="438418"/>
                </a:cubicBezTo>
                <a:cubicBezTo>
                  <a:pt x="143766" y="406404"/>
                  <a:pt x="107253" y="385501"/>
                  <a:pt x="80265" y="343168"/>
                </a:cubicBezTo>
                <a:cubicBezTo>
                  <a:pt x="53277" y="300835"/>
                  <a:pt x="-13662" y="206113"/>
                  <a:pt x="2478" y="15743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: 図形 2169">
            <a:extLst>
              <a:ext uri="{FF2B5EF4-FFF2-40B4-BE49-F238E27FC236}">
                <a16:creationId xmlns:a16="http://schemas.microsoft.com/office/drawing/2014/main" id="{DC6DF419-0FA7-4A87-85DF-A8F4FA7A6AD8}"/>
              </a:ext>
            </a:extLst>
          </p:cNvPr>
          <p:cNvSpPr/>
          <p:nvPr/>
        </p:nvSpPr>
        <p:spPr>
          <a:xfrm>
            <a:off x="3060096" y="8545457"/>
            <a:ext cx="454220" cy="329151"/>
          </a:xfrm>
          <a:custGeom>
            <a:avLst/>
            <a:gdLst>
              <a:gd name="connsiteX0" fmla="*/ 604 w 454220"/>
              <a:gd name="connsiteY0" fmla="*/ 56 h 329151"/>
              <a:gd name="connsiteX1" fmla="*/ 202217 w 454220"/>
              <a:gd name="connsiteY1" fmla="*/ 182618 h 329151"/>
              <a:gd name="connsiteX2" fmla="*/ 448279 w 454220"/>
              <a:gd name="connsiteY2" fmla="*/ 327081 h 329151"/>
              <a:gd name="connsiteX3" fmla="*/ 368904 w 454220"/>
              <a:gd name="connsiteY3" fmla="*/ 263581 h 329151"/>
              <a:gd name="connsiteX4" fmla="*/ 267304 w 454220"/>
              <a:gd name="connsiteY4" fmla="*/ 201668 h 329151"/>
              <a:gd name="connsiteX5" fmla="*/ 604 w 454220"/>
              <a:gd name="connsiteY5" fmla="*/ 56 h 32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220" h="329151">
                <a:moveTo>
                  <a:pt x="604" y="56"/>
                </a:moveTo>
                <a:cubicBezTo>
                  <a:pt x="-10244" y="-3119"/>
                  <a:pt x="127605" y="128114"/>
                  <a:pt x="202217" y="182618"/>
                </a:cubicBezTo>
                <a:cubicBezTo>
                  <a:pt x="276829" y="237122"/>
                  <a:pt x="420498" y="313587"/>
                  <a:pt x="448279" y="327081"/>
                </a:cubicBezTo>
                <a:cubicBezTo>
                  <a:pt x="476060" y="340575"/>
                  <a:pt x="399066" y="284483"/>
                  <a:pt x="368904" y="263581"/>
                </a:cubicBezTo>
                <a:cubicBezTo>
                  <a:pt x="338742" y="242679"/>
                  <a:pt x="325512" y="243737"/>
                  <a:pt x="267304" y="201668"/>
                </a:cubicBezTo>
                <a:cubicBezTo>
                  <a:pt x="209096" y="159599"/>
                  <a:pt x="11452" y="3231"/>
                  <a:pt x="604" y="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: 図形 2170">
            <a:extLst>
              <a:ext uri="{FF2B5EF4-FFF2-40B4-BE49-F238E27FC236}">
                <a16:creationId xmlns:a16="http://schemas.microsoft.com/office/drawing/2014/main" id="{80F9E1A6-BC5C-4368-B108-E87EB340F057}"/>
              </a:ext>
            </a:extLst>
          </p:cNvPr>
          <p:cNvSpPr/>
          <p:nvPr/>
        </p:nvSpPr>
        <p:spPr>
          <a:xfrm>
            <a:off x="3339916" y="8765147"/>
            <a:ext cx="163207" cy="1623454"/>
          </a:xfrm>
          <a:custGeom>
            <a:avLst/>
            <a:gdLst>
              <a:gd name="connsiteX0" fmla="*/ 161051 w 163207"/>
              <a:gd name="connsiteY0" fmla="*/ 95220 h 1623454"/>
              <a:gd name="connsiteX1" fmla="*/ 139884 w 163207"/>
              <a:gd name="connsiteY1" fmla="*/ 158720 h 1623454"/>
              <a:gd name="connsiteX2" fmla="*/ 114484 w 163207"/>
              <a:gd name="connsiteY2" fmla="*/ 819120 h 1623454"/>
              <a:gd name="connsiteX3" fmla="*/ 63684 w 163207"/>
              <a:gd name="connsiteY3" fmla="*/ 1301720 h 1623454"/>
              <a:gd name="connsiteX4" fmla="*/ 184 w 163207"/>
              <a:gd name="connsiteY4" fmla="*/ 1623453 h 1623454"/>
              <a:gd name="connsiteX5" fmla="*/ 84851 w 163207"/>
              <a:gd name="connsiteY5" fmla="*/ 1297486 h 1623454"/>
              <a:gd name="connsiteX6" fmla="*/ 161051 w 163207"/>
              <a:gd name="connsiteY6" fmla="*/ 95220 h 16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07" h="1623454">
                <a:moveTo>
                  <a:pt x="161051" y="95220"/>
                </a:moveTo>
                <a:cubicBezTo>
                  <a:pt x="170223" y="-94574"/>
                  <a:pt x="147645" y="38070"/>
                  <a:pt x="139884" y="158720"/>
                </a:cubicBezTo>
                <a:cubicBezTo>
                  <a:pt x="132123" y="279370"/>
                  <a:pt x="127184" y="628620"/>
                  <a:pt x="114484" y="819120"/>
                </a:cubicBezTo>
                <a:cubicBezTo>
                  <a:pt x="101784" y="1009620"/>
                  <a:pt x="82734" y="1167665"/>
                  <a:pt x="63684" y="1301720"/>
                </a:cubicBezTo>
                <a:cubicBezTo>
                  <a:pt x="44634" y="1435775"/>
                  <a:pt x="-3344" y="1624159"/>
                  <a:pt x="184" y="1623453"/>
                </a:cubicBezTo>
                <a:cubicBezTo>
                  <a:pt x="3712" y="1622747"/>
                  <a:pt x="55923" y="1548664"/>
                  <a:pt x="84851" y="1297486"/>
                </a:cubicBezTo>
                <a:cubicBezTo>
                  <a:pt x="113779" y="1046308"/>
                  <a:pt x="151879" y="285014"/>
                  <a:pt x="161051" y="952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: 図形 2171">
            <a:extLst>
              <a:ext uri="{FF2B5EF4-FFF2-40B4-BE49-F238E27FC236}">
                <a16:creationId xmlns:a16="http://schemas.microsoft.com/office/drawing/2014/main" id="{4B2827FB-944E-4E48-B8BE-9FA8D2D20C7A}"/>
              </a:ext>
            </a:extLst>
          </p:cNvPr>
          <p:cNvSpPr/>
          <p:nvPr/>
        </p:nvSpPr>
        <p:spPr>
          <a:xfrm>
            <a:off x="4787899" y="8887020"/>
            <a:ext cx="165130" cy="1601427"/>
          </a:xfrm>
          <a:custGeom>
            <a:avLst/>
            <a:gdLst>
              <a:gd name="connsiteX0" fmla="*/ 165101 w 165130"/>
              <a:gd name="connsiteY0" fmla="*/ 19913 h 1601427"/>
              <a:gd name="connsiteX1" fmla="*/ 93134 w 165130"/>
              <a:gd name="connsiteY1" fmla="*/ 371280 h 1601427"/>
              <a:gd name="connsiteX2" fmla="*/ 25401 w 165130"/>
              <a:gd name="connsiteY2" fmla="*/ 980880 h 1601427"/>
              <a:gd name="connsiteX3" fmla="*/ 12701 w 165130"/>
              <a:gd name="connsiteY3" fmla="*/ 1586247 h 1601427"/>
              <a:gd name="connsiteX4" fmla="*/ 4234 w 165130"/>
              <a:gd name="connsiteY4" fmla="*/ 1311080 h 1601427"/>
              <a:gd name="connsiteX5" fmla="*/ 84668 w 165130"/>
              <a:gd name="connsiteY5" fmla="*/ 176547 h 1601427"/>
              <a:gd name="connsiteX6" fmla="*/ 165101 w 165130"/>
              <a:gd name="connsiteY6" fmla="*/ 19913 h 160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0" h="1601427">
                <a:moveTo>
                  <a:pt x="165101" y="19913"/>
                </a:moveTo>
                <a:cubicBezTo>
                  <a:pt x="166512" y="52368"/>
                  <a:pt x="116417" y="211119"/>
                  <a:pt x="93134" y="371280"/>
                </a:cubicBezTo>
                <a:cubicBezTo>
                  <a:pt x="69851" y="531441"/>
                  <a:pt x="38806" y="778386"/>
                  <a:pt x="25401" y="980880"/>
                </a:cubicBezTo>
                <a:cubicBezTo>
                  <a:pt x="11995" y="1183375"/>
                  <a:pt x="16229" y="1531214"/>
                  <a:pt x="12701" y="1586247"/>
                </a:cubicBezTo>
                <a:cubicBezTo>
                  <a:pt x="9173" y="1641280"/>
                  <a:pt x="-7760" y="1546030"/>
                  <a:pt x="4234" y="1311080"/>
                </a:cubicBezTo>
                <a:cubicBezTo>
                  <a:pt x="16228" y="1076130"/>
                  <a:pt x="57857" y="383980"/>
                  <a:pt x="84668" y="176547"/>
                </a:cubicBezTo>
                <a:cubicBezTo>
                  <a:pt x="111479" y="-30886"/>
                  <a:pt x="163690" y="-12542"/>
                  <a:pt x="165101" y="199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: 図形 2172">
            <a:extLst>
              <a:ext uri="{FF2B5EF4-FFF2-40B4-BE49-F238E27FC236}">
                <a16:creationId xmlns:a16="http://schemas.microsoft.com/office/drawing/2014/main" id="{228605C5-0889-44C3-9EC1-6CFE181985BC}"/>
              </a:ext>
            </a:extLst>
          </p:cNvPr>
          <p:cNvSpPr/>
          <p:nvPr/>
        </p:nvSpPr>
        <p:spPr>
          <a:xfrm>
            <a:off x="4931829" y="8883527"/>
            <a:ext cx="260364" cy="537869"/>
          </a:xfrm>
          <a:custGeom>
            <a:avLst/>
            <a:gdLst>
              <a:gd name="connsiteX0" fmla="*/ 4 w 260364"/>
              <a:gd name="connsiteY0" fmla="*/ 123 h 537869"/>
              <a:gd name="connsiteX1" fmla="*/ 222254 w 260364"/>
              <a:gd name="connsiteY1" fmla="*/ 152523 h 537869"/>
              <a:gd name="connsiteX2" fmla="*/ 245538 w 260364"/>
              <a:gd name="connsiteY2" fmla="*/ 196973 h 537869"/>
              <a:gd name="connsiteX3" fmla="*/ 260354 w 260364"/>
              <a:gd name="connsiteY3" fmla="*/ 533523 h 537869"/>
              <a:gd name="connsiteX4" fmla="*/ 243421 w 260364"/>
              <a:gd name="connsiteY4" fmla="*/ 374773 h 537869"/>
              <a:gd name="connsiteX5" fmla="*/ 228604 w 260364"/>
              <a:gd name="connsiteY5" fmla="*/ 180040 h 537869"/>
              <a:gd name="connsiteX6" fmla="*/ 4 w 260364"/>
              <a:gd name="connsiteY6" fmla="*/ 123 h 53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364" h="537869">
                <a:moveTo>
                  <a:pt x="4" y="123"/>
                </a:moveTo>
                <a:cubicBezTo>
                  <a:pt x="-1054" y="-4463"/>
                  <a:pt x="181332" y="119715"/>
                  <a:pt x="222254" y="152523"/>
                </a:cubicBezTo>
                <a:cubicBezTo>
                  <a:pt x="263176" y="185331"/>
                  <a:pt x="239188" y="133473"/>
                  <a:pt x="245538" y="196973"/>
                </a:cubicBezTo>
                <a:cubicBezTo>
                  <a:pt x="251888" y="260473"/>
                  <a:pt x="260707" y="503890"/>
                  <a:pt x="260354" y="533523"/>
                </a:cubicBezTo>
                <a:cubicBezTo>
                  <a:pt x="260001" y="563156"/>
                  <a:pt x="248713" y="433687"/>
                  <a:pt x="243421" y="374773"/>
                </a:cubicBezTo>
                <a:cubicBezTo>
                  <a:pt x="238129" y="315859"/>
                  <a:pt x="266351" y="237543"/>
                  <a:pt x="228604" y="180040"/>
                </a:cubicBezTo>
                <a:cubicBezTo>
                  <a:pt x="190857" y="122537"/>
                  <a:pt x="1062" y="4709"/>
                  <a:pt x="4" y="1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: 図形 2173">
            <a:extLst>
              <a:ext uri="{FF2B5EF4-FFF2-40B4-BE49-F238E27FC236}">
                <a16:creationId xmlns:a16="http://schemas.microsoft.com/office/drawing/2014/main" id="{EC6CBA4F-E5E3-4094-9A7B-A84C9FD06911}"/>
              </a:ext>
            </a:extLst>
          </p:cNvPr>
          <p:cNvSpPr/>
          <p:nvPr/>
        </p:nvSpPr>
        <p:spPr>
          <a:xfrm>
            <a:off x="5184402" y="9377386"/>
            <a:ext cx="52239" cy="1079607"/>
          </a:xfrm>
          <a:custGeom>
            <a:avLst/>
            <a:gdLst>
              <a:gd name="connsiteX0" fmla="*/ 1431 w 52239"/>
              <a:gd name="connsiteY0" fmla="*/ 1564 h 1079607"/>
              <a:gd name="connsiteX1" fmla="*/ 9898 w 52239"/>
              <a:gd name="connsiteY1" fmla="*/ 418547 h 1079607"/>
              <a:gd name="connsiteX2" fmla="*/ 35298 w 52239"/>
              <a:gd name="connsiteY2" fmla="*/ 1053547 h 1079607"/>
              <a:gd name="connsiteX3" fmla="*/ 52231 w 52239"/>
              <a:gd name="connsiteY3" fmla="*/ 892681 h 1079607"/>
              <a:gd name="connsiteX4" fmla="*/ 37415 w 52239"/>
              <a:gd name="connsiteY4" fmla="*/ 300014 h 1079607"/>
              <a:gd name="connsiteX5" fmla="*/ 1431 w 52239"/>
              <a:gd name="connsiteY5" fmla="*/ 1564 h 107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39" h="1079607">
                <a:moveTo>
                  <a:pt x="1431" y="1564"/>
                </a:moveTo>
                <a:cubicBezTo>
                  <a:pt x="-3155" y="21320"/>
                  <a:pt x="4254" y="243217"/>
                  <a:pt x="9898" y="418547"/>
                </a:cubicBezTo>
                <a:cubicBezTo>
                  <a:pt x="15542" y="593877"/>
                  <a:pt x="28242" y="974525"/>
                  <a:pt x="35298" y="1053547"/>
                </a:cubicBezTo>
                <a:cubicBezTo>
                  <a:pt x="42354" y="1132569"/>
                  <a:pt x="51878" y="1018270"/>
                  <a:pt x="52231" y="892681"/>
                </a:cubicBezTo>
                <a:cubicBezTo>
                  <a:pt x="52584" y="767092"/>
                  <a:pt x="42001" y="447122"/>
                  <a:pt x="37415" y="300014"/>
                </a:cubicBezTo>
                <a:cubicBezTo>
                  <a:pt x="32829" y="152906"/>
                  <a:pt x="6017" y="-18192"/>
                  <a:pt x="1431" y="15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: 図形 2174">
            <a:extLst>
              <a:ext uri="{FF2B5EF4-FFF2-40B4-BE49-F238E27FC236}">
                <a16:creationId xmlns:a16="http://schemas.microsoft.com/office/drawing/2014/main" id="{48FBD6EF-56CC-4F5F-8ACD-56B583D24DCE}"/>
              </a:ext>
            </a:extLst>
          </p:cNvPr>
          <p:cNvSpPr/>
          <p:nvPr/>
        </p:nvSpPr>
        <p:spPr>
          <a:xfrm>
            <a:off x="6488393" y="8215921"/>
            <a:ext cx="390800" cy="701657"/>
          </a:xfrm>
          <a:custGeom>
            <a:avLst/>
            <a:gdLst>
              <a:gd name="connsiteX0" fmla="*/ 348440 w 390800"/>
              <a:gd name="connsiteY0" fmla="*/ 979 h 701657"/>
              <a:gd name="connsiteX1" fmla="*/ 390774 w 390800"/>
              <a:gd name="connsiteY1" fmla="*/ 204179 h 701657"/>
              <a:gd name="connsiteX2" fmla="*/ 352674 w 390800"/>
              <a:gd name="connsiteY2" fmla="*/ 365046 h 701657"/>
              <a:gd name="connsiteX3" fmla="*/ 238374 w 390800"/>
              <a:gd name="connsiteY3" fmla="*/ 441246 h 701657"/>
              <a:gd name="connsiteX4" fmla="*/ 22474 w 390800"/>
              <a:gd name="connsiteY4" fmla="*/ 572479 h 701657"/>
              <a:gd name="connsiteX5" fmla="*/ 22474 w 390800"/>
              <a:gd name="connsiteY5" fmla="*/ 699479 h 701657"/>
              <a:gd name="connsiteX6" fmla="*/ 162174 w 390800"/>
              <a:gd name="connsiteY6" fmla="*/ 462412 h 701657"/>
              <a:gd name="connsiteX7" fmla="*/ 339974 w 390800"/>
              <a:gd name="connsiteY7" fmla="*/ 293079 h 701657"/>
              <a:gd name="connsiteX8" fmla="*/ 348440 w 390800"/>
              <a:gd name="connsiteY8" fmla="*/ 979 h 70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800" h="701657">
                <a:moveTo>
                  <a:pt x="348440" y="979"/>
                </a:moveTo>
                <a:cubicBezTo>
                  <a:pt x="356907" y="-13838"/>
                  <a:pt x="390068" y="143501"/>
                  <a:pt x="390774" y="204179"/>
                </a:cubicBezTo>
                <a:cubicBezTo>
                  <a:pt x="391480" y="264857"/>
                  <a:pt x="378074" y="325535"/>
                  <a:pt x="352674" y="365046"/>
                </a:cubicBezTo>
                <a:cubicBezTo>
                  <a:pt x="327274" y="404557"/>
                  <a:pt x="293407" y="406674"/>
                  <a:pt x="238374" y="441246"/>
                </a:cubicBezTo>
                <a:cubicBezTo>
                  <a:pt x="183341" y="475818"/>
                  <a:pt x="58457" y="529440"/>
                  <a:pt x="22474" y="572479"/>
                </a:cubicBezTo>
                <a:cubicBezTo>
                  <a:pt x="-13509" y="615518"/>
                  <a:pt x="-809" y="717824"/>
                  <a:pt x="22474" y="699479"/>
                </a:cubicBezTo>
                <a:cubicBezTo>
                  <a:pt x="45757" y="681135"/>
                  <a:pt x="109257" y="530145"/>
                  <a:pt x="162174" y="462412"/>
                </a:cubicBezTo>
                <a:cubicBezTo>
                  <a:pt x="215091" y="394679"/>
                  <a:pt x="308930" y="362929"/>
                  <a:pt x="339974" y="293079"/>
                </a:cubicBezTo>
                <a:cubicBezTo>
                  <a:pt x="371018" y="223229"/>
                  <a:pt x="339973" y="15796"/>
                  <a:pt x="348440" y="9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: 図形 2175">
            <a:extLst>
              <a:ext uri="{FF2B5EF4-FFF2-40B4-BE49-F238E27FC236}">
                <a16:creationId xmlns:a16="http://schemas.microsoft.com/office/drawing/2014/main" id="{DFB5DED6-23EC-4597-BDD2-2541B877F0E1}"/>
              </a:ext>
            </a:extLst>
          </p:cNvPr>
          <p:cNvSpPr/>
          <p:nvPr/>
        </p:nvSpPr>
        <p:spPr>
          <a:xfrm>
            <a:off x="6521410" y="8848933"/>
            <a:ext cx="103826" cy="1580022"/>
          </a:xfrm>
          <a:custGeom>
            <a:avLst/>
            <a:gdLst>
              <a:gd name="connsiteX0" fmla="*/ 2157 w 103826"/>
              <a:gd name="connsiteY0" fmla="*/ 79167 h 1580022"/>
              <a:gd name="connsiteX1" fmla="*/ 10623 w 103826"/>
              <a:gd name="connsiteY1" fmla="*/ 151134 h 1580022"/>
              <a:gd name="connsiteX2" fmla="*/ 48723 w 103826"/>
              <a:gd name="connsiteY2" fmla="*/ 540600 h 1580022"/>
              <a:gd name="connsiteX3" fmla="*/ 31790 w 103826"/>
              <a:gd name="connsiteY3" fmla="*/ 731100 h 1580022"/>
              <a:gd name="connsiteX4" fmla="*/ 103757 w 103826"/>
              <a:gd name="connsiteY4" fmla="*/ 1556600 h 1580022"/>
              <a:gd name="connsiteX5" fmla="*/ 44490 w 103826"/>
              <a:gd name="connsiteY5" fmla="*/ 1239100 h 1580022"/>
              <a:gd name="connsiteX6" fmla="*/ 2157 w 103826"/>
              <a:gd name="connsiteY6" fmla="*/ 79167 h 158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826" h="1580022">
                <a:moveTo>
                  <a:pt x="2157" y="79167"/>
                </a:moveTo>
                <a:cubicBezTo>
                  <a:pt x="-3487" y="-102161"/>
                  <a:pt x="2862" y="74229"/>
                  <a:pt x="10623" y="151134"/>
                </a:cubicBezTo>
                <a:cubicBezTo>
                  <a:pt x="18384" y="228039"/>
                  <a:pt x="45195" y="443939"/>
                  <a:pt x="48723" y="540600"/>
                </a:cubicBezTo>
                <a:cubicBezTo>
                  <a:pt x="52251" y="637261"/>
                  <a:pt x="22618" y="561767"/>
                  <a:pt x="31790" y="731100"/>
                </a:cubicBezTo>
                <a:cubicBezTo>
                  <a:pt x="40962" y="900433"/>
                  <a:pt x="101640" y="1471933"/>
                  <a:pt x="103757" y="1556600"/>
                </a:cubicBezTo>
                <a:cubicBezTo>
                  <a:pt x="105874" y="1641267"/>
                  <a:pt x="59307" y="1487456"/>
                  <a:pt x="44490" y="1239100"/>
                </a:cubicBezTo>
                <a:cubicBezTo>
                  <a:pt x="29673" y="990745"/>
                  <a:pt x="7801" y="260495"/>
                  <a:pt x="2157" y="791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: 図形 2176">
            <a:extLst>
              <a:ext uri="{FF2B5EF4-FFF2-40B4-BE49-F238E27FC236}">
                <a16:creationId xmlns:a16="http://schemas.microsoft.com/office/drawing/2014/main" id="{CBD71EC0-37A8-4FC1-8960-3DADF10E0EBC}"/>
              </a:ext>
            </a:extLst>
          </p:cNvPr>
          <p:cNvSpPr/>
          <p:nvPr/>
        </p:nvSpPr>
        <p:spPr>
          <a:xfrm>
            <a:off x="3375119" y="8516529"/>
            <a:ext cx="719607" cy="240159"/>
          </a:xfrm>
          <a:custGeom>
            <a:avLst/>
            <a:gdLst>
              <a:gd name="connsiteX0" fmla="*/ 26364 w 719607"/>
              <a:gd name="connsiteY0" fmla="*/ 7288 h 240159"/>
              <a:gd name="connsiteX1" fmla="*/ 98331 w 719607"/>
              <a:gd name="connsiteY1" fmla="*/ 39038 h 240159"/>
              <a:gd name="connsiteX2" fmla="*/ 483564 w 719607"/>
              <a:gd name="connsiteY2" fmla="*/ 195671 h 240159"/>
              <a:gd name="connsiteX3" fmla="*/ 716398 w 719607"/>
              <a:gd name="connsiteY3" fmla="*/ 240121 h 240159"/>
              <a:gd name="connsiteX4" fmla="*/ 625381 w 719607"/>
              <a:gd name="connsiteY4" fmla="*/ 204138 h 240159"/>
              <a:gd name="connsiteX5" fmla="*/ 26364 w 719607"/>
              <a:gd name="connsiteY5" fmla="*/ 7288 h 24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607" h="240159">
                <a:moveTo>
                  <a:pt x="26364" y="7288"/>
                </a:moveTo>
                <a:cubicBezTo>
                  <a:pt x="-61478" y="-20229"/>
                  <a:pt x="98331" y="39038"/>
                  <a:pt x="98331" y="39038"/>
                </a:cubicBezTo>
                <a:cubicBezTo>
                  <a:pt x="174531" y="70435"/>
                  <a:pt x="380553" y="162157"/>
                  <a:pt x="483564" y="195671"/>
                </a:cubicBezTo>
                <a:cubicBezTo>
                  <a:pt x="586575" y="229185"/>
                  <a:pt x="692762" y="238710"/>
                  <a:pt x="716398" y="240121"/>
                </a:cubicBezTo>
                <a:cubicBezTo>
                  <a:pt x="740034" y="241532"/>
                  <a:pt x="625381" y="204138"/>
                  <a:pt x="625381" y="204138"/>
                </a:cubicBezTo>
                <a:lnTo>
                  <a:pt x="26364" y="72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: 図形 2177">
            <a:extLst>
              <a:ext uri="{FF2B5EF4-FFF2-40B4-BE49-F238E27FC236}">
                <a16:creationId xmlns:a16="http://schemas.microsoft.com/office/drawing/2014/main" id="{41E776AF-EA72-4616-96E9-8111534C4AEE}"/>
              </a:ext>
            </a:extLst>
          </p:cNvPr>
          <p:cNvSpPr/>
          <p:nvPr/>
        </p:nvSpPr>
        <p:spPr>
          <a:xfrm>
            <a:off x="4036428" y="8358028"/>
            <a:ext cx="763974" cy="200604"/>
          </a:xfrm>
          <a:custGeom>
            <a:avLst/>
            <a:gdLst>
              <a:gd name="connsiteX0" fmla="*/ 683739 w 763974"/>
              <a:gd name="connsiteY0" fmla="*/ 689 h 200604"/>
              <a:gd name="connsiteX1" fmla="*/ 499589 w 763974"/>
              <a:gd name="connsiteY1" fmla="*/ 76889 h 200604"/>
              <a:gd name="connsiteX2" fmla="*/ 245589 w 763974"/>
              <a:gd name="connsiteY2" fmla="*/ 172139 h 200604"/>
              <a:gd name="connsiteX3" fmla="*/ 55 w 763974"/>
              <a:gd name="connsiteY3" fmla="*/ 199655 h 200604"/>
              <a:gd name="connsiteX4" fmla="*/ 266755 w 763974"/>
              <a:gd name="connsiteY4" fmla="*/ 191189 h 200604"/>
              <a:gd name="connsiteX5" fmla="*/ 740889 w 763974"/>
              <a:gd name="connsiteY5" fmla="*/ 161555 h 200604"/>
              <a:gd name="connsiteX6" fmla="*/ 690089 w 763974"/>
              <a:gd name="connsiteY6" fmla="*/ 131922 h 200604"/>
              <a:gd name="connsiteX7" fmla="*/ 683739 w 763974"/>
              <a:gd name="connsiteY7" fmla="*/ 689 h 2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974" h="200604">
                <a:moveTo>
                  <a:pt x="683739" y="689"/>
                </a:moveTo>
                <a:cubicBezTo>
                  <a:pt x="651989" y="-8483"/>
                  <a:pt x="499589" y="76889"/>
                  <a:pt x="499589" y="76889"/>
                </a:cubicBezTo>
                <a:cubicBezTo>
                  <a:pt x="426564" y="105464"/>
                  <a:pt x="328845" y="151678"/>
                  <a:pt x="245589" y="172139"/>
                </a:cubicBezTo>
                <a:cubicBezTo>
                  <a:pt x="162333" y="192600"/>
                  <a:pt x="-3473" y="196480"/>
                  <a:pt x="55" y="199655"/>
                </a:cubicBezTo>
                <a:cubicBezTo>
                  <a:pt x="3583" y="202830"/>
                  <a:pt x="143283" y="197539"/>
                  <a:pt x="266755" y="191189"/>
                </a:cubicBezTo>
                <a:cubicBezTo>
                  <a:pt x="390227" y="184839"/>
                  <a:pt x="670333" y="171433"/>
                  <a:pt x="740889" y="161555"/>
                </a:cubicBezTo>
                <a:cubicBezTo>
                  <a:pt x="811445" y="151677"/>
                  <a:pt x="698556" y="154500"/>
                  <a:pt x="690089" y="131922"/>
                </a:cubicBezTo>
                <a:cubicBezTo>
                  <a:pt x="681622" y="109344"/>
                  <a:pt x="715489" y="9861"/>
                  <a:pt x="683739" y="689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: 図形 2178">
            <a:extLst>
              <a:ext uri="{FF2B5EF4-FFF2-40B4-BE49-F238E27FC236}">
                <a16:creationId xmlns:a16="http://schemas.microsoft.com/office/drawing/2014/main" id="{EA93E9B4-0BE9-42ED-A48D-F7E72D6FBDB8}"/>
              </a:ext>
            </a:extLst>
          </p:cNvPr>
          <p:cNvSpPr/>
          <p:nvPr/>
        </p:nvSpPr>
        <p:spPr>
          <a:xfrm>
            <a:off x="4373009" y="8558072"/>
            <a:ext cx="504767" cy="189145"/>
          </a:xfrm>
          <a:custGeom>
            <a:avLst/>
            <a:gdLst>
              <a:gd name="connsiteX0" fmla="*/ 423358 w 504767"/>
              <a:gd name="connsiteY0" fmla="*/ 1728 h 189145"/>
              <a:gd name="connsiteX1" fmla="*/ 281541 w 504767"/>
              <a:gd name="connsiteY1" fmla="*/ 107561 h 189145"/>
              <a:gd name="connsiteX2" fmla="*/ 24 w 504767"/>
              <a:gd name="connsiteY2" fmla="*/ 187995 h 189145"/>
              <a:gd name="connsiteX3" fmla="*/ 266724 w 504767"/>
              <a:gd name="connsiteY3" fmla="*/ 156245 h 189145"/>
              <a:gd name="connsiteX4" fmla="*/ 493208 w 504767"/>
              <a:gd name="connsiteY4" fmla="*/ 173178 h 189145"/>
              <a:gd name="connsiteX5" fmla="*/ 467808 w 504767"/>
              <a:gd name="connsiteY5" fmla="*/ 50411 h 189145"/>
              <a:gd name="connsiteX6" fmla="*/ 423358 w 504767"/>
              <a:gd name="connsiteY6" fmla="*/ 1728 h 18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767" h="189145">
                <a:moveTo>
                  <a:pt x="423358" y="1728"/>
                </a:moveTo>
                <a:cubicBezTo>
                  <a:pt x="392314" y="11253"/>
                  <a:pt x="352097" y="76517"/>
                  <a:pt x="281541" y="107561"/>
                </a:cubicBezTo>
                <a:cubicBezTo>
                  <a:pt x="210985" y="138606"/>
                  <a:pt x="2493" y="179881"/>
                  <a:pt x="24" y="187995"/>
                </a:cubicBezTo>
                <a:cubicBezTo>
                  <a:pt x="-2445" y="196109"/>
                  <a:pt x="184527" y="158715"/>
                  <a:pt x="266724" y="156245"/>
                </a:cubicBezTo>
                <a:cubicBezTo>
                  <a:pt x="348921" y="153776"/>
                  <a:pt x="459694" y="190817"/>
                  <a:pt x="493208" y="173178"/>
                </a:cubicBezTo>
                <a:cubicBezTo>
                  <a:pt x="526722" y="155539"/>
                  <a:pt x="477686" y="76869"/>
                  <a:pt x="467808" y="50411"/>
                </a:cubicBezTo>
                <a:cubicBezTo>
                  <a:pt x="457930" y="23953"/>
                  <a:pt x="454402" y="-7797"/>
                  <a:pt x="423358" y="172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: 図形 2179">
            <a:extLst>
              <a:ext uri="{FF2B5EF4-FFF2-40B4-BE49-F238E27FC236}">
                <a16:creationId xmlns:a16="http://schemas.microsoft.com/office/drawing/2014/main" id="{BD2DDF26-79A0-451D-94B9-03EB2638D489}"/>
              </a:ext>
            </a:extLst>
          </p:cNvPr>
          <p:cNvSpPr/>
          <p:nvPr/>
        </p:nvSpPr>
        <p:spPr>
          <a:xfrm>
            <a:off x="3266924" y="8602776"/>
            <a:ext cx="962308" cy="518021"/>
          </a:xfrm>
          <a:custGeom>
            <a:avLst/>
            <a:gdLst>
              <a:gd name="connsiteX0" fmla="*/ 16026 w 962308"/>
              <a:gd name="connsiteY0" fmla="*/ 7824 h 518021"/>
              <a:gd name="connsiteX1" fmla="*/ 102809 w 962308"/>
              <a:gd name="connsiteY1" fmla="*/ 58624 h 518021"/>
              <a:gd name="connsiteX2" fmla="*/ 515559 w 962308"/>
              <a:gd name="connsiteY2" fmla="*/ 158107 h 518021"/>
              <a:gd name="connsiteX3" fmla="*/ 900793 w 962308"/>
              <a:gd name="connsiteY3" fmla="*/ 196207 h 518021"/>
              <a:gd name="connsiteX4" fmla="*/ 748393 w 962308"/>
              <a:gd name="connsiteY4" fmla="*/ 213141 h 518021"/>
              <a:gd name="connsiteX5" fmla="*/ 708176 w 962308"/>
              <a:gd name="connsiteY5" fmla="*/ 261824 h 518021"/>
              <a:gd name="connsiteX6" fmla="*/ 790726 w 962308"/>
              <a:gd name="connsiteY6" fmla="*/ 405757 h 518021"/>
              <a:gd name="connsiteX7" fmla="*/ 962176 w 962308"/>
              <a:gd name="connsiteY7" fmla="*/ 517941 h 518021"/>
              <a:gd name="connsiteX8" fmla="*/ 761093 w 962308"/>
              <a:gd name="connsiteY8" fmla="*/ 388824 h 518021"/>
              <a:gd name="connsiteX9" fmla="*/ 356809 w 962308"/>
              <a:gd name="connsiteY9" fmla="*/ 225841 h 518021"/>
              <a:gd name="connsiteX10" fmla="*/ 16026 w 962308"/>
              <a:gd name="connsiteY10" fmla="*/ 7824 h 51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308" h="518021">
                <a:moveTo>
                  <a:pt x="16026" y="7824"/>
                </a:moveTo>
                <a:cubicBezTo>
                  <a:pt x="-26307" y="-20045"/>
                  <a:pt x="19554" y="33577"/>
                  <a:pt x="102809" y="58624"/>
                </a:cubicBezTo>
                <a:cubicBezTo>
                  <a:pt x="186065" y="83671"/>
                  <a:pt x="382562" y="135176"/>
                  <a:pt x="515559" y="158107"/>
                </a:cubicBezTo>
                <a:cubicBezTo>
                  <a:pt x="648556" y="181038"/>
                  <a:pt x="861987" y="187035"/>
                  <a:pt x="900793" y="196207"/>
                </a:cubicBezTo>
                <a:cubicBezTo>
                  <a:pt x="939599" y="205379"/>
                  <a:pt x="780496" y="202205"/>
                  <a:pt x="748393" y="213141"/>
                </a:cubicBezTo>
                <a:cubicBezTo>
                  <a:pt x="716290" y="224077"/>
                  <a:pt x="701120" y="229721"/>
                  <a:pt x="708176" y="261824"/>
                </a:cubicBezTo>
                <a:cubicBezTo>
                  <a:pt x="715232" y="293927"/>
                  <a:pt x="748393" y="363071"/>
                  <a:pt x="790726" y="405757"/>
                </a:cubicBezTo>
                <a:cubicBezTo>
                  <a:pt x="833059" y="448443"/>
                  <a:pt x="967115" y="520763"/>
                  <a:pt x="962176" y="517941"/>
                </a:cubicBezTo>
                <a:cubicBezTo>
                  <a:pt x="957237" y="515119"/>
                  <a:pt x="861987" y="437507"/>
                  <a:pt x="761093" y="388824"/>
                </a:cubicBezTo>
                <a:cubicBezTo>
                  <a:pt x="660199" y="340141"/>
                  <a:pt x="481340" y="285108"/>
                  <a:pt x="356809" y="225841"/>
                </a:cubicBezTo>
                <a:cubicBezTo>
                  <a:pt x="232278" y="166574"/>
                  <a:pt x="58359" y="35693"/>
                  <a:pt x="16026" y="7824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フリーフォーム: 図形 2180">
            <a:extLst>
              <a:ext uri="{FF2B5EF4-FFF2-40B4-BE49-F238E27FC236}">
                <a16:creationId xmlns:a16="http://schemas.microsoft.com/office/drawing/2014/main" id="{F760C581-9347-4261-91A9-485CB3DAA602}"/>
              </a:ext>
            </a:extLst>
          </p:cNvPr>
          <p:cNvSpPr/>
          <p:nvPr/>
        </p:nvSpPr>
        <p:spPr>
          <a:xfrm>
            <a:off x="4063901" y="8748647"/>
            <a:ext cx="824200" cy="137660"/>
          </a:xfrm>
          <a:custGeom>
            <a:avLst/>
            <a:gdLst>
              <a:gd name="connsiteX0" fmla="*/ 823482 w 824200"/>
              <a:gd name="connsiteY0" fmla="*/ 118070 h 137660"/>
              <a:gd name="connsiteX1" fmla="*/ 772682 w 824200"/>
              <a:gd name="connsiteY1" fmla="*/ 54570 h 137660"/>
              <a:gd name="connsiteX2" fmla="*/ 679549 w 824200"/>
              <a:gd name="connsiteY2" fmla="*/ 43986 h 137660"/>
              <a:gd name="connsiteX3" fmla="*/ 160966 w 824200"/>
              <a:gd name="connsiteY3" fmla="*/ 82086 h 137660"/>
              <a:gd name="connsiteX4" fmla="*/ 99 w 824200"/>
              <a:gd name="connsiteY4" fmla="*/ 137120 h 137660"/>
              <a:gd name="connsiteX5" fmla="*/ 139799 w 824200"/>
              <a:gd name="connsiteY5" fmla="*/ 46103 h 137660"/>
              <a:gd name="connsiteX6" fmla="*/ 313366 w 824200"/>
              <a:gd name="connsiteY6" fmla="*/ 10120 h 137660"/>
              <a:gd name="connsiteX7" fmla="*/ 736699 w 824200"/>
              <a:gd name="connsiteY7" fmla="*/ 5886 h 137660"/>
              <a:gd name="connsiteX8" fmla="*/ 823482 w 824200"/>
              <a:gd name="connsiteY8" fmla="*/ 118070 h 13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200" h="137660">
                <a:moveTo>
                  <a:pt x="823482" y="118070"/>
                </a:moveTo>
                <a:cubicBezTo>
                  <a:pt x="829479" y="126184"/>
                  <a:pt x="796671" y="66917"/>
                  <a:pt x="772682" y="54570"/>
                </a:cubicBezTo>
                <a:cubicBezTo>
                  <a:pt x="748693" y="42223"/>
                  <a:pt x="781502" y="39400"/>
                  <a:pt x="679549" y="43986"/>
                </a:cubicBezTo>
                <a:cubicBezTo>
                  <a:pt x="577596" y="48572"/>
                  <a:pt x="274208" y="66564"/>
                  <a:pt x="160966" y="82086"/>
                </a:cubicBezTo>
                <a:cubicBezTo>
                  <a:pt x="47724" y="97608"/>
                  <a:pt x="3627" y="143117"/>
                  <a:pt x="99" y="137120"/>
                </a:cubicBezTo>
                <a:cubicBezTo>
                  <a:pt x="-3429" y="131123"/>
                  <a:pt x="87588" y="67270"/>
                  <a:pt x="139799" y="46103"/>
                </a:cubicBezTo>
                <a:cubicBezTo>
                  <a:pt x="192010" y="24936"/>
                  <a:pt x="213883" y="16823"/>
                  <a:pt x="313366" y="10120"/>
                </a:cubicBezTo>
                <a:cubicBezTo>
                  <a:pt x="412849" y="3417"/>
                  <a:pt x="650621" y="-6461"/>
                  <a:pt x="736699" y="5886"/>
                </a:cubicBezTo>
                <a:cubicBezTo>
                  <a:pt x="822777" y="18233"/>
                  <a:pt x="817485" y="109956"/>
                  <a:pt x="823482" y="118070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フリーフォーム: 図形 2181">
            <a:extLst>
              <a:ext uri="{FF2B5EF4-FFF2-40B4-BE49-F238E27FC236}">
                <a16:creationId xmlns:a16="http://schemas.microsoft.com/office/drawing/2014/main" id="{A25207A5-2379-4AC5-8ABF-527BE60B1767}"/>
              </a:ext>
            </a:extLst>
          </p:cNvPr>
          <p:cNvSpPr/>
          <p:nvPr/>
        </p:nvSpPr>
        <p:spPr>
          <a:xfrm>
            <a:off x="3790143" y="9103771"/>
            <a:ext cx="865131" cy="152283"/>
          </a:xfrm>
          <a:custGeom>
            <a:avLst/>
            <a:gdLst>
              <a:gd name="connsiteX0" fmla="*/ 807 w 865131"/>
              <a:gd name="connsiteY0" fmla="*/ 12 h 152283"/>
              <a:gd name="connsiteX1" fmla="*/ 371224 w 865131"/>
              <a:gd name="connsiteY1" fmla="*/ 129129 h 152283"/>
              <a:gd name="connsiteX2" fmla="*/ 862290 w 865131"/>
              <a:gd name="connsiteY2" fmla="*/ 59279 h 152283"/>
              <a:gd name="connsiteX3" fmla="*/ 559607 w 865131"/>
              <a:gd name="connsiteY3" fmla="*/ 141829 h 152283"/>
              <a:gd name="connsiteX4" fmla="*/ 280207 w 865131"/>
              <a:gd name="connsiteY4" fmla="*/ 137596 h 152283"/>
              <a:gd name="connsiteX5" fmla="*/ 807 w 865131"/>
              <a:gd name="connsiteY5" fmla="*/ 12 h 15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131" h="152283">
                <a:moveTo>
                  <a:pt x="807" y="12"/>
                </a:moveTo>
                <a:cubicBezTo>
                  <a:pt x="15977" y="-1399"/>
                  <a:pt x="227643" y="119251"/>
                  <a:pt x="371224" y="129129"/>
                </a:cubicBezTo>
                <a:cubicBezTo>
                  <a:pt x="514805" y="139007"/>
                  <a:pt x="830893" y="57162"/>
                  <a:pt x="862290" y="59279"/>
                </a:cubicBezTo>
                <a:cubicBezTo>
                  <a:pt x="893687" y="61396"/>
                  <a:pt x="656621" y="128776"/>
                  <a:pt x="559607" y="141829"/>
                </a:cubicBezTo>
                <a:cubicBezTo>
                  <a:pt x="462593" y="154882"/>
                  <a:pt x="372282" y="158057"/>
                  <a:pt x="280207" y="137596"/>
                </a:cubicBezTo>
                <a:cubicBezTo>
                  <a:pt x="188132" y="117135"/>
                  <a:pt x="-14363" y="1423"/>
                  <a:pt x="807" y="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フリーフォーム: 図形 2182">
            <a:extLst>
              <a:ext uri="{FF2B5EF4-FFF2-40B4-BE49-F238E27FC236}">
                <a16:creationId xmlns:a16="http://schemas.microsoft.com/office/drawing/2014/main" id="{52B2D946-D340-48BF-BE96-98668E69B8F4}"/>
              </a:ext>
            </a:extLst>
          </p:cNvPr>
          <p:cNvSpPr/>
          <p:nvPr/>
        </p:nvSpPr>
        <p:spPr>
          <a:xfrm>
            <a:off x="3594925" y="9205178"/>
            <a:ext cx="900920" cy="152726"/>
          </a:xfrm>
          <a:custGeom>
            <a:avLst/>
            <a:gdLst>
              <a:gd name="connsiteX0" fmla="*/ 3408 w 900920"/>
              <a:gd name="connsiteY0" fmla="*/ 205 h 152726"/>
              <a:gd name="connsiteX1" fmla="*/ 348425 w 900920"/>
              <a:gd name="connsiteY1" fmla="*/ 131439 h 152726"/>
              <a:gd name="connsiteX2" fmla="*/ 602425 w 900920"/>
              <a:gd name="connsiteY2" fmla="*/ 137789 h 152726"/>
              <a:gd name="connsiteX3" fmla="*/ 900875 w 900920"/>
              <a:gd name="connsiteY3" fmla="*/ 116622 h 152726"/>
              <a:gd name="connsiteX4" fmla="*/ 621475 w 900920"/>
              <a:gd name="connsiteY4" fmla="*/ 152605 h 152726"/>
              <a:gd name="connsiteX5" fmla="*/ 198142 w 900920"/>
              <a:gd name="connsiteY5" fmla="*/ 101805 h 152726"/>
              <a:gd name="connsiteX6" fmla="*/ 3408 w 900920"/>
              <a:gd name="connsiteY6" fmla="*/ 205 h 15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20" h="152726">
                <a:moveTo>
                  <a:pt x="3408" y="205"/>
                </a:moveTo>
                <a:cubicBezTo>
                  <a:pt x="28455" y="5144"/>
                  <a:pt x="248589" y="108508"/>
                  <a:pt x="348425" y="131439"/>
                </a:cubicBezTo>
                <a:cubicBezTo>
                  <a:pt x="448261" y="154370"/>
                  <a:pt x="510350" y="140259"/>
                  <a:pt x="602425" y="137789"/>
                </a:cubicBezTo>
                <a:cubicBezTo>
                  <a:pt x="694500" y="135320"/>
                  <a:pt x="897700" y="114153"/>
                  <a:pt x="900875" y="116622"/>
                </a:cubicBezTo>
                <a:cubicBezTo>
                  <a:pt x="904050" y="119091"/>
                  <a:pt x="738597" y="155074"/>
                  <a:pt x="621475" y="152605"/>
                </a:cubicBezTo>
                <a:cubicBezTo>
                  <a:pt x="504353" y="150136"/>
                  <a:pt x="300095" y="122619"/>
                  <a:pt x="198142" y="101805"/>
                </a:cubicBezTo>
                <a:cubicBezTo>
                  <a:pt x="96189" y="80991"/>
                  <a:pt x="-21639" y="-4734"/>
                  <a:pt x="3408" y="2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フリーフォーム: 図形 2183">
            <a:extLst>
              <a:ext uri="{FF2B5EF4-FFF2-40B4-BE49-F238E27FC236}">
                <a16:creationId xmlns:a16="http://schemas.microsoft.com/office/drawing/2014/main" id="{07FA6F1A-3719-48B7-8DBB-E4843BA8B1B1}"/>
              </a:ext>
            </a:extLst>
          </p:cNvPr>
          <p:cNvSpPr/>
          <p:nvPr/>
        </p:nvSpPr>
        <p:spPr>
          <a:xfrm>
            <a:off x="3607599" y="9359842"/>
            <a:ext cx="1089284" cy="167591"/>
          </a:xfrm>
          <a:custGeom>
            <a:avLst/>
            <a:gdLst>
              <a:gd name="connsiteX0" fmla="*/ 3434 w 1089284"/>
              <a:gd name="connsiteY0" fmla="*/ 2175 h 167591"/>
              <a:gd name="connsiteX1" fmla="*/ 428884 w 1089284"/>
              <a:gd name="connsiteY1" fmla="*/ 154575 h 167591"/>
              <a:gd name="connsiteX2" fmla="*/ 680768 w 1089284"/>
              <a:gd name="connsiteY2" fmla="*/ 141875 h 167591"/>
              <a:gd name="connsiteX3" fmla="*/ 1089284 w 1089284"/>
              <a:gd name="connsiteY3" fmla="*/ 58 h 167591"/>
              <a:gd name="connsiteX4" fmla="*/ 680768 w 1089284"/>
              <a:gd name="connsiteY4" fmla="*/ 122825 h 167591"/>
              <a:gd name="connsiteX5" fmla="*/ 3434 w 1089284"/>
              <a:gd name="connsiteY5" fmla="*/ 2175 h 16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284" h="167591">
                <a:moveTo>
                  <a:pt x="3434" y="2175"/>
                </a:moveTo>
                <a:cubicBezTo>
                  <a:pt x="-38547" y="7467"/>
                  <a:pt x="315995" y="131292"/>
                  <a:pt x="428884" y="154575"/>
                </a:cubicBezTo>
                <a:cubicBezTo>
                  <a:pt x="541773" y="177858"/>
                  <a:pt x="570701" y="167628"/>
                  <a:pt x="680768" y="141875"/>
                </a:cubicBezTo>
                <a:cubicBezTo>
                  <a:pt x="790835" y="116122"/>
                  <a:pt x="1089284" y="3233"/>
                  <a:pt x="1089284" y="58"/>
                </a:cubicBezTo>
                <a:cubicBezTo>
                  <a:pt x="1089284" y="-3117"/>
                  <a:pt x="862096" y="123531"/>
                  <a:pt x="680768" y="122825"/>
                </a:cubicBezTo>
                <a:cubicBezTo>
                  <a:pt x="499440" y="122120"/>
                  <a:pt x="45415" y="-3117"/>
                  <a:pt x="3434" y="21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フリーフォーム: 図形 2184">
            <a:extLst>
              <a:ext uri="{FF2B5EF4-FFF2-40B4-BE49-F238E27FC236}">
                <a16:creationId xmlns:a16="http://schemas.microsoft.com/office/drawing/2014/main" id="{7A9139E8-74CE-405E-8B51-C7C5CF59E87F}"/>
              </a:ext>
            </a:extLst>
          </p:cNvPr>
          <p:cNvSpPr/>
          <p:nvPr/>
        </p:nvSpPr>
        <p:spPr>
          <a:xfrm>
            <a:off x="3132595" y="8286694"/>
            <a:ext cx="547782" cy="179799"/>
          </a:xfrm>
          <a:custGeom>
            <a:avLst/>
            <a:gdLst>
              <a:gd name="connsiteX0" fmla="*/ 72 w 547782"/>
              <a:gd name="connsiteY0" fmla="*/ 56 h 179799"/>
              <a:gd name="connsiteX1" fmla="*/ 268888 w 547782"/>
              <a:gd name="connsiteY1" fmla="*/ 173623 h 179799"/>
              <a:gd name="connsiteX2" fmla="*/ 546172 w 547782"/>
              <a:gd name="connsiteY2" fmla="*/ 143989 h 179799"/>
              <a:gd name="connsiteX3" fmla="*/ 378955 w 547782"/>
              <a:gd name="connsiteY3" fmla="*/ 173623 h 179799"/>
              <a:gd name="connsiteX4" fmla="*/ 294288 w 547782"/>
              <a:gd name="connsiteY4" fmla="*/ 154573 h 179799"/>
              <a:gd name="connsiteX5" fmla="*/ 72 w 547782"/>
              <a:gd name="connsiteY5" fmla="*/ 56 h 17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782" h="179799">
                <a:moveTo>
                  <a:pt x="72" y="56"/>
                </a:moveTo>
                <a:cubicBezTo>
                  <a:pt x="-4161" y="3231"/>
                  <a:pt x="177871" y="149634"/>
                  <a:pt x="268888" y="173623"/>
                </a:cubicBezTo>
                <a:cubicBezTo>
                  <a:pt x="359905" y="197612"/>
                  <a:pt x="527828" y="143989"/>
                  <a:pt x="546172" y="143989"/>
                </a:cubicBezTo>
                <a:cubicBezTo>
                  <a:pt x="564516" y="143989"/>
                  <a:pt x="420936" y="171859"/>
                  <a:pt x="378955" y="173623"/>
                </a:cubicBezTo>
                <a:cubicBezTo>
                  <a:pt x="336974" y="175387"/>
                  <a:pt x="355671" y="181737"/>
                  <a:pt x="294288" y="154573"/>
                </a:cubicBezTo>
                <a:cubicBezTo>
                  <a:pt x="232905" y="127409"/>
                  <a:pt x="4305" y="-3119"/>
                  <a:pt x="72" y="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フリーフォーム: 図形 2185">
            <a:extLst>
              <a:ext uri="{FF2B5EF4-FFF2-40B4-BE49-F238E27FC236}">
                <a16:creationId xmlns:a16="http://schemas.microsoft.com/office/drawing/2014/main" id="{3DA707A4-2F1B-4584-AA1C-3D759F5D8303}"/>
              </a:ext>
            </a:extLst>
          </p:cNvPr>
          <p:cNvSpPr/>
          <p:nvPr/>
        </p:nvSpPr>
        <p:spPr>
          <a:xfrm>
            <a:off x="3941197" y="8584672"/>
            <a:ext cx="48720" cy="263491"/>
          </a:xfrm>
          <a:custGeom>
            <a:avLst/>
            <a:gdLst>
              <a:gd name="connsiteX0" fmla="*/ 31786 w 48720"/>
              <a:gd name="connsiteY0" fmla="*/ 528 h 263491"/>
              <a:gd name="connsiteX1" fmla="*/ 16970 w 48720"/>
              <a:gd name="connsiteY1" fmla="*/ 106361 h 263491"/>
              <a:gd name="connsiteX2" fmla="*/ 48720 w 48720"/>
              <a:gd name="connsiteY2" fmla="*/ 262995 h 263491"/>
              <a:gd name="connsiteX3" fmla="*/ 16970 w 48720"/>
              <a:gd name="connsiteY3" fmla="*/ 152928 h 263491"/>
              <a:gd name="connsiteX4" fmla="*/ 36 w 48720"/>
              <a:gd name="connsiteY4" fmla="*/ 68261 h 263491"/>
              <a:gd name="connsiteX5" fmla="*/ 31786 w 48720"/>
              <a:gd name="connsiteY5" fmla="*/ 528 h 26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20" h="263491">
                <a:moveTo>
                  <a:pt x="31786" y="528"/>
                </a:moveTo>
                <a:cubicBezTo>
                  <a:pt x="34608" y="6878"/>
                  <a:pt x="14148" y="62617"/>
                  <a:pt x="16970" y="106361"/>
                </a:cubicBezTo>
                <a:cubicBezTo>
                  <a:pt x="19792" y="150105"/>
                  <a:pt x="48720" y="255234"/>
                  <a:pt x="48720" y="262995"/>
                </a:cubicBezTo>
                <a:cubicBezTo>
                  <a:pt x="48720" y="270756"/>
                  <a:pt x="25084" y="185384"/>
                  <a:pt x="16970" y="152928"/>
                </a:cubicBezTo>
                <a:cubicBezTo>
                  <a:pt x="8856" y="120472"/>
                  <a:pt x="-669" y="89780"/>
                  <a:pt x="36" y="68261"/>
                </a:cubicBezTo>
                <a:cubicBezTo>
                  <a:pt x="741" y="46742"/>
                  <a:pt x="28964" y="-5822"/>
                  <a:pt x="31786" y="5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フリーフォーム: 図形 2186">
            <a:extLst>
              <a:ext uri="{FF2B5EF4-FFF2-40B4-BE49-F238E27FC236}">
                <a16:creationId xmlns:a16="http://schemas.microsoft.com/office/drawing/2014/main" id="{6012D90E-2484-45BC-B4FC-4CAFD0964DCE}"/>
              </a:ext>
            </a:extLst>
          </p:cNvPr>
          <p:cNvSpPr/>
          <p:nvPr/>
        </p:nvSpPr>
        <p:spPr>
          <a:xfrm>
            <a:off x="3513243" y="8886623"/>
            <a:ext cx="460751" cy="259702"/>
          </a:xfrm>
          <a:custGeom>
            <a:avLst/>
            <a:gdLst>
              <a:gd name="connsiteX0" fmla="*/ 2540 w 460751"/>
              <a:gd name="connsiteY0" fmla="*/ 3377 h 259702"/>
              <a:gd name="connsiteX1" fmla="*/ 250190 w 460751"/>
              <a:gd name="connsiteY1" fmla="*/ 96510 h 259702"/>
              <a:gd name="connsiteX2" fmla="*/ 432224 w 460751"/>
              <a:gd name="connsiteY2" fmla="*/ 251027 h 259702"/>
              <a:gd name="connsiteX3" fmla="*/ 415290 w 460751"/>
              <a:gd name="connsiteY3" fmla="*/ 215044 h 259702"/>
              <a:gd name="connsiteX4" fmla="*/ 2540 w 460751"/>
              <a:gd name="connsiteY4" fmla="*/ 3377 h 25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751" h="259702">
                <a:moveTo>
                  <a:pt x="2540" y="3377"/>
                </a:moveTo>
                <a:cubicBezTo>
                  <a:pt x="-24977" y="-16379"/>
                  <a:pt x="178576" y="55235"/>
                  <a:pt x="250190" y="96510"/>
                </a:cubicBezTo>
                <a:cubicBezTo>
                  <a:pt x="321804" y="137785"/>
                  <a:pt x="404707" y="231271"/>
                  <a:pt x="432224" y="251027"/>
                </a:cubicBezTo>
                <a:cubicBezTo>
                  <a:pt x="459741" y="270783"/>
                  <a:pt x="486198" y="255966"/>
                  <a:pt x="415290" y="215044"/>
                </a:cubicBezTo>
                <a:cubicBezTo>
                  <a:pt x="344382" y="174122"/>
                  <a:pt x="30057" y="23133"/>
                  <a:pt x="2540" y="33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: 図形 2187">
            <a:extLst>
              <a:ext uri="{FF2B5EF4-FFF2-40B4-BE49-F238E27FC236}">
                <a16:creationId xmlns:a16="http://schemas.microsoft.com/office/drawing/2014/main" id="{1E5E03C0-B05F-4737-9FAF-D743A580FD73}"/>
              </a:ext>
            </a:extLst>
          </p:cNvPr>
          <p:cNvSpPr/>
          <p:nvPr/>
        </p:nvSpPr>
        <p:spPr>
          <a:xfrm>
            <a:off x="5286119" y="8626024"/>
            <a:ext cx="189201" cy="158859"/>
          </a:xfrm>
          <a:custGeom>
            <a:avLst/>
            <a:gdLst>
              <a:gd name="connsiteX0" fmla="*/ 256 w 189201"/>
              <a:gd name="connsiteY0" fmla="*/ 451 h 158859"/>
              <a:gd name="connsiteX1" fmla="*/ 95506 w 189201"/>
              <a:gd name="connsiteY1" fmla="*/ 63951 h 158859"/>
              <a:gd name="connsiteX2" fmla="*/ 135194 w 189201"/>
              <a:gd name="connsiteY2" fmla="*/ 132214 h 158859"/>
              <a:gd name="connsiteX3" fmla="*/ 189169 w 189201"/>
              <a:gd name="connsiteY3" fmla="*/ 157614 h 158859"/>
              <a:gd name="connsiteX4" fmla="*/ 127256 w 189201"/>
              <a:gd name="connsiteY4" fmla="*/ 97289 h 158859"/>
              <a:gd name="connsiteX5" fmla="*/ 256 w 189201"/>
              <a:gd name="connsiteY5" fmla="*/ 451 h 15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01" h="158859">
                <a:moveTo>
                  <a:pt x="256" y="451"/>
                </a:moveTo>
                <a:cubicBezTo>
                  <a:pt x="-5036" y="-5105"/>
                  <a:pt x="73016" y="41991"/>
                  <a:pt x="95506" y="63951"/>
                </a:cubicBezTo>
                <a:cubicBezTo>
                  <a:pt x="117996" y="85911"/>
                  <a:pt x="119584" y="116604"/>
                  <a:pt x="135194" y="132214"/>
                </a:cubicBezTo>
                <a:cubicBezTo>
                  <a:pt x="150804" y="147824"/>
                  <a:pt x="190492" y="163435"/>
                  <a:pt x="189169" y="157614"/>
                </a:cubicBezTo>
                <a:cubicBezTo>
                  <a:pt x="187846" y="151793"/>
                  <a:pt x="127256" y="97289"/>
                  <a:pt x="127256" y="97289"/>
                </a:cubicBezTo>
                <a:cubicBezTo>
                  <a:pt x="102121" y="73212"/>
                  <a:pt x="5548" y="6007"/>
                  <a:pt x="256" y="4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: 図形 2188">
            <a:extLst>
              <a:ext uri="{FF2B5EF4-FFF2-40B4-BE49-F238E27FC236}">
                <a16:creationId xmlns:a16="http://schemas.microsoft.com/office/drawing/2014/main" id="{CF912462-09CB-4113-9292-C0D5F9C5F771}"/>
              </a:ext>
            </a:extLst>
          </p:cNvPr>
          <p:cNvSpPr/>
          <p:nvPr/>
        </p:nvSpPr>
        <p:spPr>
          <a:xfrm>
            <a:off x="5306929" y="8640701"/>
            <a:ext cx="16111" cy="235044"/>
          </a:xfrm>
          <a:custGeom>
            <a:avLst/>
            <a:gdLst>
              <a:gd name="connsiteX0" fmla="*/ 9609 w 16111"/>
              <a:gd name="connsiteY0" fmla="*/ 62 h 235044"/>
              <a:gd name="connsiteX1" fmla="*/ 84 w 16111"/>
              <a:gd name="connsiteY1" fmla="*/ 88962 h 235044"/>
              <a:gd name="connsiteX2" fmla="*/ 15959 w 16111"/>
              <a:gd name="connsiteY2" fmla="*/ 235012 h 235044"/>
              <a:gd name="connsiteX3" fmla="*/ 8021 w 16111"/>
              <a:gd name="connsiteY3" fmla="*/ 101662 h 235044"/>
              <a:gd name="connsiteX4" fmla="*/ 9609 w 16111"/>
              <a:gd name="connsiteY4" fmla="*/ 62 h 23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1" h="235044">
                <a:moveTo>
                  <a:pt x="9609" y="62"/>
                </a:moveTo>
                <a:cubicBezTo>
                  <a:pt x="8286" y="-2055"/>
                  <a:pt x="-974" y="49804"/>
                  <a:pt x="84" y="88962"/>
                </a:cubicBezTo>
                <a:cubicBezTo>
                  <a:pt x="1142" y="128120"/>
                  <a:pt x="14636" y="232895"/>
                  <a:pt x="15959" y="235012"/>
                </a:cubicBezTo>
                <a:cubicBezTo>
                  <a:pt x="17282" y="237129"/>
                  <a:pt x="9608" y="135793"/>
                  <a:pt x="8021" y="101662"/>
                </a:cubicBezTo>
                <a:cubicBezTo>
                  <a:pt x="6434" y="67531"/>
                  <a:pt x="10932" y="2179"/>
                  <a:pt x="9609" y="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: 図形 2189">
            <a:extLst>
              <a:ext uri="{FF2B5EF4-FFF2-40B4-BE49-F238E27FC236}">
                <a16:creationId xmlns:a16="http://schemas.microsoft.com/office/drawing/2014/main" id="{98779E79-426D-4416-80BD-E1647BE3DC77}"/>
              </a:ext>
            </a:extLst>
          </p:cNvPr>
          <p:cNvSpPr/>
          <p:nvPr/>
        </p:nvSpPr>
        <p:spPr>
          <a:xfrm>
            <a:off x="5668652" y="8523260"/>
            <a:ext cx="282937" cy="358669"/>
          </a:xfrm>
          <a:custGeom>
            <a:avLst/>
            <a:gdLst>
              <a:gd name="connsiteX0" fmla="*/ 13011 w 282937"/>
              <a:gd name="connsiteY0" fmla="*/ 28 h 358669"/>
              <a:gd name="connsiteX1" fmla="*/ 251136 w 282937"/>
              <a:gd name="connsiteY1" fmla="*/ 63528 h 358669"/>
              <a:gd name="connsiteX2" fmla="*/ 262248 w 282937"/>
              <a:gd name="connsiteY2" fmla="*/ 117503 h 358669"/>
              <a:gd name="connsiteX3" fmla="*/ 282886 w 282937"/>
              <a:gd name="connsiteY3" fmla="*/ 354040 h 358669"/>
              <a:gd name="connsiteX4" fmla="*/ 267011 w 282937"/>
              <a:gd name="connsiteY4" fmla="*/ 265140 h 358669"/>
              <a:gd name="connsiteX5" fmla="*/ 233673 w 282937"/>
              <a:gd name="connsiteY5" fmla="*/ 152428 h 358669"/>
              <a:gd name="connsiteX6" fmla="*/ 51111 w 282937"/>
              <a:gd name="connsiteY6" fmla="*/ 71465 h 358669"/>
              <a:gd name="connsiteX7" fmla="*/ 13011 w 282937"/>
              <a:gd name="connsiteY7" fmla="*/ 28 h 35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937" h="358669">
                <a:moveTo>
                  <a:pt x="13011" y="28"/>
                </a:moveTo>
                <a:cubicBezTo>
                  <a:pt x="46348" y="-1295"/>
                  <a:pt x="209597" y="43949"/>
                  <a:pt x="251136" y="63528"/>
                </a:cubicBezTo>
                <a:cubicBezTo>
                  <a:pt x="292675" y="83107"/>
                  <a:pt x="256956" y="69085"/>
                  <a:pt x="262248" y="117503"/>
                </a:cubicBezTo>
                <a:cubicBezTo>
                  <a:pt x="267540" y="165921"/>
                  <a:pt x="282092" y="329434"/>
                  <a:pt x="282886" y="354040"/>
                </a:cubicBezTo>
                <a:cubicBezTo>
                  <a:pt x="283680" y="378646"/>
                  <a:pt x="275213" y="298742"/>
                  <a:pt x="267011" y="265140"/>
                </a:cubicBezTo>
                <a:cubicBezTo>
                  <a:pt x="258809" y="231538"/>
                  <a:pt x="269656" y="184707"/>
                  <a:pt x="233673" y="152428"/>
                </a:cubicBezTo>
                <a:cubicBezTo>
                  <a:pt x="197690" y="120149"/>
                  <a:pt x="85242" y="92367"/>
                  <a:pt x="51111" y="71465"/>
                </a:cubicBezTo>
                <a:cubicBezTo>
                  <a:pt x="16980" y="50563"/>
                  <a:pt x="-20326" y="1351"/>
                  <a:pt x="13011" y="2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: 図形 2190">
            <a:extLst>
              <a:ext uri="{FF2B5EF4-FFF2-40B4-BE49-F238E27FC236}">
                <a16:creationId xmlns:a16="http://schemas.microsoft.com/office/drawing/2014/main" id="{8952A2D7-5CD7-46C3-BF08-80631A9B7377}"/>
              </a:ext>
            </a:extLst>
          </p:cNvPr>
          <p:cNvSpPr/>
          <p:nvPr/>
        </p:nvSpPr>
        <p:spPr>
          <a:xfrm>
            <a:off x="5468925" y="8832789"/>
            <a:ext cx="273263" cy="74631"/>
          </a:xfrm>
          <a:custGeom>
            <a:avLst/>
            <a:gdLst>
              <a:gd name="connsiteX0" fmla="*/ 13 w 273263"/>
              <a:gd name="connsiteY0" fmla="*/ 61 h 74631"/>
              <a:gd name="connsiteX1" fmla="*/ 103200 w 273263"/>
              <a:gd name="connsiteY1" fmla="*/ 69911 h 74631"/>
              <a:gd name="connsiteX2" fmla="*/ 254013 w 273263"/>
              <a:gd name="connsiteY2" fmla="*/ 66736 h 74631"/>
              <a:gd name="connsiteX3" fmla="*/ 254013 w 273263"/>
              <a:gd name="connsiteY3" fmla="*/ 54036 h 74631"/>
              <a:gd name="connsiteX4" fmla="*/ 96850 w 273263"/>
              <a:gd name="connsiteY4" fmla="*/ 57211 h 74631"/>
              <a:gd name="connsiteX5" fmla="*/ 13 w 273263"/>
              <a:gd name="connsiteY5" fmla="*/ 61 h 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263" h="74631">
                <a:moveTo>
                  <a:pt x="13" y="61"/>
                </a:moveTo>
                <a:cubicBezTo>
                  <a:pt x="1071" y="2178"/>
                  <a:pt x="60867" y="58799"/>
                  <a:pt x="103200" y="69911"/>
                </a:cubicBezTo>
                <a:cubicBezTo>
                  <a:pt x="145533" y="81023"/>
                  <a:pt x="228878" y="69382"/>
                  <a:pt x="254013" y="66736"/>
                </a:cubicBezTo>
                <a:cubicBezTo>
                  <a:pt x="279149" y="64090"/>
                  <a:pt x="280207" y="55624"/>
                  <a:pt x="254013" y="54036"/>
                </a:cubicBezTo>
                <a:cubicBezTo>
                  <a:pt x="227819" y="52449"/>
                  <a:pt x="134421" y="63561"/>
                  <a:pt x="96850" y="57211"/>
                </a:cubicBezTo>
                <a:cubicBezTo>
                  <a:pt x="59279" y="50861"/>
                  <a:pt x="-1045" y="-2056"/>
                  <a:pt x="13" y="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: 図形 2191">
            <a:extLst>
              <a:ext uri="{FF2B5EF4-FFF2-40B4-BE49-F238E27FC236}">
                <a16:creationId xmlns:a16="http://schemas.microsoft.com/office/drawing/2014/main" id="{2925227F-C551-4D31-80CE-33D3B07424C4}"/>
              </a:ext>
            </a:extLst>
          </p:cNvPr>
          <p:cNvSpPr/>
          <p:nvPr/>
        </p:nvSpPr>
        <p:spPr>
          <a:xfrm>
            <a:off x="5999907" y="8569320"/>
            <a:ext cx="19424" cy="106374"/>
          </a:xfrm>
          <a:custGeom>
            <a:avLst/>
            <a:gdLst>
              <a:gd name="connsiteX0" fmla="*/ 18306 w 19424"/>
              <a:gd name="connsiteY0" fmla="*/ 5 h 106374"/>
              <a:gd name="connsiteX1" fmla="*/ 843 w 19424"/>
              <a:gd name="connsiteY1" fmla="*/ 55568 h 106374"/>
              <a:gd name="connsiteX2" fmla="*/ 4018 w 19424"/>
              <a:gd name="connsiteY2" fmla="*/ 106368 h 106374"/>
              <a:gd name="connsiteX3" fmla="*/ 15131 w 19424"/>
              <a:gd name="connsiteY3" fmla="*/ 52393 h 106374"/>
              <a:gd name="connsiteX4" fmla="*/ 18306 w 19424"/>
              <a:gd name="connsiteY4" fmla="*/ 5 h 10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4" h="106374">
                <a:moveTo>
                  <a:pt x="18306" y="5"/>
                </a:moveTo>
                <a:cubicBezTo>
                  <a:pt x="15925" y="534"/>
                  <a:pt x="3224" y="37841"/>
                  <a:pt x="843" y="55568"/>
                </a:cubicBezTo>
                <a:cubicBezTo>
                  <a:pt x="-1538" y="73295"/>
                  <a:pt x="1637" y="106897"/>
                  <a:pt x="4018" y="106368"/>
                </a:cubicBezTo>
                <a:cubicBezTo>
                  <a:pt x="6399" y="105839"/>
                  <a:pt x="11162" y="68268"/>
                  <a:pt x="15131" y="52393"/>
                </a:cubicBezTo>
                <a:cubicBezTo>
                  <a:pt x="19100" y="36518"/>
                  <a:pt x="20687" y="-524"/>
                  <a:pt x="18306" y="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: 図形 2192">
            <a:extLst>
              <a:ext uri="{FF2B5EF4-FFF2-40B4-BE49-F238E27FC236}">
                <a16:creationId xmlns:a16="http://schemas.microsoft.com/office/drawing/2014/main" id="{EF2DE83A-56EB-424B-A218-A2E4F66C147B}"/>
              </a:ext>
            </a:extLst>
          </p:cNvPr>
          <p:cNvSpPr/>
          <p:nvPr/>
        </p:nvSpPr>
        <p:spPr>
          <a:xfrm>
            <a:off x="6024088" y="8614783"/>
            <a:ext cx="460964" cy="210868"/>
          </a:xfrm>
          <a:custGeom>
            <a:avLst/>
            <a:gdLst>
              <a:gd name="connsiteX0" fmla="*/ 475 w 460964"/>
              <a:gd name="connsiteY0" fmla="*/ 210130 h 210868"/>
              <a:gd name="connsiteX1" fmla="*/ 167162 w 460964"/>
              <a:gd name="connsiteY1" fmla="*/ 175205 h 210868"/>
              <a:gd name="connsiteX2" fmla="*/ 329087 w 460964"/>
              <a:gd name="connsiteY2" fmla="*/ 114880 h 210868"/>
              <a:gd name="connsiteX3" fmla="*/ 460850 w 460964"/>
              <a:gd name="connsiteY3" fmla="*/ 580 h 210868"/>
              <a:gd name="connsiteX4" fmla="*/ 349725 w 460964"/>
              <a:gd name="connsiteY4" fmla="*/ 73605 h 210868"/>
              <a:gd name="connsiteX5" fmla="*/ 221137 w 460964"/>
              <a:gd name="connsiteY5" fmla="*/ 143455 h 210868"/>
              <a:gd name="connsiteX6" fmla="*/ 475 w 460964"/>
              <a:gd name="connsiteY6" fmla="*/ 210130 h 2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964" h="210868">
                <a:moveTo>
                  <a:pt x="475" y="210130"/>
                </a:moveTo>
                <a:cubicBezTo>
                  <a:pt x="-8521" y="215422"/>
                  <a:pt x="112393" y="191080"/>
                  <a:pt x="167162" y="175205"/>
                </a:cubicBezTo>
                <a:cubicBezTo>
                  <a:pt x="221931" y="159330"/>
                  <a:pt x="280139" y="143984"/>
                  <a:pt x="329087" y="114880"/>
                </a:cubicBezTo>
                <a:cubicBezTo>
                  <a:pt x="378035" y="85776"/>
                  <a:pt x="457410" y="7459"/>
                  <a:pt x="460850" y="580"/>
                </a:cubicBezTo>
                <a:cubicBezTo>
                  <a:pt x="464290" y="-6299"/>
                  <a:pt x="389677" y="49792"/>
                  <a:pt x="349725" y="73605"/>
                </a:cubicBezTo>
                <a:cubicBezTo>
                  <a:pt x="309773" y="97418"/>
                  <a:pt x="274318" y="124670"/>
                  <a:pt x="221137" y="143455"/>
                </a:cubicBezTo>
                <a:cubicBezTo>
                  <a:pt x="167956" y="162240"/>
                  <a:pt x="9471" y="204838"/>
                  <a:pt x="475" y="2101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: 図形 2193">
            <a:extLst>
              <a:ext uri="{FF2B5EF4-FFF2-40B4-BE49-F238E27FC236}">
                <a16:creationId xmlns:a16="http://schemas.microsoft.com/office/drawing/2014/main" id="{7613E23D-C032-4DDA-A86B-929DD5A4B173}"/>
              </a:ext>
            </a:extLst>
          </p:cNvPr>
          <p:cNvSpPr/>
          <p:nvPr/>
        </p:nvSpPr>
        <p:spPr>
          <a:xfrm>
            <a:off x="5870487" y="8810622"/>
            <a:ext cx="209704" cy="223073"/>
          </a:xfrm>
          <a:custGeom>
            <a:avLst/>
            <a:gdLst>
              <a:gd name="connsiteX0" fmla="*/ 209638 w 209704"/>
              <a:gd name="connsiteY0" fmla="*/ 3 h 223073"/>
              <a:gd name="connsiteX1" fmla="*/ 182651 w 209704"/>
              <a:gd name="connsiteY1" fmla="*/ 101603 h 223073"/>
              <a:gd name="connsiteX2" fmla="*/ 125501 w 209704"/>
              <a:gd name="connsiteY2" fmla="*/ 122241 h 223073"/>
              <a:gd name="connsiteX3" fmla="*/ 92163 w 209704"/>
              <a:gd name="connsiteY3" fmla="*/ 150816 h 223073"/>
              <a:gd name="connsiteX4" fmla="*/ 1676 w 209704"/>
              <a:gd name="connsiteY4" fmla="*/ 222253 h 223073"/>
              <a:gd name="connsiteX5" fmla="*/ 179476 w 209704"/>
              <a:gd name="connsiteY5" fmla="*/ 98428 h 223073"/>
              <a:gd name="connsiteX6" fmla="*/ 209638 w 209704"/>
              <a:gd name="connsiteY6" fmla="*/ 3 h 2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704" h="223073">
                <a:moveTo>
                  <a:pt x="209638" y="3"/>
                </a:moveTo>
                <a:cubicBezTo>
                  <a:pt x="210167" y="532"/>
                  <a:pt x="196674" y="81230"/>
                  <a:pt x="182651" y="101603"/>
                </a:cubicBezTo>
                <a:cubicBezTo>
                  <a:pt x="168628" y="121976"/>
                  <a:pt x="140582" y="114039"/>
                  <a:pt x="125501" y="122241"/>
                </a:cubicBezTo>
                <a:cubicBezTo>
                  <a:pt x="110420" y="130443"/>
                  <a:pt x="112800" y="134147"/>
                  <a:pt x="92163" y="150816"/>
                </a:cubicBezTo>
                <a:cubicBezTo>
                  <a:pt x="71526" y="167485"/>
                  <a:pt x="-12876" y="230984"/>
                  <a:pt x="1676" y="222253"/>
                </a:cubicBezTo>
                <a:cubicBezTo>
                  <a:pt x="16228" y="213522"/>
                  <a:pt x="144022" y="134411"/>
                  <a:pt x="179476" y="98428"/>
                </a:cubicBezTo>
                <a:cubicBezTo>
                  <a:pt x="214930" y="62445"/>
                  <a:pt x="209109" y="-526"/>
                  <a:pt x="209638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: 図形 2194">
            <a:extLst>
              <a:ext uri="{FF2B5EF4-FFF2-40B4-BE49-F238E27FC236}">
                <a16:creationId xmlns:a16="http://schemas.microsoft.com/office/drawing/2014/main" id="{688971F1-3F6B-4D8E-9630-2067C8490458}"/>
              </a:ext>
            </a:extLst>
          </p:cNvPr>
          <p:cNvSpPr/>
          <p:nvPr/>
        </p:nvSpPr>
        <p:spPr>
          <a:xfrm>
            <a:off x="6434068" y="8415882"/>
            <a:ext cx="49898" cy="168004"/>
          </a:xfrm>
          <a:custGeom>
            <a:avLst/>
            <a:gdLst>
              <a:gd name="connsiteX0" fmla="*/ 70 w 49898"/>
              <a:gd name="connsiteY0" fmla="*/ 1043 h 168004"/>
              <a:gd name="connsiteX1" fmla="*/ 38170 w 49898"/>
              <a:gd name="connsiteY1" fmla="*/ 78831 h 168004"/>
              <a:gd name="connsiteX2" fmla="*/ 27057 w 49898"/>
              <a:gd name="connsiteY2" fmla="*/ 167731 h 168004"/>
              <a:gd name="connsiteX3" fmla="*/ 42932 w 49898"/>
              <a:gd name="connsiteY3" fmla="*/ 104231 h 168004"/>
              <a:gd name="connsiteX4" fmla="*/ 49282 w 49898"/>
              <a:gd name="connsiteY4" fmla="*/ 37556 h 168004"/>
              <a:gd name="connsiteX5" fmla="*/ 70 w 49898"/>
              <a:gd name="connsiteY5" fmla="*/ 1043 h 16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98" h="168004">
                <a:moveTo>
                  <a:pt x="70" y="1043"/>
                </a:moveTo>
                <a:cubicBezTo>
                  <a:pt x="-1782" y="7922"/>
                  <a:pt x="33672" y="51050"/>
                  <a:pt x="38170" y="78831"/>
                </a:cubicBezTo>
                <a:cubicBezTo>
                  <a:pt x="42668" y="106612"/>
                  <a:pt x="26263" y="163498"/>
                  <a:pt x="27057" y="167731"/>
                </a:cubicBezTo>
                <a:cubicBezTo>
                  <a:pt x="27851" y="171964"/>
                  <a:pt x="39228" y="125927"/>
                  <a:pt x="42932" y="104231"/>
                </a:cubicBezTo>
                <a:cubicBezTo>
                  <a:pt x="46636" y="82535"/>
                  <a:pt x="51663" y="52108"/>
                  <a:pt x="49282" y="37556"/>
                </a:cubicBezTo>
                <a:cubicBezTo>
                  <a:pt x="46901" y="23004"/>
                  <a:pt x="1922" y="-5836"/>
                  <a:pt x="70" y="10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: 図形 2195">
            <a:extLst>
              <a:ext uri="{FF2B5EF4-FFF2-40B4-BE49-F238E27FC236}">
                <a16:creationId xmlns:a16="http://schemas.microsoft.com/office/drawing/2014/main" id="{64E98627-FFE2-4870-93CC-C30B6537C1BA}"/>
              </a:ext>
            </a:extLst>
          </p:cNvPr>
          <p:cNvSpPr/>
          <p:nvPr/>
        </p:nvSpPr>
        <p:spPr>
          <a:xfrm>
            <a:off x="6309840" y="8557919"/>
            <a:ext cx="263426" cy="270192"/>
          </a:xfrm>
          <a:custGeom>
            <a:avLst/>
            <a:gdLst>
              <a:gd name="connsiteX0" fmla="*/ 473 w 263426"/>
              <a:gd name="connsiteY0" fmla="*/ 270169 h 270192"/>
              <a:gd name="connsiteX1" fmla="*/ 195735 w 263426"/>
              <a:gd name="connsiteY1" fmla="*/ 152694 h 270192"/>
              <a:gd name="connsiteX2" fmla="*/ 254473 w 263426"/>
              <a:gd name="connsiteY2" fmla="*/ 33631 h 270192"/>
              <a:gd name="connsiteX3" fmla="*/ 260823 w 263426"/>
              <a:gd name="connsiteY3" fmla="*/ 1881 h 270192"/>
              <a:gd name="connsiteX4" fmla="*/ 230660 w 263426"/>
              <a:gd name="connsiteY4" fmla="*/ 76494 h 270192"/>
              <a:gd name="connsiteX5" fmla="*/ 143348 w 263426"/>
              <a:gd name="connsiteY5" fmla="*/ 162219 h 270192"/>
              <a:gd name="connsiteX6" fmla="*/ 473 w 263426"/>
              <a:gd name="connsiteY6" fmla="*/ 270169 h 27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426" h="270192">
                <a:moveTo>
                  <a:pt x="473" y="270169"/>
                </a:moveTo>
                <a:cubicBezTo>
                  <a:pt x="9204" y="268581"/>
                  <a:pt x="153402" y="192117"/>
                  <a:pt x="195735" y="152694"/>
                </a:cubicBezTo>
                <a:cubicBezTo>
                  <a:pt x="238068" y="113271"/>
                  <a:pt x="243625" y="58766"/>
                  <a:pt x="254473" y="33631"/>
                </a:cubicBezTo>
                <a:cubicBezTo>
                  <a:pt x="265321" y="8496"/>
                  <a:pt x="264792" y="-5263"/>
                  <a:pt x="260823" y="1881"/>
                </a:cubicBezTo>
                <a:cubicBezTo>
                  <a:pt x="256854" y="9025"/>
                  <a:pt x="250239" y="49771"/>
                  <a:pt x="230660" y="76494"/>
                </a:cubicBezTo>
                <a:cubicBezTo>
                  <a:pt x="211081" y="103217"/>
                  <a:pt x="180390" y="133115"/>
                  <a:pt x="143348" y="162219"/>
                </a:cubicBezTo>
                <a:cubicBezTo>
                  <a:pt x="106306" y="191323"/>
                  <a:pt x="-8258" y="271757"/>
                  <a:pt x="473" y="270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: 図形 2196">
            <a:extLst>
              <a:ext uri="{FF2B5EF4-FFF2-40B4-BE49-F238E27FC236}">
                <a16:creationId xmlns:a16="http://schemas.microsoft.com/office/drawing/2014/main" id="{18B0C20A-ECEB-4B14-A168-16FF37142B27}"/>
              </a:ext>
            </a:extLst>
          </p:cNvPr>
          <p:cNvSpPr/>
          <p:nvPr/>
        </p:nvSpPr>
        <p:spPr>
          <a:xfrm>
            <a:off x="5273504" y="8917645"/>
            <a:ext cx="344783" cy="107688"/>
          </a:xfrm>
          <a:custGeom>
            <a:avLst/>
            <a:gdLst>
              <a:gd name="connsiteX0" fmla="*/ 171 w 344783"/>
              <a:gd name="connsiteY0" fmla="*/ 107293 h 107688"/>
              <a:gd name="connsiteX1" fmla="*/ 252584 w 344783"/>
              <a:gd name="connsiteY1" fmla="*/ 54905 h 107688"/>
              <a:gd name="connsiteX2" fmla="*/ 341484 w 344783"/>
              <a:gd name="connsiteY2" fmla="*/ 930 h 107688"/>
              <a:gd name="connsiteX3" fmla="*/ 293859 w 344783"/>
              <a:gd name="connsiteY3" fmla="*/ 26330 h 107688"/>
              <a:gd name="connsiteX4" fmla="*/ 171 w 344783"/>
              <a:gd name="connsiteY4" fmla="*/ 107293 h 10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783" h="107688">
                <a:moveTo>
                  <a:pt x="171" y="107293"/>
                </a:moveTo>
                <a:cubicBezTo>
                  <a:pt x="-6708" y="112055"/>
                  <a:pt x="195699" y="72632"/>
                  <a:pt x="252584" y="54905"/>
                </a:cubicBezTo>
                <a:cubicBezTo>
                  <a:pt x="309469" y="37178"/>
                  <a:pt x="341484" y="930"/>
                  <a:pt x="341484" y="930"/>
                </a:cubicBezTo>
                <a:cubicBezTo>
                  <a:pt x="348363" y="-3832"/>
                  <a:pt x="349421" y="10455"/>
                  <a:pt x="293859" y="26330"/>
                </a:cubicBezTo>
                <a:cubicBezTo>
                  <a:pt x="238297" y="42205"/>
                  <a:pt x="7050" y="102531"/>
                  <a:pt x="171" y="1072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: 図形 2197">
            <a:extLst>
              <a:ext uri="{FF2B5EF4-FFF2-40B4-BE49-F238E27FC236}">
                <a16:creationId xmlns:a16="http://schemas.microsoft.com/office/drawing/2014/main" id="{291B23AD-CB7B-48B6-9045-BE6E4B3F41F8}"/>
              </a:ext>
            </a:extLst>
          </p:cNvPr>
          <p:cNvSpPr/>
          <p:nvPr/>
        </p:nvSpPr>
        <p:spPr>
          <a:xfrm>
            <a:off x="5307526" y="8552495"/>
            <a:ext cx="654014" cy="449556"/>
          </a:xfrm>
          <a:custGeom>
            <a:avLst/>
            <a:gdLst>
              <a:gd name="connsiteX0" fmla="*/ 4249 w 654014"/>
              <a:gd name="connsiteY0" fmla="*/ 70805 h 449556"/>
              <a:gd name="connsiteX1" fmla="*/ 228087 w 654014"/>
              <a:gd name="connsiteY1" fmla="*/ 77155 h 449556"/>
              <a:gd name="connsiteX2" fmla="*/ 361437 w 654014"/>
              <a:gd name="connsiteY2" fmla="*/ 955 h 449556"/>
              <a:gd name="connsiteX3" fmla="*/ 432874 w 654014"/>
              <a:gd name="connsiteY3" fmla="*/ 39055 h 449556"/>
              <a:gd name="connsiteX4" fmla="*/ 605912 w 654014"/>
              <a:gd name="connsiteY4" fmla="*/ 107318 h 449556"/>
              <a:gd name="connsiteX5" fmla="*/ 651949 w 654014"/>
              <a:gd name="connsiteY5" fmla="*/ 248605 h 449556"/>
              <a:gd name="connsiteX6" fmla="*/ 555112 w 654014"/>
              <a:gd name="connsiteY6" fmla="*/ 313693 h 449556"/>
              <a:gd name="connsiteX7" fmla="*/ 439224 w 654014"/>
              <a:gd name="connsiteY7" fmla="*/ 418468 h 449556"/>
              <a:gd name="connsiteX8" fmla="*/ 270949 w 654014"/>
              <a:gd name="connsiteY8" fmla="*/ 448630 h 449556"/>
              <a:gd name="connsiteX9" fmla="*/ 450337 w 654014"/>
              <a:gd name="connsiteY9" fmla="*/ 391480 h 449556"/>
              <a:gd name="connsiteX10" fmla="*/ 404299 w 654014"/>
              <a:gd name="connsiteY10" fmla="*/ 321630 h 449556"/>
              <a:gd name="connsiteX11" fmla="*/ 240787 w 654014"/>
              <a:gd name="connsiteY11" fmla="*/ 285118 h 449556"/>
              <a:gd name="connsiteX12" fmla="*/ 91562 w 654014"/>
              <a:gd name="connsiteY12" fmla="*/ 135893 h 449556"/>
              <a:gd name="connsiteX13" fmla="*/ 4249 w 654014"/>
              <a:gd name="connsiteY13" fmla="*/ 70805 h 44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014" h="449556">
                <a:moveTo>
                  <a:pt x="4249" y="70805"/>
                </a:moveTo>
                <a:cubicBezTo>
                  <a:pt x="27003" y="61015"/>
                  <a:pt x="168556" y="88797"/>
                  <a:pt x="228087" y="77155"/>
                </a:cubicBezTo>
                <a:cubicBezTo>
                  <a:pt x="287618" y="65513"/>
                  <a:pt x="327306" y="7305"/>
                  <a:pt x="361437" y="955"/>
                </a:cubicBezTo>
                <a:cubicBezTo>
                  <a:pt x="395568" y="-5395"/>
                  <a:pt x="392128" y="21328"/>
                  <a:pt x="432874" y="39055"/>
                </a:cubicBezTo>
                <a:cubicBezTo>
                  <a:pt x="473620" y="56782"/>
                  <a:pt x="569400" y="72393"/>
                  <a:pt x="605912" y="107318"/>
                </a:cubicBezTo>
                <a:cubicBezTo>
                  <a:pt x="642424" y="142243"/>
                  <a:pt x="660416" y="214209"/>
                  <a:pt x="651949" y="248605"/>
                </a:cubicBezTo>
                <a:cubicBezTo>
                  <a:pt x="643482" y="283001"/>
                  <a:pt x="590566" y="285383"/>
                  <a:pt x="555112" y="313693"/>
                </a:cubicBezTo>
                <a:cubicBezTo>
                  <a:pt x="519658" y="342004"/>
                  <a:pt x="486585" y="395978"/>
                  <a:pt x="439224" y="418468"/>
                </a:cubicBezTo>
                <a:cubicBezTo>
                  <a:pt x="391863" y="440958"/>
                  <a:pt x="269097" y="453128"/>
                  <a:pt x="270949" y="448630"/>
                </a:cubicBezTo>
                <a:cubicBezTo>
                  <a:pt x="272801" y="444132"/>
                  <a:pt x="428112" y="412647"/>
                  <a:pt x="450337" y="391480"/>
                </a:cubicBezTo>
                <a:cubicBezTo>
                  <a:pt x="472562" y="370313"/>
                  <a:pt x="439224" y="339357"/>
                  <a:pt x="404299" y="321630"/>
                </a:cubicBezTo>
                <a:cubicBezTo>
                  <a:pt x="369374" y="303903"/>
                  <a:pt x="292910" y="316074"/>
                  <a:pt x="240787" y="285118"/>
                </a:cubicBezTo>
                <a:cubicBezTo>
                  <a:pt x="188664" y="254162"/>
                  <a:pt x="127281" y="168701"/>
                  <a:pt x="91562" y="135893"/>
                </a:cubicBezTo>
                <a:cubicBezTo>
                  <a:pt x="55843" y="103085"/>
                  <a:pt x="-18505" y="80595"/>
                  <a:pt x="4249" y="70805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: 図形 2198">
            <a:extLst>
              <a:ext uri="{FF2B5EF4-FFF2-40B4-BE49-F238E27FC236}">
                <a16:creationId xmlns:a16="http://schemas.microsoft.com/office/drawing/2014/main" id="{EE2662D8-ED74-46FD-9085-3F55737D15D0}"/>
              </a:ext>
            </a:extLst>
          </p:cNvPr>
          <p:cNvSpPr/>
          <p:nvPr/>
        </p:nvSpPr>
        <p:spPr>
          <a:xfrm>
            <a:off x="6713151" y="7966062"/>
            <a:ext cx="132899" cy="211483"/>
          </a:xfrm>
          <a:custGeom>
            <a:avLst/>
            <a:gdLst>
              <a:gd name="connsiteX0" fmla="*/ 387 w 132899"/>
              <a:gd name="connsiteY0" fmla="*/ 13 h 211483"/>
              <a:gd name="connsiteX1" fmla="*/ 106749 w 132899"/>
              <a:gd name="connsiteY1" fmla="*/ 171463 h 211483"/>
              <a:gd name="connsiteX2" fmla="*/ 127387 w 132899"/>
              <a:gd name="connsiteY2" fmla="*/ 211151 h 211483"/>
              <a:gd name="connsiteX3" fmla="*/ 25787 w 132899"/>
              <a:gd name="connsiteY3" fmla="*/ 188926 h 211483"/>
              <a:gd name="connsiteX4" fmla="*/ 68649 w 132899"/>
              <a:gd name="connsiteY4" fmla="*/ 161938 h 211483"/>
              <a:gd name="connsiteX5" fmla="*/ 387 w 132899"/>
              <a:gd name="connsiteY5" fmla="*/ 13 h 21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99" h="211483">
                <a:moveTo>
                  <a:pt x="387" y="13"/>
                </a:moveTo>
                <a:cubicBezTo>
                  <a:pt x="6737" y="1601"/>
                  <a:pt x="85582" y="136273"/>
                  <a:pt x="106749" y="171463"/>
                </a:cubicBezTo>
                <a:cubicBezTo>
                  <a:pt x="127916" y="206653"/>
                  <a:pt x="140881" y="208241"/>
                  <a:pt x="127387" y="211151"/>
                </a:cubicBezTo>
                <a:cubicBezTo>
                  <a:pt x="113893" y="214061"/>
                  <a:pt x="35577" y="197128"/>
                  <a:pt x="25787" y="188926"/>
                </a:cubicBezTo>
                <a:cubicBezTo>
                  <a:pt x="15997" y="180724"/>
                  <a:pt x="69443" y="189984"/>
                  <a:pt x="68649" y="161938"/>
                </a:cubicBezTo>
                <a:cubicBezTo>
                  <a:pt x="67855" y="133892"/>
                  <a:pt x="-5963" y="-1575"/>
                  <a:pt x="387" y="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: 図形 2199">
            <a:extLst>
              <a:ext uri="{FF2B5EF4-FFF2-40B4-BE49-F238E27FC236}">
                <a16:creationId xmlns:a16="http://schemas.microsoft.com/office/drawing/2014/main" id="{F12748FC-5DCE-41A7-8E8E-9D420184C495}"/>
              </a:ext>
            </a:extLst>
          </p:cNvPr>
          <p:cNvSpPr/>
          <p:nvPr/>
        </p:nvSpPr>
        <p:spPr>
          <a:xfrm>
            <a:off x="6501610" y="7996235"/>
            <a:ext cx="220209" cy="107392"/>
          </a:xfrm>
          <a:custGeom>
            <a:avLst/>
            <a:gdLst>
              <a:gd name="connsiteX0" fmla="*/ 218278 w 220209"/>
              <a:gd name="connsiteY0" fmla="*/ 3 h 107392"/>
              <a:gd name="connsiteX1" fmla="*/ 118265 w 220209"/>
              <a:gd name="connsiteY1" fmla="*/ 73028 h 107392"/>
              <a:gd name="connsiteX2" fmla="*/ 790 w 220209"/>
              <a:gd name="connsiteY2" fmla="*/ 106365 h 107392"/>
              <a:gd name="connsiteX3" fmla="*/ 72228 w 220209"/>
              <a:gd name="connsiteY3" fmla="*/ 96840 h 107392"/>
              <a:gd name="connsiteX4" fmla="*/ 175415 w 220209"/>
              <a:gd name="connsiteY4" fmla="*/ 76203 h 107392"/>
              <a:gd name="connsiteX5" fmla="*/ 218278 w 220209"/>
              <a:gd name="connsiteY5" fmla="*/ 3 h 10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209" h="107392">
                <a:moveTo>
                  <a:pt x="218278" y="3"/>
                </a:moveTo>
                <a:cubicBezTo>
                  <a:pt x="208753" y="-526"/>
                  <a:pt x="154513" y="55301"/>
                  <a:pt x="118265" y="73028"/>
                </a:cubicBezTo>
                <a:cubicBezTo>
                  <a:pt x="82017" y="90755"/>
                  <a:pt x="8463" y="102396"/>
                  <a:pt x="790" y="106365"/>
                </a:cubicBezTo>
                <a:cubicBezTo>
                  <a:pt x="-6883" y="110334"/>
                  <a:pt x="43124" y="101867"/>
                  <a:pt x="72228" y="96840"/>
                </a:cubicBezTo>
                <a:cubicBezTo>
                  <a:pt x="101332" y="91813"/>
                  <a:pt x="150544" y="92078"/>
                  <a:pt x="175415" y="76203"/>
                </a:cubicBezTo>
                <a:cubicBezTo>
                  <a:pt x="200286" y="60328"/>
                  <a:pt x="227803" y="532"/>
                  <a:pt x="218278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: 図形 2200">
            <a:extLst>
              <a:ext uri="{FF2B5EF4-FFF2-40B4-BE49-F238E27FC236}">
                <a16:creationId xmlns:a16="http://schemas.microsoft.com/office/drawing/2014/main" id="{081E874C-2CEB-4F2D-A309-F534C1CAC12C}"/>
              </a:ext>
            </a:extLst>
          </p:cNvPr>
          <p:cNvSpPr/>
          <p:nvPr/>
        </p:nvSpPr>
        <p:spPr>
          <a:xfrm>
            <a:off x="5202084" y="8872068"/>
            <a:ext cx="865409" cy="243423"/>
          </a:xfrm>
          <a:custGeom>
            <a:avLst/>
            <a:gdLst>
              <a:gd name="connsiteX0" fmla="*/ 154 w 865409"/>
              <a:gd name="connsiteY0" fmla="*/ 176682 h 243423"/>
              <a:gd name="connsiteX1" fmla="*/ 387504 w 865409"/>
              <a:gd name="connsiteY1" fmla="*/ 159220 h 243423"/>
              <a:gd name="connsiteX2" fmla="*/ 571654 w 865409"/>
              <a:gd name="connsiteY2" fmla="*/ 89370 h 243423"/>
              <a:gd name="connsiteX3" fmla="*/ 792316 w 865409"/>
              <a:gd name="connsiteY3" fmla="*/ 2057 h 243423"/>
              <a:gd name="connsiteX4" fmla="*/ 717704 w 865409"/>
              <a:gd name="connsiteY4" fmla="*/ 35395 h 243423"/>
              <a:gd name="connsiteX5" fmla="*/ 641504 w 865409"/>
              <a:gd name="connsiteY5" fmla="*/ 122707 h 243423"/>
              <a:gd name="connsiteX6" fmla="*/ 862166 w 865409"/>
              <a:gd name="connsiteY6" fmla="*/ 221132 h 243423"/>
              <a:gd name="connsiteX7" fmla="*/ 749454 w 865409"/>
              <a:gd name="connsiteY7" fmla="*/ 192557 h 243423"/>
              <a:gd name="connsiteX8" fmla="*/ 435129 w 865409"/>
              <a:gd name="connsiteY8" fmla="*/ 243357 h 243423"/>
              <a:gd name="connsiteX9" fmla="*/ 154 w 865409"/>
              <a:gd name="connsiteY9" fmla="*/ 176682 h 24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5409" h="243423">
                <a:moveTo>
                  <a:pt x="154" y="176682"/>
                </a:moveTo>
                <a:cubicBezTo>
                  <a:pt x="-7784" y="162659"/>
                  <a:pt x="292254" y="173772"/>
                  <a:pt x="387504" y="159220"/>
                </a:cubicBezTo>
                <a:cubicBezTo>
                  <a:pt x="482754" y="144668"/>
                  <a:pt x="571654" y="89370"/>
                  <a:pt x="571654" y="89370"/>
                </a:cubicBezTo>
                <a:lnTo>
                  <a:pt x="792316" y="2057"/>
                </a:lnTo>
                <a:cubicBezTo>
                  <a:pt x="816658" y="-6939"/>
                  <a:pt x="742839" y="15287"/>
                  <a:pt x="717704" y="35395"/>
                </a:cubicBezTo>
                <a:cubicBezTo>
                  <a:pt x="692569" y="55503"/>
                  <a:pt x="617427" y="91751"/>
                  <a:pt x="641504" y="122707"/>
                </a:cubicBezTo>
                <a:cubicBezTo>
                  <a:pt x="665581" y="153663"/>
                  <a:pt x="844174" y="209490"/>
                  <a:pt x="862166" y="221132"/>
                </a:cubicBezTo>
                <a:cubicBezTo>
                  <a:pt x="880158" y="232774"/>
                  <a:pt x="820627" y="188853"/>
                  <a:pt x="749454" y="192557"/>
                </a:cubicBezTo>
                <a:cubicBezTo>
                  <a:pt x="678281" y="196261"/>
                  <a:pt x="559219" y="245474"/>
                  <a:pt x="435129" y="243357"/>
                </a:cubicBezTo>
                <a:cubicBezTo>
                  <a:pt x="311039" y="241240"/>
                  <a:pt x="8092" y="190705"/>
                  <a:pt x="154" y="176682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: 図形 2201">
            <a:extLst>
              <a:ext uri="{FF2B5EF4-FFF2-40B4-BE49-F238E27FC236}">
                <a16:creationId xmlns:a16="http://schemas.microsoft.com/office/drawing/2014/main" id="{5EFE7E35-988B-4662-8FDE-B0AF28BF2338}"/>
              </a:ext>
            </a:extLst>
          </p:cNvPr>
          <p:cNvSpPr/>
          <p:nvPr/>
        </p:nvSpPr>
        <p:spPr>
          <a:xfrm>
            <a:off x="5873128" y="8700095"/>
            <a:ext cx="726256" cy="331217"/>
          </a:xfrm>
          <a:custGeom>
            <a:avLst/>
            <a:gdLst>
              <a:gd name="connsiteX0" fmla="*/ 726110 w 726256"/>
              <a:gd name="connsiteY0" fmla="*/ 4168 h 331217"/>
              <a:gd name="connsiteX1" fmla="*/ 430835 w 726256"/>
              <a:gd name="connsiteY1" fmla="*/ 53380 h 331217"/>
              <a:gd name="connsiteX2" fmla="*/ 230810 w 726256"/>
              <a:gd name="connsiteY2" fmla="*/ 139105 h 331217"/>
              <a:gd name="connsiteX3" fmla="*/ 143497 w 726256"/>
              <a:gd name="connsiteY3" fmla="*/ 247055 h 331217"/>
              <a:gd name="connsiteX4" fmla="*/ 622 w 726256"/>
              <a:gd name="connsiteY4" fmla="*/ 331193 h 331217"/>
              <a:gd name="connsiteX5" fmla="*/ 203822 w 726256"/>
              <a:gd name="connsiteY5" fmla="*/ 239118 h 331217"/>
              <a:gd name="connsiteX6" fmla="*/ 391147 w 726256"/>
              <a:gd name="connsiteY6" fmla="*/ 161330 h 331217"/>
              <a:gd name="connsiteX7" fmla="*/ 726110 w 726256"/>
              <a:gd name="connsiteY7" fmla="*/ 4168 h 3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256" h="331217">
                <a:moveTo>
                  <a:pt x="726110" y="4168"/>
                </a:moveTo>
                <a:cubicBezTo>
                  <a:pt x="732725" y="-13824"/>
                  <a:pt x="513385" y="30891"/>
                  <a:pt x="430835" y="53380"/>
                </a:cubicBezTo>
                <a:cubicBezTo>
                  <a:pt x="348285" y="75869"/>
                  <a:pt x="278700" y="106826"/>
                  <a:pt x="230810" y="139105"/>
                </a:cubicBezTo>
                <a:cubicBezTo>
                  <a:pt x="182920" y="171384"/>
                  <a:pt x="181862" y="215040"/>
                  <a:pt x="143497" y="247055"/>
                </a:cubicBezTo>
                <a:cubicBezTo>
                  <a:pt x="105132" y="279070"/>
                  <a:pt x="-9432" y="332516"/>
                  <a:pt x="622" y="331193"/>
                </a:cubicBezTo>
                <a:cubicBezTo>
                  <a:pt x="10676" y="329870"/>
                  <a:pt x="138734" y="267429"/>
                  <a:pt x="203822" y="239118"/>
                </a:cubicBezTo>
                <a:cubicBezTo>
                  <a:pt x="268909" y="210808"/>
                  <a:pt x="303305" y="200224"/>
                  <a:pt x="391147" y="161330"/>
                </a:cubicBezTo>
                <a:cubicBezTo>
                  <a:pt x="478989" y="122436"/>
                  <a:pt x="719495" y="22160"/>
                  <a:pt x="726110" y="4168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: 図形 2202">
            <a:extLst>
              <a:ext uri="{FF2B5EF4-FFF2-40B4-BE49-F238E27FC236}">
                <a16:creationId xmlns:a16="http://schemas.microsoft.com/office/drawing/2014/main" id="{3B13B56B-29EF-456E-8169-57B5B1BF59A2}"/>
              </a:ext>
            </a:extLst>
          </p:cNvPr>
          <p:cNvSpPr/>
          <p:nvPr/>
        </p:nvSpPr>
        <p:spPr>
          <a:xfrm>
            <a:off x="5184582" y="9063393"/>
            <a:ext cx="846160" cy="155069"/>
          </a:xfrm>
          <a:custGeom>
            <a:avLst/>
            <a:gdLst>
              <a:gd name="connsiteX0" fmla="*/ 1251 w 846160"/>
              <a:gd name="connsiteY0" fmla="*/ 174 h 155069"/>
              <a:gd name="connsiteX1" fmla="*/ 354735 w 846160"/>
              <a:gd name="connsiteY1" fmla="*/ 118707 h 155069"/>
              <a:gd name="connsiteX2" fmla="*/ 629901 w 846160"/>
              <a:gd name="connsiteY2" fmla="*/ 131407 h 155069"/>
              <a:gd name="connsiteX3" fmla="*/ 843685 w 846160"/>
              <a:gd name="connsiteY3" fmla="*/ 133524 h 155069"/>
              <a:gd name="connsiteX4" fmla="*/ 485968 w 846160"/>
              <a:gd name="connsiteY4" fmla="*/ 148340 h 155069"/>
              <a:gd name="connsiteX5" fmla="*/ 1251 w 846160"/>
              <a:gd name="connsiteY5" fmla="*/ 174 h 15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160" h="155069">
                <a:moveTo>
                  <a:pt x="1251" y="174"/>
                </a:moveTo>
                <a:cubicBezTo>
                  <a:pt x="-20621" y="-4765"/>
                  <a:pt x="249960" y="96835"/>
                  <a:pt x="354735" y="118707"/>
                </a:cubicBezTo>
                <a:cubicBezTo>
                  <a:pt x="459510" y="140579"/>
                  <a:pt x="548409" y="128938"/>
                  <a:pt x="629901" y="131407"/>
                </a:cubicBezTo>
                <a:cubicBezTo>
                  <a:pt x="711393" y="133877"/>
                  <a:pt x="867674" y="130702"/>
                  <a:pt x="843685" y="133524"/>
                </a:cubicBezTo>
                <a:cubicBezTo>
                  <a:pt x="819696" y="136346"/>
                  <a:pt x="630254" y="168801"/>
                  <a:pt x="485968" y="148340"/>
                </a:cubicBezTo>
                <a:cubicBezTo>
                  <a:pt x="341682" y="127879"/>
                  <a:pt x="23123" y="5113"/>
                  <a:pt x="1251" y="1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: 図形 2203">
            <a:extLst>
              <a:ext uri="{FF2B5EF4-FFF2-40B4-BE49-F238E27FC236}">
                <a16:creationId xmlns:a16="http://schemas.microsoft.com/office/drawing/2014/main" id="{61A5D29C-5C75-468F-BD02-5814A2D68BBC}"/>
              </a:ext>
            </a:extLst>
          </p:cNvPr>
          <p:cNvSpPr/>
          <p:nvPr/>
        </p:nvSpPr>
        <p:spPr>
          <a:xfrm>
            <a:off x="5192179" y="9105561"/>
            <a:ext cx="1170944" cy="170396"/>
          </a:xfrm>
          <a:custGeom>
            <a:avLst/>
            <a:gdLst>
              <a:gd name="connsiteX0" fmla="*/ 4 w 1170944"/>
              <a:gd name="connsiteY0" fmla="*/ 23622 h 170396"/>
              <a:gd name="connsiteX1" fmla="*/ 368304 w 1170944"/>
              <a:gd name="connsiteY1" fmla="*/ 150622 h 170396"/>
              <a:gd name="connsiteX2" fmla="*/ 730254 w 1170944"/>
              <a:gd name="connsiteY2" fmla="*/ 150622 h 170396"/>
              <a:gd name="connsiteX3" fmla="*/ 929221 w 1170944"/>
              <a:gd name="connsiteY3" fmla="*/ 133689 h 170396"/>
              <a:gd name="connsiteX4" fmla="*/ 1168404 w 1170944"/>
              <a:gd name="connsiteY4" fmla="*/ 339 h 170396"/>
              <a:gd name="connsiteX5" fmla="*/ 1009654 w 1170944"/>
              <a:gd name="connsiteY5" fmla="*/ 97706 h 170396"/>
              <a:gd name="connsiteX6" fmla="*/ 361954 w 1170944"/>
              <a:gd name="connsiteY6" fmla="*/ 169672 h 170396"/>
              <a:gd name="connsiteX7" fmla="*/ 4 w 1170944"/>
              <a:gd name="connsiteY7" fmla="*/ 23622 h 17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944" h="170396">
                <a:moveTo>
                  <a:pt x="4" y="23622"/>
                </a:moveTo>
                <a:cubicBezTo>
                  <a:pt x="1062" y="20447"/>
                  <a:pt x="246596" y="129455"/>
                  <a:pt x="368304" y="150622"/>
                </a:cubicBezTo>
                <a:cubicBezTo>
                  <a:pt x="490012" y="171789"/>
                  <a:pt x="636768" y="153444"/>
                  <a:pt x="730254" y="150622"/>
                </a:cubicBezTo>
                <a:cubicBezTo>
                  <a:pt x="823740" y="147800"/>
                  <a:pt x="856196" y="158736"/>
                  <a:pt x="929221" y="133689"/>
                </a:cubicBezTo>
                <a:cubicBezTo>
                  <a:pt x="1002246" y="108642"/>
                  <a:pt x="1154999" y="6336"/>
                  <a:pt x="1168404" y="339"/>
                </a:cubicBezTo>
                <a:cubicBezTo>
                  <a:pt x="1181809" y="-5658"/>
                  <a:pt x="1144062" y="69484"/>
                  <a:pt x="1009654" y="97706"/>
                </a:cubicBezTo>
                <a:cubicBezTo>
                  <a:pt x="875246" y="125928"/>
                  <a:pt x="531993" y="177080"/>
                  <a:pt x="361954" y="169672"/>
                </a:cubicBezTo>
                <a:cubicBezTo>
                  <a:pt x="191915" y="162264"/>
                  <a:pt x="-1054" y="26797"/>
                  <a:pt x="4" y="236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: 図形 2204">
            <a:extLst>
              <a:ext uri="{FF2B5EF4-FFF2-40B4-BE49-F238E27FC236}">
                <a16:creationId xmlns:a16="http://schemas.microsoft.com/office/drawing/2014/main" id="{90E11AA2-C18B-4F0C-A68D-9094A229638C}"/>
              </a:ext>
            </a:extLst>
          </p:cNvPr>
          <p:cNvSpPr/>
          <p:nvPr/>
        </p:nvSpPr>
        <p:spPr>
          <a:xfrm>
            <a:off x="5579312" y="9228599"/>
            <a:ext cx="864836" cy="118601"/>
          </a:xfrm>
          <a:custGeom>
            <a:avLst/>
            <a:gdLst>
              <a:gd name="connsiteX0" fmla="*/ 221 w 864836"/>
              <a:gd name="connsiteY0" fmla="*/ 82618 h 118601"/>
              <a:gd name="connsiteX1" fmla="*/ 423555 w 864836"/>
              <a:gd name="connsiteY1" fmla="*/ 118601 h 118601"/>
              <a:gd name="connsiteX2" fmla="*/ 618288 w 864836"/>
              <a:gd name="connsiteY2" fmla="*/ 82618 h 118601"/>
              <a:gd name="connsiteX3" fmla="*/ 859588 w 864836"/>
              <a:gd name="connsiteY3" fmla="*/ 68 h 118601"/>
              <a:gd name="connsiteX4" fmla="*/ 372755 w 864836"/>
              <a:gd name="connsiteY4" fmla="*/ 97434 h 118601"/>
              <a:gd name="connsiteX5" fmla="*/ 221 w 864836"/>
              <a:gd name="connsiteY5" fmla="*/ 82618 h 11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836" h="118601">
                <a:moveTo>
                  <a:pt x="221" y="82618"/>
                </a:moveTo>
                <a:cubicBezTo>
                  <a:pt x="8688" y="86146"/>
                  <a:pt x="320544" y="118601"/>
                  <a:pt x="423555" y="118601"/>
                </a:cubicBezTo>
                <a:cubicBezTo>
                  <a:pt x="526566" y="118601"/>
                  <a:pt x="545616" y="102373"/>
                  <a:pt x="618288" y="82618"/>
                </a:cubicBezTo>
                <a:cubicBezTo>
                  <a:pt x="690960" y="62863"/>
                  <a:pt x="900510" y="-2401"/>
                  <a:pt x="859588" y="68"/>
                </a:cubicBezTo>
                <a:cubicBezTo>
                  <a:pt x="818666" y="2537"/>
                  <a:pt x="517747" y="82970"/>
                  <a:pt x="372755" y="97434"/>
                </a:cubicBezTo>
                <a:cubicBezTo>
                  <a:pt x="227763" y="111898"/>
                  <a:pt x="-8246" y="79090"/>
                  <a:pt x="221" y="826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: 図形 2205">
            <a:extLst>
              <a:ext uri="{FF2B5EF4-FFF2-40B4-BE49-F238E27FC236}">
                <a16:creationId xmlns:a16="http://schemas.microsoft.com/office/drawing/2014/main" id="{DF770A6D-FF81-49A2-A80B-F23A8EF72344}"/>
              </a:ext>
            </a:extLst>
          </p:cNvPr>
          <p:cNvSpPr/>
          <p:nvPr/>
        </p:nvSpPr>
        <p:spPr>
          <a:xfrm>
            <a:off x="5359073" y="9366234"/>
            <a:ext cx="614690" cy="144381"/>
          </a:xfrm>
          <a:custGeom>
            <a:avLst/>
            <a:gdLst>
              <a:gd name="connsiteX0" fmla="*/ 327 w 614690"/>
              <a:gd name="connsiteY0" fmla="*/ 16 h 144381"/>
              <a:gd name="connsiteX1" fmla="*/ 324177 w 614690"/>
              <a:gd name="connsiteY1" fmla="*/ 120666 h 144381"/>
              <a:gd name="connsiteX2" fmla="*/ 614160 w 614690"/>
              <a:gd name="connsiteY2" fmla="*/ 143949 h 144381"/>
              <a:gd name="connsiteX3" fmla="*/ 385560 w 614690"/>
              <a:gd name="connsiteY3" fmla="*/ 112199 h 144381"/>
              <a:gd name="connsiteX4" fmla="*/ 327 w 614690"/>
              <a:gd name="connsiteY4" fmla="*/ 16 h 14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690" h="144381">
                <a:moveTo>
                  <a:pt x="327" y="16"/>
                </a:moveTo>
                <a:cubicBezTo>
                  <a:pt x="-9903" y="1427"/>
                  <a:pt x="221872" y="96677"/>
                  <a:pt x="324177" y="120666"/>
                </a:cubicBezTo>
                <a:cubicBezTo>
                  <a:pt x="426482" y="144655"/>
                  <a:pt x="603930" y="145360"/>
                  <a:pt x="614160" y="143949"/>
                </a:cubicBezTo>
                <a:cubicBezTo>
                  <a:pt x="624390" y="142538"/>
                  <a:pt x="484338" y="137599"/>
                  <a:pt x="385560" y="112199"/>
                </a:cubicBezTo>
                <a:cubicBezTo>
                  <a:pt x="286782" y="86799"/>
                  <a:pt x="10557" y="-1395"/>
                  <a:pt x="327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: 図形 2206">
            <a:extLst>
              <a:ext uri="{FF2B5EF4-FFF2-40B4-BE49-F238E27FC236}">
                <a16:creationId xmlns:a16="http://schemas.microsoft.com/office/drawing/2014/main" id="{1660ECB8-22FD-4033-8B67-7B9A4826CB4E}"/>
              </a:ext>
            </a:extLst>
          </p:cNvPr>
          <p:cNvSpPr/>
          <p:nvPr/>
        </p:nvSpPr>
        <p:spPr>
          <a:xfrm>
            <a:off x="5162666" y="9026955"/>
            <a:ext cx="377818" cy="1457036"/>
          </a:xfrm>
          <a:custGeom>
            <a:avLst/>
            <a:gdLst>
              <a:gd name="connsiteX0" fmla="*/ 9409 w 377818"/>
              <a:gd name="connsiteY0" fmla="*/ 34495 h 1457036"/>
              <a:gd name="connsiteX1" fmla="*/ 209434 w 377818"/>
              <a:gd name="connsiteY1" fmla="*/ 371045 h 1457036"/>
              <a:gd name="connsiteX2" fmla="*/ 291984 w 377818"/>
              <a:gd name="connsiteY2" fmla="*/ 882220 h 1457036"/>
              <a:gd name="connsiteX3" fmla="*/ 361834 w 377818"/>
              <a:gd name="connsiteY3" fmla="*/ 1428320 h 1457036"/>
              <a:gd name="connsiteX4" fmla="*/ 349134 w 377818"/>
              <a:gd name="connsiteY4" fmla="*/ 1364820 h 1457036"/>
              <a:gd name="connsiteX5" fmla="*/ 66559 w 377818"/>
              <a:gd name="connsiteY5" fmla="*/ 1228295 h 1457036"/>
              <a:gd name="connsiteX6" fmla="*/ 9409 w 377818"/>
              <a:gd name="connsiteY6" fmla="*/ 34495 h 145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818" h="1457036">
                <a:moveTo>
                  <a:pt x="9409" y="34495"/>
                </a:moveTo>
                <a:cubicBezTo>
                  <a:pt x="33221" y="-108380"/>
                  <a:pt x="162338" y="229758"/>
                  <a:pt x="209434" y="371045"/>
                </a:cubicBezTo>
                <a:cubicBezTo>
                  <a:pt x="256530" y="512333"/>
                  <a:pt x="266584" y="706007"/>
                  <a:pt x="291984" y="882220"/>
                </a:cubicBezTo>
                <a:cubicBezTo>
                  <a:pt x="317384" y="1058433"/>
                  <a:pt x="352309" y="1347887"/>
                  <a:pt x="361834" y="1428320"/>
                </a:cubicBezTo>
                <a:cubicBezTo>
                  <a:pt x="371359" y="1508753"/>
                  <a:pt x="398347" y="1398158"/>
                  <a:pt x="349134" y="1364820"/>
                </a:cubicBezTo>
                <a:cubicBezTo>
                  <a:pt x="299921" y="1331482"/>
                  <a:pt x="125297" y="1446312"/>
                  <a:pt x="66559" y="1228295"/>
                </a:cubicBezTo>
                <a:cubicBezTo>
                  <a:pt x="7821" y="1010278"/>
                  <a:pt x="-14403" y="177370"/>
                  <a:pt x="9409" y="34495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: 図形 2207">
            <a:extLst>
              <a:ext uri="{FF2B5EF4-FFF2-40B4-BE49-F238E27FC236}">
                <a16:creationId xmlns:a16="http://schemas.microsoft.com/office/drawing/2014/main" id="{55555DFB-7AD3-4A76-91FF-37A72C101D25}"/>
              </a:ext>
            </a:extLst>
          </p:cNvPr>
          <p:cNvSpPr/>
          <p:nvPr/>
        </p:nvSpPr>
        <p:spPr>
          <a:xfrm>
            <a:off x="6001170" y="6641615"/>
            <a:ext cx="129385" cy="524832"/>
          </a:xfrm>
          <a:custGeom>
            <a:avLst/>
            <a:gdLst>
              <a:gd name="connsiteX0" fmla="*/ 128697 w 129385"/>
              <a:gd name="connsiteY0" fmla="*/ 485 h 524832"/>
              <a:gd name="connsiteX1" fmla="*/ 56730 w 129385"/>
              <a:gd name="connsiteY1" fmla="*/ 449218 h 524832"/>
              <a:gd name="connsiteX2" fmla="*/ 10163 w 129385"/>
              <a:gd name="connsiteY2" fmla="*/ 516952 h 524832"/>
              <a:gd name="connsiteX3" fmla="*/ 10163 w 129385"/>
              <a:gd name="connsiteY3" fmla="*/ 364552 h 524832"/>
              <a:gd name="connsiteX4" fmla="*/ 128697 w 129385"/>
              <a:gd name="connsiteY4" fmla="*/ 485 h 52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385" h="524832">
                <a:moveTo>
                  <a:pt x="128697" y="485"/>
                </a:moveTo>
                <a:cubicBezTo>
                  <a:pt x="136458" y="14596"/>
                  <a:pt x="76486" y="363140"/>
                  <a:pt x="56730" y="449218"/>
                </a:cubicBezTo>
                <a:cubicBezTo>
                  <a:pt x="36974" y="535296"/>
                  <a:pt x="17924" y="531063"/>
                  <a:pt x="10163" y="516952"/>
                </a:cubicBezTo>
                <a:cubicBezTo>
                  <a:pt x="2402" y="502841"/>
                  <a:pt x="-8181" y="444985"/>
                  <a:pt x="10163" y="364552"/>
                </a:cubicBezTo>
                <a:cubicBezTo>
                  <a:pt x="28507" y="284119"/>
                  <a:pt x="120936" y="-13626"/>
                  <a:pt x="128697" y="4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: 図形 2208">
            <a:extLst>
              <a:ext uri="{FF2B5EF4-FFF2-40B4-BE49-F238E27FC236}">
                <a16:creationId xmlns:a16="http://schemas.microsoft.com/office/drawing/2014/main" id="{FE781539-4EA4-45E8-BA87-9D284309CBF0}"/>
              </a:ext>
            </a:extLst>
          </p:cNvPr>
          <p:cNvSpPr/>
          <p:nvPr/>
        </p:nvSpPr>
        <p:spPr>
          <a:xfrm>
            <a:off x="2698811" y="7695510"/>
            <a:ext cx="480422" cy="607315"/>
          </a:xfrm>
          <a:custGeom>
            <a:avLst/>
            <a:gdLst>
              <a:gd name="connsiteX0" fmla="*/ 6289 w 480422"/>
              <a:gd name="connsiteY0" fmla="*/ 690 h 607315"/>
              <a:gd name="connsiteX1" fmla="*/ 395756 w 480422"/>
              <a:gd name="connsiteY1" fmla="*/ 144623 h 607315"/>
              <a:gd name="connsiteX2" fmla="*/ 480422 w 480422"/>
              <a:gd name="connsiteY2" fmla="*/ 148857 h 607315"/>
              <a:gd name="connsiteX3" fmla="*/ 395756 w 480422"/>
              <a:gd name="connsiteY3" fmla="*/ 161557 h 607315"/>
              <a:gd name="connsiteX4" fmla="*/ 323789 w 480422"/>
              <a:gd name="connsiteY4" fmla="*/ 411323 h 607315"/>
              <a:gd name="connsiteX5" fmla="*/ 332256 w 480422"/>
              <a:gd name="connsiteY5" fmla="*/ 508690 h 607315"/>
              <a:gd name="connsiteX6" fmla="*/ 340722 w 480422"/>
              <a:gd name="connsiteY6" fmla="*/ 606057 h 607315"/>
              <a:gd name="connsiteX7" fmla="*/ 272989 w 480422"/>
              <a:gd name="connsiteY7" fmla="*/ 436723 h 607315"/>
              <a:gd name="connsiteX8" fmla="*/ 162922 w 480422"/>
              <a:gd name="connsiteY8" fmla="*/ 212357 h 607315"/>
              <a:gd name="connsiteX9" fmla="*/ 6289 w 480422"/>
              <a:gd name="connsiteY9" fmla="*/ 690 h 60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422" h="607315">
                <a:moveTo>
                  <a:pt x="6289" y="690"/>
                </a:moveTo>
                <a:cubicBezTo>
                  <a:pt x="45095" y="-10599"/>
                  <a:pt x="316734" y="119929"/>
                  <a:pt x="395756" y="144623"/>
                </a:cubicBezTo>
                <a:cubicBezTo>
                  <a:pt x="474778" y="169317"/>
                  <a:pt x="480422" y="146035"/>
                  <a:pt x="480422" y="148857"/>
                </a:cubicBezTo>
                <a:cubicBezTo>
                  <a:pt x="480422" y="151679"/>
                  <a:pt x="421861" y="117813"/>
                  <a:pt x="395756" y="161557"/>
                </a:cubicBezTo>
                <a:cubicBezTo>
                  <a:pt x="369651" y="205301"/>
                  <a:pt x="334372" y="353467"/>
                  <a:pt x="323789" y="411323"/>
                </a:cubicBezTo>
                <a:cubicBezTo>
                  <a:pt x="313206" y="469179"/>
                  <a:pt x="332256" y="508690"/>
                  <a:pt x="332256" y="508690"/>
                </a:cubicBezTo>
                <a:cubicBezTo>
                  <a:pt x="335078" y="541146"/>
                  <a:pt x="350600" y="618051"/>
                  <a:pt x="340722" y="606057"/>
                </a:cubicBezTo>
                <a:cubicBezTo>
                  <a:pt x="330844" y="594063"/>
                  <a:pt x="302622" y="502340"/>
                  <a:pt x="272989" y="436723"/>
                </a:cubicBezTo>
                <a:cubicBezTo>
                  <a:pt x="243356" y="371106"/>
                  <a:pt x="206666" y="284324"/>
                  <a:pt x="162922" y="212357"/>
                </a:cubicBezTo>
                <a:cubicBezTo>
                  <a:pt x="119178" y="140390"/>
                  <a:pt x="-32517" y="11979"/>
                  <a:pt x="6289" y="690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0" name="フリーフォーム: 図形 2209">
            <a:extLst>
              <a:ext uri="{FF2B5EF4-FFF2-40B4-BE49-F238E27FC236}">
                <a16:creationId xmlns:a16="http://schemas.microsoft.com/office/drawing/2014/main" id="{F4812F86-C947-4418-97C7-5122894724D7}"/>
              </a:ext>
            </a:extLst>
          </p:cNvPr>
          <p:cNvSpPr/>
          <p:nvPr/>
        </p:nvSpPr>
        <p:spPr>
          <a:xfrm>
            <a:off x="1933228" y="7697868"/>
            <a:ext cx="811753" cy="2560280"/>
          </a:xfrm>
          <a:custGeom>
            <a:avLst/>
            <a:gdLst>
              <a:gd name="connsiteX0" fmla="*/ 18339 w 811753"/>
              <a:gd name="connsiteY0" fmla="*/ 44899 h 2560280"/>
              <a:gd name="connsiteX1" fmla="*/ 196139 w 811753"/>
              <a:gd name="connsiteY1" fmla="*/ 44899 h 2560280"/>
              <a:gd name="connsiteX2" fmla="*/ 475539 w 811753"/>
              <a:gd name="connsiteY2" fmla="*/ 61832 h 2560280"/>
              <a:gd name="connsiteX3" fmla="*/ 674505 w 811753"/>
              <a:gd name="connsiteY3" fmla="*/ 112632 h 2560280"/>
              <a:gd name="connsiteX4" fmla="*/ 733772 w 811753"/>
              <a:gd name="connsiteY4" fmla="*/ 552899 h 2560280"/>
              <a:gd name="connsiteX5" fmla="*/ 805739 w 811753"/>
              <a:gd name="connsiteY5" fmla="*/ 1187899 h 2560280"/>
              <a:gd name="connsiteX6" fmla="*/ 805739 w 811753"/>
              <a:gd name="connsiteY6" fmla="*/ 1763632 h 2560280"/>
              <a:gd name="connsiteX7" fmla="*/ 788805 w 811753"/>
              <a:gd name="connsiteY7" fmla="*/ 2394399 h 2560280"/>
              <a:gd name="connsiteX8" fmla="*/ 784572 w 811753"/>
              <a:gd name="connsiteY8" fmla="*/ 2521399 h 2560280"/>
              <a:gd name="connsiteX9" fmla="*/ 780339 w 811753"/>
              <a:gd name="connsiteY9" fmla="*/ 1818665 h 2560280"/>
              <a:gd name="connsiteX10" fmla="*/ 649105 w 811753"/>
              <a:gd name="connsiteY10" fmla="*/ 163432 h 2560280"/>
              <a:gd name="connsiteX11" fmla="*/ 18339 w 811753"/>
              <a:gd name="connsiteY11" fmla="*/ 44899 h 256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753" h="2560280">
                <a:moveTo>
                  <a:pt x="18339" y="44899"/>
                </a:moveTo>
                <a:cubicBezTo>
                  <a:pt x="-57155" y="25144"/>
                  <a:pt x="119939" y="42077"/>
                  <a:pt x="196139" y="44899"/>
                </a:cubicBezTo>
                <a:cubicBezTo>
                  <a:pt x="272339" y="47721"/>
                  <a:pt x="395811" y="50543"/>
                  <a:pt x="475539" y="61832"/>
                </a:cubicBezTo>
                <a:cubicBezTo>
                  <a:pt x="555267" y="73121"/>
                  <a:pt x="631466" y="30788"/>
                  <a:pt x="674505" y="112632"/>
                </a:cubicBezTo>
                <a:cubicBezTo>
                  <a:pt x="717544" y="194476"/>
                  <a:pt x="711900" y="373688"/>
                  <a:pt x="733772" y="552899"/>
                </a:cubicBezTo>
                <a:cubicBezTo>
                  <a:pt x="755644" y="732110"/>
                  <a:pt x="793745" y="986110"/>
                  <a:pt x="805739" y="1187899"/>
                </a:cubicBezTo>
                <a:cubicBezTo>
                  <a:pt x="817733" y="1389688"/>
                  <a:pt x="808561" y="1562549"/>
                  <a:pt x="805739" y="1763632"/>
                </a:cubicBezTo>
                <a:cubicBezTo>
                  <a:pt x="802917" y="1964715"/>
                  <a:pt x="792333" y="2268105"/>
                  <a:pt x="788805" y="2394399"/>
                </a:cubicBezTo>
                <a:cubicBezTo>
                  <a:pt x="785277" y="2520693"/>
                  <a:pt x="785983" y="2617355"/>
                  <a:pt x="784572" y="2521399"/>
                </a:cubicBezTo>
                <a:cubicBezTo>
                  <a:pt x="783161" y="2425443"/>
                  <a:pt x="802917" y="2211659"/>
                  <a:pt x="780339" y="1818665"/>
                </a:cubicBezTo>
                <a:cubicBezTo>
                  <a:pt x="757761" y="1425671"/>
                  <a:pt x="773988" y="456238"/>
                  <a:pt x="649105" y="163432"/>
                </a:cubicBezTo>
                <a:cubicBezTo>
                  <a:pt x="524222" y="-129374"/>
                  <a:pt x="93833" y="64654"/>
                  <a:pt x="18339" y="448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: 図形 2210">
            <a:extLst>
              <a:ext uri="{FF2B5EF4-FFF2-40B4-BE49-F238E27FC236}">
                <a16:creationId xmlns:a16="http://schemas.microsoft.com/office/drawing/2014/main" id="{EA11443F-B63A-406F-A815-F3F38D914A71}"/>
              </a:ext>
            </a:extLst>
          </p:cNvPr>
          <p:cNvSpPr/>
          <p:nvPr/>
        </p:nvSpPr>
        <p:spPr>
          <a:xfrm>
            <a:off x="1917371" y="7772153"/>
            <a:ext cx="761871" cy="2652241"/>
          </a:xfrm>
          <a:custGeom>
            <a:avLst/>
            <a:gdLst>
              <a:gd name="connsiteX0" fmla="*/ 329 w 761871"/>
              <a:gd name="connsiteY0" fmla="*/ 247 h 2652241"/>
              <a:gd name="connsiteX1" fmla="*/ 419429 w 761871"/>
              <a:gd name="connsiteY1" fmla="*/ 275414 h 2652241"/>
              <a:gd name="connsiteX2" fmla="*/ 673429 w 761871"/>
              <a:gd name="connsiteY2" fmla="*/ 990847 h 2652241"/>
              <a:gd name="connsiteX3" fmla="*/ 736929 w 761871"/>
              <a:gd name="connsiteY3" fmla="*/ 2108447 h 2652241"/>
              <a:gd name="connsiteX4" fmla="*/ 758096 w 761871"/>
              <a:gd name="connsiteY4" fmla="*/ 2633380 h 2652241"/>
              <a:gd name="connsiteX5" fmla="*/ 732696 w 761871"/>
              <a:gd name="connsiteY5" fmla="*/ 1477680 h 2652241"/>
              <a:gd name="connsiteX6" fmla="*/ 491396 w 761871"/>
              <a:gd name="connsiteY6" fmla="*/ 313514 h 2652241"/>
              <a:gd name="connsiteX7" fmla="*/ 329 w 761871"/>
              <a:gd name="connsiteY7" fmla="*/ 247 h 265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871" h="2652241">
                <a:moveTo>
                  <a:pt x="329" y="247"/>
                </a:moveTo>
                <a:cubicBezTo>
                  <a:pt x="-11666" y="-6103"/>
                  <a:pt x="307246" y="110314"/>
                  <a:pt x="419429" y="275414"/>
                </a:cubicBezTo>
                <a:cubicBezTo>
                  <a:pt x="531612" y="440514"/>
                  <a:pt x="620512" y="685342"/>
                  <a:pt x="673429" y="990847"/>
                </a:cubicBezTo>
                <a:cubicBezTo>
                  <a:pt x="726346" y="1296352"/>
                  <a:pt x="722818" y="1834692"/>
                  <a:pt x="736929" y="2108447"/>
                </a:cubicBezTo>
                <a:cubicBezTo>
                  <a:pt x="751040" y="2382202"/>
                  <a:pt x="758801" y="2738508"/>
                  <a:pt x="758096" y="2633380"/>
                </a:cubicBezTo>
                <a:cubicBezTo>
                  <a:pt x="757391" y="2528252"/>
                  <a:pt x="777146" y="1864324"/>
                  <a:pt x="732696" y="1477680"/>
                </a:cubicBezTo>
                <a:cubicBezTo>
                  <a:pt x="688246" y="1091036"/>
                  <a:pt x="613457" y="560458"/>
                  <a:pt x="491396" y="313514"/>
                </a:cubicBezTo>
                <a:cubicBezTo>
                  <a:pt x="369335" y="66570"/>
                  <a:pt x="12324" y="6597"/>
                  <a:pt x="329" y="2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: 図形 2211">
            <a:extLst>
              <a:ext uri="{FF2B5EF4-FFF2-40B4-BE49-F238E27FC236}">
                <a16:creationId xmlns:a16="http://schemas.microsoft.com/office/drawing/2014/main" id="{BF9A41BD-CECC-41A7-9AC7-7D3D001777DC}"/>
              </a:ext>
            </a:extLst>
          </p:cNvPr>
          <p:cNvSpPr/>
          <p:nvPr/>
        </p:nvSpPr>
        <p:spPr>
          <a:xfrm>
            <a:off x="2687748" y="7875920"/>
            <a:ext cx="152026" cy="2386300"/>
          </a:xfrm>
          <a:custGeom>
            <a:avLst/>
            <a:gdLst>
              <a:gd name="connsiteX0" fmla="*/ 419 w 152026"/>
              <a:gd name="connsiteY0" fmla="*/ 15013 h 2386300"/>
              <a:gd name="connsiteX1" fmla="*/ 102019 w 152026"/>
              <a:gd name="connsiteY1" fmla="*/ 992913 h 2386300"/>
              <a:gd name="connsiteX2" fmla="*/ 42752 w 152026"/>
              <a:gd name="connsiteY2" fmla="*/ 1890380 h 2386300"/>
              <a:gd name="connsiteX3" fmla="*/ 93552 w 152026"/>
              <a:gd name="connsiteY3" fmla="*/ 2385680 h 2386300"/>
              <a:gd name="connsiteX4" fmla="*/ 148585 w 152026"/>
              <a:gd name="connsiteY4" fmla="*/ 1797247 h 2386300"/>
              <a:gd name="connsiteX5" fmla="*/ 419 w 152026"/>
              <a:gd name="connsiteY5" fmla="*/ 15013 h 23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26" h="2386300">
                <a:moveTo>
                  <a:pt x="419" y="15013"/>
                </a:moveTo>
                <a:cubicBezTo>
                  <a:pt x="-7342" y="-119043"/>
                  <a:pt x="94964" y="680352"/>
                  <a:pt x="102019" y="992913"/>
                </a:cubicBezTo>
                <a:cubicBezTo>
                  <a:pt x="109075" y="1305474"/>
                  <a:pt x="44163" y="1658252"/>
                  <a:pt x="42752" y="1890380"/>
                </a:cubicBezTo>
                <a:cubicBezTo>
                  <a:pt x="41341" y="2122508"/>
                  <a:pt x="75913" y="2401202"/>
                  <a:pt x="93552" y="2385680"/>
                </a:cubicBezTo>
                <a:cubicBezTo>
                  <a:pt x="111191" y="2370158"/>
                  <a:pt x="166224" y="2192358"/>
                  <a:pt x="148585" y="1797247"/>
                </a:cubicBezTo>
                <a:cubicBezTo>
                  <a:pt x="130946" y="1402136"/>
                  <a:pt x="8180" y="149069"/>
                  <a:pt x="419" y="150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: 図形 2212">
            <a:extLst>
              <a:ext uri="{FF2B5EF4-FFF2-40B4-BE49-F238E27FC236}">
                <a16:creationId xmlns:a16="http://schemas.microsoft.com/office/drawing/2014/main" id="{C5C9D2A2-66C5-4B40-860D-AA3599A6EA75}"/>
              </a:ext>
            </a:extLst>
          </p:cNvPr>
          <p:cNvSpPr/>
          <p:nvPr/>
        </p:nvSpPr>
        <p:spPr>
          <a:xfrm>
            <a:off x="617896" y="7790959"/>
            <a:ext cx="1486128" cy="555926"/>
          </a:xfrm>
          <a:custGeom>
            <a:avLst/>
            <a:gdLst>
              <a:gd name="connsiteX0" fmla="*/ 1452204 w 1486128"/>
              <a:gd name="connsiteY0" fmla="*/ 44941 h 555926"/>
              <a:gd name="connsiteX1" fmla="*/ 1316737 w 1486128"/>
              <a:gd name="connsiteY1" fmla="*/ 23774 h 555926"/>
              <a:gd name="connsiteX2" fmla="*/ 766404 w 1486128"/>
              <a:gd name="connsiteY2" fmla="*/ 44941 h 555926"/>
              <a:gd name="connsiteX3" fmla="*/ 34037 w 1486128"/>
              <a:gd name="connsiteY3" fmla="*/ 544474 h 555926"/>
              <a:gd name="connsiteX4" fmla="*/ 186437 w 1486128"/>
              <a:gd name="connsiteY4" fmla="*/ 366674 h 555926"/>
              <a:gd name="connsiteX5" fmla="*/ 762171 w 1486128"/>
              <a:gd name="connsiteY5" fmla="*/ 40708 h 555926"/>
              <a:gd name="connsiteX6" fmla="*/ 1452204 w 1486128"/>
              <a:gd name="connsiteY6" fmla="*/ 44941 h 55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6128" h="555926">
                <a:moveTo>
                  <a:pt x="1452204" y="44941"/>
                </a:moveTo>
                <a:cubicBezTo>
                  <a:pt x="1544632" y="42119"/>
                  <a:pt x="1431037" y="23774"/>
                  <a:pt x="1316737" y="23774"/>
                </a:cubicBezTo>
                <a:cubicBezTo>
                  <a:pt x="1202437" y="23774"/>
                  <a:pt x="980187" y="-41842"/>
                  <a:pt x="766404" y="44941"/>
                </a:cubicBezTo>
                <a:cubicBezTo>
                  <a:pt x="552621" y="131724"/>
                  <a:pt x="130698" y="490852"/>
                  <a:pt x="34037" y="544474"/>
                </a:cubicBezTo>
                <a:cubicBezTo>
                  <a:pt x="-62624" y="598096"/>
                  <a:pt x="65081" y="450635"/>
                  <a:pt x="186437" y="366674"/>
                </a:cubicBezTo>
                <a:cubicBezTo>
                  <a:pt x="307793" y="282713"/>
                  <a:pt x="546977" y="95741"/>
                  <a:pt x="762171" y="40708"/>
                </a:cubicBezTo>
                <a:cubicBezTo>
                  <a:pt x="977365" y="-14325"/>
                  <a:pt x="1359776" y="47763"/>
                  <a:pt x="1452204" y="449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: 図形 2213">
            <a:extLst>
              <a:ext uri="{FF2B5EF4-FFF2-40B4-BE49-F238E27FC236}">
                <a16:creationId xmlns:a16="http://schemas.microsoft.com/office/drawing/2014/main" id="{FF7FC5A9-5EAA-4BD0-B828-FB67CFD0EE5D}"/>
              </a:ext>
            </a:extLst>
          </p:cNvPr>
          <p:cNvSpPr/>
          <p:nvPr/>
        </p:nvSpPr>
        <p:spPr>
          <a:xfrm>
            <a:off x="483649" y="8326547"/>
            <a:ext cx="301046" cy="2224442"/>
          </a:xfrm>
          <a:custGeom>
            <a:avLst/>
            <a:gdLst>
              <a:gd name="connsiteX0" fmla="*/ 176751 w 301046"/>
              <a:gd name="connsiteY0" fmla="*/ 420 h 2224442"/>
              <a:gd name="connsiteX1" fmla="*/ 15884 w 301046"/>
              <a:gd name="connsiteY1" fmla="*/ 800520 h 2224442"/>
              <a:gd name="connsiteX2" fmla="*/ 37051 w 301046"/>
              <a:gd name="connsiteY2" fmla="*/ 1388953 h 2224442"/>
              <a:gd name="connsiteX3" fmla="*/ 291051 w 301046"/>
              <a:gd name="connsiteY3" fmla="*/ 2189053 h 2224442"/>
              <a:gd name="connsiteX4" fmla="*/ 227551 w 301046"/>
              <a:gd name="connsiteY4" fmla="*/ 1964686 h 2224442"/>
              <a:gd name="connsiteX5" fmla="*/ 20118 w 301046"/>
              <a:gd name="connsiteY5" fmla="*/ 910586 h 2224442"/>
              <a:gd name="connsiteX6" fmla="*/ 176751 w 301046"/>
              <a:gd name="connsiteY6" fmla="*/ 420 h 222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046" h="2224442">
                <a:moveTo>
                  <a:pt x="176751" y="420"/>
                </a:moveTo>
                <a:cubicBezTo>
                  <a:pt x="176045" y="-17924"/>
                  <a:pt x="39167" y="569098"/>
                  <a:pt x="15884" y="800520"/>
                </a:cubicBezTo>
                <a:cubicBezTo>
                  <a:pt x="-7399" y="1031942"/>
                  <a:pt x="-8810" y="1157531"/>
                  <a:pt x="37051" y="1388953"/>
                </a:cubicBezTo>
                <a:cubicBezTo>
                  <a:pt x="82912" y="1620375"/>
                  <a:pt x="259301" y="2093097"/>
                  <a:pt x="291051" y="2189053"/>
                </a:cubicBezTo>
                <a:cubicBezTo>
                  <a:pt x="322801" y="2285009"/>
                  <a:pt x="272706" y="2177764"/>
                  <a:pt x="227551" y="1964686"/>
                </a:cubicBezTo>
                <a:cubicBezTo>
                  <a:pt x="182396" y="1751608"/>
                  <a:pt x="23646" y="1237964"/>
                  <a:pt x="20118" y="910586"/>
                </a:cubicBezTo>
                <a:cubicBezTo>
                  <a:pt x="16590" y="583208"/>
                  <a:pt x="177457" y="18764"/>
                  <a:pt x="176751" y="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: 図形 2214">
            <a:extLst>
              <a:ext uri="{FF2B5EF4-FFF2-40B4-BE49-F238E27FC236}">
                <a16:creationId xmlns:a16="http://schemas.microsoft.com/office/drawing/2014/main" id="{DD028C88-58A8-4C8D-89F8-D2A694F5217A}"/>
              </a:ext>
            </a:extLst>
          </p:cNvPr>
          <p:cNvSpPr/>
          <p:nvPr/>
        </p:nvSpPr>
        <p:spPr>
          <a:xfrm>
            <a:off x="479616" y="8292646"/>
            <a:ext cx="232531" cy="883141"/>
          </a:xfrm>
          <a:custGeom>
            <a:avLst/>
            <a:gdLst>
              <a:gd name="connsiteX0" fmla="*/ 231584 w 232531"/>
              <a:gd name="connsiteY0" fmla="*/ 454 h 883141"/>
              <a:gd name="connsiteX1" fmla="*/ 91884 w 232531"/>
              <a:gd name="connsiteY1" fmla="*/ 394154 h 883141"/>
              <a:gd name="connsiteX2" fmla="*/ 28384 w 232531"/>
              <a:gd name="connsiteY2" fmla="*/ 876754 h 883141"/>
              <a:gd name="connsiteX3" fmla="*/ 24151 w 232531"/>
              <a:gd name="connsiteY3" fmla="*/ 648154 h 883141"/>
              <a:gd name="connsiteX4" fmla="*/ 15684 w 232531"/>
              <a:gd name="connsiteY4" fmla="*/ 322187 h 883141"/>
              <a:gd name="connsiteX5" fmla="*/ 231584 w 232531"/>
              <a:gd name="connsiteY5" fmla="*/ 454 h 8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531" h="883141">
                <a:moveTo>
                  <a:pt x="231584" y="454"/>
                </a:moveTo>
                <a:cubicBezTo>
                  <a:pt x="244284" y="12449"/>
                  <a:pt x="125751" y="248104"/>
                  <a:pt x="91884" y="394154"/>
                </a:cubicBezTo>
                <a:cubicBezTo>
                  <a:pt x="58017" y="540204"/>
                  <a:pt x="39673" y="834421"/>
                  <a:pt x="28384" y="876754"/>
                </a:cubicBezTo>
                <a:cubicBezTo>
                  <a:pt x="17095" y="919087"/>
                  <a:pt x="26268" y="740582"/>
                  <a:pt x="24151" y="648154"/>
                </a:cubicBezTo>
                <a:cubicBezTo>
                  <a:pt x="22034" y="555726"/>
                  <a:pt x="-23121" y="427315"/>
                  <a:pt x="15684" y="322187"/>
                </a:cubicBezTo>
                <a:cubicBezTo>
                  <a:pt x="54489" y="217059"/>
                  <a:pt x="218884" y="-11541"/>
                  <a:pt x="231584" y="4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: 図形 2215">
            <a:extLst>
              <a:ext uri="{FF2B5EF4-FFF2-40B4-BE49-F238E27FC236}">
                <a16:creationId xmlns:a16="http://schemas.microsoft.com/office/drawing/2014/main" id="{6AF47562-EE3E-40DE-8DAF-B8A51F627B6A}"/>
              </a:ext>
            </a:extLst>
          </p:cNvPr>
          <p:cNvSpPr/>
          <p:nvPr/>
        </p:nvSpPr>
        <p:spPr>
          <a:xfrm>
            <a:off x="2254029" y="9439786"/>
            <a:ext cx="684025" cy="1067371"/>
          </a:xfrm>
          <a:custGeom>
            <a:avLst/>
            <a:gdLst>
              <a:gd name="connsiteX0" fmla="*/ 2338 w 684025"/>
              <a:gd name="connsiteY0" fmla="*/ 547 h 1067371"/>
              <a:gd name="connsiteX1" fmla="*/ 235171 w 684025"/>
              <a:gd name="connsiteY1" fmla="*/ 614381 h 1067371"/>
              <a:gd name="connsiteX2" fmla="*/ 421438 w 684025"/>
              <a:gd name="connsiteY2" fmla="*/ 898014 h 1067371"/>
              <a:gd name="connsiteX3" fmla="*/ 683904 w 684025"/>
              <a:gd name="connsiteY3" fmla="*/ 1063114 h 1067371"/>
              <a:gd name="connsiteX4" fmla="*/ 387571 w 684025"/>
              <a:gd name="connsiteY4" fmla="*/ 728681 h 1067371"/>
              <a:gd name="connsiteX5" fmla="*/ 2338 w 684025"/>
              <a:gd name="connsiteY5" fmla="*/ 547 h 106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025" h="1067371">
                <a:moveTo>
                  <a:pt x="2338" y="547"/>
                </a:moveTo>
                <a:cubicBezTo>
                  <a:pt x="-23062" y="-18503"/>
                  <a:pt x="165321" y="464803"/>
                  <a:pt x="235171" y="614381"/>
                </a:cubicBezTo>
                <a:cubicBezTo>
                  <a:pt x="305021" y="763959"/>
                  <a:pt x="346649" y="823225"/>
                  <a:pt x="421438" y="898014"/>
                </a:cubicBezTo>
                <a:cubicBezTo>
                  <a:pt x="496227" y="972803"/>
                  <a:pt x="689549" y="1091336"/>
                  <a:pt x="683904" y="1063114"/>
                </a:cubicBezTo>
                <a:cubicBezTo>
                  <a:pt x="678260" y="1034892"/>
                  <a:pt x="501165" y="900836"/>
                  <a:pt x="387571" y="728681"/>
                </a:cubicBezTo>
                <a:cubicBezTo>
                  <a:pt x="273977" y="556526"/>
                  <a:pt x="27738" y="19597"/>
                  <a:pt x="2338" y="5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: 図形 2216">
            <a:extLst>
              <a:ext uri="{FF2B5EF4-FFF2-40B4-BE49-F238E27FC236}">
                <a16:creationId xmlns:a16="http://schemas.microsoft.com/office/drawing/2014/main" id="{75064F1C-B0D0-41DA-AAF8-0E8D07D6A01A}"/>
              </a:ext>
            </a:extLst>
          </p:cNvPr>
          <p:cNvSpPr/>
          <p:nvPr/>
        </p:nvSpPr>
        <p:spPr>
          <a:xfrm>
            <a:off x="6801752" y="7615902"/>
            <a:ext cx="1160710" cy="2597263"/>
          </a:xfrm>
          <a:custGeom>
            <a:avLst/>
            <a:gdLst>
              <a:gd name="connsiteX0" fmla="*/ 1152681 w 1160710"/>
              <a:gd name="connsiteY0" fmla="*/ 139565 h 2597263"/>
              <a:gd name="connsiteX1" fmla="*/ 924081 w 1160710"/>
              <a:gd name="connsiteY1" fmla="*/ 21031 h 2597263"/>
              <a:gd name="connsiteX2" fmla="*/ 699715 w 1160710"/>
              <a:gd name="connsiteY2" fmla="*/ 12565 h 2597263"/>
              <a:gd name="connsiteX3" fmla="*/ 390681 w 1160710"/>
              <a:gd name="connsiteY3" fmla="*/ 152265 h 2597263"/>
              <a:gd name="connsiteX4" fmla="*/ 68948 w 1160710"/>
              <a:gd name="connsiteY4" fmla="*/ 871931 h 2597263"/>
              <a:gd name="connsiteX5" fmla="*/ 1215 w 1160710"/>
              <a:gd name="connsiteY5" fmla="*/ 1439198 h 2597263"/>
              <a:gd name="connsiteX6" fmla="*/ 98581 w 1160710"/>
              <a:gd name="connsiteY6" fmla="*/ 2590665 h 2597263"/>
              <a:gd name="connsiteX7" fmla="*/ 52015 w 1160710"/>
              <a:gd name="connsiteY7" fmla="*/ 1866765 h 2597263"/>
              <a:gd name="connsiteX8" fmla="*/ 85881 w 1160710"/>
              <a:gd name="connsiteY8" fmla="*/ 960831 h 2597263"/>
              <a:gd name="connsiteX9" fmla="*/ 619281 w 1160710"/>
              <a:gd name="connsiteY9" fmla="*/ 101465 h 2597263"/>
              <a:gd name="connsiteX10" fmla="*/ 1152681 w 1160710"/>
              <a:gd name="connsiteY10" fmla="*/ 139565 h 259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710" h="2597263">
                <a:moveTo>
                  <a:pt x="1152681" y="139565"/>
                </a:moveTo>
                <a:cubicBezTo>
                  <a:pt x="1203481" y="126159"/>
                  <a:pt x="999575" y="42198"/>
                  <a:pt x="924081" y="21031"/>
                </a:cubicBezTo>
                <a:cubicBezTo>
                  <a:pt x="848587" y="-136"/>
                  <a:pt x="788615" y="-9307"/>
                  <a:pt x="699715" y="12565"/>
                </a:cubicBezTo>
                <a:cubicBezTo>
                  <a:pt x="610815" y="34437"/>
                  <a:pt x="495809" y="9037"/>
                  <a:pt x="390681" y="152265"/>
                </a:cubicBezTo>
                <a:cubicBezTo>
                  <a:pt x="285553" y="295493"/>
                  <a:pt x="133859" y="657442"/>
                  <a:pt x="68948" y="871931"/>
                </a:cubicBezTo>
                <a:cubicBezTo>
                  <a:pt x="4037" y="1086420"/>
                  <a:pt x="-3724" y="1152742"/>
                  <a:pt x="1215" y="1439198"/>
                </a:cubicBezTo>
                <a:cubicBezTo>
                  <a:pt x="6154" y="1725654"/>
                  <a:pt x="90114" y="2519404"/>
                  <a:pt x="98581" y="2590665"/>
                </a:cubicBezTo>
                <a:cubicBezTo>
                  <a:pt x="107048" y="2661926"/>
                  <a:pt x="54132" y="2138404"/>
                  <a:pt x="52015" y="1866765"/>
                </a:cubicBezTo>
                <a:cubicBezTo>
                  <a:pt x="49898" y="1595126"/>
                  <a:pt x="-8663" y="1255048"/>
                  <a:pt x="85881" y="960831"/>
                </a:cubicBezTo>
                <a:cubicBezTo>
                  <a:pt x="180425" y="666614"/>
                  <a:pt x="437953" y="239048"/>
                  <a:pt x="619281" y="101465"/>
                </a:cubicBezTo>
                <a:cubicBezTo>
                  <a:pt x="800609" y="-36118"/>
                  <a:pt x="1101881" y="152971"/>
                  <a:pt x="1152681" y="1395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: 図形 2217">
            <a:extLst>
              <a:ext uri="{FF2B5EF4-FFF2-40B4-BE49-F238E27FC236}">
                <a16:creationId xmlns:a16="http://schemas.microsoft.com/office/drawing/2014/main" id="{BAAFCFCE-A87A-4552-A4E4-CE86FABEA8CE}"/>
              </a:ext>
            </a:extLst>
          </p:cNvPr>
          <p:cNvSpPr/>
          <p:nvPr/>
        </p:nvSpPr>
        <p:spPr>
          <a:xfrm>
            <a:off x="6911486" y="7712593"/>
            <a:ext cx="1186750" cy="2533545"/>
          </a:xfrm>
          <a:custGeom>
            <a:avLst/>
            <a:gdLst>
              <a:gd name="connsiteX0" fmla="*/ 1114914 w 1186750"/>
              <a:gd name="connsiteY0" fmla="*/ 38640 h 2533545"/>
              <a:gd name="connsiteX1" fmla="*/ 1051414 w 1186750"/>
              <a:gd name="connsiteY1" fmla="*/ 51340 h 2533545"/>
              <a:gd name="connsiteX2" fmla="*/ 661947 w 1186750"/>
              <a:gd name="connsiteY2" fmla="*/ 161407 h 2533545"/>
              <a:gd name="connsiteX3" fmla="*/ 310581 w 1186750"/>
              <a:gd name="connsiteY3" fmla="*/ 593207 h 2533545"/>
              <a:gd name="connsiteX4" fmla="*/ 60814 w 1186750"/>
              <a:gd name="connsiteY4" fmla="*/ 1842040 h 2533545"/>
              <a:gd name="connsiteX5" fmla="*/ 60814 w 1186750"/>
              <a:gd name="connsiteY5" fmla="*/ 2523607 h 2533545"/>
              <a:gd name="connsiteX6" fmla="*/ 1547 w 1186750"/>
              <a:gd name="connsiteY6" fmla="*/ 2172240 h 2533545"/>
              <a:gd name="connsiteX7" fmla="*/ 132781 w 1186750"/>
              <a:gd name="connsiteY7" fmla="*/ 1173174 h 2533545"/>
              <a:gd name="connsiteX8" fmla="*/ 564581 w 1186750"/>
              <a:gd name="connsiteY8" fmla="*/ 102140 h 2533545"/>
              <a:gd name="connsiteX9" fmla="*/ 1165714 w 1186750"/>
              <a:gd name="connsiteY9" fmla="*/ 34407 h 2533545"/>
              <a:gd name="connsiteX10" fmla="*/ 1055647 w 1186750"/>
              <a:gd name="connsiteY10" fmla="*/ 21707 h 2533545"/>
              <a:gd name="connsiteX11" fmla="*/ 1114914 w 1186750"/>
              <a:gd name="connsiteY11" fmla="*/ 38640 h 25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6750" h="2533545">
                <a:moveTo>
                  <a:pt x="1114914" y="38640"/>
                </a:moveTo>
                <a:cubicBezTo>
                  <a:pt x="1114209" y="43579"/>
                  <a:pt x="1051414" y="51340"/>
                  <a:pt x="1051414" y="51340"/>
                </a:cubicBezTo>
                <a:cubicBezTo>
                  <a:pt x="975920" y="71801"/>
                  <a:pt x="785419" y="71096"/>
                  <a:pt x="661947" y="161407"/>
                </a:cubicBezTo>
                <a:cubicBezTo>
                  <a:pt x="538475" y="251718"/>
                  <a:pt x="410770" y="313102"/>
                  <a:pt x="310581" y="593207"/>
                </a:cubicBezTo>
                <a:cubicBezTo>
                  <a:pt x="210392" y="873313"/>
                  <a:pt x="102442" y="1520307"/>
                  <a:pt x="60814" y="1842040"/>
                </a:cubicBezTo>
                <a:cubicBezTo>
                  <a:pt x="19186" y="2163773"/>
                  <a:pt x="70692" y="2468574"/>
                  <a:pt x="60814" y="2523607"/>
                </a:cubicBezTo>
                <a:cubicBezTo>
                  <a:pt x="50936" y="2578640"/>
                  <a:pt x="-10448" y="2397312"/>
                  <a:pt x="1547" y="2172240"/>
                </a:cubicBezTo>
                <a:cubicBezTo>
                  <a:pt x="13541" y="1947168"/>
                  <a:pt x="38942" y="1518191"/>
                  <a:pt x="132781" y="1173174"/>
                </a:cubicBezTo>
                <a:cubicBezTo>
                  <a:pt x="226620" y="828157"/>
                  <a:pt x="392426" y="291934"/>
                  <a:pt x="564581" y="102140"/>
                </a:cubicBezTo>
                <a:cubicBezTo>
                  <a:pt x="736736" y="-87654"/>
                  <a:pt x="1083870" y="47812"/>
                  <a:pt x="1165714" y="34407"/>
                </a:cubicBezTo>
                <a:cubicBezTo>
                  <a:pt x="1247558" y="21002"/>
                  <a:pt x="1064819" y="22412"/>
                  <a:pt x="1055647" y="21707"/>
                </a:cubicBezTo>
                <a:cubicBezTo>
                  <a:pt x="1046475" y="21002"/>
                  <a:pt x="1115619" y="33701"/>
                  <a:pt x="1114914" y="386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: 図形 2218">
            <a:extLst>
              <a:ext uri="{FF2B5EF4-FFF2-40B4-BE49-F238E27FC236}">
                <a16:creationId xmlns:a16="http://schemas.microsoft.com/office/drawing/2014/main" id="{281D9F0A-58A1-4346-BF5C-765E9F7C9207}"/>
              </a:ext>
            </a:extLst>
          </p:cNvPr>
          <p:cNvSpPr/>
          <p:nvPr/>
        </p:nvSpPr>
        <p:spPr>
          <a:xfrm>
            <a:off x="6869865" y="9323886"/>
            <a:ext cx="748105" cy="1104482"/>
          </a:xfrm>
          <a:custGeom>
            <a:avLst/>
            <a:gdLst>
              <a:gd name="connsiteX0" fmla="*/ 737435 w 748105"/>
              <a:gd name="connsiteY0" fmla="*/ 6381 h 1104482"/>
              <a:gd name="connsiteX1" fmla="*/ 81268 w 748105"/>
              <a:gd name="connsiteY1" fmla="*/ 793781 h 1104482"/>
              <a:gd name="connsiteX2" fmla="*/ 13535 w 748105"/>
              <a:gd name="connsiteY2" fmla="*/ 1102814 h 1104482"/>
              <a:gd name="connsiteX3" fmla="*/ 110902 w 748105"/>
              <a:gd name="connsiteY3" fmla="*/ 895381 h 1104482"/>
              <a:gd name="connsiteX4" fmla="*/ 462268 w 748105"/>
              <a:gd name="connsiteY4" fmla="*/ 446647 h 1104482"/>
              <a:gd name="connsiteX5" fmla="*/ 737435 w 748105"/>
              <a:gd name="connsiteY5" fmla="*/ 6381 h 110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105" h="1104482">
                <a:moveTo>
                  <a:pt x="737435" y="6381"/>
                </a:moveTo>
                <a:cubicBezTo>
                  <a:pt x="673935" y="64237"/>
                  <a:pt x="201918" y="611042"/>
                  <a:pt x="81268" y="793781"/>
                </a:cubicBezTo>
                <a:cubicBezTo>
                  <a:pt x="-39382" y="976520"/>
                  <a:pt x="8596" y="1085881"/>
                  <a:pt x="13535" y="1102814"/>
                </a:cubicBezTo>
                <a:cubicBezTo>
                  <a:pt x="18474" y="1119747"/>
                  <a:pt x="36113" y="1004742"/>
                  <a:pt x="110902" y="895381"/>
                </a:cubicBezTo>
                <a:cubicBezTo>
                  <a:pt x="185691" y="786020"/>
                  <a:pt x="359962" y="594108"/>
                  <a:pt x="462268" y="446647"/>
                </a:cubicBezTo>
                <a:cubicBezTo>
                  <a:pt x="564574" y="299186"/>
                  <a:pt x="800935" y="-51475"/>
                  <a:pt x="737435" y="63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: 図形 2219">
            <a:extLst>
              <a:ext uri="{FF2B5EF4-FFF2-40B4-BE49-F238E27FC236}">
                <a16:creationId xmlns:a16="http://schemas.microsoft.com/office/drawing/2014/main" id="{8CA5564C-2537-4ECB-B516-7D9C6756D4E8}"/>
              </a:ext>
            </a:extLst>
          </p:cNvPr>
          <p:cNvSpPr/>
          <p:nvPr/>
        </p:nvSpPr>
        <p:spPr>
          <a:xfrm>
            <a:off x="7919803" y="7717317"/>
            <a:ext cx="1275164" cy="2752569"/>
          </a:xfrm>
          <a:custGeom>
            <a:avLst/>
            <a:gdLst>
              <a:gd name="connsiteX0" fmla="*/ 35477 w 1275164"/>
              <a:gd name="connsiteY0" fmla="*/ 9363 h 2752569"/>
              <a:gd name="connsiteX1" fmla="*/ 106597 w 1275164"/>
              <a:gd name="connsiteY1" fmla="*/ 14443 h 2752569"/>
              <a:gd name="connsiteX2" fmla="*/ 690797 w 1275164"/>
              <a:gd name="connsiteY2" fmla="*/ 116043 h 2752569"/>
              <a:gd name="connsiteX3" fmla="*/ 1031157 w 1275164"/>
              <a:gd name="connsiteY3" fmla="*/ 446243 h 2752569"/>
              <a:gd name="connsiteX4" fmla="*/ 1269917 w 1275164"/>
              <a:gd name="connsiteY4" fmla="*/ 1294603 h 2752569"/>
              <a:gd name="connsiteX5" fmla="*/ 1178477 w 1275164"/>
              <a:gd name="connsiteY5" fmla="*/ 2051523 h 2752569"/>
              <a:gd name="connsiteX6" fmla="*/ 975277 w 1275164"/>
              <a:gd name="connsiteY6" fmla="*/ 2752563 h 2752569"/>
              <a:gd name="connsiteX7" fmla="*/ 1163237 w 1275164"/>
              <a:gd name="connsiteY7" fmla="*/ 2061683 h 2752569"/>
              <a:gd name="connsiteX8" fmla="*/ 1137837 w 1275164"/>
              <a:gd name="connsiteY8" fmla="*/ 486883 h 2752569"/>
              <a:gd name="connsiteX9" fmla="*/ 766997 w 1275164"/>
              <a:gd name="connsiteY9" fmla="*/ 156683 h 2752569"/>
              <a:gd name="connsiteX10" fmla="*/ 35477 w 1275164"/>
              <a:gd name="connsiteY10" fmla="*/ 9363 h 275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164" h="2752569">
                <a:moveTo>
                  <a:pt x="35477" y="9363"/>
                </a:moveTo>
                <a:cubicBezTo>
                  <a:pt x="-74590" y="-14344"/>
                  <a:pt x="106597" y="14443"/>
                  <a:pt x="106597" y="14443"/>
                </a:cubicBezTo>
                <a:cubicBezTo>
                  <a:pt x="215817" y="32223"/>
                  <a:pt x="536704" y="44076"/>
                  <a:pt x="690797" y="116043"/>
                </a:cubicBezTo>
                <a:cubicBezTo>
                  <a:pt x="844890" y="188010"/>
                  <a:pt x="934637" y="249816"/>
                  <a:pt x="1031157" y="446243"/>
                </a:cubicBezTo>
                <a:cubicBezTo>
                  <a:pt x="1127677" y="642670"/>
                  <a:pt x="1245364" y="1027056"/>
                  <a:pt x="1269917" y="1294603"/>
                </a:cubicBezTo>
                <a:cubicBezTo>
                  <a:pt x="1294470" y="1562150"/>
                  <a:pt x="1227584" y="1808530"/>
                  <a:pt x="1178477" y="2051523"/>
                </a:cubicBezTo>
                <a:cubicBezTo>
                  <a:pt x="1129370" y="2294516"/>
                  <a:pt x="977817" y="2750870"/>
                  <a:pt x="975277" y="2752563"/>
                </a:cubicBezTo>
                <a:cubicBezTo>
                  <a:pt x="972737" y="2754256"/>
                  <a:pt x="1136144" y="2439296"/>
                  <a:pt x="1163237" y="2061683"/>
                </a:cubicBezTo>
                <a:cubicBezTo>
                  <a:pt x="1190330" y="1684070"/>
                  <a:pt x="1203877" y="804383"/>
                  <a:pt x="1137837" y="486883"/>
                </a:cubicBezTo>
                <a:cubicBezTo>
                  <a:pt x="1071797" y="169383"/>
                  <a:pt x="945644" y="240503"/>
                  <a:pt x="766997" y="156683"/>
                </a:cubicBezTo>
                <a:cubicBezTo>
                  <a:pt x="588350" y="72863"/>
                  <a:pt x="145544" y="33070"/>
                  <a:pt x="35477" y="93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: 図形 2220">
            <a:extLst>
              <a:ext uri="{FF2B5EF4-FFF2-40B4-BE49-F238E27FC236}">
                <a16:creationId xmlns:a16="http://schemas.microsoft.com/office/drawing/2014/main" id="{05D3DABB-7783-41A5-A326-51356C07CFB9}"/>
              </a:ext>
            </a:extLst>
          </p:cNvPr>
          <p:cNvSpPr/>
          <p:nvPr/>
        </p:nvSpPr>
        <p:spPr>
          <a:xfrm>
            <a:off x="6524016" y="8546537"/>
            <a:ext cx="389376" cy="2006313"/>
          </a:xfrm>
          <a:custGeom>
            <a:avLst/>
            <a:gdLst>
              <a:gd name="connsiteX0" fmla="*/ 355151 w 389376"/>
              <a:gd name="connsiteY0" fmla="*/ 25963 h 2006313"/>
              <a:gd name="connsiteX1" fmla="*/ 249317 w 389376"/>
              <a:gd name="connsiteY1" fmla="*/ 127563 h 2006313"/>
              <a:gd name="connsiteX2" fmla="*/ 291651 w 389376"/>
              <a:gd name="connsiteY2" fmla="*/ 1050430 h 2006313"/>
              <a:gd name="connsiteX3" fmla="*/ 338217 w 389376"/>
              <a:gd name="connsiteY3" fmla="*/ 1676963 h 2006313"/>
              <a:gd name="connsiteX4" fmla="*/ 376317 w 389376"/>
              <a:gd name="connsiteY4" fmla="*/ 2002930 h 2006313"/>
              <a:gd name="connsiteX5" fmla="*/ 96917 w 389376"/>
              <a:gd name="connsiteY5" fmla="*/ 1736230 h 2006313"/>
              <a:gd name="connsiteX6" fmla="*/ 12251 w 389376"/>
              <a:gd name="connsiteY6" fmla="*/ 301130 h 2006313"/>
              <a:gd name="connsiteX7" fmla="*/ 355151 w 389376"/>
              <a:gd name="connsiteY7" fmla="*/ 25963 h 200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376" h="2006313">
                <a:moveTo>
                  <a:pt x="355151" y="25963"/>
                </a:moveTo>
                <a:cubicBezTo>
                  <a:pt x="394662" y="-2965"/>
                  <a:pt x="259900" y="-43182"/>
                  <a:pt x="249317" y="127563"/>
                </a:cubicBezTo>
                <a:cubicBezTo>
                  <a:pt x="238734" y="298308"/>
                  <a:pt x="276834" y="792197"/>
                  <a:pt x="291651" y="1050430"/>
                </a:cubicBezTo>
                <a:cubicBezTo>
                  <a:pt x="306468" y="1308663"/>
                  <a:pt x="324106" y="1518213"/>
                  <a:pt x="338217" y="1676963"/>
                </a:cubicBezTo>
                <a:cubicBezTo>
                  <a:pt x="352328" y="1835713"/>
                  <a:pt x="416534" y="1993052"/>
                  <a:pt x="376317" y="2002930"/>
                </a:cubicBezTo>
                <a:cubicBezTo>
                  <a:pt x="336100" y="2012808"/>
                  <a:pt x="157595" y="2019863"/>
                  <a:pt x="96917" y="1736230"/>
                </a:cubicBezTo>
                <a:cubicBezTo>
                  <a:pt x="36239" y="1452597"/>
                  <a:pt x="-27260" y="586880"/>
                  <a:pt x="12251" y="301130"/>
                </a:cubicBezTo>
                <a:cubicBezTo>
                  <a:pt x="51762" y="15380"/>
                  <a:pt x="315640" y="54891"/>
                  <a:pt x="355151" y="25963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: 図形 2221">
            <a:extLst>
              <a:ext uri="{FF2B5EF4-FFF2-40B4-BE49-F238E27FC236}">
                <a16:creationId xmlns:a16="http://schemas.microsoft.com/office/drawing/2014/main" id="{04B2AED0-D72A-4BA8-BBED-5114D52E64AA}"/>
              </a:ext>
            </a:extLst>
          </p:cNvPr>
          <p:cNvSpPr/>
          <p:nvPr/>
        </p:nvSpPr>
        <p:spPr>
          <a:xfrm>
            <a:off x="2685878" y="7871946"/>
            <a:ext cx="818228" cy="2559988"/>
          </a:xfrm>
          <a:custGeom>
            <a:avLst/>
            <a:gdLst>
              <a:gd name="connsiteX0" fmla="*/ 1442 w 818228"/>
              <a:gd name="connsiteY0" fmla="*/ 52854 h 2559988"/>
              <a:gd name="connsiteX1" fmla="*/ 148762 w 818228"/>
              <a:gd name="connsiteY1" fmla="*/ 449094 h 2559988"/>
              <a:gd name="connsiteX2" fmla="*/ 778682 w 818228"/>
              <a:gd name="connsiteY2" fmla="*/ 982494 h 2559988"/>
              <a:gd name="connsiteX3" fmla="*/ 743122 w 818228"/>
              <a:gd name="connsiteY3" fmla="*/ 1637814 h 2559988"/>
              <a:gd name="connsiteX4" fmla="*/ 666922 w 818228"/>
              <a:gd name="connsiteY4" fmla="*/ 2349014 h 2559988"/>
              <a:gd name="connsiteX5" fmla="*/ 585642 w 818228"/>
              <a:gd name="connsiteY5" fmla="*/ 2536974 h 2559988"/>
              <a:gd name="connsiteX6" fmla="*/ 118282 w 818228"/>
              <a:gd name="connsiteY6" fmla="*/ 2460774 h 2559988"/>
              <a:gd name="connsiteX7" fmla="*/ 199562 w 818228"/>
              <a:gd name="connsiteY7" fmla="*/ 1678454 h 2559988"/>
              <a:gd name="connsiteX8" fmla="*/ 1442 w 818228"/>
              <a:gd name="connsiteY8" fmla="*/ 52854 h 255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228" h="2559988">
                <a:moveTo>
                  <a:pt x="1442" y="52854"/>
                </a:moveTo>
                <a:cubicBezTo>
                  <a:pt x="-7025" y="-152039"/>
                  <a:pt x="19222" y="294154"/>
                  <a:pt x="148762" y="449094"/>
                </a:cubicBezTo>
                <a:cubicBezTo>
                  <a:pt x="278302" y="604034"/>
                  <a:pt x="679622" y="784374"/>
                  <a:pt x="778682" y="982494"/>
                </a:cubicBezTo>
                <a:cubicBezTo>
                  <a:pt x="877742" y="1180614"/>
                  <a:pt x="761749" y="1410061"/>
                  <a:pt x="743122" y="1637814"/>
                </a:cubicBezTo>
                <a:cubicBezTo>
                  <a:pt x="724495" y="1865567"/>
                  <a:pt x="693169" y="2199154"/>
                  <a:pt x="666922" y="2349014"/>
                </a:cubicBezTo>
                <a:cubicBezTo>
                  <a:pt x="640675" y="2498874"/>
                  <a:pt x="677082" y="2518347"/>
                  <a:pt x="585642" y="2536974"/>
                </a:cubicBezTo>
                <a:cubicBezTo>
                  <a:pt x="494202" y="2555601"/>
                  <a:pt x="182629" y="2603861"/>
                  <a:pt x="118282" y="2460774"/>
                </a:cubicBezTo>
                <a:cubicBezTo>
                  <a:pt x="53935" y="2317687"/>
                  <a:pt x="221575" y="2083161"/>
                  <a:pt x="199562" y="1678454"/>
                </a:cubicBezTo>
                <a:cubicBezTo>
                  <a:pt x="177549" y="1273747"/>
                  <a:pt x="9909" y="257747"/>
                  <a:pt x="1442" y="52854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: 図形 2222">
            <a:extLst>
              <a:ext uri="{FF2B5EF4-FFF2-40B4-BE49-F238E27FC236}">
                <a16:creationId xmlns:a16="http://schemas.microsoft.com/office/drawing/2014/main" id="{A065F5E2-1451-4201-A137-817392880F1E}"/>
              </a:ext>
            </a:extLst>
          </p:cNvPr>
          <p:cNvSpPr/>
          <p:nvPr/>
        </p:nvSpPr>
        <p:spPr>
          <a:xfrm>
            <a:off x="1872941" y="7706739"/>
            <a:ext cx="992680" cy="2797671"/>
          </a:xfrm>
          <a:custGeom>
            <a:avLst/>
            <a:gdLst>
              <a:gd name="connsiteX0" fmla="*/ 1579 w 992680"/>
              <a:gd name="connsiteY0" fmla="*/ 35181 h 2797671"/>
              <a:gd name="connsiteX1" fmla="*/ 651819 w 992680"/>
              <a:gd name="connsiteY1" fmla="*/ 80901 h 2797671"/>
              <a:gd name="connsiteX2" fmla="*/ 860099 w 992680"/>
              <a:gd name="connsiteY2" fmla="*/ 710821 h 2797671"/>
              <a:gd name="connsiteX3" fmla="*/ 992179 w 992680"/>
              <a:gd name="connsiteY3" fmla="*/ 1554101 h 2797671"/>
              <a:gd name="connsiteX4" fmla="*/ 900739 w 992680"/>
              <a:gd name="connsiteY4" fmla="*/ 2509141 h 2797671"/>
              <a:gd name="connsiteX5" fmla="*/ 783899 w 992680"/>
              <a:gd name="connsiteY5" fmla="*/ 2773301 h 2797671"/>
              <a:gd name="connsiteX6" fmla="*/ 809299 w 992680"/>
              <a:gd name="connsiteY6" fmla="*/ 2509141 h 2797671"/>
              <a:gd name="connsiteX7" fmla="*/ 479099 w 992680"/>
              <a:gd name="connsiteY7" fmla="*/ 329821 h 2797671"/>
              <a:gd name="connsiteX8" fmla="*/ 1579 w 992680"/>
              <a:gd name="connsiteY8" fmla="*/ 35181 h 279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680" h="2797671">
                <a:moveTo>
                  <a:pt x="1579" y="35181"/>
                </a:moveTo>
                <a:cubicBezTo>
                  <a:pt x="30366" y="-6306"/>
                  <a:pt x="508732" y="-31706"/>
                  <a:pt x="651819" y="80901"/>
                </a:cubicBezTo>
                <a:cubicBezTo>
                  <a:pt x="794906" y="193508"/>
                  <a:pt x="803372" y="465288"/>
                  <a:pt x="860099" y="710821"/>
                </a:cubicBezTo>
                <a:cubicBezTo>
                  <a:pt x="916826" y="956354"/>
                  <a:pt x="985406" y="1254381"/>
                  <a:pt x="992179" y="1554101"/>
                </a:cubicBezTo>
                <a:cubicBezTo>
                  <a:pt x="998952" y="1853821"/>
                  <a:pt x="935452" y="2305941"/>
                  <a:pt x="900739" y="2509141"/>
                </a:cubicBezTo>
                <a:cubicBezTo>
                  <a:pt x="866026" y="2712341"/>
                  <a:pt x="799139" y="2773301"/>
                  <a:pt x="783899" y="2773301"/>
                </a:cubicBezTo>
                <a:cubicBezTo>
                  <a:pt x="768659" y="2773301"/>
                  <a:pt x="860099" y="2916388"/>
                  <a:pt x="809299" y="2509141"/>
                </a:cubicBezTo>
                <a:cubicBezTo>
                  <a:pt x="758499" y="2101894"/>
                  <a:pt x="612872" y="740454"/>
                  <a:pt x="479099" y="329821"/>
                </a:cubicBezTo>
                <a:cubicBezTo>
                  <a:pt x="345326" y="-80812"/>
                  <a:pt x="-27208" y="76668"/>
                  <a:pt x="1579" y="35181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: 図形 2223">
            <a:extLst>
              <a:ext uri="{FF2B5EF4-FFF2-40B4-BE49-F238E27FC236}">
                <a16:creationId xmlns:a16="http://schemas.microsoft.com/office/drawing/2014/main" id="{9611A310-F050-4B99-AF89-482065AF2EBC}"/>
              </a:ext>
            </a:extLst>
          </p:cNvPr>
          <p:cNvSpPr/>
          <p:nvPr/>
        </p:nvSpPr>
        <p:spPr>
          <a:xfrm>
            <a:off x="6730532" y="7691858"/>
            <a:ext cx="1342206" cy="2926115"/>
          </a:xfrm>
          <a:custGeom>
            <a:avLst/>
            <a:gdLst>
              <a:gd name="connsiteX0" fmla="*/ 1336508 w 1342206"/>
              <a:gd name="connsiteY0" fmla="*/ 44982 h 2926115"/>
              <a:gd name="connsiteX1" fmla="*/ 889468 w 1342206"/>
              <a:gd name="connsiteY1" fmla="*/ 100862 h 2926115"/>
              <a:gd name="connsiteX2" fmla="*/ 472908 w 1342206"/>
              <a:gd name="connsiteY2" fmla="*/ 746022 h 2926115"/>
              <a:gd name="connsiteX3" fmla="*/ 239228 w 1342206"/>
              <a:gd name="connsiteY3" fmla="*/ 2879622 h 2926115"/>
              <a:gd name="connsiteX4" fmla="*/ 10628 w 1342206"/>
              <a:gd name="connsiteY4" fmla="*/ 2107462 h 2926115"/>
              <a:gd name="connsiteX5" fmla="*/ 91908 w 1342206"/>
              <a:gd name="connsiteY5" fmla="*/ 842542 h 2926115"/>
              <a:gd name="connsiteX6" fmla="*/ 559268 w 1342206"/>
              <a:gd name="connsiteY6" fmla="*/ 65302 h 2926115"/>
              <a:gd name="connsiteX7" fmla="*/ 1336508 w 1342206"/>
              <a:gd name="connsiteY7" fmla="*/ 44982 h 292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206" h="2926115">
                <a:moveTo>
                  <a:pt x="1336508" y="44982"/>
                </a:moveTo>
                <a:cubicBezTo>
                  <a:pt x="1391541" y="50909"/>
                  <a:pt x="1033401" y="-15978"/>
                  <a:pt x="889468" y="100862"/>
                </a:cubicBezTo>
                <a:cubicBezTo>
                  <a:pt x="745535" y="217702"/>
                  <a:pt x="581281" y="282895"/>
                  <a:pt x="472908" y="746022"/>
                </a:cubicBezTo>
                <a:cubicBezTo>
                  <a:pt x="364535" y="1209149"/>
                  <a:pt x="316275" y="2652715"/>
                  <a:pt x="239228" y="2879622"/>
                </a:cubicBezTo>
                <a:cubicBezTo>
                  <a:pt x="162181" y="3106529"/>
                  <a:pt x="35181" y="2446975"/>
                  <a:pt x="10628" y="2107462"/>
                </a:cubicBezTo>
                <a:cubicBezTo>
                  <a:pt x="-13925" y="1767949"/>
                  <a:pt x="468" y="1182902"/>
                  <a:pt x="91908" y="842542"/>
                </a:cubicBezTo>
                <a:cubicBezTo>
                  <a:pt x="183348" y="502182"/>
                  <a:pt x="354375" y="195689"/>
                  <a:pt x="559268" y="65302"/>
                </a:cubicBezTo>
                <a:cubicBezTo>
                  <a:pt x="764161" y="-65085"/>
                  <a:pt x="1281475" y="39055"/>
                  <a:pt x="1336508" y="44982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: 図形 2224">
            <a:extLst>
              <a:ext uri="{FF2B5EF4-FFF2-40B4-BE49-F238E27FC236}">
                <a16:creationId xmlns:a16="http://schemas.microsoft.com/office/drawing/2014/main" id="{9D88C70F-9D84-4ECC-BB53-6D270FA640FB}"/>
              </a:ext>
            </a:extLst>
          </p:cNvPr>
          <p:cNvSpPr/>
          <p:nvPr/>
        </p:nvSpPr>
        <p:spPr>
          <a:xfrm>
            <a:off x="2583365" y="7361521"/>
            <a:ext cx="175562" cy="354287"/>
          </a:xfrm>
          <a:custGeom>
            <a:avLst/>
            <a:gdLst>
              <a:gd name="connsiteX0" fmla="*/ 89985 w 175562"/>
              <a:gd name="connsiteY0" fmla="*/ 7654 h 354287"/>
              <a:gd name="connsiteX1" fmla="*/ 36010 w 175562"/>
              <a:gd name="connsiteY1" fmla="*/ 29879 h 354287"/>
              <a:gd name="connsiteX2" fmla="*/ 153485 w 175562"/>
              <a:gd name="connsiteY2" fmla="*/ 239429 h 354287"/>
              <a:gd name="connsiteX3" fmla="*/ 166185 w 175562"/>
              <a:gd name="connsiteY3" fmla="*/ 353729 h 354287"/>
              <a:gd name="connsiteX4" fmla="*/ 48710 w 175562"/>
              <a:gd name="connsiteY4" fmla="*/ 194979 h 354287"/>
              <a:gd name="connsiteX5" fmla="*/ 1085 w 175562"/>
              <a:gd name="connsiteY5" fmla="*/ 90204 h 354287"/>
              <a:gd name="connsiteX6" fmla="*/ 89985 w 175562"/>
              <a:gd name="connsiteY6" fmla="*/ 7654 h 35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62" h="354287">
                <a:moveTo>
                  <a:pt x="89985" y="7654"/>
                </a:moveTo>
                <a:cubicBezTo>
                  <a:pt x="95806" y="-2400"/>
                  <a:pt x="25427" y="-8750"/>
                  <a:pt x="36010" y="29879"/>
                </a:cubicBezTo>
                <a:cubicBezTo>
                  <a:pt x="46593" y="68508"/>
                  <a:pt x="131789" y="185454"/>
                  <a:pt x="153485" y="239429"/>
                </a:cubicBezTo>
                <a:cubicBezTo>
                  <a:pt x="175181" y="293404"/>
                  <a:pt x="183647" y="361137"/>
                  <a:pt x="166185" y="353729"/>
                </a:cubicBezTo>
                <a:cubicBezTo>
                  <a:pt x="148723" y="346321"/>
                  <a:pt x="76227" y="238900"/>
                  <a:pt x="48710" y="194979"/>
                </a:cubicBezTo>
                <a:cubicBezTo>
                  <a:pt x="21193" y="151058"/>
                  <a:pt x="-5794" y="123542"/>
                  <a:pt x="1085" y="90204"/>
                </a:cubicBezTo>
                <a:cubicBezTo>
                  <a:pt x="7964" y="56866"/>
                  <a:pt x="84164" y="17708"/>
                  <a:pt x="89985" y="7654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: 図形 2225">
            <a:extLst>
              <a:ext uri="{FF2B5EF4-FFF2-40B4-BE49-F238E27FC236}">
                <a16:creationId xmlns:a16="http://schemas.microsoft.com/office/drawing/2014/main" id="{0EBC69EB-20EB-4DC3-B90C-281E094D42AB}"/>
              </a:ext>
            </a:extLst>
          </p:cNvPr>
          <p:cNvSpPr/>
          <p:nvPr/>
        </p:nvSpPr>
        <p:spPr>
          <a:xfrm>
            <a:off x="3619500" y="7492997"/>
            <a:ext cx="287360" cy="156165"/>
          </a:xfrm>
          <a:custGeom>
            <a:avLst/>
            <a:gdLst>
              <a:gd name="connsiteX0" fmla="*/ 38100 w 287360"/>
              <a:gd name="connsiteY0" fmla="*/ 12703 h 156165"/>
              <a:gd name="connsiteX1" fmla="*/ 149225 w 287360"/>
              <a:gd name="connsiteY1" fmla="*/ 66678 h 156165"/>
              <a:gd name="connsiteX2" fmla="*/ 285750 w 287360"/>
              <a:gd name="connsiteY2" fmla="*/ 3 h 156165"/>
              <a:gd name="connsiteX3" fmla="*/ 222250 w 287360"/>
              <a:gd name="connsiteY3" fmla="*/ 69853 h 156165"/>
              <a:gd name="connsiteX4" fmla="*/ 193675 w 287360"/>
              <a:gd name="connsiteY4" fmla="*/ 149228 h 156165"/>
              <a:gd name="connsiteX5" fmla="*/ 44450 w 287360"/>
              <a:gd name="connsiteY5" fmla="*/ 149228 h 156165"/>
              <a:gd name="connsiteX6" fmla="*/ 0 w 287360"/>
              <a:gd name="connsiteY6" fmla="*/ 123828 h 156165"/>
              <a:gd name="connsiteX7" fmla="*/ 38100 w 287360"/>
              <a:gd name="connsiteY7" fmla="*/ 12703 h 15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360" h="156165">
                <a:moveTo>
                  <a:pt x="38100" y="12703"/>
                </a:moveTo>
                <a:cubicBezTo>
                  <a:pt x="62971" y="3178"/>
                  <a:pt x="107950" y="68795"/>
                  <a:pt x="149225" y="66678"/>
                </a:cubicBezTo>
                <a:cubicBezTo>
                  <a:pt x="190500" y="64561"/>
                  <a:pt x="273579" y="-526"/>
                  <a:pt x="285750" y="3"/>
                </a:cubicBezTo>
                <a:cubicBezTo>
                  <a:pt x="297921" y="532"/>
                  <a:pt x="237596" y="44982"/>
                  <a:pt x="222250" y="69853"/>
                </a:cubicBezTo>
                <a:cubicBezTo>
                  <a:pt x="206904" y="94724"/>
                  <a:pt x="223308" y="135999"/>
                  <a:pt x="193675" y="149228"/>
                </a:cubicBezTo>
                <a:cubicBezTo>
                  <a:pt x="164042" y="162457"/>
                  <a:pt x="76729" y="153461"/>
                  <a:pt x="44450" y="149228"/>
                </a:cubicBezTo>
                <a:cubicBezTo>
                  <a:pt x="12171" y="144995"/>
                  <a:pt x="0" y="143936"/>
                  <a:pt x="0" y="123828"/>
                </a:cubicBezTo>
                <a:cubicBezTo>
                  <a:pt x="0" y="103720"/>
                  <a:pt x="13229" y="22228"/>
                  <a:pt x="38100" y="12703"/>
                </a:cubicBezTo>
                <a:close/>
              </a:path>
            </a:pathLst>
          </a:custGeom>
          <a:solidFill>
            <a:srgbClr val="FF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7" name="フリーフォーム: 図形 2226">
            <a:extLst>
              <a:ext uri="{FF2B5EF4-FFF2-40B4-BE49-F238E27FC236}">
                <a16:creationId xmlns:a16="http://schemas.microsoft.com/office/drawing/2014/main" id="{3B3288AE-5683-46D7-B60B-6D8336470A92}"/>
              </a:ext>
            </a:extLst>
          </p:cNvPr>
          <p:cNvSpPr/>
          <p:nvPr/>
        </p:nvSpPr>
        <p:spPr>
          <a:xfrm>
            <a:off x="4087434" y="7335144"/>
            <a:ext cx="310479" cy="250974"/>
          </a:xfrm>
          <a:custGeom>
            <a:avLst/>
            <a:gdLst>
              <a:gd name="connsiteX0" fmla="*/ 8316 w 310479"/>
              <a:gd name="connsiteY0" fmla="*/ 8631 h 250974"/>
              <a:gd name="connsiteX1" fmla="*/ 52766 w 310479"/>
              <a:gd name="connsiteY1" fmla="*/ 230881 h 250974"/>
              <a:gd name="connsiteX2" fmla="*/ 230566 w 310479"/>
              <a:gd name="connsiteY2" fmla="*/ 215006 h 250974"/>
              <a:gd name="connsiteX3" fmla="*/ 309941 w 310479"/>
              <a:gd name="connsiteY3" fmla="*/ 5456 h 250974"/>
              <a:gd name="connsiteX4" fmla="*/ 195641 w 310479"/>
              <a:gd name="connsiteY4" fmla="*/ 59431 h 250974"/>
              <a:gd name="connsiteX5" fmla="*/ 8316 w 310479"/>
              <a:gd name="connsiteY5" fmla="*/ 8631 h 25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479" h="250974">
                <a:moveTo>
                  <a:pt x="8316" y="8631"/>
                </a:moveTo>
                <a:cubicBezTo>
                  <a:pt x="-15496" y="37206"/>
                  <a:pt x="15724" y="196485"/>
                  <a:pt x="52766" y="230881"/>
                </a:cubicBezTo>
                <a:cubicBezTo>
                  <a:pt x="89808" y="265277"/>
                  <a:pt x="187704" y="252577"/>
                  <a:pt x="230566" y="215006"/>
                </a:cubicBezTo>
                <a:cubicBezTo>
                  <a:pt x="273428" y="177435"/>
                  <a:pt x="315762" y="31385"/>
                  <a:pt x="309941" y="5456"/>
                </a:cubicBezTo>
                <a:cubicBezTo>
                  <a:pt x="304120" y="-20473"/>
                  <a:pt x="244324" y="54139"/>
                  <a:pt x="195641" y="59431"/>
                </a:cubicBezTo>
                <a:cubicBezTo>
                  <a:pt x="146958" y="64723"/>
                  <a:pt x="32128" y="-19944"/>
                  <a:pt x="8316" y="8631"/>
                </a:cubicBezTo>
                <a:close/>
              </a:path>
            </a:pathLst>
          </a:custGeom>
          <a:solidFill>
            <a:srgbClr val="BFEBD3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8" name="フリーフォーム: 図形 2227">
            <a:extLst>
              <a:ext uri="{FF2B5EF4-FFF2-40B4-BE49-F238E27FC236}">
                <a16:creationId xmlns:a16="http://schemas.microsoft.com/office/drawing/2014/main" id="{22C36997-2829-4E9C-91DF-41483B17EF2B}"/>
              </a:ext>
            </a:extLst>
          </p:cNvPr>
          <p:cNvSpPr/>
          <p:nvPr/>
        </p:nvSpPr>
        <p:spPr>
          <a:xfrm>
            <a:off x="4453860" y="7520432"/>
            <a:ext cx="331370" cy="161915"/>
          </a:xfrm>
          <a:custGeom>
            <a:avLst/>
            <a:gdLst>
              <a:gd name="connsiteX0" fmla="*/ 7015 w 331370"/>
              <a:gd name="connsiteY0" fmla="*/ 1143 h 161915"/>
              <a:gd name="connsiteX1" fmla="*/ 226090 w 331370"/>
              <a:gd name="connsiteY1" fmla="*/ 80518 h 161915"/>
              <a:gd name="connsiteX2" fmla="*/ 327690 w 331370"/>
              <a:gd name="connsiteY2" fmla="*/ 17018 h 161915"/>
              <a:gd name="connsiteX3" fmla="*/ 286415 w 331370"/>
              <a:gd name="connsiteY3" fmla="*/ 131318 h 161915"/>
              <a:gd name="connsiteX4" fmla="*/ 76865 w 331370"/>
              <a:gd name="connsiteY4" fmla="*/ 153543 h 161915"/>
              <a:gd name="connsiteX5" fmla="*/ 7015 w 331370"/>
              <a:gd name="connsiteY5" fmla="*/ 1143 h 16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370" h="161915">
                <a:moveTo>
                  <a:pt x="7015" y="1143"/>
                </a:moveTo>
                <a:cubicBezTo>
                  <a:pt x="31886" y="-11028"/>
                  <a:pt x="172644" y="77872"/>
                  <a:pt x="226090" y="80518"/>
                </a:cubicBezTo>
                <a:cubicBezTo>
                  <a:pt x="279536" y="83164"/>
                  <a:pt x="317636" y="8551"/>
                  <a:pt x="327690" y="17018"/>
                </a:cubicBezTo>
                <a:cubicBezTo>
                  <a:pt x="337744" y="25485"/>
                  <a:pt x="328219" y="108564"/>
                  <a:pt x="286415" y="131318"/>
                </a:cubicBezTo>
                <a:cubicBezTo>
                  <a:pt x="244611" y="154072"/>
                  <a:pt x="126078" y="173651"/>
                  <a:pt x="76865" y="153543"/>
                </a:cubicBezTo>
                <a:cubicBezTo>
                  <a:pt x="27653" y="133435"/>
                  <a:pt x="-17856" y="13314"/>
                  <a:pt x="7015" y="1143"/>
                </a:cubicBezTo>
                <a:close/>
              </a:path>
            </a:pathLst>
          </a:custGeom>
          <a:solidFill>
            <a:srgbClr val="FFF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: 図形 2228">
            <a:extLst>
              <a:ext uri="{FF2B5EF4-FFF2-40B4-BE49-F238E27FC236}">
                <a16:creationId xmlns:a16="http://schemas.microsoft.com/office/drawing/2014/main" id="{A8369C3C-7895-43D7-8F4A-624FE646EC01}"/>
              </a:ext>
            </a:extLst>
          </p:cNvPr>
          <p:cNvSpPr/>
          <p:nvPr/>
        </p:nvSpPr>
        <p:spPr>
          <a:xfrm>
            <a:off x="4938857" y="7755481"/>
            <a:ext cx="120161" cy="129716"/>
          </a:xfrm>
          <a:custGeom>
            <a:avLst/>
            <a:gdLst>
              <a:gd name="connsiteX0" fmla="*/ 1443 w 120161"/>
              <a:gd name="connsiteY0" fmla="*/ 1044 h 129716"/>
              <a:gd name="connsiteX1" fmla="*/ 118918 w 120161"/>
              <a:gd name="connsiteY1" fmla="*/ 70894 h 129716"/>
              <a:gd name="connsiteX2" fmla="*/ 58593 w 120161"/>
              <a:gd name="connsiteY2" fmla="*/ 128044 h 129716"/>
              <a:gd name="connsiteX3" fmla="*/ 1443 w 120161"/>
              <a:gd name="connsiteY3" fmla="*/ 1044 h 12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61" h="129716">
                <a:moveTo>
                  <a:pt x="1443" y="1044"/>
                </a:moveTo>
                <a:cubicBezTo>
                  <a:pt x="11497" y="-8481"/>
                  <a:pt x="109393" y="49727"/>
                  <a:pt x="118918" y="70894"/>
                </a:cubicBezTo>
                <a:cubicBezTo>
                  <a:pt x="128443" y="92061"/>
                  <a:pt x="80818" y="139156"/>
                  <a:pt x="58593" y="128044"/>
                </a:cubicBezTo>
                <a:cubicBezTo>
                  <a:pt x="36368" y="116932"/>
                  <a:pt x="-8611" y="10569"/>
                  <a:pt x="1443" y="1044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: 図形 2229">
            <a:extLst>
              <a:ext uri="{FF2B5EF4-FFF2-40B4-BE49-F238E27FC236}">
                <a16:creationId xmlns:a16="http://schemas.microsoft.com/office/drawing/2014/main" id="{214B158B-7A58-4DAD-B2D4-F8803DBBCD1F}"/>
              </a:ext>
            </a:extLst>
          </p:cNvPr>
          <p:cNvSpPr/>
          <p:nvPr/>
        </p:nvSpPr>
        <p:spPr>
          <a:xfrm>
            <a:off x="4842813" y="8372331"/>
            <a:ext cx="257527" cy="70408"/>
          </a:xfrm>
          <a:custGeom>
            <a:avLst/>
            <a:gdLst>
              <a:gd name="connsiteX0" fmla="*/ 11762 w 257527"/>
              <a:gd name="connsiteY0" fmla="*/ 144 h 70408"/>
              <a:gd name="connsiteX1" fmla="*/ 180037 w 257527"/>
              <a:gd name="connsiteY1" fmla="*/ 38244 h 70408"/>
              <a:gd name="connsiteX2" fmla="*/ 256237 w 257527"/>
              <a:gd name="connsiteY2" fmla="*/ 38244 h 70408"/>
              <a:gd name="connsiteX3" fmla="*/ 122887 w 257527"/>
              <a:gd name="connsiteY3" fmla="*/ 69994 h 70408"/>
              <a:gd name="connsiteX4" fmla="*/ 24462 w 257527"/>
              <a:gd name="connsiteY4" fmla="*/ 54119 h 70408"/>
              <a:gd name="connsiteX5" fmla="*/ 11762 w 257527"/>
              <a:gd name="connsiteY5" fmla="*/ 144 h 7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27" h="70408">
                <a:moveTo>
                  <a:pt x="11762" y="144"/>
                </a:moveTo>
                <a:cubicBezTo>
                  <a:pt x="37691" y="-2502"/>
                  <a:pt x="139291" y="31894"/>
                  <a:pt x="180037" y="38244"/>
                </a:cubicBezTo>
                <a:cubicBezTo>
                  <a:pt x="220783" y="44594"/>
                  <a:pt x="265762" y="32952"/>
                  <a:pt x="256237" y="38244"/>
                </a:cubicBezTo>
                <a:cubicBezTo>
                  <a:pt x="246712" y="43536"/>
                  <a:pt x="161516" y="67348"/>
                  <a:pt x="122887" y="69994"/>
                </a:cubicBezTo>
                <a:cubicBezTo>
                  <a:pt x="84258" y="72640"/>
                  <a:pt x="40337" y="62056"/>
                  <a:pt x="24462" y="54119"/>
                </a:cubicBezTo>
                <a:cubicBezTo>
                  <a:pt x="8587" y="46182"/>
                  <a:pt x="-14167" y="2790"/>
                  <a:pt x="11762" y="144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: 図形 2230">
            <a:extLst>
              <a:ext uri="{FF2B5EF4-FFF2-40B4-BE49-F238E27FC236}">
                <a16:creationId xmlns:a16="http://schemas.microsoft.com/office/drawing/2014/main" id="{324C990A-8637-4570-B9C5-1AF4DB83078C}"/>
              </a:ext>
            </a:extLst>
          </p:cNvPr>
          <p:cNvSpPr/>
          <p:nvPr/>
        </p:nvSpPr>
        <p:spPr>
          <a:xfrm>
            <a:off x="5096238" y="7959372"/>
            <a:ext cx="251588" cy="145014"/>
          </a:xfrm>
          <a:custGeom>
            <a:avLst/>
            <a:gdLst>
              <a:gd name="connsiteX0" fmla="*/ 245700 w 251588"/>
              <a:gd name="connsiteY0" fmla="*/ 353 h 145014"/>
              <a:gd name="connsiteX1" fmla="*/ 234587 w 251588"/>
              <a:gd name="connsiteY1" fmla="*/ 109891 h 145014"/>
              <a:gd name="connsiteX2" fmla="*/ 164737 w 251588"/>
              <a:gd name="connsiteY2" fmla="*/ 144816 h 145014"/>
              <a:gd name="connsiteX3" fmla="*/ 52025 w 251588"/>
              <a:gd name="connsiteY3" fmla="*/ 121003 h 145014"/>
              <a:gd name="connsiteX4" fmla="*/ 4400 w 251588"/>
              <a:gd name="connsiteY4" fmla="*/ 59091 h 145014"/>
              <a:gd name="connsiteX5" fmla="*/ 156800 w 251588"/>
              <a:gd name="connsiteY5" fmla="*/ 73378 h 145014"/>
              <a:gd name="connsiteX6" fmla="*/ 245700 w 251588"/>
              <a:gd name="connsiteY6" fmla="*/ 353 h 14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588" h="145014">
                <a:moveTo>
                  <a:pt x="245700" y="353"/>
                </a:moveTo>
                <a:cubicBezTo>
                  <a:pt x="258664" y="6438"/>
                  <a:pt x="248081" y="85814"/>
                  <a:pt x="234587" y="109891"/>
                </a:cubicBezTo>
                <a:cubicBezTo>
                  <a:pt x="221093" y="133968"/>
                  <a:pt x="195164" y="142964"/>
                  <a:pt x="164737" y="144816"/>
                </a:cubicBezTo>
                <a:cubicBezTo>
                  <a:pt x="134310" y="146668"/>
                  <a:pt x="78748" y="135291"/>
                  <a:pt x="52025" y="121003"/>
                </a:cubicBezTo>
                <a:cubicBezTo>
                  <a:pt x="25302" y="106716"/>
                  <a:pt x="-13062" y="67028"/>
                  <a:pt x="4400" y="59091"/>
                </a:cubicBezTo>
                <a:cubicBezTo>
                  <a:pt x="21862" y="51154"/>
                  <a:pt x="118965" y="78141"/>
                  <a:pt x="156800" y="73378"/>
                </a:cubicBezTo>
                <a:cubicBezTo>
                  <a:pt x="194635" y="68615"/>
                  <a:pt x="232736" y="-5732"/>
                  <a:pt x="245700" y="353"/>
                </a:cubicBezTo>
                <a:close/>
              </a:path>
            </a:pathLst>
          </a:custGeom>
          <a:solidFill>
            <a:srgbClr val="FFF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: 図形 2232">
            <a:extLst>
              <a:ext uri="{FF2B5EF4-FFF2-40B4-BE49-F238E27FC236}">
                <a16:creationId xmlns:a16="http://schemas.microsoft.com/office/drawing/2014/main" id="{E17F10AE-04BE-4297-BF6B-7C11D812717A}"/>
              </a:ext>
            </a:extLst>
          </p:cNvPr>
          <p:cNvSpPr/>
          <p:nvPr/>
        </p:nvSpPr>
        <p:spPr>
          <a:xfrm>
            <a:off x="5395267" y="7754503"/>
            <a:ext cx="296455" cy="132272"/>
          </a:xfrm>
          <a:custGeom>
            <a:avLst/>
            <a:gdLst>
              <a:gd name="connsiteX0" fmla="*/ 2233 w 296455"/>
              <a:gd name="connsiteY0" fmla="*/ 5197 h 132272"/>
              <a:gd name="connsiteX1" fmla="*/ 53033 w 296455"/>
              <a:gd name="connsiteY1" fmla="*/ 17897 h 132272"/>
              <a:gd name="connsiteX2" fmla="*/ 234008 w 296455"/>
              <a:gd name="connsiteY2" fmla="*/ 44885 h 132272"/>
              <a:gd name="connsiteX3" fmla="*/ 294333 w 296455"/>
              <a:gd name="connsiteY3" fmla="*/ 17897 h 132272"/>
              <a:gd name="connsiteX4" fmla="*/ 280046 w 296455"/>
              <a:gd name="connsiteY4" fmla="*/ 102035 h 132272"/>
              <a:gd name="connsiteX5" fmla="*/ 253058 w 296455"/>
              <a:gd name="connsiteY5" fmla="*/ 132197 h 132272"/>
              <a:gd name="connsiteX6" fmla="*/ 110183 w 296455"/>
              <a:gd name="connsiteY6" fmla="*/ 106797 h 132272"/>
              <a:gd name="connsiteX7" fmla="*/ 2233 w 296455"/>
              <a:gd name="connsiteY7" fmla="*/ 5197 h 13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455" h="132272">
                <a:moveTo>
                  <a:pt x="2233" y="5197"/>
                </a:moveTo>
                <a:cubicBezTo>
                  <a:pt x="-7292" y="-9620"/>
                  <a:pt x="14404" y="11282"/>
                  <a:pt x="53033" y="17897"/>
                </a:cubicBezTo>
                <a:cubicBezTo>
                  <a:pt x="91662" y="24512"/>
                  <a:pt x="193791" y="44885"/>
                  <a:pt x="234008" y="44885"/>
                </a:cubicBezTo>
                <a:cubicBezTo>
                  <a:pt x="274225" y="44885"/>
                  <a:pt x="286660" y="8372"/>
                  <a:pt x="294333" y="17897"/>
                </a:cubicBezTo>
                <a:cubicBezTo>
                  <a:pt x="302006" y="27422"/>
                  <a:pt x="286925" y="82985"/>
                  <a:pt x="280046" y="102035"/>
                </a:cubicBezTo>
                <a:cubicBezTo>
                  <a:pt x="273167" y="121085"/>
                  <a:pt x="281368" y="131403"/>
                  <a:pt x="253058" y="132197"/>
                </a:cubicBezTo>
                <a:cubicBezTo>
                  <a:pt x="224748" y="132991"/>
                  <a:pt x="151193" y="127699"/>
                  <a:pt x="110183" y="106797"/>
                </a:cubicBezTo>
                <a:cubicBezTo>
                  <a:pt x="69173" y="85895"/>
                  <a:pt x="11758" y="20014"/>
                  <a:pt x="2233" y="5197"/>
                </a:cubicBezTo>
                <a:close/>
              </a:path>
            </a:pathLst>
          </a:custGeom>
          <a:solidFill>
            <a:srgbClr val="BFEBD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: 図形 2233">
            <a:extLst>
              <a:ext uri="{FF2B5EF4-FFF2-40B4-BE49-F238E27FC236}">
                <a16:creationId xmlns:a16="http://schemas.microsoft.com/office/drawing/2014/main" id="{CA016F92-2247-4186-8734-CD783C69E71A}"/>
              </a:ext>
            </a:extLst>
          </p:cNvPr>
          <p:cNvSpPr/>
          <p:nvPr/>
        </p:nvSpPr>
        <p:spPr>
          <a:xfrm>
            <a:off x="5955300" y="7286957"/>
            <a:ext cx="329557" cy="231539"/>
          </a:xfrm>
          <a:custGeom>
            <a:avLst/>
            <a:gdLst>
              <a:gd name="connsiteX0" fmla="*/ 12113 w 329557"/>
              <a:gd name="connsiteY0" fmla="*/ 2843 h 231539"/>
              <a:gd name="connsiteX1" fmla="*/ 235950 w 329557"/>
              <a:gd name="connsiteY1" fmla="*/ 29831 h 231539"/>
              <a:gd name="connsiteX2" fmla="*/ 285163 w 329557"/>
              <a:gd name="connsiteY2" fmla="*/ 21893 h 231539"/>
              <a:gd name="connsiteX3" fmla="*/ 328025 w 329557"/>
              <a:gd name="connsiteY3" fmla="*/ 144131 h 231539"/>
              <a:gd name="connsiteX4" fmla="*/ 299450 w 329557"/>
              <a:gd name="connsiteY4" fmla="*/ 177468 h 231539"/>
              <a:gd name="connsiteX5" fmla="*/ 116888 w 329557"/>
              <a:gd name="connsiteY5" fmla="*/ 229856 h 231539"/>
              <a:gd name="connsiteX6" fmla="*/ 39100 w 329557"/>
              <a:gd name="connsiteY6" fmla="*/ 109206 h 231539"/>
              <a:gd name="connsiteX7" fmla="*/ 12113 w 329557"/>
              <a:gd name="connsiteY7" fmla="*/ 2843 h 23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9557" h="231539">
                <a:moveTo>
                  <a:pt x="12113" y="2843"/>
                </a:moveTo>
                <a:cubicBezTo>
                  <a:pt x="44921" y="-10386"/>
                  <a:pt x="190442" y="26656"/>
                  <a:pt x="235950" y="29831"/>
                </a:cubicBezTo>
                <a:cubicBezTo>
                  <a:pt x="281458" y="33006"/>
                  <a:pt x="269817" y="2843"/>
                  <a:pt x="285163" y="21893"/>
                </a:cubicBezTo>
                <a:cubicBezTo>
                  <a:pt x="300509" y="40943"/>
                  <a:pt x="325644" y="118202"/>
                  <a:pt x="328025" y="144131"/>
                </a:cubicBezTo>
                <a:cubicBezTo>
                  <a:pt x="330406" y="170060"/>
                  <a:pt x="334639" y="163181"/>
                  <a:pt x="299450" y="177468"/>
                </a:cubicBezTo>
                <a:cubicBezTo>
                  <a:pt x="264261" y="191755"/>
                  <a:pt x="160280" y="241233"/>
                  <a:pt x="116888" y="229856"/>
                </a:cubicBezTo>
                <a:cubicBezTo>
                  <a:pt x="73496" y="218479"/>
                  <a:pt x="56562" y="145189"/>
                  <a:pt x="39100" y="109206"/>
                </a:cubicBezTo>
                <a:cubicBezTo>
                  <a:pt x="21638" y="73223"/>
                  <a:pt x="-20695" y="16072"/>
                  <a:pt x="12113" y="2843"/>
                </a:cubicBezTo>
                <a:close/>
              </a:path>
            </a:pathLst>
          </a:custGeom>
          <a:solidFill>
            <a:srgbClr val="FFFFB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: 図形 2234">
            <a:extLst>
              <a:ext uri="{FF2B5EF4-FFF2-40B4-BE49-F238E27FC236}">
                <a16:creationId xmlns:a16="http://schemas.microsoft.com/office/drawing/2014/main" id="{31799B66-01D4-439F-8541-9B36F62C409E}"/>
              </a:ext>
            </a:extLst>
          </p:cNvPr>
          <p:cNvSpPr/>
          <p:nvPr/>
        </p:nvSpPr>
        <p:spPr>
          <a:xfrm>
            <a:off x="6784801" y="7542158"/>
            <a:ext cx="230362" cy="331721"/>
          </a:xfrm>
          <a:custGeom>
            <a:avLst/>
            <a:gdLst>
              <a:gd name="connsiteX0" fmla="*/ 177974 w 230362"/>
              <a:gd name="connsiteY0" fmla="*/ 55 h 331721"/>
              <a:gd name="connsiteX1" fmla="*/ 230362 w 230362"/>
              <a:gd name="connsiteY1" fmla="*/ 112767 h 331721"/>
              <a:gd name="connsiteX2" fmla="*/ 177974 w 230362"/>
              <a:gd name="connsiteY2" fmla="*/ 209605 h 331721"/>
              <a:gd name="connsiteX3" fmla="*/ 4937 w 230362"/>
              <a:gd name="connsiteY3" fmla="*/ 328667 h 331721"/>
              <a:gd name="connsiteX4" fmla="*/ 58912 w 230362"/>
              <a:gd name="connsiteY4" fmla="*/ 279455 h 331721"/>
              <a:gd name="connsiteX5" fmla="*/ 181149 w 230362"/>
              <a:gd name="connsiteY5" fmla="*/ 100067 h 331721"/>
              <a:gd name="connsiteX6" fmla="*/ 177974 w 230362"/>
              <a:gd name="connsiteY6" fmla="*/ 55 h 33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362" h="331721">
                <a:moveTo>
                  <a:pt x="177974" y="55"/>
                </a:moveTo>
                <a:cubicBezTo>
                  <a:pt x="186176" y="2172"/>
                  <a:pt x="230362" y="77842"/>
                  <a:pt x="230362" y="112767"/>
                </a:cubicBezTo>
                <a:cubicBezTo>
                  <a:pt x="230362" y="147692"/>
                  <a:pt x="215545" y="173622"/>
                  <a:pt x="177974" y="209605"/>
                </a:cubicBezTo>
                <a:cubicBezTo>
                  <a:pt x="140403" y="245588"/>
                  <a:pt x="24781" y="317025"/>
                  <a:pt x="4937" y="328667"/>
                </a:cubicBezTo>
                <a:cubicBezTo>
                  <a:pt x="-14907" y="340309"/>
                  <a:pt x="29543" y="317555"/>
                  <a:pt x="58912" y="279455"/>
                </a:cubicBezTo>
                <a:cubicBezTo>
                  <a:pt x="88281" y="241355"/>
                  <a:pt x="158395" y="143723"/>
                  <a:pt x="181149" y="100067"/>
                </a:cubicBezTo>
                <a:cubicBezTo>
                  <a:pt x="203903" y="56411"/>
                  <a:pt x="169772" y="-2062"/>
                  <a:pt x="177974" y="55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: 図形 2235">
            <a:extLst>
              <a:ext uri="{FF2B5EF4-FFF2-40B4-BE49-F238E27FC236}">
                <a16:creationId xmlns:a16="http://schemas.microsoft.com/office/drawing/2014/main" id="{C6AEBDA8-DD5D-4A04-8FDE-C6A9A940BE51}"/>
              </a:ext>
            </a:extLst>
          </p:cNvPr>
          <p:cNvSpPr/>
          <p:nvPr/>
        </p:nvSpPr>
        <p:spPr>
          <a:xfrm>
            <a:off x="1614705" y="8923401"/>
            <a:ext cx="1062873" cy="1715710"/>
          </a:xfrm>
          <a:custGeom>
            <a:avLst/>
            <a:gdLst>
              <a:gd name="connsiteX0" fmla="*/ 1052295 w 1062873"/>
              <a:gd name="connsiteY0" fmla="*/ 1063879 h 1715710"/>
              <a:gd name="connsiteX1" fmla="*/ 808455 w 1062873"/>
              <a:gd name="connsiteY1" fmla="*/ 103759 h 1715710"/>
              <a:gd name="connsiteX2" fmla="*/ 21055 w 1062873"/>
              <a:gd name="connsiteY2" fmla="*/ 88519 h 1715710"/>
              <a:gd name="connsiteX3" fmla="*/ 264895 w 1062873"/>
              <a:gd name="connsiteY3" fmla="*/ 657479 h 1715710"/>
              <a:gd name="connsiteX4" fmla="*/ 681455 w 1062873"/>
              <a:gd name="connsiteY4" fmla="*/ 1231519 h 1715710"/>
              <a:gd name="connsiteX5" fmla="*/ 955775 w 1062873"/>
              <a:gd name="connsiteY5" fmla="*/ 1627759 h 1715710"/>
              <a:gd name="connsiteX6" fmla="*/ 1011655 w 1062873"/>
              <a:gd name="connsiteY6" fmla="*/ 1668399 h 1715710"/>
              <a:gd name="connsiteX7" fmla="*/ 1052295 w 1062873"/>
              <a:gd name="connsiteY7" fmla="*/ 1063879 h 171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873" h="1715710">
                <a:moveTo>
                  <a:pt x="1052295" y="1063879"/>
                </a:moveTo>
                <a:cubicBezTo>
                  <a:pt x="1018428" y="803106"/>
                  <a:pt x="980328" y="266319"/>
                  <a:pt x="808455" y="103759"/>
                </a:cubicBezTo>
                <a:cubicBezTo>
                  <a:pt x="636582" y="-58801"/>
                  <a:pt x="111648" y="-3768"/>
                  <a:pt x="21055" y="88519"/>
                </a:cubicBezTo>
                <a:cubicBezTo>
                  <a:pt x="-69538" y="180806"/>
                  <a:pt x="154828" y="466979"/>
                  <a:pt x="264895" y="657479"/>
                </a:cubicBezTo>
                <a:cubicBezTo>
                  <a:pt x="374962" y="847979"/>
                  <a:pt x="566308" y="1069806"/>
                  <a:pt x="681455" y="1231519"/>
                </a:cubicBezTo>
                <a:cubicBezTo>
                  <a:pt x="796602" y="1393232"/>
                  <a:pt x="900742" y="1554946"/>
                  <a:pt x="955775" y="1627759"/>
                </a:cubicBezTo>
                <a:cubicBezTo>
                  <a:pt x="1010808" y="1700572"/>
                  <a:pt x="993875" y="1761532"/>
                  <a:pt x="1011655" y="1668399"/>
                </a:cubicBezTo>
                <a:cubicBezTo>
                  <a:pt x="1029435" y="1575266"/>
                  <a:pt x="1086162" y="1324652"/>
                  <a:pt x="1052295" y="1063879"/>
                </a:cubicBezTo>
                <a:close/>
              </a:path>
            </a:pathLst>
          </a:custGeom>
          <a:solidFill>
            <a:srgbClr val="FF006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: 図形 444">
            <a:extLst>
              <a:ext uri="{FF2B5EF4-FFF2-40B4-BE49-F238E27FC236}">
                <a16:creationId xmlns:a16="http://schemas.microsoft.com/office/drawing/2014/main" id="{BDC14E88-86F9-499E-BE58-3F4E55E3C926}"/>
              </a:ext>
            </a:extLst>
          </p:cNvPr>
          <p:cNvSpPr/>
          <p:nvPr/>
        </p:nvSpPr>
        <p:spPr>
          <a:xfrm flipH="1">
            <a:off x="6914839" y="8948801"/>
            <a:ext cx="1062873" cy="1715710"/>
          </a:xfrm>
          <a:custGeom>
            <a:avLst/>
            <a:gdLst>
              <a:gd name="connsiteX0" fmla="*/ 1052295 w 1062873"/>
              <a:gd name="connsiteY0" fmla="*/ 1063879 h 1715710"/>
              <a:gd name="connsiteX1" fmla="*/ 808455 w 1062873"/>
              <a:gd name="connsiteY1" fmla="*/ 103759 h 1715710"/>
              <a:gd name="connsiteX2" fmla="*/ 21055 w 1062873"/>
              <a:gd name="connsiteY2" fmla="*/ 88519 h 1715710"/>
              <a:gd name="connsiteX3" fmla="*/ 264895 w 1062873"/>
              <a:gd name="connsiteY3" fmla="*/ 657479 h 1715710"/>
              <a:gd name="connsiteX4" fmla="*/ 681455 w 1062873"/>
              <a:gd name="connsiteY4" fmla="*/ 1231519 h 1715710"/>
              <a:gd name="connsiteX5" fmla="*/ 955775 w 1062873"/>
              <a:gd name="connsiteY5" fmla="*/ 1627759 h 1715710"/>
              <a:gd name="connsiteX6" fmla="*/ 1011655 w 1062873"/>
              <a:gd name="connsiteY6" fmla="*/ 1668399 h 1715710"/>
              <a:gd name="connsiteX7" fmla="*/ 1052295 w 1062873"/>
              <a:gd name="connsiteY7" fmla="*/ 1063879 h 171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873" h="1715710">
                <a:moveTo>
                  <a:pt x="1052295" y="1063879"/>
                </a:moveTo>
                <a:cubicBezTo>
                  <a:pt x="1018428" y="803106"/>
                  <a:pt x="980328" y="266319"/>
                  <a:pt x="808455" y="103759"/>
                </a:cubicBezTo>
                <a:cubicBezTo>
                  <a:pt x="636582" y="-58801"/>
                  <a:pt x="111648" y="-3768"/>
                  <a:pt x="21055" y="88519"/>
                </a:cubicBezTo>
                <a:cubicBezTo>
                  <a:pt x="-69538" y="180806"/>
                  <a:pt x="154828" y="466979"/>
                  <a:pt x="264895" y="657479"/>
                </a:cubicBezTo>
                <a:cubicBezTo>
                  <a:pt x="374962" y="847979"/>
                  <a:pt x="566308" y="1069806"/>
                  <a:pt x="681455" y="1231519"/>
                </a:cubicBezTo>
                <a:cubicBezTo>
                  <a:pt x="796602" y="1393232"/>
                  <a:pt x="900742" y="1554946"/>
                  <a:pt x="955775" y="1627759"/>
                </a:cubicBezTo>
                <a:cubicBezTo>
                  <a:pt x="1010808" y="1700572"/>
                  <a:pt x="993875" y="1761532"/>
                  <a:pt x="1011655" y="1668399"/>
                </a:cubicBezTo>
                <a:cubicBezTo>
                  <a:pt x="1029435" y="1575266"/>
                  <a:pt x="1086162" y="1324652"/>
                  <a:pt x="1052295" y="1063879"/>
                </a:cubicBezTo>
                <a:close/>
              </a:path>
            </a:pathLst>
          </a:custGeom>
          <a:solidFill>
            <a:srgbClr val="FF006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6" name="Picture 2" descr="映画『ハーレイ・クインの華麗なる覚醒 Birds of prey』観た | おしゃべり with 異文化">
            <a:extLst>
              <a:ext uri="{FF2B5EF4-FFF2-40B4-BE49-F238E27FC236}">
                <a16:creationId xmlns:a16="http://schemas.microsoft.com/office/drawing/2014/main" id="{DE6B090A-C563-44BE-9C2C-3249FF5D9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4" r="76228" b="1912"/>
          <a:stretch/>
        </p:blipFill>
        <p:spPr bwMode="auto">
          <a:xfrm>
            <a:off x="3785354" y="10260531"/>
            <a:ext cx="2030492" cy="23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8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楽天市場】DC ハーレイ・クインの華麗なる覚醒 BIRDS OF PREY パタパタメモ IG-3312：Dtimes Store">
            <a:extLst>
              <a:ext uri="{FF2B5EF4-FFF2-40B4-BE49-F238E27FC236}">
                <a16:creationId xmlns:a16="http://schemas.microsoft.com/office/drawing/2014/main" id="{23ABE3F3-008E-47C9-B6A9-4D616826C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7"/>
          <a:stretch/>
        </p:blipFill>
        <p:spPr bwMode="auto">
          <a:xfrm>
            <a:off x="1" y="1761423"/>
            <a:ext cx="9601200" cy="86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20667D6-90C3-40DC-93DE-EF39776BE63A}"/>
              </a:ext>
            </a:extLst>
          </p:cNvPr>
          <p:cNvSpPr/>
          <p:nvPr/>
        </p:nvSpPr>
        <p:spPr>
          <a:xfrm>
            <a:off x="5901409" y="4773457"/>
            <a:ext cx="59782" cy="152618"/>
          </a:xfrm>
          <a:custGeom>
            <a:avLst/>
            <a:gdLst>
              <a:gd name="connsiteX0" fmla="*/ 916 w 59782"/>
              <a:gd name="connsiteY0" fmla="*/ 152556 h 152618"/>
              <a:gd name="connsiteX1" fmla="*/ 45366 w 59782"/>
              <a:gd name="connsiteY1" fmla="*/ 39843 h 152618"/>
              <a:gd name="connsiteX2" fmla="*/ 59654 w 59782"/>
              <a:gd name="connsiteY2" fmla="*/ 156 h 152618"/>
              <a:gd name="connsiteX3" fmla="*/ 39016 w 59782"/>
              <a:gd name="connsiteY3" fmla="*/ 27143 h 152618"/>
              <a:gd name="connsiteX4" fmla="*/ 16791 w 59782"/>
              <a:gd name="connsiteY4" fmla="*/ 55718 h 152618"/>
              <a:gd name="connsiteX5" fmla="*/ 916 w 59782"/>
              <a:gd name="connsiteY5" fmla="*/ 152556 h 15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82" h="152618">
                <a:moveTo>
                  <a:pt x="916" y="152556"/>
                </a:moveTo>
                <a:cubicBezTo>
                  <a:pt x="5678" y="149910"/>
                  <a:pt x="35576" y="65243"/>
                  <a:pt x="45366" y="39843"/>
                </a:cubicBezTo>
                <a:cubicBezTo>
                  <a:pt x="55156" y="14443"/>
                  <a:pt x="60712" y="2273"/>
                  <a:pt x="59654" y="156"/>
                </a:cubicBezTo>
                <a:cubicBezTo>
                  <a:pt x="58596" y="-1961"/>
                  <a:pt x="46160" y="17883"/>
                  <a:pt x="39016" y="27143"/>
                </a:cubicBezTo>
                <a:cubicBezTo>
                  <a:pt x="31872" y="36403"/>
                  <a:pt x="22347" y="38256"/>
                  <a:pt x="16791" y="55718"/>
                </a:cubicBezTo>
                <a:cubicBezTo>
                  <a:pt x="11235" y="73180"/>
                  <a:pt x="-3846" y="155202"/>
                  <a:pt x="916" y="152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A7B0803-2C6E-4914-9AAC-533E7CFDCA17}"/>
              </a:ext>
            </a:extLst>
          </p:cNvPr>
          <p:cNvSpPr/>
          <p:nvPr/>
        </p:nvSpPr>
        <p:spPr>
          <a:xfrm>
            <a:off x="5951407" y="4859029"/>
            <a:ext cx="136227" cy="111514"/>
          </a:xfrm>
          <a:custGeom>
            <a:avLst/>
            <a:gdLst>
              <a:gd name="connsiteX0" fmla="*/ 131 w 136227"/>
              <a:gd name="connsiteY0" fmla="*/ 111434 h 111514"/>
              <a:gd name="connsiteX1" fmla="*/ 68393 w 136227"/>
              <a:gd name="connsiteY1" fmla="*/ 44759 h 111514"/>
              <a:gd name="connsiteX2" fmla="*/ 135068 w 136227"/>
              <a:gd name="connsiteY2" fmla="*/ 1896 h 111514"/>
              <a:gd name="connsiteX3" fmla="*/ 106493 w 136227"/>
              <a:gd name="connsiteY3" fmla="*/ 9834 h 111514"/>
              <a:gd name="connsiteX4" fmla="*/ 52518 w 136227"/>
              <a:gd name="connsiteY4" fmla="*/ 30471 h 111514"/>
              <a:gd name="connsiteX5" fmla="*/ 131 w 136227"/>
              <a:gd name="connsiteY5" fmla="*/ 111434 h 11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27" h="111514">
                <a:moveTo>
                  <a:pt x="131" y="111434"/>
                </a:moveTo>
                <a:cubicBezTo>
                  <a:pt x="2777" y="113815"/>
                  <a:pt x="45904" y="63015"/>
                  <a:pt x="68393" y="44759"/>
                </a:cubicBezTo>
                <a:cubicBezTo>
                  <a:pt x="90882" y="26503"/>
                  <a:pt x="128718" y="7717"/>
                  <a:pt x="135068" y="1896"/>
                </a:cubicBezTo>
                <a:cubicBezTo>
                  <a:pt x="141418" y="-3925"/>
                  <a:pt x="120251" y="5072"/>
                  <a:pt x="106493" y="9834"/>
                </a:cubicBezTo>
                <a:cubicBezTo>
                  <a:pt x="92735" y="14596"/>
                  <a:pt x="69451" y="17771"/>
                  <a:pt x="52518" y="30471"/>
                </a:cubicBezTo>
                <a:cubicBezTo>
                  <a:pt x="35585" y="43171"/>
                  <a:pt x="-2515" y="109053"/>
                  <a:pt x="131" y="111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D01B77F-897D-4C2B-ADF5-A47E73A2A6D6}"/>
              </a:ext>
            </a:extLst>
          </p:cNvPr>
          <p:cNvSpPr/>
          <p:nvPr/>
        </p:nvSpPr>
        <p:spPr>
          <a:xfrm>
            <a:off x="5867071" y="4752818"/>
            <a:ext cx="67848" cy="161047"/>
          </a:xfrm>
          <a:custGeom>
            <a:avLst/>
            <a:gdLst>
              <a:gd name="connsiteX0" fmla="*/ 11442 w 67848"/>
              <a:gd name="connsiteY0" fmla="*/ 160495 h 161047"/>
              <a:gd name="connsiteX1" fmla="*/ 5092 w 67848"/>
              <a:gd name="connsiteY1" fmla="*/ 98582 h 161047"/>
              <a:gd name="connsiteX2" fmla="*/ 67004 w 67848"/>
              <a:gd name="connsiteY2" fmla="*/ 3332 h 161047"/>
              <a:gd name="connsiteX3" fmla="*/ 38429 w 67848"/>
              <a:gd name="connsiteY3" fmla="*/ 25557 h 161047"/>
              <a:gd name="connsiteX4" fmla="*/ 1917 w 67848"/>
              <a:gd name="connsiteY4" fmla="*/ 63657 h 161047"/>
              <a:gd name="connsiteX5" fmla="*/ 11442 w 67848"/>
              <a:gd name="connsiteY5" fmla="*/ 160495 h 16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8" h="161047">
                <a:moveTo>
                  <a:pt x="11442" y="160495"/>
                </a:moveTo>
                <a:cubicBezTo>
                  <a:pt x="11971" y="166316"/>
                  <a:pt x="-4168" y="124776"/>
                  <a:pt x="5092" y="98582"/>
                </a:cubicBezTo>
                <a:cubicBezTo>
                  <a:pt x="14352" y="72388"/>
                  <a:pt x="61448" y="15503"/>
                  <a:pt x="67004" y="3332"/>
                </a:cubicBezTo>
                <a:cubicBezTo>
                  <a:pt x="72560" y="-8839"/>
                  <a:pt x="49277" y="15503"/>
                  <a:pt x="38429" y="25557"/>
                </a:cubicBezTo>
                <a:cubicBezTo>
                  <a:pt x="27581" y="35611"/>
                  <a:pt x="9325" y="43549"/>
                  <a:pt x="1917" y="63657"/>
                </a:cubicBezTo>
                <a:cubicBezTo>
                  <a:pt x="-5491" y="83765"/>
                  <a:pt x="10913" y="154674"/>
                  <a:pt x="11442" y="160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E8DFD5C3-6359-42B6-8339-FD43C2FF4A99}"/>
              </a:ext>
            </a:extLst>
          </p:cNvPr>
          <p:cNvSpPr/>
          <p:nvPr/>
        </p:nvSpPr>
        <p:spPr>
          <a:xfrm>
            <a:off x="5630550" y="4680595"/>
            <a:ext cx="68590" cy="166201"/>
          </a:xfrm>
          <a:custGeom>
            <a:avLst/>
            <a:gdLst>
              <a:gd name="connsiteX0" fmla="*/ 1900 w 68590"/>
              <a:gd name="connsiteY0" fmla="*/ 166043 h 166201"/>
              <a:gd name="connsiteX1" fmla="*/ 44763 w 68590"/>
              <a:gd name="connsiteY1" fmla="*/ 15230 h 166201"/>
              <a:gd name="connsiteX2" fmla="*/ 68575 w 68590"/>
              <a:gd name="connsiteY2" fmla="*/ 5705 h 166201"/>
              <a:gd name="connsiteX3" fmla="*/ 41588 w 68590"/>
              <a:gd name="connsiteY3" fmla="*/ 19993 h 166201"/>
              <a:gd name="connsiteX4" fmla="*/ 11425 w 68590"/>
              <a:gd name="connsiteY4" fmla="*/ 43805 h 166201"/>
              <a:gd name="connsiteX5" fmla="*/ 1900 w 68590"/>
              <a:gd name="connsiteY5" fmla="*/ 166043 h 16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90" h="166201">
                <a:moveTo>
                  <a:pt x="1900" y="166043"/>
                </a:moveTo>
                <a:cubicBezTo>
                  <a:pt x="7456" y="161280"/>
                  <a:pt x="33651" y="41953"/>
                  <a:pt x="44763" y="15230"/>
                </a:cubicBezTo>
                <a:cubicBezTo>
                  <a:pt x="55876" y="-11493"/>
                  <a:pt x="69104" y="4911"/>
                  <a:pt x="68575" y="5705"/>
                </a:cubicBezTo>
                <a:cubicBezTo>
                  <a:pt x="68046" y="6499"/>
                  <a:pt x="51113" y="13643"/>
                  <a:pt x="41588" y="19993"/>
                </a:cubicBezTo>
                <a:cubicBezTo>
                  <a:pt x="32063" y="26343"/>
                  <a:pt x="18833" y="21051"/>
                  <a:pt x="11425" y="43805"/>
                </a:cubicBezTo>
                <a:cubicBezTo>
                  <a:pt x="4017" y="66559"/>
                  <a:pt x="-3656" y="170806"/>
                  <a:pt x="1900" y="166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5A5A591-EC0D-4622-93CA-75355EECE740}"/>
              </a:ext>
            </a:extLst>
          </p:cNvPr>
          <p:cNvSpPr/>
          <p:nvPr/>
        </p:nvSpPr>
        <p:spPr>
          <a:xfrm>
            <a:off x="5472172" y="4754279"/>
            <a:ext cx="69859" cy="105059"/>
          </a:xfrm>
          <a:custGeom>
            <a:avLst/>
            <a:gdLst>
              <a:gd name="connsiteX0" fmla="*/ 69791 w 69859"/>
              <a:gd name="connsiteY0" fmla="*/ 101884 h 105059"/>
              <a:gd name="connsiteX1" fmla="*/ 4703 w 69859"/>
              <a:gd name="connsiteY1" fmla="*/ 3459 h 105059"/>
              <a:gd name="connsiteX2" fmla="*/ 6291 w 69859"/>
              <a:gd name="connsiteY2" fmla="*/ 25684 h 105059"/>
              <a:gd name="connsiteX3" fmla="*/ 15816 w 69859"/>
              <a:gd name="connsiteY3" fmla="*/ 59021 h 105059"/>
              <a:gd name="connsiteX4" fmla="*/ 17403 w 69859"/>
              <a:gd name="connsiteY4" fmla="*/ 79659 h 105059"/>
              <a:gd name="connsiteX5" fmla="*/ 69791 w 69859"/>
              <a:gd name="connsiteY5" fmla="*/ 101884 h 10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59" h="105059">
                <a:moveTo>
                  <a:pt x="69791" y="101884"/>
                </a:moveTo>
                <a:cubicBezTo>
                  <a:pt x="67674" y="89184"/>
                  <a:pt x="15286" y="16159"/>
                  <a:pt x="4703" y="3459"/>
                </a:cubicBezTo>
                <a:cubicBezTo>
                  <a:pt x="-5880" y="-9241"/>
                  <a:pt x="4439" y="16424"/>
                  <a:pt x="6291" y="25684"/>
                </a:cubicBezTo>
                <a:cubicBezTo>
                  <a:pt x="8143" y="34944"/>
                  <a:pt x="13964" y="50025"/>
                  <a:pt x="15816" y="59021"/>
                </a:cubicBezTo>
                <a:cubicBezTo>
                  <a:pt x="17668" y="68017"/>
                  <a:pt x="10259" y="73838"/>
                  <a:pt x="17403" y="79659"/>
                </a:cubicBezTo>
                <a:cubicBezTo>
                  <a:pt x="24547" y="85480"/>
                  <a:pt x="71908" y="114584"/>
                  <a:pt x="69791" y="10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3762DE4C-108E-45F0-AD99-FDA7E95F0E6A}"/>
              </a:ext>
            </a:extLst>
          </p:cNvPr>
          <p:cNvSpPr/>
          <p:nvPr/>
        </p:nvSpPr>
        <p:spPr>
          <a:xfrm>
            <a:off x="5665680" y="4743450"/>
            <a:ext cx="146158" cy="108039"/>
          </a:xfrm>
          <a:custGeom>
            <a:avLst/>
            <a:gdLst>
              <a:gd name="connsiteX0" fmla="*/ 108 w 146158"/>
              <a:gd name="connsiteY0" fmla="*/ 107950 h 108039"/>
              <a:gd name="connsiteX1" fmla="*/ 77895 w 146158"/>
              <a:gd name="connsiteY1" fmla="*/ 88900 h 108039"/>
              <a:gd name="connsiteX2" fmla="*/ 146158 w 146158"/>
              <a:gd name="connsiteY2" fmla="*/ 0 h 108039"/>
              <a:gd name="connsiteX3" fmla="*/ 146158 w 146158"/>
              <a:gd name="connsiteY3" fmla="*/ 0 h 108039"/>
              <a:gd name="connsiteX4" fmla="*/ 119170 w 146158"/>
              <a:gd name="connsiteY4" fmla="*/ 47625 h 108039"/>
              <a:gd name="connsiteX5" fmla="*/ 95358 w 146158"/>
              <a:gd name="connsiteY5" fmla="*/ 93663 h 108039"/>
              <a:gd name="connsiteX6" fmla="*/ 108 w 146158"/>
              <a:gd name="connsiteY6" fmla="*/ 107950 h 1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158" h="108039">
                <a:moveTo>
                  <a:pt x="108" y="107950"/>
                </a:moveTo>
                <a:cubicBezTo>
                  <a:pt x="-2802" y="107156"/>
                  <a:pt x="53553" y="106892"/>
                  <a:pt x="77895" y="88900"/>
                </a:cubicBezTo>
                <a:cubicBezTo>
                  <a:pt x="102237" y="70908"/>
                  <a:pt x="146158" y="0"/>
                  <a:pt x="146158" y="0"/>
                </a:cubicBezTo>
                <a:lnTo>
                  <a:pt x="146158" y="0"/>
                </a:lnTo>
                <a:cubicBezTo>
                  <a:pt x="141660" y="7937"/>
                  <a:pt x="127637" y="32014"/>
                  <a:pt x="119170" y="47625"/>
                </a:cubicBezTo>
                <a:cubicBezTo>
                  <a:pt x="110703" y="63236"/>
                  <a:pt x="113085" y="83080"/>
                  <a:pt x="95358" y="93663"/>
                </a:cubicBezTo>
                <a:cubicBezTo>
                  <a:pt x="77631" y="104246"/>
                  <a:pt x="3018" y="108744"/>
                  <a:pt x="108" y="107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BA2EB78-6E63-4EC5-8E06-1284827F150E}"/>
              </a:ext>
            </a:extLst>
          </p:cNvPr>
          <p:cNvSpPr/>
          <p:nvPr/>
        </p:nvSpPr>
        <p:spPr>
          <a:xfrm>
            <a:off x="5938303" y="5013182"/>
            <a:ext cx="41896" cy="134326"/>
          </a:xfrm>
          <a:custGeom>
            <a:avLst/>
            <a:gdLst>
              <a:gd name="connsiteX0" fmla="*/ 535 w 41896"/>
              <a:gd name="connsiteY0" fmla="*/ 143 h 134326"/>
              <a:gd name="connsiteX1" fmla="*/ 41810 w 41896"/>
              <a:gd name="connsiteY1" fmla="*/ 81106 h 134326"/>
              <a:gd name="connsiteX2" fmla="*/ 11647 w 41896"/>
              <a:gd name="connsiteY2" fmla="*/ 133493 h 134326"/>
              <a:gd name="connsiteX3" fmla="*/ 21172 w 41896"/>
              <a:gd name="connsiteY3" fmla="*/ 109681 h 134326"/>
              <a:gd name="connsiteX4" fmla="*/ 17997 w 41896"/>
              <a:gd name="connsiteY4" fmla="*/ 62056 h 134326"/>
              <a:gd name="connsiteX5" fmla="*/ 535 w 41896"/>
              <a:gd name="connsiteY5" fmla="*/ 143 h 13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96" h="134326">
                <a:moveTo>
                  <a:pt x="535" y="143"/>
                </a:moveTo>
                <a:cubicBezTo>
                  <a:pt x="4504" y="3318"/>
                  <a:pt x="39958" y="58881"/>
                  <a:pt x="41810" y="81106"/>
                </a:cubicBezTo>
                <a:cubicBezTo>
                  <a:pt x="43662" y="103331"/>
                  <a:pt x="15087" y="128731"/>
                  <a:pt x="11647" y="133493"/>
                </a:cubicBezTo>
                <a:cubicBezTo>
                  <a:pt x="8207" y="138255"/>
                  <a:pt x="20114" y="121587"/>
                  <a:pt x="21172" y="109681"/>
                </a:cubicBezTo>
                <a:cubicBezTo>
                  <a:pt x="22230" y="97775"/>
                  <a:pt x="20114" y="76608"/>
                  <a:pt x="17997" y="62056"/>
                </a:cubicBezTo>
                <a:cubicBezTo>
                  <a:pt x="15880" y="47504"/>
                  <a:pt x="-3434" y="-3032"/>
                  <a:pt x="535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945D0935-0333-4EC9-AF6B-FB2CC46521EF}"/>
              </a:ext>
            </a:extLst>
          </p:cNvPr>
          <p:cNvSpPr/>
          <p:nvPr/>
        </p:nvSpPr>
        <p:spPr>
          <a:xfrm>
            <a:off x="5887818" y="5027522"/>
            <a:ext cx="52724" cy="158264"/>
          </a:xfrm>
          <a:custGeom>
            <a:avLst/>
            <a:gdLst>
              <a:gd name="connsiteX0" fmla="*/ 52607 w 52724"/>
              <a:gd name="connsiteY0" fmla="*/ 91 h 158264"/>
              <a:gd name="connsiteX1" fmla="*/ 14507 w 52724"/>
              <a:gd name="connsiteY1" fmla="*/ 68353 h 158264"/>
              <a:gd name="connsiteX2" fmla="*/ 16095 w 52724"/>
              <a:gd name="connsiteY2" fmla="*/ 157253 h 158264"/>
              <a:gd name="connsiteX3" fmla="*/ 14507 w 52724"/>
              <a:gd name="connsiteY3" fmla="*/ 114391 h 158264"/>
              <a:gd name="connsiteX4" fmla="*/ 220 w 52724"/>
              <a:gd name="connsiteY4" fmla="*/ 82641 h 158264"/>
              <a:gd name="connsiteX5" fmla="*/ 52607 w 52724"/>
              <a:gd name="connsiteY5" fmla="*/ 91 h 15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4" h="158264">
                <a:moveTo>
                  <a:pt x="52607" y="91"/>
                </a:moveTo>
                <a:cubicBezTo>
                  <a:pt x="54988" y="-2290"/>
                  <a:pt x="20592" y="42159"/>
                  <a:pt x="14507" y="68353"/>
                </a:cubicBezTo>
                <a:cubicBezTo>
                  <a:pt x="8422" y="94547"/>
                  <a:pt x="16095" y="149580"/>
                  <a:pt x="16095" y="157253"/>
                </a:cubicBezTo>
                <a:cubicBezTo>
                  <a:pt x="16095" y="164926"/>
                  <a:pt x="17153" y="126826"/>
                  <a:pt x="14507" y="114391"/>
                </a:cubicBezTo>
                <a:cubicBezTo>
                  <a:pt x="11861" y="101956"/>
                  <a:pt x="-1897" y="101162"/>
                  <a:pt x="220" y="82641"/>
                </a:cubicBezTo>
                <a:cubicBezTo>
                  <a:pt x="2337" y="64120"/>
                  <a:pt x="50226" y="2472"/>
                  <a:pt x="52607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2F8B1945-F067-4651-B900-74A67B1CBDA7}"/>
              </a:ext>
            </a:extLst>
          </p:cNvPr>
          <p:cNvSpPr/>
          <p:nvPr/>
        </p:nvSpPr>
        <p:spPr>
          <a:xfrm>
            <a:off x="5806857" y="5078345"/>
            <a:ext cx="51052" cy="110636"/>
          </a:xfrm>
          <a:custGeom>
            <a:avLst/>
            <a:gdLst>
              <a:gd name="connsiteX0" fmla="*/ 24031 w 51052"/>
              <a:gd name="connsiteY0" fmla="*/ 68 h 110636"/>
              <a:gd name="connsiteX1" fmla="*/ 25618 w 51052"/>
              <a:gd name="connsiteY1" fmla="*/ 52455 h 110636"/>
              <a:gd name="connsiteX2" fmla="*/ 51018 w 51052"/>
              <a:gd name="connsiteY2" fmla="*/ 109605 h 110636"/>
              <a:gd name="connsiteX3" fmla="*/ 30381 w 51052"/>
              <a:gd name="connsiteY3" fmla="*/ 87380 h 110636"/>
              <a:gd name="connsiteX4" fmla="*/ 218 w 51052"/>
              <a:gd name="connsiteY4" fmla="*/ 63568 h 110636"/>
              <a:gd name="connsiteX5" fmla="*/ 24031 w 51052"/>
              <a:gd name="connsiteY5" fmla="*/ 68 h 11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52" h="110636">
                <a:moveTo>
                  <a:pt x="24031" y="68"/>
                </a:moveTo>
                <a:cubicBezTo>
                  <a:pt x="28264" y="-1784"/>
                  <a:pt x="21120" y="34199"/>
                  <a:pt x="25618" y="52455"/>
                </a:cubicBezTo>
                <a:cubicBezTo>
                  <a:pt x="30116" y="70711"/>
                  <a:pt x="50224" y="103784"/>
                  <a:pt x="51018" y="109605"/>
                </a:cubicBezTo>
                <a:cubicBezTo>
                  <a:pt x="51812" y="115426"/>
                  <a:pt x="38848" y="95053"/>
                  <a:pt x="30381" y="87380"/>
                </a:cubicBezTo>
                <a:cubicBezTo>
                  <a:pt x="21914" y="79707"/>
                  <a:pt x="2864" y="76797"/>
                  <a:pt x="218" y="63568"/>
                </a:cubicBezTo>
                <a:cubicBezTo>
                  <a:pt x="-2428" y="50339"/>
                  <a:pt x="19798" y="1920"/>
                  <a:pt x="2403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1659555F-E9F1-4A45-A96D-159088214752}"/>
              </a:ext>
            </a:extLst>
          </p:cNvPr>
          <p:cNvSpPr/>
          <p:nvPr/>
        </p:nvSpPr>
        <p:spPr>
          <a:xfrm>
            <a:off x="5714967" y="5105358"/>
            <a:ext cx="62009" cy="122777"/>
          </a:xfrm>
          <a:custGeom>
            <a:avLst/>
            <a:gdLst>
              <a:gd name="connsiteX0" fmla="*/ 38133 w 62009"/>
              <a:gd name="connsiteY0" fmla="*/ 42 h 122777"/>
              <a:gd name="connsiteX1" fmla="*/ 25433 w 62009"/>
              <a:gd name="connsiteY1" fmla="*/ 49255 h 122777"/>
              <a:gd name="connsiteX2" fmla="*/ 61946 w 62009"/>
              <a:gd name="connsiteY2" fmla="*/ 122280 h 122777"/>
              <a:gd name="connsiteX3" fmla="*/ 33371 w 62009"/>
              <a:gd name="connsiteY3" fmla="*/ 79417 h 122777"/>
              <a:gd name="connsiteX4" fmla="*/ 33 w 62009"/>
              <a:gd name="connsiteY4" fmla="*/ 41317 h 122777"/>
              <a:gd name="connsiteX5" fmla="*/ 38133 w 62009"/>
              <a:gd name="connsiteY5" fmla="*/ 42 h 12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09" h="122777">
                <a:moveTo>
                  <a:pt x="38133" y="42"/>
                </a:moveTo>
                <a:cubicBezTo>
                  <a:pt x="42366" y="1365"/>
                  <a:pt x="21464" y="28882"/>
                  <a:pt x="25433" y="49255"/>
                </a:cubicBezTo>
                <a:cubicBezTo>
                  <a:pt x="29402" y="69628"/>
                  <a:pt x="60623" y="117253"/>
                  <a:pt x="61946" y="122280"/>
                </a:cubicBezTo>
                <a:cubicBezTo>
                  <a:pt x="63269" y="127307"/>
                  <a:pt x="43690" y="92911"/>
                  <a:pt x="33371" y="79417"/>
                </a:cubicBezTo>
                <a:cubicBezTo>
                  <a:pt x="23052" y="65923"/>
                  <a:pt x="-1025" y="54281"/>
                  <a:pt x="33" y="41317"/>
                </a:cubicBezTo>
                <a:cubicBezTo>
                  <a:pt x="1091" y="28353"/>
                  <a:pt x="33900" y="-1281"/>
                  <a:pt x="38133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63AF8AD7-4AF1-468F-8430-DA293970DB10}"/>
              </a:ext>
            </a:extLst>
          </p:cNvPr>
          <p:cNvSpPr/>
          <p:nvPr/>
        </p:nvSpPr>
        <p:spPr>
          <a:xfrm>
            <a:off x="5644261" y="5121274"/>
            <a:ext cx="33569" cy="115029"/>
          </a:xfrm>
          <a:custGeom>
            <a:avLst/>
            <a:gdLst>
              <a:gd name="connsiteX0" fmla="*/ 31052 w 33569"/>
              <a:gd name="connsiteY0" fmla="*/ 1 h 115029"/>
              <a:gd name="connsiteX1" fmla="*/ 29464 w 33569"/>
              <a:gd name="connsiteY1" fmla="*/ 57151 h 115029"/>
              <a:gd name="connsiteX2" fmla="*/ 889 w 33569"/>
              <a:gd name="connsiteY2" fmla="*/ 112714 h 115029"/>
              <a:gd name="connsiteX3" fmla="*/ 7239 w 33569"/>
              <a:gd name="connsiteY3" fmla="*/ 100014 h 115029"/>
              <a:gd name="connsiteX4" fmla="*/ 7239 w 33569"/>
              <a:gd name="connsiteY4" fmla="*/ 58739 h 115029"/>
              <a:gd name="connsiteX5" fmla="*/ 31052 w 33569"/>
              <a:gd name="connsiteY5" fmla="*/ 1 h 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69" h="115029">
                <a:moveTo>
                  <a:pt x="31052" y="1"/>
                </a:moveTo>
                <a:cubicBezTo>
                  <a:pt x="34756" y="-264"/>
                  <a:pt x="34491" y="38366"/>
                  <a:pt x="29464" y="57151"/>
                </a:cubicBezTo>
                <a:cubicBezTo>
                  <a:pt x="24437" y="75936"/>
                  <a:pt x="4593" y="105570"/>
                  <a:pt x="889" y="112714"/>
                </a:cubicBezTo>
                <a:cubicBezTo>
                  <a:pt x="-2815" y="119858"/>
                  <a:pt x="6181" y="109010"/>
                  <a:pt x="7239" y="100014"/>
                </a:cubicBezTo>
                <a:cubicBezTo>
                  <a:pt x="8297" y="91018"/>
                  <a:pt x="5652" y="72762"/>
                  <a:pt x="7239" y="58739"/>
                </a:cubicBezTo>
                <a:cubicBezTo>
                  <a:pt x="8826" y="44716"/>
                  <a:pt x="27348" y="266"/>
                  <a:pt x="3105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AA672CEE-A015-4B15-A101-0AA549992937}"/>
              </a:ext>
            </a:extLst>
          </p:cNvPr>
          <p:cNvSpPr/>
          <p:nvPr/>
        </p:nvSpPr>
        <p:spPr>
          <a:xfrm>
            <a:off x="5579571" y="5116374"/>
            <a:ext cx="18181" cy="135185"/>
          </a:xfrm>
          <a:custGeom>
            <a:avLst/>
            <a:gdLst>
              <a:gd name="connsiteX0" fmla="*/ 17954 w 18181"/>
              <a:gd name="connsiteY0" fmla="*/ 139 h 135185"/>
              <a:gd name="connsiteX1" fmla="*/ 492 w 18181"/>
              <a:gd name="connsiteY1" fmla="*/ 55701 h 135185"/>
              <a:gd name="connsiteX2" fmla="*/ 5254 w 18181"/>
              <a:gd name="connsiteY2" fmla="*/ 135076 h 135185"/>
              <a:gd name="connsiteX3" fmla="*/ 10017 w 18181"/>
              <a:gd name="connsiteY3" fmla="*/ 71576 h 135185"/>
              <a:gd name="connsiteX4" fmla="*/ 17954 w 18181"/>
              <a:gd name="connsiteY4" fmla="*/ 139 h 13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1" h="135185">
                <a:moveTo>
                  <a:pt x="17954" y="139"/>
                </a:moveTo>
                <a:cubicBezTo>
                  <a:pt x="16366" y="-2507"/>
                  <a:pt x="2609" y="33212"/>
                  <a:pt x="492" y="55701"/>
                </a:cubicBezTo>
                <a:cubicBezTo>
                  <a:pt x="-1625" y="78191"/>
                  <a:pt x="3666" y="132430"/>
                  <a:pt x="5254" y="135076"/>
                </a:cubicBezTo>
                <a:cubicBezTo>
                  <a:pt x="6841" y="137722"/>
                  <a:pt x="7636" y="91684"/>
                  <a:pt x="10017" y="71576"/>
                </a:cubicBezTo>
                <a:cubicBezTo>
                  <a:pt x="12398" y="51468"/>
                  <a:pt x="19542" y="2785"/>
                  <a:pt x="17954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A8A02A31-2A84-46D6-844E-0F98DEF78128}"/>
              </a:ext>
            </a:extLst>
          </p:cNvPr>
          <p:cNvSpPr/>
          <p:nvPr/>
        </p:nvSpPr>
        <p:spPr>
          <a:xfrm>
            <a:off x="5499091" y="5111138"/>
            <a:ext cx="49411" cy="128550"/>
          </a:xfrm>
          <a:custGeom>
            <a:avLst/>
            <a:gdLst>
              <a:gd name="connsiteX0" fmla="*/ 49222 w 49411"/>
              <a:gd name="connsiteY0" fmla="*/ 612 h 128550"/>
              <a:gd name="connsiteX1" fmla="*/ 17472 w 49411"/>
              <a:gd name="connsiteY1" fmla="*/ 56175 h 128550"/>
              <a:gd name="connsiteX2" fmla="*/ 30172 w 49411"/>
              <a:gd name="connsiteY2" fmla="*/ 127612 h 128550"/>
              <a:gd name="connsiteX3" fmla="*/ 26997 w 49411"/>
              <a:gd name="connsiteY3" fmla="*/ 92687 h 128550"/>
              <a:gd name="connsiteX4" fmla="*/ 9 w 49411"/>
              <a:gd name="connsiteY4" fmla="*/ 30775 h 128550"/>
              <a:gd name="connsiteX5" fmla="*/ 49222 w 49411"/>
              <a:gd name="connsiteY5" fmla="*/ 612 h 12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11" h="128550">
                <a:moveTo>
                  <a:pt x="49222" y="612"/>
                </a:moveTo>
                <a:cubicBezTo>
                  <a:pt x="52132" y="4845"/>
                  <a:pt x="20647" y="35008"/>
                  <a:pt x="17472" y="56175"/>
                </a:cubicBezTo>
                <a:cubicBezTo>
                  <a:pt x="14297" y="77342"/>
                  <a:pt x="28585" y="121527"/>
                  <a:pt x="30172" y="127612"/>
                </a:cubicBezTo>
                <a:cubicBezTo>
                  <a:pt x="31759" y="133697"/>
                  <a:pt x="32024" y="108826"/>
                  <a:pt x="26997" y="92687"/>
                </a:cubicBezTo>
                <a:cubicBezTo>
                  <a:pt x="21970" y="76548"/>
                  <a:pt x="-520" y="46650"/>
                  <a:pt x="9" y="30775"/>
                </a:cubicBezTo>
                <a:cubicBezTo>
                  <a:pt x="538" y="14900"/>
                  <a:pt x="46312" y="-3621"/>
                  <a:pt x="49222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59DAF1E4-E6BF-401A-A999-B48B3AAD5CA8}"/>
              </a:ext>
            </a:extLst>
          </p:cNvPr>
          <p:cNvSpPr/>
          <p:nvPr/>
        </p:nvSpPr>
        <p:spPr>
          <a:xfrm>
            <a:off x="3686008" y="4937748"/>
            <a:ext cx="633615" cy="115736"/>
          </a:xfrm>
          <a:custGeom>
            <a:avLst/>
            <a:gdLst>
              <a:gd name="connsiteX0" fmla="*/ 167 w 633615"/>
              <a:gd name="connsiteY0" fmla="*/ 965 h 115736"/>
              <a:gd name="connsiteX1" fmla="*/ 89067 w 633615"/>
              <a:gd name="connsiteY1" fmla="*/ 13665 h 115736"/>
              <a:gd name="connsiteX2" fmla="*/ 204955 w 633615"/>
              <a:gd name="connsiteY2" fmla="*/ 67640 h 115736"/>
              <a:gd name="connsiteX3" fmla="*/ 358942 w 633615"/>
              <a:gd name="connsiteY3" fmla="*/ 108915 h 115736"/>
              <a:gd name="connsiteX4" fmla="*/ 517692 w 633615"/>
              <a:gd name="connsiteY4" fmla="*/ 112090 h 115736"/>
              <a:gd name="connsiteX5" fmla="*/ 633580 w 633615"/>
              <a:gd name="connsiteY5" fmla="*/ 72402 h 115736"/>
              <a:gd name="connsiteX6" fmla="*/ 506580 w 633615"/>
              <a:gd name="connsiteY6" fmla="*/ 94627 h 115736"/>
              <a:gd name="connsiteX7" fmla="*/ 263692 w 633615"/>
              <a:gd name="connsiteY7" fmla="*/ 91452 h 115736"/>
              <a:gd name="connsiteX8" fmla="*/ 111292 w 633615"/>
              <a:gd name="connsiteY8" fmla="*/ 32715 h 115736"/>
              <a:gd name="connsiteX9" fmla="*/ 167 w 633615"/>
              <a:gd name="connsiteY9" fmla="*/ 965 h 11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615" h="115736">
                <a:moveTo>
                  <a:pt x="167" y="965"/>
                </a:moveTo>
                <a:cubicBezTo>
                  <a:pt x="-3537" y="-2210"/>
                  <a:pt x="54936" y="2553"/>
                  <a:pt x="89067" y="13665"/>
                </a:cubicBezTo>
                <a:cubicBezTo>
                  <a:pt x="123198" y="24777"/>
                  <a:pt x="159976" y="51765"/>
                  <a:pt x="204955" y="67640"/>
                </a:cubicBezTo>
                <a:cubicBezTo>
                  <a:pt x="249934" y="83515"/>
                  <a:pt x="306819" y="101507"/>
                  <a:pt x="358942" y="108915"/>
                </a:cubicBezTo>
                <a:cubicBezTo>
                  <a:pt x="411065" y="116323"/>
                  <a:pt x="471919" y="118175"/>
                  <a:pt x="517692" y="112090"/>
                </a:cubicBezTo>
                <a:cubicBezTo>
                  <a:pt x="563465" y="106005"/>
                  <a:pt x="635432" y="75312"/>
                  <a:pt x="633580" y="72402"/>
                </a:cubicBezTo>
                <a:cubicBezTo>
                  <a:pt x="631728" y="69492"/>
                  <a:pt x="568228" y="91452"/>
                  <a:pt x="506580" y="94627"/>
                </a:cubicBezTo>
                <a:cubicBezTo>
                  <a:pt x="444932" y="97802"/>
                  <a:pt x="329573" y="101771"/>
                  <a:pt x="263692" y="91452"/>
                </a:cubicBezTo>
                <a:cubicBezTo>
                  <a:pt x="197811" y="81133"/>
                  <a:pt x="152832" y="46738"/>
                  <a:pt x="111292" y="32715"/>
                </a:cubicBezTo>
                <a:cubicBezTo>
                  <a:pt x="69753" y="18692"/>
                  <a:pt x="3871" y="4140"/>
                  <a:pt x="167" y="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9C0F57A-1E5F-453D-A1E8-79AA59BF348A}"/>
              </a:ext>
            </a:extLst>
          </p:cNvPr>
          <p:cNvSpPr/>
          <p:nvPr/>
        </p:nvSpPr>
        <p:spPr>
          <a:xfrm>
            <a:off x="3719538" y="4954575"/>
            <a:ext cx="47046" cy="125032"/>
          </a:xfrm>
          <a:custGeom>
            <a:avLst/>
            <a:gdLst>
              <a:gd name="connsiteX0" fmla="*/ 12675 w 47046"/>
              <a:gd name="connsiteY0" fmla="*/ 13 h 125032"/>
              <a:gd name="connsiteX1" fmla="*/ 1562 w 47046"/>
              <a:gd name="connsiteY1" fmla="*/ 53988 h 125032"/>
              <a:gd name="connsiteX2" fmla="*/ 46012 w 47046"/>
              <a:gd name="connsiteY2" fmla="*/ 123838 h 125032"/>
              <a:gd name="connsiteX3" fmla="*/ 33312 w 47046"/>
              <a:gd name="connsiteY3" fmla="*/ 95263 h 125032"/>
              <a:gd name="connsiteX4" fmla="*/ 38075 w 47046"/>
              <a:gd name="connsiteY4" fmla="*/ 58750 h 125032"/>
              <a:gd name="connsiteX5" fmla="*/ 12675 w 47046"/>
              <a:gd name="connsiteY5" fmla="*/ 13 h 12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46" h="125032">
                <a:moveTo>
                  <a:pt x="12675" y="13"/>
                </a:moveTo>
                <a:cubicBezTo>
                  <a:pt x="6589" y="-781"/>
                  <a:pt x="-3994" y="33351"/>
                  <a:pt x="1562" y="53988"/>
                </a:cubicBezTo>
                <a:cubicBezTo>
                  <a:pt x="7118" y="74625"/>
                  <a:pt x="40720" y="116959"/>
                  <a:pt x="46012" y="123838"/>
                </a:cubicBezTo>
                <a:cubicBezTo>
                  <a:pt x="51304" y="130717"/>
                  <a:pt x="34635" y="106111"/>
                  <a:pt x="33312" y="95263"/>
                </a:cubicBezTo>
                <a:cubicBezTo>
                  <a:pt x="31989" y="84415"/>
                  <a:pt x="38604" y="70127"/>
                  <a:pt x="38075" y="58750"/>
                </a:cubicBezTo>
                <a:cubicBezTo>
                  <a:pt x="37546" y="47373"/>
                  <a:pt x="18761" y="807"/>
                  <a:pt x="1267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0D039BB5-315A-4D75-9322-335FE28EBC61}"/>
              </a:ext>
            </a:extLst>
          </p:cNvPr>
          <p:cNvSpPr/>
          <p:nvPr/>
        </p:nvSpPr>
        <p:spPr>
          <a:xfrm>
            <a:off x="3776143" y="4979708"/>
            <a:ext cx="35576" cy="114796"/>
          </a:xfrm>
          <a:custGeom>
            <a:avLst/>
            <a:gdLst>
              <a:gd name="connsiteX0" fmla="*/ 35445 w 35576"/>
              <a:gd name="connsiteY0" fmla="*/ 280 h 114796"/>
              <a:gd name="connsiteX1" fmla="*/ 13220 w 35576"/>
              <a:gd name="connsiteY1" fmla="*/ 60605 h 114796"/>
              <a:gd name="connsiteX2" fmla="*/ 520 w 35576"/>
              <a:gd name="connsiteY2" fmla="*/ 114580 h 114796"/>
              <a:gd name="connsiteX3" fmla="*/ 2107 w 35576"/>
              <a:gd name="connsiteY3" fmla="*/ 39967 h 114796"/>
              <a:gd name="connsiteX4" fmla="*/ 35445 w 35576"/>
              <a:gd name="connsiteY4" fmla="*/ 280 h 11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76" h="114796">
                <a:moveTo>
                  <a:pt x="35445" y="280"/>
                </a:moveTo>
                <a:cubicBezTo>
                  <a:pt x="37297" y="3720"/>
                  <a:pt x="19041" y="41555"/>
                  <a:pt x="13220" y="60605"/>
                </a:cubicBezTo>
                <a:cubicBezTo>
                  <a:pt x="7399" y="79655"/>
                  <a:pt x="2372" y="118020"/>
                  <a:pt x="520" y="114580"/>
                </a:cubicBezTo>
                <a:cubicBezTo>
                  <a:pt x="-1332" y="111140"/>
                  <a:pt x="2372" y="53990"/>
                  <a:pt x="2107" y="39967"/>
                </a:cubicBezTo>
                <a:cubicBezTo>
                  <a:pt x="1842" y="25944"/>
                  <a:pt x="33593" y="-3160"/>
                  <a:pt x="35445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BCA68C0-E0AB-4959-BE29-DD9796B4FFB9}"/>
              </a:ext>
            </a:extLst>
          </p:cNvPr>
          <p:cNvSpPr/>
          <p:nvPr/>
        </p:nvSpPr>
        <p:spPr>
          <a:xfrm>
            <a:off x="3814305" y="5009936"/>
            <a:ext cx="35384" cy="108436"/>
          </a:xfrm>
          <a:custGeom>
            <a:avLst/>
            <a:gdLst>
              <a:gd name="connsiteX0" fmla="*/ 35383 w 35384"/>
              <a:gd name="connsiteY0" fmla="*/ 1802 h 108436"/>
              <a:gd name="connsiteX1" fmla="*/ 2045 w 35384"/>
              <a:gd name="connsiteY1" fmla="*/ 106577 h 108436"/>
              <a:gd name="connsiteX2" fmla="*/ 3633 w 35384"/>
              <a:gd name="connsiteY2" fmla="*/ 66889 h 108436"/>
              <a:gd name="connsiteX3" fmla="*/ 3633 w 35384"/>
              <a:gd name="connsiteY3" fmla="*/ 41489 h 108436"/>
              <a:gd name="connsiteX4" fmla="*/ 35383 w 35384"/>
              <a:gd name="connsiteY4" fmla="*/ 1802 h 10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" h="108436">
                <a:moveTo>
                  <a:pt x="35383" y="1802"/>
                </a:moveTo>
                <a:cubicBezTo>
                  <a:pt x="35118" y="12650"/>
                  <a:pt x="7337" y="95729"/>
                  <a:pt x="2045" y="106577"/>
                </a:cubicBezTo>
                <a:cubicBezTo>
                  <a:pt x="-3247" y="117425"/>
                  <a:pt x="3368" y="77737"/>
                  <a:pt x="3633" y="66889"/>
                </a:cubicBezTo>
                <a:cubicBezTo>
                  <a:pt x="3898" y="56041"/>
                  <a:pt x="2839" y="50749"/>
                  <a:pt x="3633" y="41489"/>
                </a:cubicBezTo>
                <a:cubicBezTo>
                  <a:pt x="4427" y="32229"/>
                  <a:pt x="35648" y="-9046"/>
                  <a:pt x="35383" y="1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41B6398-3AB0-424C-90A0-B697D56B6221}"/>
              </a:ext>
            </a:extLst>
          </p:cNvPr>
          <p:cNvSpPr/>
          <p:nvPr/>
        </p:nvSpPr>
        <p:spPr>
          <a:xfrm>
            <a:off x="3856030" y="5017715"/>
            <a:ext cx="23822" cy="102570"/>
          </a:xfrm>
          <a:custGeom>
            <a:avLst/>
            <a:gdLst>
              <a:gd name="connsiteX0" fmla="*/ 23820 w 23822"/>
              <a:gd name="connsiteY0" fmla="*/ 373 h 102570"/>
              <a:gd name="connsiteX1" fmla="*/ 1595 w 23822"/>
              <a:gd name="connsiteY1" fmla="*/ 70223 h 102570"/>
              <a:gd name="connsiteX2" fmla="*/ 3183 w 23822"/>
              <a:gd name="connsiteY2" fmla="*/ 101973 h 102570"/>
              <a:gd name="connsiteX3" fmla="*/ 8 w 23822"/>
              <a:gd name="connsiteY3" fmla="*/ 44823 h 102570"/>
              <a:gd name="connsiteX4" fmla="*/ 23820 w 23822"/>
              <a:gd name="connsiteY4" fmla="*/ 373 h 10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2" h="102570">
                <a:moveTo>
                  <a:pt x="23820" y="373"/>
                </a:moveTo>
                <a:cubicBezTo>
                  <a:pt x="24084" y="4606"/>
                  <a:pt x="5034" y="53290"/>
                  <a:pt x="1595" y="70223"/>
                </a:cubicBezTo>
                <a:cubicBezTo>
                  <a:pt x="-1844" y="87156"/>
                  <a:pt x="3447" y="106206"/>
                  <a:pt x="3183" y="101973"/>
                </a:cubicBezTo>
                <a:cubicBezTo>
                  <a:pt x="2919" y="97740"/>
                  <a:pt x="537" y="60698"/>
                  <a:pt x="8" y="44823"/>
                </a:cubicBezTo>
                <a:cubicBezTo>
                  <a:pt x="-521" y="28948"/>
                  <a:pt x="23556" y="-3860"/>
                  <a:pt x="23820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3ADBC178-AB1F-4E62-A275-A31DB73AE49D}"/>
              </a:ext>
            </a:extLst>
          </p:cNvPr>
          <p:cNvSpPr/>
          <p:nvPr/>
        </p:nvSpPr>
        <p:spPr>
          <a:xfrm>
            <a:off x="3895644" y="5027608"/>
            <a:ext cx="30335" cy="111135"/>
          </a:xfrm>
          <a:custGeom>
            <a:avLst/>
            <a:gdLst>
              <a:gd name="connsiteX0" fmla="*/ 30244 w 30335"/>
              <a:gd name="connsiteY0" fmla="*/ 5 h 111135"/>
              <a:gd name="connsiteX1" fmla="*/ 9606 w 30335"/>
              <a:gd name="connsiteY1" fmla="*/ 57155 h 111135"/>
              <a:gd name="connsiteX2" fmla="*/ 14369 w 30335"/>
              <a:gd name="connsiteY2" fmla="*/ 111130 h 111135"/>
              <a:gd name="connsiteX3" fmla="*/ 81 w 30335"/>
              <a:gd name="connsiteY3" fmla="*/ 53980 h 111135"/>
              <a:gd name="connsiteX4" fmla="*/ 30244 w 30335"/>
              <a:gd name="connsiteY4" fmla="*/ 5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5" h="111135">
                <a:moveTo>
                  <a:pt x="30244" y="5"/>
                </a:moveTo>
                <a:cubicBezTo>
                  <a:pt x="31831" y="534"/>
                  <a:pt x="12252" y="38634"/>
                  <a:pt x="9606" y="57155"/>
                </a:cubicBezTo>
                <a:cubicBezTo>
                  <a:pt x="6960" y="75676"/>
                  <a:pt x="15956" y="111659"/>
                  <a:pt x="14369" y="111130"/>
                </a:cubicBezTo>
                <a:cubicBezTo>
                  <a:pt x="12782" y="110601"/>
                  <a:pt x="1933" y="69855"/>
                  <a:pt x="81" y="53980"/>
                </a:cubicBezTo>
                <a:cubicBezTo>
                  <a:pt x="-1771" y="38105"/>
                  <a:pt x="28657" y="-524"/>
                  <a:pt x="3024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B1E274F0-87C9-4F02-B304-29EABB9B895F}"/>
              </a:ext>
            </a:extLst>
          </p:cNvPr>
          <p:cNvSpPr/>
          <p:nvPr/>
        </p:nvSpPr>
        <p:spPr>
          <a:xfrm>
            <a:off x="3929533" y="5034746"/>
            <a:ext cx="28113" cy="94575"/>
          </a:xfrm>
          <a:custGeom>
            <a:avLst/>
            <a:gdLst>
              <a:gd name="connsiteX0" fmla="*/ 28105 w 28113"/>
              <a:gd name="connsiteY0" fmla="*/ 804 h 94575"/>
              <a:gd name="connsiteX1" fmla="*/ 1117 w 28113"/>
              <a:gd name="connsiteY1" fmla="*/ 51604 h 94575"/>
              <a:gd name="connsiteX2" fmla="*/ 4292 w 28113"/>
              <a:gd name="connsiteY2" fmla="*/ 94467 h 94575"/>
              <a:gd name="connsiteX3" fmla="*/ 28105 w 28113"/>
              <a:gd name="connsiteY3" fmla="*/ 804 h 9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3" h="94575">
                <a:moveTo>
                  <a:pt x="28105" y="804"/>
                </a:moveTo>
                <a:cubicBezTo>
                  <a:pt x="27576" y="-6340"/>
                  <a:pt x="5086" y="35994"/>
                  <a:pt x="1117" y="51604"/>
                </a:cubicBezTo>
                <a:cubicBezTo>
                  <a:pt x="-2852" y="67214"/>
                  <a:pt x="5086" y="96584"/>
                  <a:pt x="4292" y="94467"/>
                </a:cubicBezTo>
                <a:cubicBezTo>
                  <a:pt x="3498" y="92350"/>
                  <a:pt x="28634" y="7948"/>
                  <a:pt x="28105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AD2FEC59-D774-4CF2-9C5C-7B978E3BB59B}"/>
              </a:ext>
            </a:extLst>
          </p:cNvPr>
          <p:cNvSpPr/>
          <p:nvPr/>
        </p:nvSpPr>
        <p:spPr>
          <a:xfrm>
            <a:off x="3962254" y="5043148"/>
            <a:ext cx="47886" cy="111472"/>
          </a:xfrm>
          <a:custGeom>
            <a:avLst/>
            <a:gdLst>
              <a:gd name="connsiteX0" fmla="*/ 39834 w 47886"/>
              <a:gd name="connsiteY0" fmla="*/ 340 h 111472"/>
              <a:gd name="connsiteX1" fmla="*/ 20784 w 47886"/>
              <a:gd name="connsiteY1" fmla="*/ 65427 h 111472"/>
              <a:gd name="connsiteX2" fmla="*/ 47771 w 47886"/>
              <a:gd name="connsiteY2" fmla="*/ 111465 h 111472"/>
              <a:gd name="connsiteX3" fmla="*/ 8084 w 47886"/>
              <a:gd name="connsiteY3" fmla="*/ 62252 h 111472"/>
              <a:gd name="connsiteX4" fmla="*/ 146 w 47886"/>
              <a:gd name="connsiteY4" fmla="*/ 40027 h 111472"/>
              <a:gd name="connsiteX5" fmla="*/ 39834 w 47886"/>
              <a:gd name="connsiteY5" fmla="*/ 340 h 11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86" h="111472">
                <a:moveTo>
                  <a:pt x="39834" y="340"/>
                </a:moveTo>
                <a:cubicBezTo>
                  <a:pt x="43274" y="4573"/>
                  <a:pt x="19461" y="46906"/>
                  <a:pt x="20784" y="65427"/>
                </a:cubicBezTo>
                <a:cubicBezTo>
                  <a:pt x="22107" y="83948"/>
                  <a:pt x="49888" y="111994"/>
                  <a:pt x="47771" y="111465"/>
                </a:cubicBezTo>
                <a:cubicBezTo>
                  <a:pt x="45654" y="110936"/>
                  <a:pt x="16021" y="74158"/>
                  <a:pt x="8084" y="62252"/>
                </a:cubicBezTo>
                <a:cubicBezTo>
                  <a:pt x="147" y="50346"/>
                  <a:pt x="-383" y="47435"/>
                  <a:pt x="146" y="40027"/>
                </a:cubicBezTo>
                <a:cubicBezTo>
                  <a:pt x="675" y="32619"/>
                  <a:pt x="36394" y="-3893"/>
                  <a:pt x="39834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FC5BEF70-A963-4E7F-BBDC-995D4E9EE27D}"/>
              </a:ext>
            </a:extLst>
          </p:cNvPr>
          <p:cNvSpPr/>
          <p:nvPr/>
        </p:nvSpPr>
        <p:spPr>
          <a:xfrm>
            <a:off x="4022681" y="5043405"/>
            <a:ext cx="22476" cy="95480"/>
          </a:xfrm>
          <a:custGeom>
            <a:avLst/>
            <a:gdLst>
              <a:gd name="connsiteX0" fmla="*/ 22269 w 22476"/>
              <a:gd name="connsiteY0" fmla="*/ 83 h 95480"/>
              <a:gd name="connsiteX1" fmla="*/ 11157 w 22476"/>
              <a:gd name="connsiteY1" fmla="*/ 60408 h 95480"/>
              <a:gd name="connsiteX2" fmla="*/ 11157 w 22476"/>
              <a:gd name="connsiteY2" fmla="*/ 95333 h 95480"/>
              <a:gd name="connsiteX3" fmla="*/ 44 w 22476"/>
              <a:gd name="connsiteY3" fmla="*/ 47708 h 95480"/>
              <a:gd name="connsiteX4" fmla="*/ 22269 w 22476"/>
              <a:gd name="connsiteY4" fmla="*/ 83 h 9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6" h="95480">
                <a:moveTo>
                  <a:pt x="22269" y="83"/>
                </a:moveTo>
                <a:cubicBezTo>
                  <a:pt x="24121" y="2200"/>
                  <a:pt x="13009" y="44533"/>
                  <a:pt x="11157" y="60408"/>
                </a:cubicBezTo>
                <a:cubicBezTo>
                  <a:pt x="9305" y="76283"/>
                  <a:pt x="13009" y="97450"/>
                  <a:pt x="11157" y="95333"/>
                </a:cubicBezTo>
                <a:cubicBezTo>
                  <a:pt x="9305" y="93216"/>
                  <a:pt x="-750" y="58820"/>
                  <a:pt x="44" y="47708"/>
                </a:cubicBezTo>
                <a:cubicBezTo>
                  <a:pt x="838" y="36596"/>
                  <a:pt x="20417" y="-2034"/>
                  <a:pt x="22269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663DE1F8-FC2C-4E0B-9E00-29EDA78D4DAB}"/>
              </a:ext>
            </a:extLst>
          </p:cNvPr>
          <p:cNvSpPr/>
          <p:nvPr/>
        </p:nvSpPr>
        <p:spPr>
          <a:xfrm>
            <a:off x="4135288" y="5041896"/>
            <a:ext cx="33605" cy="109549"/>
          </a:xfrm>
          <a:custGeom>
            <a:avLst/>
            <a:gdLst>
              <a:gd name="connsiteX0" fmla="*/ 20787 w 33605"/>
              <a:gd name="connsiteY0" fmla="*/ 4 h 109549"/>
              <a:gd name="connsiteX1" fmla="*/ 150 w 33605"/>
              <a:gd name="connsiteY1" fmla="*/ 63504 h 109549"/>
              <a:gd name="connsiteX2" fmla="*/ 33487 w 33605"/>
              <a:gd name="connsiteY2" fmla="*/ 109542 h 109549"/>
              <a:gd name="connsiteX3" fmla="*/ 11262 w 33605"/>
              <a:gd name="connsiteY3" fmla="*/ 66679 h 109549"/>
              <a:gd name="connsiteX4" fmla="*/ 20787 w 33605"/>
              <a:gd name="connsiteY4" fmla="*/ 4 h 10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5" h="109549">
                <a:moveTo>
                  <a:pt x="20787" y="4"/>
                </a:moveTo>
                <a:cubicBezTo>
                  <a:pt x="18935" y="-525"/>
                  <a:pt x="-1967" y="45248"/>
                  <a:pt x="150" y="63504"/>
                </a:cubicBezTo>
                <a:cubicBezTo>
                  <a:pt x="2267" y="81760"/>
                  <a:pt x="31635" y="109013"/>
                  <a:pt x="33487" y="109542"/>
                </a:cubicBezTo>
                <a:cubicBezTo>
                  <a:pt x="35339" y="110071"/>
                  <a:pt x="14966" y="81231"/>
                  <a:pt x="11262" y="66679"/>
                </a:cubicBezTo>
                <a:cubicBezTo>
                  <a:pt x="7558" y="52127"/>
                  <a:pt x="22639" y="533"/>
                  <a:pt x="2078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507D564A-0F55-480C-85CA-40603537AF1B}"/>
              </a:ext>
            </a:extLst>
          </p:cNvPr>
          <p:cNvSpPr/>
          <p:nvPr/>
        </p:nvSpPr>
        <p:spPr>
          <a:xfrm>
            <a:off x="4202113" y="5039235"/>
            <a:ext cx="11619" cy="104429"/>
          </a:xfrm>
          <a:custGeom>
            <a:avLst/>
            <a:gdLst>
              <a:gd name="connsiteX0" fmla="*/ 11112 w 11619"/>
              <a:gd name="connsiteY0" fmla="*/ 1078 h 104429"/>
              <a:gd name="connsiteX1" fmla="*/ 0 w 11619"/>
              <a:gd name="connsiteY1" fmla="*/ 53465 h 104429"/>
              <a:gd name="connsiteX2" fmla="*/ 11112 w 11619"/>
              <a:gd name="connsiteY2" fmla="*/ 104265 h 104429"/>
              <a:gd name="connsiteX3" fmla="*/ 11112 w 11619"/>
              <a:gd name="connsiteY3" fmla="*/ 1078 h 10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9" h="104429">
                <a:moveTo>
                  <a:pt x="11112" y="1078"/>
                </a:moveTo>
                <a:cubicBezTo>
                  <a:pt x="9260" y="-7389"/>
                  <a:pt x="0" y="36267"/>
                  <a:pt x="0" y="53465"/>
                </a:cubicBezTo>
                <a:cubicBezTo>
                  <a:pt x="0" y="70663"/>
                  <a:pt x="13229" y="107175"/>
                  <a:pt x="11112" y="104265"/>
                </a:cubicBezTo>
                <a:cubicBezTo>
                  <a:pt x="8995" y="101355"/>
                  <a:pt x="12964" y="9545"/>
                  <a:pt x="11112" y="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9FD618BB-BF01-4F86-B98C-EF11AED844B8}"/>
              </a:ext>
            </a:extLst>
          </p:cNvPr>
          <p:cNvSpPr/>
          <p:nvPr/>
        </p:nvSpPr>
        <p:spPr>
          <a:xfrm>
            <a:off x="4264852" y="5027469"/>
            <a:ext cx="52095" cy="65511"/>
          </a:xfrm>
          <a:custGeom>
            <a:avLst/>
            <a:gdLst>
              <a:gd name="connsiteX0" fmla="*/ 761 w 52095"/>
              <a:gd name="connsiteY0" fmla="*/ 144 h 65511"/>
              <a:gd name="connsiteX1" fmla="*/ 51561 w 52095"/>
              <a:gd name="connsiteY1" fmla="*/ 63644 h 65511"/>
              <a:gd name="connsiteX2" fmla="*/ 24573 w 52095"/>
              <a:gd name="connsiteY2" fmla="*/ 46181 h 65511"/>
              <a:gd name="connsiteX3" fmla="*/ 761 w 52095"/>
              <a:gd name="connsiteY3" fmla="*/ 144 h 6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5" h="65511">
                <a:moveTo>
                  <a:pt x="761" y="144"/>
                </a:moveTo>
                <a:cubicBezTo>
                  <a:pt x="5259" y="3055"/>
                  <a:pt x="47592" y="55971"/>
                  <a:pt x="51561" y="63644"/>
                </a:cubicBezTo>
                <a:cubicBezTo>
                  <a:pt x="55530" y="71317"/>
                  <a:pt x="36479" y="53325"/>
                  <a:pt x="24573" y="46181"/>
                </a:cubicBezTo>
                <a:cubicBezTo>
                  <a:pt x="12667" y="39037"/>
                  <a:pt x="-3737" y="-2767"/>
                  <a:pt x="761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8DCC6D11-43E2-4305-8E33-D9ED8EB49D1D}"/>
              </a:ext>
            </a:extLst>
          </p:cNvPr>
          <p:cNvSpPr/>
          <p:nvPr/>
        </p:nvSpPr>
        <p:spPr>
          <a:xfrm>
            <a:off x="3757436" y="4775879"/>
            <a:ext cx="691143" cy="193508"/>
          </a:xfrm>
          <a:custGeom>
            <a:avLst/>
            <a:gdLst>
              <a:gd name="connsiteX0" fmla="*/ 1764 w 691143"/>
              <a:gd name="connsiteY0" fmla="*/ 112034 h 193508"/>
              <a:gd name="connsiteX1" fmla="*/ 157339 w 691143"/>
              <a:gd name="connsiteY1" fmla="*/ 26309 h 193508"/>
              <a:gd name="connsiteX2" fmla="*/ 362127 w 691143"/>
              <a:gd name="connsiteY2" fmla="*/ 26309 h 193508"/>
              <a:gd name="connsiteX3" fmla="*/ 517702 w 691143"/>
              <a:gd name="connsiteY3" fmla="*/ 81871 h 193508"/>
              <a:gd name="connsiteX4" fmla="*/ 585964 w 691143"/>
              <a:gd name="connsiteY4" fmla="*/ 139021 h 193508"/>
              <a:gd name="connsiteX5" fmla="*/ 690739 w 691143"/>
              <a:gd name="connsiteY5" fmla="*/ 192996 h 193508"/>
              <a:gd name="connsiteX6" fmla="*/ 544689 w 691143"/>
              <a:gd name="connsiteY6" fmla="*/ 105684 h 193508"/>
              <a:gd name="connsiteX7" fmla="*/ 389114 w 691143"/>
              <a:gd name="connsiteY7" fmla="*/ 19959 h 193508"/>
              <a:gd name="connsiteX8" fmla="*/ 260527 w 691143"/>
              <a:gd name="connsiteY8" fmla="*/ 5671 h 193508"/>
              <a:gd name="connsiteX9" fmla="*/ 1764 w 691143"/>
              <a:gd name="connsiteY9" fmla="*/ 112034 h 1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143" h="193508">
                <a:moveTo>
                  <a:pt x="1764" y="112034"/>
                </a:moveTo>
                <a:cubicBezTo>
                  <a:pt x="-15434" y="115474"/>
                  <a:pt x="97278" y="40597"/>
                  <a:pt x="157339" y="26309"/>
                </a:cubicBezTo>
                <a:cubicBezTo>
                  <a:pt x="217400" y="12021"/>
                  <a:pt x="302067" y="17049"/>
                  <a:pt x="362127" y="26309"/>
                </a:cubicBezTo>
                <a:cubicBezTo>
                  <a:pt x="422187" y="35569"/>
                  <a:pt x="480396" y="63086"/>
                  <a:pt x="517702" y="81871"/>
                </a:cubicBezTo>
                <a:cubicBezTo>
                  <a:pt x="555008" y="100656"/>
                  <a:pt x="557124" y="120500"/>
                  <a:pt x="585964" y="139021"/>
                </a:cubicBezTo>
                <a:cubicBezTo>
                  <a:pt x="614804" y="157542"/>
                  <a:pt x="697618" y="198552"/>
                  <a:pt x="690739" y="192996"/>
                </a:cubicBezTo>
                <a:cubicBezTo>
                  <a:pt x="683860" y="187440"/>
                  <a:pt x="594960" y="134524"/>
                  <a:pt x="544689" y="105684"/>
                </a:cubicBezTo>
                <a:cubicBezTo>
                  <a:pt x="494418" y="76844"/>
                  <a:pt x="436474" y="36628"/>
                  <a:pt x="389114" y="19959"/>
                </a:cubicBezTo>
                <a:cubicBezTo>
                  <a:pt x="341754" y="3290"/>
                  <a:pt x="327202" y="-7029"/>
                  <a:pt x="260527" y="5671"/>
                </a:cubicBezTo>
                <a:cubicBezTo>
                  <a:pt x="193852" y="18371"/>
                  <a:pt x="18962" y="108594"/>
                  <a:pt x="1764" y="11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F363F2C-8462-4CB5-874F-3E8C9E79536F}"/>
              </a:ext>
            </a:extLst>
          </p:cNvPr>
          <p:cNvSpPr/>
          <p:nvPr/>
        </p:nvSpPr>
        <p:spPr>
          <a:xfrm>
            <a:off x="3632151" y="4792529"/>
            <a:ext cx="128749" cy="107373"/>
          </a:xfrm>
          <a:custGeom>
            <a:avLst/>
            <a:gdLst>
              <a:gd name="connsiteX0" fmla="*/ 128637 w 128749"/>
              <a:gd name="connsiteY0" fmla="*/ 104909 h 107373"/>
              <a:gd name="connsiteX1" fmla="*/ 73074 w 128749"/>
              <a:gd name="connsiteY1" fmla="*/ 89034 h 107373"/>
              <a:gd name="connsiteX2" fmla="*/ 47674 w 128749"/>
              <a:gd name="connsiteY2" fmla="*/ 50934 h 107373"/>
              <a:gd name="connsiteX3" fmla="*/ 49 w 128749"/>
              <a:gd name="connsiteY3" fmla="*/ 134 h 107373"/>
              <a:gd name="connsiteX4" fmla="*/ 57199 w 128749"/>
              <a:gd name="connsiteY4" fmla="*/ 38234 h 107373"/>
              <a:gd name="connsiteX5" fmla="*/ 128637 w 128749"/>
              <a:gd name="connsiteY5" fmla="*/ 104909 h 10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749" h="107373">
                <a:moveTo>
                  <a:pt x="128637" y="104909"/>
                </a:moveTo>
                <a:cubicBezTo>
                  <a:pt x="131283" y="113376"/>
                  <a:pt x="86568" y="98030"/>
                  <a:pt x="73074" y="89034"/>
                </a:cubicBezTo>
                <a:cubicBezTo>
                  <a:pt x="59580" y="80038"/>
                  <a:pt x="59845" y="65751"/>
                  <a:pt x="47674" y="50934"/>
                </a:cubicBezTo>
                <a:cubicBezTo>
                  <a:pt x="35503" y="36117"/>
                  <a:pt x="-1539" y="2251"/>
                  <a:pt x="49" y="134"/>
                </a:cubicBezTo>
                <a:cubicBezTo>
                  <a:pt x="1637" y="-1983"/>
                  <a:pt x="35768" y="21301"/>
                  <a:pt x="57199" y="38234"/>
                </a:cubicBezTo>
                <a:cubicBezTo>
                  <a:pt x="78630" y="55167"/>
                  <a:pt x="125991" y="96442"/>
                  <a:pt x="128637" y="104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1D17947C-8017-4CD6-8072-274ED212AE25}"/>
              </a:ext>
            </a:extLst>
          </p:cNvPr>
          <p:cNvSpPr/>
          <p:nvPr/>
        </p:nvSpPr>
        <p:spPr>
          <a:xfrm>
            <a:off x="3703481" y="4762499"/>
            <a:ext cx="93879" cy="109540"/>
          </a:xfrm>
          <a:custGeom>
            <a:avLst/>
            <a:gdLst>
              <a:gd name="connsiteX0" fmla="*/ 93819 w 93879"/>
              <a:gd name="connsiteY0" fmla="*/ 109539 h 109540"/>
              <a:gd name="connsiteX1" fmla="*/ 28732 w 93879"/>
              <a:gd name="connsiteY1" fmla="*/ 65089 h 109540"/>
              <a:gd name="connsiteX2" fmla="*/ 157 w 93879"/>
              <a:gd name="connsiteY2" fmla="*/ 1 h 109540"/>
              <a:gd name="connsiteX3" fmla="*/ 39844 w 93879"/>
              <a:gd name="connsiteY3" fmla="*/ 63501 h 109540"/>
              <a:gd name="connsiteX4" fmla="*/ 93819 w 93879"/>
              <a:gd name="connsiteY4" fmla="*/ 109539 h 10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79" h="109540">
                <a:moveTo>
                  <a:pt x="93819" y="109539"/>
                </a:moveTo>
                <a:cubicBezTo>
                  <a:pt x="91967" y="109804"/>
                  <a:pt x="44342" y="83345"/>
                  <a:pt x="28732" y="65089"/>
                </a:cubicBezTo>
                <a:cubicBezTo>
                  <a:pt x="13122" y="46833"/>
                  <a:pt x="-1695" y="266"/>
                  <a:pt x="157" y="1"/>
                </a:cubicBezTo>
                <a:cubicBezTo>
                  <a:pt x="2009" y="-264"/>
                  <a:pt x="25292" y="46832"/>
                  <a:pt x="39844" y="63501"/>
                </a:cubicBezTo>
                <a:cubicBezTo>
                  <a:pt x="54396" y="80170"/>
                  <a:pt x="95671" y="109274"/>
                  <a:pt x="93819" y="109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118319DC-43F3-40CF-9835-5DFBDA87322B}"/>
              </a:ext>
            </a:extLst>
          </p:cNvPr>
          <p:cNvSpPr/>
          <p:nvPr/>
        </p:nvSpPr>
        <p:spPr>
          <a:xfrm>
            <a:off x="3757373" y="4741859"/>
            <a:ext cx="100265" cy="87333"/>
          </a:xfrm>
          <a:custGeom>
            <a:avLst/>
            <a:gdLst>
              <a:gd name="connsiteX0" fmla="*/ 100252 w 100265"/>
              <a:gd name="connsiteY0" fmla="*/ 87316 h 87333"/>
              <a:gd name="connsiteX1" fmla="*/ 17702 w 100265"/>
              <a:gd name="connsiteY1" fmla="*/ 61916 h 87333"/>
              <a:gd name="connsiteX2" fmla="*/ 240 w 100265"/>
              <a:gd name="connsiteY2" fmla="*/ 4 h 87333"/>
              <a:gd name="connsiteX3" fmla="*/ 24052 w 100265"/>
              <a:gd name="connsiteY3" fmla="*/ 58741 h 87333"/>
              <a:gd name="connsiteX4" fmla="*/ 100252 w 100265"/>
              <a:gd name="connsiteY4" fmla="*/ 87316 h 8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5" h="87333">
                <a:moveTo>
                  <a:pt x="100252" y="87316"/>
                </a:moveTo>
                <a:cubicBezTo>
                  <a:pt x="99194" y="87845"/>
                  <a:pt x="34371" y="76468"/>
                  <a:pt x="17702" y="61916"/>
                </a:cubicBezTo>
                <a:cubicBezTo>
                  <a:pt x="1033" y="47364"/>
                  <a:pt x="-818" y="533"/>
                  <a:pt x="240" y="4"/>
                </a:cubicBezTo>
                <a:cubicBezTo>
                  <a:pt x="1298" y="-525"/>
                  <a:pt x="7912" y="45247"/>
                  <a:pt x="24052" y="58741"/>
                </a:cubicBezTo>
                <a:cubicBezTo>
                  <a:pt x="40192" y="72235"/>
                  <a:pt x="101310" y="86787"/>
                  <a:pt x="100252" y="87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15D5AD0B-6395-4949-999A-921E241B91BB}"/>
              </a:ext>
            </a:extLst>
          </p:cNvPr>
          <p:cNvSpPr/>
          <p:nvPr/>
        </p:nvSpPr>
        <p:spPr>
          <a:xfrm>
            <a:off x="3817005" y="4677923"/>
            <a:ext cx="113716" cy="151106"/>
          </a:xfrm>
          <a:custGeom>
            <a:avLst/>
            <a:gdLst>
              <a:gd name="connsiteX0" fmla="*/ 113645 w 113716"/>
              <a:gd name="connsiteY0" fmla="*/ 122677 h 151106"/>
              <a:gd name="connsiteX1" fmla="*/ 51733 w 113716"/>
              <a:gd name="connsiteY1" fmla="*/ 89340 h 151106"/>
              <a:gd name="connsiteX2" fmla="*/ 2520 w 113716"/>
              <a:gd name="connsiteY2" fmla="*/ 440 h 151106"/>
              <a:gd name="connsiteX3" fmla="*/ 10458 w 113716"/>
              <a:gd name="connsiteY3" fmla="*/ 59177 h 151106"/>
              <a:gd name="connsiteX4" fmla="*/ 39033 w 113716"/>
              <a:gd name="connsiteY4" fmla="*/ 148077 h 151106"/>
              <a:gd name="connsiteX5" fmla="*/ 113645 w 113716"/>
              <a:gd name="connsiteY5" fmla="*/ 122677 h 15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16" h="151106">
                <a:moveTo>
                  <a:pt x="113645" y="122677"/>
                </a:moveTo>
                <a:cubicBezTo>
                  <a:pt x="115762" y="112888"/>
                  <a:pt x="70254" y="109713"/>
                  <a:pt x="51733" y="89340"/>
                </a:cubicBezTo>
                <a:cubicBezTo>
                  <a:pt x="33212" y="68967"/>
                  <a:pt x="9399" y="5467"/>
                  <a:pt x="2520" y="440"/>
                </a:cubicBezTo>
                <a:cubicBezTo>
                  <a:pt x="-4359" y="-4587"/>
                  <a:pt x="4373" y="34571"/>
                  <a:pt x="10458" y="59177"/>
                </a:cubicBezTo>
                <a:cubicBezTo>
                  <a:pt x="16543" y="83783"/>
                  <a:pt x="24746" y="135906"/>
                  <a:pt x="39033" y="148077"/>
                </a:cubicBezTo>
                <a:cubicBezTo>
                  <a:pt x="53320" y="160248"/>
                  <a:pt x="111528" y="132466"/>
                  <a:pt x="113645" y="122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5BE8BCCF-F6AA-425B-B404-7AFD6C0F9ACE}"/>
              </a:ext>
            </a:extLst>
          </p:cNvPr>
          <p:cNvSpPr/>
          <p:nvPr/>
        </p:nvSpPr>
        <p:spPr>
          <a:xfrm>
            <a:off x="3901603" y="4632871"/>
            <a:ext cx="76966" cy="155100"/>
          </a:xfrm>
          <a:custGeom>
            <a:avLst/>
            <a:gdLst>
              <a:gd name="connsiteX0" fmla="*/ 76672 w 76966"/>
              <a:gd name="connsiteY0" fmla="*/ 155029 h 155100"/>
              <a:gd name="connsiteX1" fmla="*/ 27460 w 76966"/>
              <a:gd name="connsiteY1" fmla="*/ 113754 h 155100"/>
              <a:gd name="connsiteX2" fmla="*/ 44922 w 76966"/>
              <a:gd name="connsiteY2" fmla="*/ 2629 h 155100"/>
              <a:gd name="connsiteX3" fmla="*/ 29047 w 76966"/>
              <a:gd name="connsiteY3" fmla="*/ 40729 h 155100"/>
              <a:gd name="connsiteX4" fmla="*/ 472 w 76966"/>
              <a:gd name="connsiteY4" fmla="*/ 105817 h 155100"/>
              <a:gd name="connsiteX5" fmla="*/ 76672 w 76966"/>
              <a:gd name="connsiteY5" fmla="*/ 155029 h 15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66" h="155100">
                <a:moveTo>
                  <a:pt x="76672" y="155029"/>
                </a:moveTo>
                <a:cubicBezTo>
                  <a:pt x="81170" y="156352"/>
                  <a:pt x="32752" y="139154"/>
                  <a:pt x="27460" y="113754"/>
                </a:cubicBezTo>
                <a:cubicBezTo>
                  <a:pt x="22168" y="88354"/>
                  <a:pt x="44658" y="14800"/>
                  <a:pt x="44922" y="2629"/>
                </a:cubicBezTo>
                <a:cubicBezTo>
                  <a:pt x="45186" y="-9542"/>
                  <a:pt x="36455" y="23531"/>
                  <a:pt x="29047" y="40729"/>
                </a:cubicBezTo>
                <a:cubicBezTo>
                  <a:pt x="21639" y="57927"/>
                  <a:pt x="-3761" y="84121"/>
                  <a:pt x="472" y="105817"/>
                </a:cubicBezTo>
                <a:cubicBezTo>
                  <a:pt x="4705" y="127513"/>
                  <a:pt x="72174" y="153706"/>
                  <a:pt x="76672" y="155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7E6407EB-2CE3-401D-A9C4-528B0A6BF930}"/>
              </a:ext>
            </a:extLst>
          </p:cNvPr>
          <p:cNvSpPr/>
          <p:nvPr/>
        </p:nvSpPr>
        <p:spPr>
          <a:xfrm>
            <a:off x="3976642" y="4668581"/>
            <a:ext cx="61973" cy="119998"/>
          </a:xfrm>
          <a:custGeom>
            <a:avLst/>
            <a:gdLst>
              <a:gd name="connsiteX0" fmla="*/ 61958 w 61973"/>
              <a:gd name="connsiteY0" fmla="*/ 119319 h 119998"/>
              <a:gd name="connsiteX1" fmla="*/ 19096 w 61973"/>
              <a:gd name="connsiteY1" fmla="*/ 87569 h 119998"/>
              <a:gd name="connsiteX2" fmla="*/ 46 w 61973"/>
              <a:gd name="connsiteY2" fmla="*/ 257 h 119998"/>
              <a:gd name="connsiteX3" fmla="*/ 23858 w 61973"/>
              <a:gd name="connsiteY3" fmla="*/ 62169 h 119998"/>
              <a:gd name="connsiteX4" fmla="*/ 61958 w 61973"/>
              <a:gd name="connsiteY4" fmla="*/ 119319 h 1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3" h="119998">
                <a:moveTo>
                  <a:pt x="61958" y="119319"/>
                </a:moveTo>
                <a:cubicBezTo>
                  <a:pt x="61164" y="123552"/>
                  <a:pt x="29415" y="107413"/>
                  <a:pt x="19096" y="87569"/>
                </a:cubicBezTo>
                <a:cubicBezTo>
                  <a:pt x="8777" y="67725"/>
                  <a:pt x="-748" y="4490"/>
                  <a:pt x="46" y="257"/>
                </a:cubicBezTo>
                <a:cubicBezTo>
                  <a:pt x="840" y="-3976"/>
                  <a:pt x="15656" y="45236"/>
                  <a:pt x="23858" y="62169"/>
                </a:cubicBezTo>
                <a:cubicBezTo>
                  <a:pt x="32060" y="79102"/>
                  <a:pt x="62752" y="115086"/>
                  <a:pt x="61958" y="119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45599F8-617F-4BD6-95A7-CEE87E7A79A7}"/>
              </a:ext>
            </a:extLst>
          </p:cNvPr>
          <p:cNvSpPr/>
          <p:nvPr/>
        </p:nvSpPr>
        <p:spPr>
          <a:xfrm>
            <a:off x="4094122" y="4689730"/>
            <a:ext cx="59743" cy="119028"/>
          </a:xfrm>
          <a:custGeom>
            <a:avLst/>
            <a:gdLst>
              <a:gd name="connsiteX0" fmla="*/ 41 w 59743"/>
              <a:gd name="connsiteY0" fmla="*/ 96583 h 119028"/>
              <a:gd name="connsiteX1" fmla="*/ 49253 w 59743"/>
              <a:gd name="connsiteY1" fmla="*/ 1333 h 119028"/>
              <a:gd name="connsiteX2" fmla="*/ 36553 w 59743"/>
              <a:gd name="connsiteY2" fmla="*/ 45783 h 119028"/>
              <a:gd name="connsiteX3" fmla="*/ 58778 w 59743"/>
              <a:gd name="connsiteY3" fmla="*/ 115633 h 119028"/>
              <a:gd name="connsiteX4" fmla="*/ 41 w 59743"/>
              <a:gd name="connsiteY4" fmla="*/ 96583 h 11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43" h="119028">
                <a:moveTo>
                  <a:pt x="41" y="96583"/>
                </a:moveTo>
                <a:cubicBezTo>
                  <a:pt x="-1546" y="77533"/>
                  <a:pt x="43168" y="9800"/>
                  <a:pt x="49253" y="1333"/>
                </a:cubicBezTo>
                <a:cubicBezTo>
                  <a:pt x="55338" y="-7134"/>
                  <a:pt x="34966" y="26733"/>
                  <a:pt x="36553" y="45783"/>
                </a:cubicBezTo>
                <a:cubicBezTo>
                  <a:pt x="38140" y="64833"/>
                  <a:pt x="65128" y="106902"/>
                  <a:pt x="58778" y="115633"/>
                </a:cubicBezTo>
                <a:cubicBezTo>
                  <a:pt x="52428" y="124364"/>
                  <a:pt x="1628" y="115633"/>
                  <a:pt x="41" y="96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3EACD8B0-206D-42C0-A6D4-69655C9332CD}"/>
              </a:ext>
            </a:extLst>
          </p:cNvPr>
          <p:cNvSpPr/>
          <p:nvPr/>
        </p:nvSpPr>
        <p:spPr>
          <a:xfrm>
            <a:off x="4160538" y="4699252"/>
            <a:ext cx="69274" cy="99779"/>
          </a:xfrm>
          <a:custGeom>
            <a:avLst/>
            <a:gdLst>
              <a:gd name="connsiteX0" fmla="*/ 300 w 69274"/>
              <a:gd name="connsiteY0" fmla="*/ 99761 h 99779"/>
              <a:gd name="connsiteX1" fmla="*/ 35225 w 69274"/>
              <a:gd name="connsiteY1" fmla="*/ 17211 h 99779"/>
              <a:gd name="connsiteX2" fmla="*/ 68562 w 69274"/>
              <a:gd name="connsiteY2" fmla="*/ 6098 h 99779"/>
              <a:gd name="connsiteX3" fmla="*/ 55862 w 69274"/>
              <a:gd name="connsiteY3" fmla="*/ 9273 h 99779"/>
              <a:gd name="connsiteX4" fmla="*/ 300 w 69274"/>
              <a:gd name="connsiteY4" fmla="*/ 99761 h 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4" h="99779">
                <a:moveTo>
                  <a:pt x="300" y="99761"/>
                </a:moveTo>
                <a:cubicBezTo>
                  <a:pt x="-3139" y="101084"/>
                  <a:pt x="23848" y="32821"/>
                  <a:pt x="35225" y="17211"/>
                </a:cubicBezTo>
                <a:cubicBezTo>
                  <a:pt x="46602" y="1601"/>
                  <a:pt x="65123" y="7421"/>
                  <a:pt x="68562" y="6098"/>
                </a:cubicBezTo>
                <a:cubicBezTo>
                  <a:pt x="72001" y="4775"/>
                  <a:pt x="62212" y="-8719"/>
                  <a:pt x="55862" y="9273"/>
                </a:cubicBezTo>
                <a:cubicBezTo>
                  <a:pt x="49512" y="27265"/>
                  <a:pt x="3739" y="98438"/>
                  <a:pt x="300" y="99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EB78685C-E40D-4A35-9F09-68BBCC4FFC7E}"/>
              </a:ext>
            </a:extLst>
          </p:cNvPr>
          <p:cNvSpPr/>
          <p:nvPr/>
        </p:nvSpPr>
        <p:spPr>
          <a:xfrm>
            <a:off x="4179881" y="4770424"/>
            <a:ext cx="156302" cy="63634"/>
          </a:xfrm>
          <a:custGeom>
            <a:avLst/>
            <a:gdLst>
              <a:gd name="connsiteX0" fmla="*/ 7 w 156302"/>
              <a:gd name="connsiteY0" fmla="*/ 36526 h 63634"/>
              <a:gd name="connsiteX1" fmla="*/ 82557 w 156302"/>
              <a:gd name="connsiteY1" fmla="*/ 47639 h 63634"/>
              <a:gd name="connsiteX2" fmla="*/ 155582 w 156302"/>
              <a:gd name="connsiteY2" fmla="*/ 14 h 63634"/>
              <a:gd name="connsiteX3" fmla="*/ 117482 w 156302"/>
              <a:gd name="connsiteY3" fmla="*/ 42876 h 63634"/>
              <a:gd name="connsiteX4" fmla="*/ 77794 w 156302"/>
              <a:gd name="connsiteY4" fmla="*/ 63514 h 63634"/>
              <a:gd name="connsiteX5" fmla="*/ 7 w 156302"/>
              <a:gd name="connsiteY5" fmla="*/ 36526 h 6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302" h="63634">
                <a:moveTo>
                  <a:pt x="7" y="36526"/>
                </a:moveTo>
                <a:cubicBezTo>
                  <a:pt x="801" y="33880"/>
                  <a:pt x="56628" y="53724"/>
                  <a:pt x="82557" y="47639"/>
                </a:cubicBezTo>
                <a:cubicBezTo>
                  <a:pt x="108486" y="41554"/>
                  <a:pt x="149761" y="808"/>
                  <a:pt x="155582" y="14"/>
                </a:cubicBezTo>
                <a:cubicBezTo>
                  <a:pt x="161403" y="-780"/>
                  <a:pt x="130447" y="32293"/>
                  <a:pt x="117482" y="42876"/>
                </a:cubicBezTo>
                <a:cubicBezTo>
                  <a:pt x="104517" y="53459"/>
                  <a:pt x="92082" y="61397"/>
                  <a:pt x="77794" y="63514"/>
                </a:cubicBezTo>
                <a:cubicBezTo>
                  <a:pt x="63507" y="65631"/>
                  <a:pt x="-787" y="39172"/>
                  <a:pt x="7" y="36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64B86E74-A920-4B2B-99D8-1BCD9BDAFEE1}"/>
              </a:ext>
            </a:extLst>
          </p:cNvPr>
          <p:cNvSpPr/>
          <p:nvPr/>
        </p:nvSpPr>
        <p:spPr>
          <a:xfrm>
            <a:off x="4266476" y="4853890"/>
            <a:ext cx="154965" cy="18223"/>
          </a:xfrm>
          <a:custGeom>
            <a:avLst/>
            <a:gdLst>
              <a:gd name="connsiteX0" fmla="*/ 724 w 154965"/>
              <a:gd name="connsiteY0" fmla="*/ 3860 h 18223"/>
              <a:gd name="connsiteX1" fmla="*/ 118199 w 154965"/>
              <a:gd name="connsiteY1" fmla="*/ 685 h 18223"/>
              <a:gd name="connsiteX2" fmla="*/ 153124 w 154965"/>
              <a:gd name="connsiteY2" fmla="*/ 18148 h 18223"/>
              <a:gd name="connsiteX3" fmla="*/ 72162 w 154965"/>
              <a:gd name="connsiteY3" fmla="*/ 7035 h 18223"/>
              <a:gd name="connsiteX4" fmla="*/ 724 w 154965"/>
              <a:gd name="connsiteY4" fmla="*/ 3860 h 1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65" h="18223">
                <a:moveTo>
                  <a:pt x="724" y="3860"/>
                </a:moveTo>
                <a:cubicBezTo>
                  <a:pt x="8397" y="2802"/>
                  <a:pt x="92799" y="-1696"/>
                  <a:pt x="118199" y="685"/>
                </a:cubicBezTo>
                <a:cubicBezTo>
                  <a:pt x="143599" y="3066"/>
                  <a:pt x="160797" y="17090"/>
                  <a:pt x="153124" y="18148"/>
                </a:cubicBezTo>
                <a:cubicBezTo>
                  <a:pt x="145451" y="19206"/>
                  <a:pt x="95974" y="8887"/>
                  <a:pt x="72162" y="7035"/>
                </a:cubicBezTo>
                <a:cubicBezTo>
                  <a:pt x="48350" y="5183"/>
                  <a:pt x="-6949" y="4918"/>
                  <a:pt x="724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93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楽天市場】DC ハーレイ・クインの華麗なる覚醒 BIRDS OF PREY パタパタメモ IG-3312：Dtimes Store">
            <a:extLst>
              <a:ext uri="{FF2B5EF4-FFF2-40B4-BE49-F238E27FC236}">
                <a16:creationId xmlns:a16="http://schemas.microsoft.com/office/drawing/2014/main" id="{23ABE3F3-008E-47C9-B6A9-4D616826C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7"/>
          <a:stretch/>
        </p:blipFill>
        <p:spPr bwMode="auto">
          <a:xfrm>
            <a:off x="1" y="1761423"/>
            <a:ext cx="9601200" cy="86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20667D6-90C3-40DC-93DE-EF39776BE63A}"/>
              </a:ext>
            </a:extLst>
          </p:cNvPr>
          <p:cNvSpPr/>
          <p:nvPr/>
        </p:nvSpPr>
        <p:spPr>
          <a:xfrm>
            <a:off x="5901409" y="4773457"/>
            <a:ext cx="59782" cy="152618"/>
          </a:xfrm>
          <a:custGeom>
            <a:avLst/>
            <a:gdLst>
              <a:gd name="connsiteX0" fmla="*/ 916 w 59782"/>
              <a:gd name="connsiteY0" fmla="*/ 152556 h 152618"/>
              <a:gd name="connsiteX1" fmla="*/ 45366 w 59782"/>
              <a:gd name="connsiteY1" fmla="*/ 39843 h 152618"/>
              <a:gd name="connsiteX2" fmla="*/ 59654 w 59782"/>
              <a:gd name="connsiteY2" fmla="*/ 156 h 152618"/>
              <a:gd name="connsiteX3" fmla="*/ 39016 w 59782"/>
              <a:gd name="connsiteY3" fmla="*/ 27143 h 152618"/>
              <a:gd name="connsiteX4" fmla="*/ 16791 w 59782"/>
              <a:gd name="connsiteY4" fmla="*/ 55718 h 152618"/>
              <a:gd name="connsiteX5" fmla="*/ 916 w 59782"/>
              <a:gd name="connsiteY5" fmla="*/ 152556 h 15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82" h="152618">
                <a:moveTo>
                  <a:pt x="916" y="152556"/>
                </a:moveTo>
                <a:cubicBezTo>
                  <a:pt x="5678" y="149910"/>
                  <a:pt x="35576" y="65243"/>
                  <a:pt x="45366" y="39843"/>
                </a:cubicBezTo>
                <a:cubicBezTo>
                  <a:pt x="55156" y="14443"/>
                  <a:pt x="60712" y="2273"/>
                  <a:pt x="59654" y="156"/>
                </a:cubicBezTo>
                <a:cubicBezTo>
                  <a:pt x="58596" y="-1961"/>
                  <a:pt x="46160" y="17883"/>
                  <a:pt x="39016" y="27143"/>
                </a:cubicBezTo>
                <a:cubicBezTo>
                  <a:pt x="31872" y="36403"/>
                  <a:pt x="22347" y="38256"/>
                  <a:pt x="16791" y="55718"/>
                </a:cubicBezTo>
                <a:cubicBezTo>
                  <a:pt x="11235" y="73180"/>
                  <a:pt x="-3846" y="155202"/>
                  <a:pt x="916" y="152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A7B0803-2C6E-4914-9AAC-533E7CFDCA17}"/>
              </a:ext>
            </a:extLst>
          </p:cNvPr>
          <p:cNvSpPr/>
          <p:nvPr/>
        </p:nvSpPr>
        <p:spPr>
          <a:xfrm>
            <a:off x="5951407" y="4859029"/>
            <a:ext cx="136227" cy="111514"/>
          </a:xfrm>
          <a:custGeom>
            <a:avLst/>
            <a:gdLst>
              <a:gd name="connsiteX0" fmla="*/ 131 w 136227"/>
              <a:gd name="connsiteY0" fmla="*/ 111434 h 111514"/>
              <a:gd name="connsiteX1" fmla="*/ 68393 w 136227"/>
              <a:gd name="connsiteY1" fmla="*/ 44759 h 111514"/>
              <a:gd name="connsiteX2" fmla="*/ 135068 w 136227"/>
              <a:gd name="connsiteY2" fmla="*/ 1896 h 111514"/>
              <a:gd name="connsiteX3" fmla="*/ 106493 w 136227"/>
              <a:gd name="connsiteY3" fmla="*/ 9834 h 111514"/>
              <a:gd name="connsiteX4" fmla="*/ 52518 w 136227"/>
              <a:gd name="connsiteY4" fmla="*/ 30471 h 111514"/>
              <a:gd name="connsiteX5" fmla="*/ 131 w 136227"/>
              <a:gd name="connsiteY5" fmla="*/ 111434 h 11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27" h="111514">
                <a:moveTo>
                  <a:pt x="131" y="111434"/>
                </a:moveTo>
                <a:cubicBezTo>
                  <a:pt x="2777" y="113815"/>
                  <a:pt x="45904" y="63015"/>
                  <a:pt x="68393" y="44759"/>
                </a:cubicBezTo>
                <a:cubicBezTo>
                  <a:pt x="90882" y="26503"/>
                  <a:pt x="128718" y="7717"/>
                  <a:pt x="135068" y="1896"/>
                </a:cubicBezTo>
                <a:cubicBezTo>
                  <a:pt x="141418" y="-3925"/>
                  <a:pt x="120251" y="5072"/>
                  <a:pt x="106493" y="9834"/>
                </a:cubicBezTo>
                <a:cubicBezTo>
                  <a:pt x="92735" y="14596"/>
                  <a:pt x="69451" y="17771"/>
                  <a:pt x="52518" y="30471"/>
                </a:cubicBezTo>
                <a:cubicBezTo>
                  <a:pt x="35585" y="43171"/>
                  <a:pt x="-2515" y="109053"/>
                  <a:pt x="131" y="111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7D01B77F-897D-4C2B-ADF5-A47E73A2A6D6}"/>
              </a:ext>
            </a:extLst>
          </p:cNvPr>
          <p:cNvSpPr/>
          <p:nvPr/>
        </p:nvSpPr>
        <p:spPr>
          <a:xfrm>
            <a:off x="5867071" y="4752818"/>
            <a:ext cx="67848" cy="161047"/>
          </a:xfrm>
          <a:custGeom>
            <a:avLst/>
            <a:gdLst>
              <a:gd name="connsiteX0" fmla="*/ 11442 w 67848"/>
              <a:gd name="connsiteY0" fmla="*/ 160495 h 161047"/>
              <a:gd name="connsiteX1" fmla="*/ 5092 w 67848"/>
              <a:gd name="connsiteY1" fmla="*/ 98582 h 161047"/>
              <a:gd name="connsiteX2" fmla="*/ 67004 w 67848"/>
              <a:gd name="connsiteY2" fmla="*/ 3332 h 161047"/>
              <a:gd name="connsiteX3" fmla="*/ 38429 w 67848"/>
              <a:gd name="connsiteY3" fmla="*/ 25557 h 161047"/>
              <a:gd name="connsiteX4" fmla="*/ 1917 w 67848"/>
              <a:gd name="connsiteY4" fmla="*/ 63657 h 161047"/>
              <a:gd name="connsiteX5" fmla="*/ 11442 w 67848"/>
              <a:gd name="connsiteY5" fmla="*/ 160495 h 16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8" h="161047">
                <a:moveTo>
                  <a:pt x="11442" y="160495"/>
                </a:moveTo>
                <a:cubicBezTo>
                  <a:pt x="11971" y="166316"/>
                  <a:pt x="-4168" y="124776"/>
                  <a:pt x="5092" y="98582"/>
                </a:cubicBezTo>
                <a:cubicBezTo>
                  <a:pt x="14352" y="72388"/>
                  <a:pt x="61448" y="15503"/>
                  <a:pt x="67004" y="3332"/>
                </a:cubicBezTo>
                <a:cubicBezTo>
                  <a:pt x="72560" y="-8839"/>
                  <a:pt x="49277" y="15503"/>
                  <a:pt x="38429" y="25557"/>
                </a:cubicBezTo>
                <a:cubicBezTo>
                  <a:pt x="27581" y="35611"/>
                  <a:pt x="9325" y="43549"/>
                  <a:pt x="1917" y="63657"/>
                </a:cubicBezTo>
                <a:cubicBezTo>
                  <a:pt x="-5491" y="83765"/>
                  <a:pt x="10913" y="154674"/>
                  <a:pt x="11442" y="160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E8DFD5C3-6359-42B6-8339-FD43C2FF4A99}"/>
              </a:ext>
            </a:extLst>
          </p:cNvPr>
          <p:cNvSpPr/>
          <p:nvPr/>
        </p:nvSpPr>
        <p:spPr>
          <a:xfrm>
            <a:off x="5630550" y="4680595"/>
            <a:ext cx="68590" cy="166201"/>
          </a:xfrm>
          <a:custGeom>
            <a:avLst/>
            <a:gdLst>
              <a:gd name="connsiteX0" fmla="*/ 1900 w 68590"/>
              <a:gd name="connsiteY0" fmla="*/ 166043 h 166201"/>
              <a:gd name="connsiteX1" fmla="*/ 44763 w 68590"/>
              <a:gd name="connsiteY1" fmla="*/ 15230 h 166201"/>
              <a:gd name="connsiteX2" fmla="*/ 68575 w 68590"/>
              <a:gd name="connsiteY2" fmla="*/ 5705 h 166201"/>
              <a:gd name="connsiteX3" fmla="*/ 41588 w 68590"/>
              <a:gd name="connsiteY3" fmla="*/ 19993 h 166201"/>
              <a:gd name="connsiteX4" fmla="*/ 11425 w 68590"/>
              <a:gd name="connsiteY4" fmla="*/ 43805 h 166201"/>
              <a:gd name="connsiteX5" fmla="*/ 1900 w 68590"/>
              <a:gd name="connsiteY5" fmla="*/ 166043 h 16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90" h="166201">
                <a:moveTo>
                  <a:pt x="1900" y="166043"/>
                </a:moveTo>
                <a:cubicBezTo>
                  <a:pt x="7456" y="161280"/>
                  <a:pt x="33651" y="41953"/>
                  <a:pt x="44763" y="15230"/>
                </a:cubicBezTo>
                <a:cubicBezTo>
                  <a:pt x="55876" y="-11493"/>
                  <a:pt x="69104" y="4911"/>
                  <a:pt x="68575" y="5705"/>
                </a:cubicBezTo>
                <a:cubicBezTo>
                  <a:pt x="68046" y="6499"/>
                  <a:pt x="51113" y="13643"/>
                  <a:pt x="41588" y="19993"/>
                </a:cubicBezTo>
                <a:cubicBezTo>
                  <a:pt x="32063" y="26343"/>
                  <a:pt x="18833" y="21051"/>
                  <a:pt x="11425" y="43805"/>
                </a:cubicBezTo>
                <a:cubicBezTo>
                  <a:pt x="4017" y="66559"/>
                  <a:pt x="-3656" y="170806"/>
                  <a:pt x="1900" y="166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5A5A591-EC0D-4622-93CA-75355EECE740}"/>
              </a:ext>
            </a:extLst>
          </p:cNvPr>
          <p:cNvSpPr/>
          <p:nvPr/>
        </p:nvSpPr>
        <p:spPr>
          <a:xfrm>
            <a:off x="5472172" y="4754279"/>
            <a:ext cx="69859" cy="105059"/>
          </a:xfrm>
          <a:custGeom>
            <a:avLst/>
            <a:gdLst>
              <a:gd name="connsiteX0" fmla="*/ 69791 w 69859"/>
              <a:gd name="connsiteY0" fmla="*/ 101884 h 105059"/>
              <a:gd name="connsiteX1" fmla="*/ 4703 w 69859"/>
              <a:gd name="connsiteY1" fmla="*/ 3459 h 105059"/>
              <a:gd name="connsiteX2" fmla="*/ 6291 w 69859"/>
              <a:gd name="connsiteY2" fmla="*/ 25684 h 105059"/>
              <a:gd name="connsiteX3" fmla="*/ 15816 w 69859"/>
              <a:gd name="connsiteY3" fmla="*/ 59021 h 105059"/>
              <a:gd name="connsiteX4" fmla="*/ 17403 w 69859"/>
              <a:gd name="connsiteY4" fmla="*/ 79659 h 105059"/>
              <a:gd name="connsiteX5" fmla="*/ 69791 w 69859"/>
              <a:gd name="connsiteY5" fmla="*/ 101884 h 10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59" h="105059">
                <a:moveTo>
                  <a:pt x="69791" y="101884"/>
                </a:moveTo>
                <a:cubicBezTo>
                  <a:pt x="67674" y="89184"/>
                  <a:pt x="15286" y="16159"/>
                  <a:pt x="4703" y="3459"/>
                </a:cubicBezTo>
                <a:cubicBezTo>
                  <a:pt x="-5880" y="-9241"/>
                  <a:pt x="4439" y="16424"/>
                  <a:pt x="6291" y="25684"/>
                </a:cubicBezTo>
                <a:cubicBezTo>
                  <a:pt x="8143" y="34944"/>
                  <a:pt x="13964" y="50025"/>
                  <a:pt x="15816" y="59021"/>
                </a:cubicBezTo>
                <a:cubicBezTo>
                  <a:pt x="17668" y="68017"/>
                  <a:pt x="10259" y="73838"/>
                  <a:pt x="17403" y="79659"/>
                </a:cubicBezTo>
                <a:cubicBezTo>
                  <a:pt x="24547" y="85480"/>
                  <a:pt x="71908" y="114584"/>
                  <a:pt x="69791" y="10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3762DE4C-108E-45F0-AD99-FDA7E95F0E6A}"/>
              </a:ext>
            </a:extLst>
          </p:cNvPr>
          <p:cNvSpPr/>
          <p:nvPr/>
        </p:nvSpPr>
        <p:spPr>
          <a:xfrm>
            <a:off x="5665680" y="4743450"/>
            <a:ext cx="146158" cy="108039"/>
          </a:xfrm>
          <a:custGeom>
            <a:avLst/>
            <a:gdLst>
              <a:gd name="connsiteX0" fmla="*/ 108 w 146158"/>
              <a:gd name="connsiteY0" fmla="*/ 107950 h 108039"/>
              <a:gd name="connsiteX1" fmla="*/ 77895 w 146158"/>
              <a:gd name="connsiteY1" fmla="*/ 88900 h 108039"/>
              <a:gd name="connsiteX2" fmla="*/ 146158 w 146158"/>
              <a:gd name="connsiteY2" fmla="*/ 0 h 108039"/>
              <a:gd name="connsiteX3" fmla="*/ 146158 w 146158"/>
              <a:gd name="connsiteY3" fmla="*/ 0 h 108039"/>
              <a:gd name="connsiteX4" fmla="*/ 119170 w 146158"/>
              <a:gd name="connsiteY4" fmla="*/ 47625 h 108039"/>
              <a:gd name="connsiteX5" fmla="*/ 95358 w 146158"/>
              <a:gd name="connsiteY5" fmla="*/ 93663 h 108039"/>
              <a:gd name="connsiteX6" fmla="*/ 108 w 146158"/>
              <a:gd name="connsiteY6" fmla="*/ 107950 h 10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158" h="108039">
                <a:moveTo>
                  <a:pt x="108" y="107950"/>
                </a:moveTo>
                <a:cubicBezTo>
                  <a:pt x="-2802" y="107156"/>
                  <a:pt x="53553" y="106892"/>
                  <a:pt x="77895" y="88900"/>
                </a:cubicBezTo>
                <a:cubicBezTo>
                  <a:pt x="102237" y="70908"/>
                  <a:pt x="146158" y="0"/>
                  <a:pt x="146158" y="0"/>
                </a:cubicBezTo>
                <a:lnTo>
                  <a:pt x="146158" y="0"/>
                </a:lnTo>
                <a:cubicBezTo>
                  <a:pt x="141660" y="7937"/>
                  <a:pt x="127637" y="32014"/>
                  <a:pt x="119170" y="47625"/>
                </a:cubicBezTo>
                <a:cubicBezTo>
                  <a:pt x="110703" y="63236"/>
                  <a:pt x="113085" y="83080"/>
                  <a:pt x="95358" y="93663"/>
                </a:cubicBezTo>
                <a:cubicBezTo>
                  <a:pt x="77631" y="104246"/>
                  <a:pt x="3018" y="108744"/>
                  <a:pt x="108" y="107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4BA2EB78-6E63-4EC5-8E06-1284827F150E}"/>
              </a:ext>
            </a:extLst>
          </p:cNvPr>
          <p:cNvSpPr/>
          <p:nvPr/>
        </p:nvSpPr>
        <p:spPr>
          <a:xfrm>
            <a:off x="5938303" y="5013182"/>
            <a:ext cx="41896" cy="134326"/>
          </a:xfrm>
          <a:custGeom>
            <a:avLst/>
            <a:gdLst>
              <a:gd name="connsiteX0" fmla="*/ 535 w 41896"/>
              <a:gd name="connsiteY0" fmla="*/ 143 h 134326"/>
              <a:gd name="connsiteX1" fmla="*/ 41810 w 41896"/>
              <a:gd name="connsiteY1" fmla="*/ 81106 h 134326"/>
              <a:gd name="connsiteX2" fmla="*/ 11647 w 41896"/>
              <a:gd name="connsiteY2" fmla="*/ 133493 h 134326"/>
              <a:gd name="connsiteX3" fmla="*/ 21172 w 41896"/>
              <a:gd name="connsiteY3" fmla="*/ 109681 h 134326"/>
              <a:gd name="connsiteX4" fmla="*/ 17997 w 41896"/>
              <a:gd name="connsiteY4" fmla="*/ 62056 h 134326"/>
              <a:gd name="connsiteX5" fmla="*/ 535 w 41896"/>
              <a:gd name="connsiteY5" fmla="*/ 143 h 13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96" h="134326">
                <a:moveTo>
                  <a:pt x="535" y="143"/>
                </a:moveTo>
                <a:cubicBezTo>
                  <a:pt x="4504" y="3318"/>
                  <a:pt x="39958" y="58881"/>
                  <a:pt x="41810" y="81106"/>
                </a:cubicBezTo>
                <a:cubicBezTo>
                  <a:pt x="43662" y="103331"/>
                  <a:pt x="15087" y="128731"/>
                  <a:pt x="11647" y="133493"/>
                </a:cubicBezTo>
                <a:cubicBezTo>
                  <a:pt x="8207" y="138255"/>
                  <a:pt x="20114" y="121587"/>
                  <a:pt x="21172" y="109681"/>
                </a:cubicBezTo>
                <a:cubicBezTo>
                  <a:pt x="22230" y="97775"/>
                  <a:pt x="20114" y="76608"/>
                  <a:pt x="17997" y="62056"/>
                </a:cubicBezTo>
                <a:cubicBezTo>
                  <a:pt x="15880" y="47504"/>
                  <a:pt x="-3434" y="-3032"/>
                  <a:pt x="535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945D0935-0333-4EC9-AF6B-FB2CC46521EF}"/>
              </a:ext>
            </a:extLst>
          </p:cNvPr>
          <p:cNvSpPr/>
          <p:nvPr/>
        </p:nvSpPr>
        <p:spPr>
          <a:xfrm>
            <a:off x="5887818" y="5027522"/>
            <a:ext cx="52724" cy="158264"/>
          </a:xfrm>
          <a:custGeom>
            <a:avLst/>
            <a:gdLst>
              <a:gd name="connsiteX0" fmla="*/ 52607 w 52724"/>
              <a:gd name="connsiteY0" fmla="*/ 91 h 158264"/>
              <a:gd name="connsiteX1" fmla="*/ 14507 w 52724"/>
              <a:gd name="connsiteY1" fmla="*/ 68353 h 158264"/>
              <a:gd name="connsiteX2" fmla="*/ 16095 w 52724"/>
              <a:gd name="connsiteY2" fmla="*/ 157253 h 158264"/>
              <a:gd name="connsiteX3" fmla="*/ 14507 w 52724"/>
              <a:gd name="connsiteY3" fmla="*/ 114391 h 158264"/>
              <a:gd name="connsiteX4" fmla="*/ 220 w 52724"/>
              <a:gd name="connsiteY4" fmla="*/ 82641 h 158264"/>
              <a:gd name="connsiteX5" fmla="*/ 52607 w 52724"/>
              <a:gd name="connsiteY5" fmla="*/ 91 h 15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4" h="158264">
                <a:moveTo>
                  <a:pt x="52607" y="91"/>
                </a:moveTo>
                <a:cubicBezTo>
                  <a:pt x="54988" y="-2290"/>
                  <a:pt x="20592" y="42159"/>
                  <a:pt x="14507" y="68353"/>
                </a:cubicBezTo>
                <a:cubicBezTo>
                  <a:pt x="8422" y="94547"/>
                  <a:pt x="16095" y="149580"/>
                  <a:pt x="16095" y="157253"/>
                </a:cubicBezTo>
                <a:cubicBezTo>
                  <a:pt x="16095" y="164926"/>
                  <a:pt x="17153" y="126826"/>
                  <a:pt x="14507" y="114391"/>
                </a:cubicBezTo>
                <a:cubicBezTo>
                  <a:pt x="11861" y="101956"/>
                  <a:pt x="-1897" y="101162"/>
                  <a:pt x="220" y="82641"/>
                </a:cubicBezTo>
                <a:cubicBezTo>
                  <a:pt x="2337" y="64120"/>
                  <a:pt x="50226" y="2472"/>
                  <a:pt x="52607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2F8B1945-F067-4651-B900-74A67B1CBDA7}"/>
              </a:ext>
            </a:extLst>
          </p:cNvPr>
          <p:cNvSpPr/>
          <p:nvPr/>
        </p:nvSpPr>
        <p:spPr>
          <a:xfrm>
            <a:off x="5806857" y="5078345"/>
            <a:ext cx="51052" cy="110636"/>
          </a:xfrm>
          <a:custGeom>
            <a:avLst/>
            <a:gdLst>
              <a:gd name="connsiteX0" fmla="*/ 24031 w 51052"/>
              <a:gd name="connsiteY0" fmla="*/ 68 h 110636"/>
              <a:gd name="connsiteX1" fmla="*/ 25618 w 51052"/>
              <a:gd name="connsiteY1" fmla="*/ 52455 h 110636"/>
              <a:gd name="connsiteX2" fmla="*/ 51018 w 51052"/>
              <a:gd name="connsiteY2" fmla="*/ 109605 h 110636"/>
              <a:gd name="connsiteX3" fmla="*/ 30381 w 51052"/>
              <a:gd name="connsiteY3" fmla="*/ 87380 h 110636"/>
              <a:gd name="connsiteX4" fmla="*/ 218 w 51052"/>
              <a:gd name="connsiteY4" fmla="*/ 63568 h 110636"/>
              <a:gd name="connsiteX5" fmla="*/ 24031 w 51052"/>
              <a:gd name="connsiteY5" fmla="*/ 68 h 11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052" h="110636">
                <a:moveTo>
                  <a:pt x="24031" y="68"/>
                </a:moveTo>
                <a:cubicBezTo>
                  <a:pt x="28264" y="-1784"/>
                  <a:pt x="21120" y="34199"/>
                  <a:pt x="25618" y="52455"/>
                </a:cubicBezTo>
                <a:cubicBezTo>
                  <a:pt x="30116" y="70711"/>
                  <a:pt x="50224" y="103784"/>
                  <a:pt x="51018" y="109605"/>
                </a:cubicBezTo>
                <a:cubicBezTo>
                  <a:pt x="51812" y="115426"/>
                  <a:pt x="38848" y="95053"/>
                  <a:pt x="30381" y="87380"/>
                </a:cubicBezTo>
                <a:cubicBezTo>
                  <a:pt x="21914" y="79707"/>
                  <a:pt x="2864" y="76797"/>
                  <a:pt x="218" y="63568"/>
                </a:cubicBezTo>
                <a:cubicBezTo>
                  <a:pt x="-2428" y="50339"/>
                  <a:pt x="19798" y="1920"/>
                  <a:pt x="2403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1659555F-E9F1-4A45-A96D-159088214752}"/>
              </a:ext>
            </a:extLst>
          </p:cNvPr>
          <p:cNvSpPr/>
          <p:nvPr/>
        </p:nvSpPr>
        <p:spPr>
          <a:xfrm>
            <a:off x="5714967" y="5105358"/>
            <a:ext cx="62009" cy="122777"/>
          </a:xfrm>
          <a:custGeom>
            <a:avLst/>
            <a:gdLst>
              <a:gd name="connsiteX0" fmla="*/ 38133 w 62009"/>
              <a:gd name="connsiteY0" fmla="*/ 42 h 122777"/>
              <a:gd name="connsiteX1" fmla="*/ 25433 w 62009"/>
              <a:gd name="connsiteY1" fmla="*/ 49255 h 122777"/>
              <a:gd name="connsiteX2" fmla="*/ 61946 w 62009"/>
              <a:gd name="connsiteY2" fmla="*/ 122280 h 122777"/>
              <a:gd name="connsiteX3" fmla="*/ 33371 w 62009"/>
              <a:gd name="connsiteY3" fmla="*/ 79417 h 122777"/>
              <a:gd name="connsiteX4" fmla="*/ 33 w 62009"/>
              <a:gd name="connsiteY4" fmla="*/ 41317 h 122777"/>
              <a:gd name="connsiteX5" fmla="*/ 38133 w 62009"/>
              <a:gd name="connsiteY5" fmla="*/ 42 h 12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09" h="122777">
                <a:moveTo>
                  <a:pt x="38133" y="42"/>
                </a:moveTo>
                <a:cubicBezTo>
                  <a:pt x="42366" y="1365"/>
                  <a:pt x="21464" y="28882"/>
                  <a:pt x="25433" y="49255"/>
                </a:cubicBezTo>
                <a:cubicBezTo>
                  <a:pt x="29402" y="69628"/>
                  <a:pt x="60623" y="117253"/>
                  <a:pt x="61946" y="122280"/>
                </a:cubicBezTo>
                <a:cubicBezTo>
                  <a:pt x="63269" y="127307"/>
                  <a:pt x="43690" y="92911"/>
                  <a:pt x="33371" y="79417"/>
                </a:cubicBezTo>
                <a:cubicBezTo>
                  <a:pt x="23052" y="65923"/>
                  <a:pt x="-1025" y="54281"/>
                  <a:pt x="33" y="41317"/>
                </a:cubicBezTo>
                <a:cubicBezTo>
                  <a:pt x="1091" y="28353"/>
                  <a:pt x="33900" y="-1281"/>
                  <a:pt x="38133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63AF8AD7-4AF1-468F-8430-DA293970DB10}"/>
              </a:ext>
            </a:extLst>
          </p:cNvPr>
          <p:cNvSpPr/>
          <p:nvPr/>
        </p:nvSpPr>
        <p:spPr>
          <a:xfrm>
            <a:off x="5644261" y="5121274"/>
            <a:ext cx="33569" cy="115029"/>
          </a:xfrm>
          <a:custGeom>
            <a:avLst/>
            <a:gdLst>
              <a:gd name="connsiteX0" fmla="*/ 31052 w 33569"/>
              <a:gd name="connsiteY0" fmla="*/ 1 h 115029"/>
              <a:gd name="connsiteX1" fmla="*/ 29464 w 33569"/>
              <a:gd name="connsiteY1" fmla="*/ 57151 h 115029"/>
              <a:gd name="connsiteX2" fmla="*/ 889 w 33569"/>
              <a:gd name="connsiteY2" fmla="*/ 112714 h 115029"/>
              <a:gd name="connsiteX3" fmla="*/ 7239 w 33569"/>
              <a:gd name="connsiteY3" fmla="*/ 100014 h 115029"/>
              <a:gd name="connsiteX4" fmla="*/ 7239 w 33569"/>
              <a:gd name="connsiteY4" fmla="*/ 58739 h 115029"/>
              <a:gd name="connsiteX5" fmla="*/ 31052 w 33569"/>
              <a:gd name="connsiteY5" fmla="*/ 1 h 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69" h="115029">
                <a:moveTo>
                  <a:pt x="31052" y="1"/>
                </a:moveTo>
                <a:cubicBezTo>
                  <a:pt x="34756" y="-264"/>
                  <a:pt x="34491" y="38366"/>
                  <a:pt x="29464" y="57151"/>
                </a:cubicBezTo>
                <a:cubicBezTo>
                  <a:pt x="24437" y="75936"/>
                  <a:pt x="4593" y="105570"/>
                  <a:pt x="889" y="112714"/>
                </a:cubicBezTo>
                <a:cubicBezTo>
                  <a:pt x="-2815" y="119858"/>
                  <a:pt x="6181" y="109010"/>
                  <a:pt x="7239" y="100014"/>
                </a:cubicBezTo>
                <a:cubicBezTo>
                  <a:pt x="8297" y="91018"/>
                  <a:pt x="5652" y="72762"/>
                  <a:pt x="7239" y="58739"/>
                </a:cubicBezTo>
                <a:cubicBezTo>
                  <a:pt x="8826" y="44716"/>
                  <a:pt x="27348" y="266"/>
                  <a:pt x="3105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AA672CEE-A015-4B15-A101-0AA549992937}"/>
              </a:ext>
            </a:extLst>
          </p:cNvPr>
          <p:cNvSpPr/>
          <p:nvPr/>
        </p:nvSpPr>
        <p:spPr>
          <a:xfrm>
            <a:off x="5579571" y="5116374"/>
            <a:ext cx="18181" cy="135185"/>
          </a:xfrm>
          <a:custGeom>
            <a:avLst/>
            <a:gdLst>
              <a:gd name="connsiteX0" fmla="*/ 17954 w 18181"/>
              <a:gd name="connsiteY0" fmla="*/ 139 h 135185"/>
              <a:gd name="connsiteX1" fmla="*/ 492 w 18181"/>
              <a:gd name="connsiteY1" fmla="*/ 55701 h 135185"/>
              <a:gd name="connsiteX2" fmla="*/ 5254 w 18181"/>
              <a:gd name="connsiteY2" fmla="*/ 135076 h 135185"/>
              <a:gd name="connsiteX3" fmla="*/ 10017 w 18181"/>
              <a:gd name="connsiteY3" fmla="*/ 71576 h 135185"/>
              <a:gd name="connsiteX4" fmla="*/ 17954 w 18181"/>
              <a:gd name="connsiteY4" fmla="*/ 139 h 13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1" h="135185">
                <a:moveTo>
                  <a:pt x="17954" y="139"/>
                </a:moveTo>
                <a:cubicBezTo>
                  <a:pt x="16366" y="-2507"/>
                  <a:pt x="2609" y="33212"/>
                  <a:pt x="492" y="55701"/>
                </a:cubicBezTo>
                <a:cubicBezTo>
                  <a:pt x="-1625" y="78191"/>
                  <a:pt x="3666" y="132430"/>
                  <a:pt x="5254" y="135076"/>
                </a:cubicBezTo>
                <a:cubicBezTo>
                  <a:pt x="6841" y="137722"/>
                  <a:pt x="7636" y="91684"/>
                  <a:pt x="10017" y="71576"/>
                </a:cubicBezTo>
                <a:cubicBezTo>
                  <a:pt x="12398" y="51468"/>
                  <a:pt x="19542" y="2785"/>
                  <a:pt x="17954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A8A02A31-2A84-46D6-844E-0F98DEF78128}"/>
              </a:ext>
            </a:extLst>
          </p:cNvPr>
          <p:cNvSpPr/>
          <p:nvPr/>
        </p:nvSpPr>
        <p:spPr>
          <a:xfrm>
            <a:off x="5499091" y="5111138"/>
            <a:ext cx="49411" cy="128550"/>
          </a:xfrm>
          <a:custGeom>
            <a:avLst/>
            <a:gdLst>
              <a:gd name="connsiteX0" fmla="*/ 49222 w 49411"/>
              <a:gd name="connsiteY0" fmla="*/ 612 h 128550"/>
              <a:gd name="connsiteX1" fmla="*/ 17472 w 49411"/>
              <a:gd name="connsiteY1" fmla="*/ 56175 h 128550"/>
              <a:gd name="connsiteX2" fmla="*/ 30172 w 49411"/>
              <a:gd name="connsiteY2" fmla="*/ 127612 h 128550"/>
              <a:gd name="connsiteX3" fmla="*/ 26997 w 49411"/>
              <a:gd name="connsiteY3" fmla="*/ 92687 h 128550"/>
              <a:gd name="connsiteX4" fmla="*/ 9 w 49411"/>
              <a:gd name="connsiteY4" fmla="*/ 30775 h 128550"/>
              <a:gd name="connsiteX5" fmla="*/ 49222 w 49411"/>
              <a:gd name="connsiteY5" fmla="*/ 612 h 12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11" h="128550">
                <a:moveTo>
                  <a:pt x="49222" y="612"/>
                </a:moveTo>
                <a:cubicBezTo>
                  <a:pt x="52132" y="4845"/>
                  <a:pt x="20647" y="35008"/>
                  <a:pt x="17472" y="56175"/>
                </a:cubicBezTo>
                <a:cubicBezTo>
                  <a:pt x="14297" y="77342"/>
                  <a:pt x="28585" y="121527"/>
                  <a:pt x="30172" y="127612"/>
                </a:cubicBezTo>
                <a:cubicBezTo>
                  <a:pt x="31759" y="133697"/>
                  <a:pt x="32024" y="108826"/>
                  <a:pt x="26997" y="92687"/>
                </a:cubicBezTo>
                <a:cubicBezTo>
                  <a:pt x="21970" y="76548"/>
                  <a:pt x="-520" y="46650"/>
                  <a:pt x="9" y="30775"/>
                </a:cubicBezTo>
                <a:cubicBezTo>
                  <a:pt x="538" y="14900"/>
                  <a:pt x="46312" y="-3621"/>
                  <a:pt x="49222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59DAF1E4-E6BF-401A-A999-B48B3AAD5CA8}"/>
              </a:ext>
            </a:extLst>
          </p:cNvPr>
          <p:cNvSpPr/>
          <p:nvPr/>
        </p:nvSpPr>
        <p:spPr>
          <a:xfrm>
            <a:off x="3686008" y="4937748"/>
            <a:ext cx="633615" cy="115736"/>
          </a:xfrm>
          <a:custGeom>
            <a:avLst/>
            <a:gdLst>
              <a:gd name="connsiteX0" fmla="*/ 167 w 633615"/>
              <a:gd name="connsiteY0" fmla="*/ 965 h 115736"/>
              <a:gd name="connsiteX1" fmla="*/ 89067 w 633615"/>
              <a:gd name="connsiteY1" fmla="*/ 13665 h 115736"/>
              <a:gd name="connsiteX2" fmla="*/ 204955 w 633615"/>
              <a:gd name="connsiteY2" fmla="*/ 67640 h 115736"/>
              <a:gd name="connsiteX3" fmla="*/ 358942 w 633615"/>
              <a:gd name="connsiteY3" fmla="*/ 108915 h 115736"/>
              <a:gd name="connsiteX4" fmla="*/ 517692 w 633615"/>
              <a:gd name="connsiteY4" fmla="*/ 112090 h 115736"/>
              <a:gd name="connsiteX5" fmla="*/ 633580 w 633615"/>
              <a:gd name="connsiteY5" fmla="*/ 72402 h 115736"/>
              <a:gd name="connsiteX6" fmla="*/ 506580 w 633615"/>
              <a:gd name="connsiteY6" fmla="*/ 94627 h 115736"/>
              <a:gd name="connsiteX7" fmla="*/ 263692 w 633615"/>
              <a:gd name="connsiteY7" fmla="*/ 91452 h 115736"/>
              <a:gd name="connsiteX8" fmla="*/ 111292 w 633615"/>
              <a:gd name="connsiteY8" fmla="*/ 32715 h 115736"/>
              <a:gd name="connsiteX9" fmla="*/ 167 w 633615"/>
              <a:gd name="connsiteY9" fmla="*/ 965 h 11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615" h="115736">
                <a:moveTo>
                  <a:pt x="167" y="965"/>
                </a:moveTo>
                <a:cubicBezTo>
                  <a:pt x="-3537" y="-2210"/>
                  <a:pt x="54936" y="2553"/>
                  <a:pt x="89067" y="13665"/>
                </a:cubicBezTo>
                <a:cubicBezTo>
                  <a:pt x="123198" y="24777"/>
                  <a:pt x="159976" y="51765"/>
                  <a:pt x="204955" y="67640"/>
                </a:cubicBezTo>
                <a:cubicBezTo>
                  <a:pt x="249934" y="83515"/>
                  <a:pt x="306819" y="101507"/>
                  <a:pt x="358942" y="108915"/>
                </a:cubicBezTo>
                <a:cubicBezTo>
                  <a:pt x="411065" y="116323"/>
                  <a:pt x="471919" y="118175"/>
                  <a:pt x="517692" y="112090"/>
                </a:cubicBezTo>
                <a:cubicBezTo>
                  <a:pt x="563465" y="106005"/>
                  <a:pt x="635432" y="75312"/>
                  <a:pt x="633580" y="72402"/>
                </a:cubicBezTo>
                <a:cubicBezTo>
                  <a:pt x="631728" y="69492"/>
                  <a:pt x="568228" y="91452"/>
                  <a:pt x="506580" y="94627"/>
                </a:cubicBezTo>
                <a:cubicBezTo>
                  <a:pt x="444932" y="97802"/>
                  <a:pt x="329573" y="101771"/>
                  <a:pt x="263692" y="91452"/>
                </a:cubicBezTo>
                <a:cubicBezTo>
                  <a:pt x="197811" y="81133"/>
                  <a:pt x="152832" y="46738"/>
                  <a:pt x="111292" y="32715"/>
                </a:cubicBezTo>
                <a:cubicBezTo>
                  <a:pt x="69753" y="18692"/>
                  <a:pt x="3871" y="4140"/>
                  <a:pt x="167" y="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59C0F57A-1E5F-453D-A1E8-79AA59BF348A}"/>
              </a:ext>
            </a:extLst>
          </p:cNvPr>
          <p:cNvSpPr/>
          <p:nvPr/>
        </p:nvSpPr>
        <p:spPr>
          <a:xfrm>
            <a:off x="3719538" y="4954575"/>
            <a:ext cx="47046" cy="125032"/>
          </a:xfrm>
          <a:custGeom>
            <a:avLst/>
            <a:gdLst>
              <a:gd name="connsiteX0" fmla="*/ 12675 w 47046"/>
              <a:gd name="connsiteY0" fmla="*/ 13 h 125032"/>
              <a:gd name="connsiteX1" fmla="*/ 1562 w 47046"/>
              <a:gd name="connsiteY1" fmla="*/ 53988 h 125032"/>
              <a:gd name="connsiteX2" fmla="*/ 46012 w 47046"/>
              <a:gd name="connsiteY2" fmla="*/ 123838 h 125032"/>
              <a:gd name="connsiteX3" fmla="*/ 33312 w 47046"/>
              <a:gd name="connsiteY3" fmla="*/ 95263 h 125032"/>
              <a:gd name="connsiteX4" fmla="*/ 38075 w 47046"/>
              <a:gd name="connsiteY4" fmla="*/ 58750 h 125032"/>
              <a:gd name="connsiteX5" fmla="*/ 12675 w 47046"/>
              <a:gd name="connsiteY5" fmla="*/ 13 h 12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46" h="125032">
                <a:moveTo>
                  <a:pt x="12675" y="13"/>
                </a:moveTo>
                <a:cubicBezTo>
                  <a:pt x="6589" y="-781"/>
                  <a:pt x="-3994" y="33351"/>
                  <a:pt x="1562" y="53988"/>
                </a:cubicBezTo>
                <a:cubicBezTo>
                  <a:pt x="7118" y="74625"/>
                  <a:pt x="40720" y="116959"/>
                  <a:pt x="46012" y="123838"/>
                </a:cubicBezTo>
                <a:cubicBezTo>
                  <a:pt x="51304" y="130717"/>
                  <a:pt x="34635" y="106111"/>
                  <a:pt x="33312" y="95263"/>
                </a:cubicBezTo>
                <a:cubicBezTo>
                  <a:pt x="31989" y="84415"/>
                  <a:pt x="38604" y="70127"/>
                  <a:pt x="38075" y="58750"/>
                </a:cubicBezTo>
                <a:cubicBezTo>
                  <a:pt x="37546" y="47373"/>
                  <a:pt x="18761" y="807"/>
                  <a:pt x="1267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0D039BB5-315A-4D75-9322-335FE28EBC61}"/>
              </a:ext>
            </a:extLst>
          </p:cNvPr>
          <p:cNvSpPr/>
          <p:nvPr/>
        </p:nvSpPr>
        <p:spPr>
          <a:xfrm>
            <a:off x="3776143" y="4979708"/>
            <a:ext cx="35576" cy="114796"/>
          </a:xfrm>
          <a:custGeom>
            <a:avLst/>
            <a:gdLst>
              <a:gd name="connsiteX0" fmla="*/ 35445 w 35576"/>
              <a:gd name="connsiteY0" fmla="*/ 280 h 114796"/>
              <a:gd name="connsiteX1" fmla="*/ 13220 w 35576"/>
              <a:gd name="connsiteY1" fmla="*/ 60605 h 114796"/>
              <a:gd name="connsiteX2" fmla="*/ 520 w 35576"/>
              <a:gd name="connsiteY2" fmla="*/ 114580 h 114796"/>
              <a:gd name="connsiteX3" fmla="*/ 2107 w 35576"/>
              <a:gd name="connsiteY3" fmla="*/ 39967 h 114796"/>
              <a:gd name="connsiteX4" fmla="*/ 35445 w 35576"/>
              <a:gd name="connsiteY4" fmla="*/ 280 h 11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76" h="114796">
                <a:moveTo>
                  <a:pt x="35445" y="280"/>
                </a:moveTo>
                <a:cubicBezTo>
                  <a:pt x="37297" y="3720"/>
                  <a:pt x="19041" y="41555"/>
                  <a:pt x="13220" y="60605"/>
                </a:cubicBezTo>
                <a:cubicBezTo>
                  <a:pt x="7399" y="79655"/>
                  <a:pt x="2372" y="118020"/>
                  <a:pt x="520" y="114580"/>
                </a:cubicBezTo>
                <a:cubicBezTo>
                  <a:pt x="-1332" y="111140"/>
                  <a:pt x="2372" y="53990"/>
                  <a:pt x="2107" y="39967"/>
                </a:cubicBezTo>
                <a:cubicBezTo>
                  <a:pt x="1842" y="25944"/>
                  <a:pt x="33593" y="-3160"/>
                  <a:pt x="35445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4BCA68C0-E0AB-4959-BE29-DD9796B4FFB9}"/>
              </a:ext>
            </a:extLst>
          </p:cNvPr>
          <p:cNvSpPr/>
          <p:nvPr/>
        </p:nvSpPr>
        <p:spPr>
          <a:xfrm>
            <a:off x="3814305" y="5009936"/>
            <a:ext cx="35384" cy="108436"/>
          </a:xfrm>
          <a:custGeom>
            <a:avLst/>
            <a:gdLst>
              <a:gd name="connsiteX0" fmla="*/ 35383 w 35384"/>
              <a:gd name="connsiteY0" fmla="*/ 1802 h 108436"/>
              <a:gd name="connsiteX1" fmla="*/ 2045 w 35384"/>
              <a:gd name="connsiteY1" fmla="*/ 106577 h 108436"/>
              <a:gd name="connsiteX2" fmla="*/ 3633 w 35384"/>
              <a:gd name="connsiteY2" fmla="*/ 66889 h 108436"/>
              <a:gd name="connsiteX3" fmla="*/ 3633 w 35384"/>
              <a:gd name="connsiteY3" fmla="*/ 41489 h 108436"/>
              <a:gd name="connsiteX4" fmla="*/ 35383 w 35384"/>
              <a:gd name="connsiteY4" fmla="*/ 1802 h 10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4" h="108436">
                <a:moveTo>
                  <a:pt x="35383" y="1802"/>
                </a:moveTo>
                <a:cubicBezTo>
                  <a:pt x="35118" y="12650"/>
                  <a:pt x="7337" y="95729"/>
                  <a:pt x="2045" y="106577"/>
                </a:cubicBezTo>
                <a:cubicBezTo>
                  <a:pt x="-3247" y="117425"/>
                  <a:pt x="3368" y="77737"/>
                  <a:pt x="3633" y="66889"/>
                </a:cubicBezTo>
                <a:cubicBezTo>
                  <a:pt x="3898" y="56041"/>
                  <a:pt x="2839" y="50749"/>
                  <a:pt x="3633" y="41489"/>
                </a:cubicBezTo>
                <a:cubicBezTo>
                  <a:pt x="4427" y="32229"/>
                  <a:pt x="35648" y="-9046"/>
                  <a:pt x="35383" y="1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F41B6398-3AB0-424C-90A0-B697D56B6221}"/>
              </a:ext>
            </a:extLst>
          </p:cNvPr>
          <p:cNvSpPr/>
          <p:nvPr/>
        </p:nvSpPr>
        <p:spPr>
          <a:xfrm>
            <a:off x="3856030" y="5017715"/>
            <a:ext cx="23822" cy="102570"/>
          </a:xfrm>
          <a:custGeom>
            <a:avLst/>
            <a:gdLst>
              <a:gd name="connsiteX0" fmla="*/ 23820 w 23822"/>
              <a:gd name="connsiteY0" fmla="*/ 373 h 102570"/>
              <a:gd name="connsiteX1" fmla="*/ 1595 w 23822"/>
              <a:gd name="connsiteY1" fmla="*/ 70223 h 102570"/>
              <a:gd name="connsiteX2" fmla="*/ 3183 w 23822"/>
              <a:gd name="connsiteY2" fmla="*/ 101973 h 102570"/>
              <a:gd name="connsiteX3" fmla="*/ 8 w 23822"/>
              <a:gd name="connsiteY3" fmla="*/ 44823 h 102570"/>
              <a:gd name="connsiteX4" fmla="*/ 23820 w 23822"/>
              <a:gd name="connsiteY4" fmla="*/ 373 h 10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2" h="102570">
                <a:moveTo>
                  <a:pt x="23820" y="373"/>
                </a:moveTo>
                <a:cubicBezTo>
                  <a:pt x="24084" y="4606"/>
                  <a:pt x="5034" y="53290"/>
                  <a:pt x="1595" y="70223"/>
                </a:cubicBezTo>
                <a:cubicBezTo>
                  <a:pt x="-1844" y="87156"/>
                  <a:pt x="3447" y="106206"/>
                  <a:pt x="3183" y="101973"/>
                </a:cubicBezTo>
                <a:cubicBezTo>
                  <a:pt x="2919" y="97740"/>
                  <a:pt x="537" y="60698"/>
                  <a:pt x="8" y="44823"/>
                </a:cubicBezTo>
                <a:cubicBezTo>
                  <a:pt x="-521" y="28948"/>
                  <a:pt x="23556" y="-3860"/>
                  <a:pt x="23820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3ADBC178-AB1F-4E62-A275-A31DB73AE49D}"/>
              </a:ext>
            </a:extLst>
          </p:cNvPr>
          <p:cNvSpPr/>
          <p:nvPr/>
        </p:nvSpPr>
        <p:spPr>
          <a:xfrm>
            <a:off x="3895644" y="5027608"/>
            <a:ext cx="30335" cy="111135"/>
          </a:xfrm>
          <a:custGeom>
            <a:avLst/>
            <a:gdLst>
              <a:gd name="connsiteX0" fmla="*/ 30244 w 30335"/>
              <a:gd name="connsiteY0" fmla="*/ 5 h 111135"/>
              <a:gd name="connsiteX1" fmla="*/ 9606 w 30335"/>
              <a:gd name="connsiteY1" fmla="*/ 57155 h 111135"/>
              <a:gd name="connsiteX2" fmla="*/ 14369 w 30335"/>
              <a:gd name="connsiteY2" fmla="*/ 111130 h 111135"/>
              <a:gd name="connsiteX3" fmla="*/ 81 w 30335"/>
              <a:gd name="connsiteY3" fmla="*/ 53980 h 111135"/>
              <a:gd name="connsiteX4" fmla="*/ 30244 w 30335"/>
              <a:gd name="connsiteY4" fmla="*/ 5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5" h="111135">
                <a:moveTo>
                  <a:pt x="30244" y="5"/>
                </a:moveTo>
                <a:cubicBezTo>
                  <a:pt x="31831" y="534"/>
                  <a:pt x="12252" y="38634"/>
                  <a:pt x="9606" y="57155"/>
                </a:cubicBezTo>
                <a:cubicBezTo>
                  <a:pt x="6960" y="75676"/>
                  <a:pt x="15956" y="111659"/>
                  <a:pt x="14369" y="111130"/>
                </a:cubicBezTo>
                <a:cubicBezTo>
                  <a:pt x="12782" y="110601"/>
                  <a:pt x="1933" y="69855"/>
                  <a:pt x="81" y="53980"/>
                </a:cubicBezTo>
                <a:cubicBezTo>
                  <a:pt x="-1771" y="38105"/>
                  <a:pt x="28657" y="-524"/>
                  <a:pt x="3024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B1E274F0-87C9-4F02-B304-29EABB9B895F}"/>
              </a:ext>
            </a:extLst>
          </p:cNvPr>
          <p:cNvSpPr/>
          <p:nvPr/>
        </p:nvSpPr>
        <p:spPr>
          <a:xfrm>
            <a:off x="3929533" y="5034746"/>
            <a:ext cx="28113" cy="94575"/>
          </a:xfrm>
          <a:custGeom>
            <a:avLst/>
            <a:gdLst>
              <a:gd name="connsiteX0" fmla="*/ 28105 w 28113"/>
              <a:gd name="connsiteY0" fmla="*/ 804 h 94575"/>
              <a:gd name="connsiteX1" fmla="*/ 1117 w 28113"/>
              <a:gd name="connsiteY1" fmla="*/ 51604 h 94575"/>
              <a:gd name="connsiteX2" fmla="*/ 4292 w 28113"/>
              <a:gd name="connsiteY2" fmla="*/ 94467 h 94575"/>
              <a:gd name="connsiteX3" fmla="*/ 28105 w 28113"/>
              <a:gd name="connsiteY3" fmla="*/ 804 h 9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3" h="94575">
                <a:moveTo>
                  <a:pt x="28105" y="804"/>
                </a:moveTo>
                <a:cubicBezTo>
                  <a:pt x="27576" y="-6340"/>
                  <a:pt x="5086" y="35994"/>
                  <a:pt x="1117" y="51604"/>
                </a:cubicBezTo>
                <a:cubicBezTo>
                  <a:pt x="-2852" y="67214"/>
                  <a:pt x="5086" y="96584"/>
                  <a:pt x="4292" y="94467"/>
                </a:cubicBezTo>
                <a:cubicBezTo>
                  <a:pt x="3498" y="92350"/>
                  <a:pt x="28634" y="7948"/>
                  <a:pt x="28105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AD2FEC59-D774-4CF2-9C5C-7B978E3BB59B}"/>
              </a:ext>
            </a:extLst>
          </p:cNvPr>
          <p:cNvSpPr/>
          <p:nvPr/>
        </p:nvSpPr>
        <p:spPr>
          <a:xfrm>
            <a:off x="3962254" y="5043148"/>
            <a:ext cx="47886" cy="111472"/>
          </a:xfrm>
          <a:custGeom>
            <a:avLst/>
            <a:gdLst>
              <a:gd name="connsiteX0" fmla="*/ 39834 w 47886"/>
              <a:gd name="connsiteY0" fmla="*/ 340 h 111472"/>
              <a:gd name="connsiteX1" fmla="*/ 20784 w 47886"/>
              <a:gd name="connsiteY1" fmla="*/ 65427 h 111472"/>
              <a:gd name="connsiteX2" fmla="*/ 47771 w 47886"/>
              <a:gd name="connsiteY2" fmla="*/ 111465 h 111472"/>
              <a:gd name="connsiteX3" fmla="*/ 8084 w 47886"/>
              <a:gd name="connsiteY3" fmla="*/ 62252 h 111472"/>
              <a:gd name="connsiteX4" fmla="*/ 146 w 47886"/>
              <a:gd name="connsiteY4" fmla="*/ 40027 h 111472"/>
              <a:gd name="connsiteX5" fmla="*/ 39834 w 47886"/>
              <a:gd name="connsiteY5" fmla="*/ 340 h 11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86" h="111472">
                <a:moveTo>
                  <a:pt x="39834" y="340"/>
                </a:moveTo>
                <a:cubicBezTo>
                  <a:pt x="43274" y="4573"/>
                  <a:pt x="19461" y="46906"/>
                  <a:pt x="20784" y="65427"/>
                </a:cubicBezTo>
                <a:cubicBezTo>
                  <a:pt x="22107" y="83948"/>
                  <a:pt x="49888" y="111994"/>
                  <a:pt x="47771" y="111465"/>
                </a:cubicBezTo>
                <a:cubicBezTo>
                  <a:pt x="45654" y="110936"/>
                  <a:pt x="16021" y="74158"/>
                  <a:pt x="8084" y="62252"/>
                </a:cubicBezTo>
                <a:cubicBezTo>
                  <a:pt x="147" y="50346"/>
                  <a:pt x="-383" y="47435"/>
                  <a:pt x="146" y="40027"/>
                </a:cubicBezTo>
                <a:cubicBezTo>
                  <a:pt x="675" y="32619"/>
                  <a:pt x="36394" y="-3893"/>
                  <a:pt x="39834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FC5BEF70-A963-4E7F-BBDC-995D4E9EE27D}"/>
              </a:ext>
            </a:extLst>
          </p:cNvPr>
          <p:cNvSpPr/>
          <p:nvPr/>
        </p:nvSpPr>
        <p:spPr>
          <a:xfrm>
            <a:off x="4022681" y="5043405"/>
            <a:ext cx="22476" cy="95480"/>
          </a:xfrm>
          <a:custGeom>
            <a:avLst/>
            <a:gdLst>
              <a:gd name="connsiteX0" fmla="*/ 22269 w 22476"/>
              <a:gd name="connsiteY0" fmla="*/ 83 h 95480"/>
              <a:gd name="connsiteX1" fmla="*/ 11157 w 22476"/>
              <a:gd name="connsiteY1" fmla="*/ 60408 h 95480"/>
              <a:gd name="connsiteX2" fmla="*/ 11157 w 22476"/>
              <a:gd name="connsiteY2" fmla="*/ 95333 h 95480"/>
              <a:gd name="connsiteX3" fmla="*/ 44 w 22476"/>
              <a:gd name="connsiteY3" fmla="*/ 47708 h 95480"/>
              <a:gd name="connsiteX4" fmla="*/ 22269 w 22476"/>
              <a:gd name="connsiteY4" fmla="*/ 83 h 9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6" h="95480">
                <a:moveTo>
                  <a:pt x="22269" y="83"/>
                </a:moveTo>
                <a:cubicBezTo>
                  <a:pt x="24121" y="2200"/>
                  <a:pt x="13009" y="44533"/>
                  <a:pt x="11157" y="60408"/>
                </a:cubicBezTo>
                <a:cubicBezTo>
                  <a:pt x="9305" y="76283"/>
                  <a:pt x="13009" y="97450"/>
                  <a:pt x="11157" y="95333"/>
                </a:cubicBezTo>
                <a:cubicBezTo>
                  <a:pt x="9305" y="93216"/>
                  <a:pt x="-750" y="58820"/>
                  <a:pt x="44" y="47708"/>
                </a:cubicBezTo>
                <a:cubicBezTo>
                  <a:pt x="838" y="36596"/>
                  <a:pt x="20417" y="-2034"/>
                  <a:pt x="22269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663DE1F8-FC2C-4E0B-9E00-29EDA78D4DAB}"/>
              </a:ext>
            </a:extLst>
          </p:cNvPr>
          <p:cNvSpPr/>
          <p:nvPr/>
        </p:nvSpPr>
        <p:spPr>
          <a:xfrm>
            <a:off x="4135288" y="5041896"/>
            <a:ext cx="33605" cy="109549"/>
          </a:xfrm>
          <a:custGeom>
            <a:avLst/>
            <a:gdLst>
              <a:gd name="connsiteX0" fmla="*/ 20787 w 33605"/>
              <a:gd name="connsiteY0" fmla="*/ 4 h 109549"/>
              <a:gd name="connsiteX1" fmla="*/ 150 w 33605"/>
              <a:gd name="connsiteY1" fmla="*/ 63504 h 109549"/>
              <a:gd name="connsiteX2" fmla="*/ 33487 w 33605"/>
              <a:gd name="connsiteY2" fmla="*/ 109542 h 109549"/>
              <a:gd name="connsiteX3" fmla="*/ 11262 w 33605"/>
              <a:gd name="connsiteY3" fmla="*/ 66679 h 109549"/>
              <a:gd name="connsiteX4" fmla="*/ 20787 w 33605"/>
              <a:gd name="connsiteY4" fmla="*/ 4 h 10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05" h="109549">
                <a:moveTo>
                  <a:pt x="20787" y="4"/>
                </a:moveTo>
                <a:cubicBezTo>
                  <a:pt x="18935" y="-525"/>
                  <a:pt x="-1967" y="45248"/>
                  <a:pt x="150" y="63504"/>
                </a:cubicBezTo>
                <a:cubicBezTo>
                  <a:pt x="2267" y="81760"/>
                  <a:pt x="31635" y="109013"/>
                  <a:pt x="33487" y="109542"/>
                </a:cubicBezTo>
                <a:cubicBezTo>
                  <a:pt x="35339" y="110071"/>
                  <a:pt x="14966" y="81231"/>
                  <a:pt x="11262" y="66679"/>
                </a:cubicBezTo>
                <a:cubicBezTo>
                  <a:pt x="7558" y="52127"/>
                  <a:pt x="22639" y="533"/>
                  <a:pt x="2078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507D564A-0F55-480C-85CA-40603537AF1B}"/>
              </a:ext>
            </a:extLst>
          </p:cNvPr>
          <p:cNvSpPr/>
          <p:nvPr/>
        </p:nvSpPr>
        <p:spPr>
          <a:xfrm>
            <a:off x="4202113" y="5039235"/>
            <a:ext cx="11619" cy="104429"/>
          </a:xfrm>
          <a:custGeom>
            <a:avLst/>
            <a:gdLst>
              <a:gd name="connsiteX0" fmla="*/ 11112 w 11619"/>
              <a:gd name="connsiteY0" fmla="*/ 1078 h 104429"/>
              <a:gd name="connsiteX1" fmla="*/ 0 w 11619"/>
              <a:gd name="connsiteY1" fmla="*/ 53465 h 104429"/>
              <a:gd name="connsiteX2" fmla="*/ 11112 w 11619"/>
              <a:gd name="connsiteY2" fmla="*/ 104265 h 104429"/>
              <a:gd name="connsiteX3" fmla="*/ 11112 w 11619"/>
              <a:gd name="connsiteY3" fmla="*/ 1078 h 10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9" h="104429">
                <a:moveTo>
                  <a:pt x="11112" y="1078"/>
                </a:moveTo>
                <a:cubicBezTo>
                  <a:pt x="9260" y="-7389"/>
                  <a:pt x="0" y="36267"/>
                  <a:pt x="0" y="53465"/>
                </a:cubicBezTo>
                <a:cubicBezTo>
                  <a:pt x="0" y="70663"/>
                  <a:pt x="13229" y="107175"/>
                  <a:pt x="11112" y="104265"/>
                </a:cubicBezTo>
                <a:cubicBezTo>
                  <a:pt x="8995" y="101355"/>
                  <a:pt x="12964" y="9545"/>
                  <a:pt x="11112" y="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9FD618BB-BF01-4F86-B98C-EF11AED844B8}"/>
              </a:ext>
            </a:extLst>
          </p:cNvPr>
          <p:cNvSpPr/>
          <p:nvPr/>
        </p:nvSpPr>
        <p:spPr>
          <a:xfrm>
            <a:off x="4264852" y="5027469"/>
            <a:ext cx="52095" cy="65511"/>
          </a:xfrm>
          <a:custGeom>
            <a:avLst/>
            <a:gdLst>
              <a:gd name="connsiteX0" fmla="*/ 761 w 52095"/>
              <a:gd name="connsiteY0" fmla="*/ 144 h 65511"/>
              <a:gd name="connsiteX1" fmla="*/ 51561 w 52095"/>
              <a:gd name="connsiteY1" fmla="*/ 63644 h 65511"/>
              <a:gd name="connsiteX2" fmla="*/ 24573 w 52095"/>
              <a:gd name="connsiteY2" fmla="*/ 46181 h 65511"/>
              <a:gd name="connsiteX3" fmla="*/ 761 w 52095"/>
              <a:gd name="connsiteY3" fmla="*/ 144 h 6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5" h="65511">
                <a:moveTo>
                  <a:pt x="761" y="144"/>
                </a:moveTo>
                <a:cubicBezTo>
                  <a:pt x="5259" y="3055"/>
                  <a:pt x="47592" y="55971"/>
                  <a:pt x="51561" y="63644"/>
                </a:cubicBezTo>
                <a:cubicBezTo>
                  <a:pt x="55530" y="71317"/>
                  <a:pt x="36479" y="53325"/>
                  <a:pt x="24573" y="46181"/>
                </a:cubicBezTo>
                <a:cubicBezTo>
                  <a:pt x="12667" y="39037"/>
                  <a:pt x="-3737" y="-2767"/>
                  <a:pt x="761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8DCC6D11-43E2-4305-8E33-D9ED8EB49D1D}"/>
              </a:ext>
            </a:extLst>
          </p:cNvPr>
          <p:cNvSpPr/>
          <p:nvPr/>
        </p:nvSpPr>
        <p:spPr>
          <a:xfrm>
            <a:off x="3757436" y="4775879"/>
            <a:ext cx="691143" cy="193508"/>
          </a:xfrm>
          <a:custGeom>
            <a:avLst/>
            <a:gdLst>
              <a:gd name="connsiteX0" fmla="*/ 1764 w 691143"/>
              <a:gd name="connsiteY0" fmla="*/ 112034 h 193508"/>
              <a:gd name="connsiteX1" fmla="*/ 157339 w 691143"/>
              <a:gd name="connsiteY1" fmla="*/ 26309 h 193508"/>
              <a:gd name="connsiteX2" fmla="*/ 362127 w 691143"/>
              <a:gd name="connsiteY2" fmla="*/ 26309 h 193508"/>
              <a:gd name="connsiteX3" fmla="*/ 517702 w 691143"/>
              <a:gd name="connsiteY3" fmla="*/ 81871 h 193508"/>
              <a:gd name="connsiteX4" fmla="*/ 585964 w 691143"/>
              <a:gd name="connsiteY4" fmla="*/ 139021 h 193508"/>
              <a:gd name="connsiteX5" fmla="*/ 690739 w 691143"/>
              <a:gd name="connsiteY5" fmla="*/ 192996 h 193508"/>
              <a:gd name="connsiteX6" fmla="*/ 544689 w 691143"/>
              <a:gd name="connsiteY6" fmla="*/ 105684 h 193508"/>
              <a:gd name="connsiteX7" fmla="*/ 389114 w 691143"/>
              <a:gd name="connsiteY7" fmla="*/ 19959 h 193508"/>
              <a:gd name="connsiteX8" fmla="*/ 260527 w 691143"/>
              <a:gd name="connsiteY8" fmla="*/ 5671 h 193508"/>
              <a:gd name="connsiteX9" fmla="*/ 1764 w 691143"/>
              <a:gd name="connsiteY9" fmla="*/ 112034 h 19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143" h="193508">
                <a:moveTo>
                  <a:pt x="1764" y="112034"/>
                </a:moveTo>
                <a:cubicBezTo>
                  <a:pt x="-15434" y="115474"/>
                  <a:pt x="97278" y="40597"/>
                  <a:pt x="157339" y="26309"/>
                </a:cubicBezTo>
                <a:cubicBezTo>
                  <a:pt x="217400" y="12021"/>
                  <a:pt x="302067" y="17049"/>
                  <a:pt x="362127" y="26309"/>
                </a:cubicBezTo>
                <a:cubicBezTo>
                  <a:pt x="422187" y="35569"/>
                  <a:pt x="480396" y="63086"/>
                  <a:pt x="517702" y="81871"/>
                </a:cubicBezTo>
                <a:cubicBezTo>
                  <a:pt x="555008" y="100656"/>
                  <a:pt x="557124" y="120500"/>
                  <a:pt x="585964" y="139021"/>
                </a:cubicBezTo>
                <a:cubicBezTo>
                  <a:pt x="614804" y="157542"/>
                  <a:pt x="697618" y="198552"/>
                  <a:pt x="690739" y="192996"/>
                </a:cubicBezTo>
                <a:cubicBezTo>
                  <a:pt x="683860" y="187440"/>
                  <a:pt x="594960" y="134524"/>
                  <a:pt x="544689" y="105684"/>
                </a:cubicBezTo>
                <a:cubicBezTo>
                  <a:pt x="494418" y="76844"/>
                  <a:pt x="436474" y="36628"/>
                  <a:pt x="389114" y="19959"/>
                </a:cubicBezTo>
                <a:cubicBezTo>
                  <a:pt x="341754" y="3290"/>
                  <a:pt x="327202" y="-7029"/>
                  <a:pt x="260527" y="5671"/>
                </a:cubicBezTo>
                <a:cubicBezTo>
                  <a:pt x="193852" y="18371"/>
                  <a:pt x="18962" y="108594"/>
                  <a:pt x="1764" y="112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8F363F2C-8462-4CB5-874F-3E8C9E79536F}"/>
              </a:ext>
            </a:extLst>
          </p:cNvPr>
          <p:cNvSpPr/>
          <p:nvPr/>
        </p:nvSpPr>
        <p:spPr>
          <a:xfrm>
            <a:off x="3632151" y="4792529"/>
            <a:ext cx="128749" cy="107373"/>
          </a:xfrm>
          <a:custGeom>
            <a:avLst/>
            <a:gdLst>
              <a:gd name="connsiteX0" fmla="*/ 128637 w 128749"/>
              <a:gd name="connsiteY0" fmla="*/ 104909 h 107373"/>
              <a:gd name="connsiteX1" fmla="*/ 73074 w 128749"/>
              <a:gd name="connsiteY1" fmla="*/ 89034 h 107373"/>
              <a:gd name="connsiteX2" fmla="*/ 47674 w 128749"/>
              <a:gd name="connsiteY2" fmla="*/ 50934 h 107373"/>
              <a:gd name="connsiteX3" fmla="*/ 49 w 128749"/>
              <a:gd name="connsiteY3" fmla="*/ 134 h 107373"/>
              <a:gd name="connsiteX4" fmla="*/ 57199 w 128749"/>
              <a:gd name="connsiteY4" fmla="*/ 38234 h 107373"/>
              <a:gd name="connsiteX5" fmla="*/ 128637 w 128749"/>
              <a:gd name="connsiteY5" fmla="*/ 104909 h 10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749" h="107373">
                <a:moveTo>
                  <a:pt x="128637" y="104909"/>
                </a:moveTo>
                <a:cubicBezTo>
                  <a:pt x="131283" y="113376"/>
                  <a:pt x="86568" y="98030"/>
                  <a:pt x="73074" y="89034"/>
                </a:cubicBezTo>
                <a:cubicBezTo>
                  <a:pt x="59580" y="80038"/>
                  <a:pt x="59845" y="65751"/>
                  <a:pt x="47674" y="50934"/>
                </a:cubicBezTo>
                <a:cubicBezTo>
                  <a:pt x="35503" y="36117"/>
                  <a:pt x="-1539" y="2251"/>
                  <a:pt x="49" y="134"/>
                </a:cubicBezTo>
                <a:cubicBezTo>
                  <a:pt x="1637" y="-1983"/>
                  <a:pt x="35768" y="21301"/>
                  <a:pt x="57199" y="38234"/>
                </a:cubicBezTo>
                <a:cubicBezTo>
                  <a:pt x="78630" y="55167"/>
                  <a:pt x="125991" y="96442"/>
                  <a:pt x="128637" y="104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1D17947C-8017-4CD6-8072-274ED212AE25}"/>
              </a:ext>
            </a:extLst>
          </p:cNvPr>
          <p:cNvSpPr/>
          <p:nvPr/>
        </p:nvSpPr>
        <p:spPr>
          <a:xfrm>
            <a:off x="3703481" y="4762499"/>
            <a:ext cx="93879" cy="109540"/>
          </a:xfrm>
          <a:custGeom>
            <a:avLst/>
            <a:gdLst>
              <a:gd name="connsiteX0" fmla="*/ 93819 w 93879"/>
              <a:gd name="connsiteY0" fmla="*/ 109539 h 109540"/>
              <a:gd name="connsiteX1" fmla="*/ 28732 w 93879"/>
              <a:gd name="connsiteY1" fmla="*/ 65089 h 109540"/>
              <a:gd name="connsiteX2" fmla="*/ 157 w 93879"/>
              <a:gd name="connsiteY2" fmla="*/ 1 h 109540"/>
              <a:gd name="connsiteX3" fmla="*/ 39844 w 93879"/>
              <a:gd name="connsiteY3" fmla="*/ 63501 h 109540"/>
              <a:gd name="connsiteX4" fmla="*/ 93819 w 93879"/>
              <a:gd name="connsiteY4" fmla="*/ 109539 h 10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79" h="109540">
                <a:moveTo>
                  <a:pt x="93819" y="109539"/>
                </a:moveTo>
                <a:cubicBezTo>
                  <a:pt x="91967" y="109804"/>
                  <a:pt x="44342" y="83345"/>
                  <a:pt x="28732" y="65089"/>
                </a:cubicBezTo>
                <a:cubicBezTo>
                  <a:pt x="13122" y="46833"/>
                  <a:pt x="-1695" y="266"/>
                  <a:pt x="157" y="1"/>
                </a:cubicBezTo>
                <a:cubicBezTo>
                  <a:pt x="2009" y="-264"/>
                  <a:pt x="25292" y="46832"/>
                  <a:pt x="39844" y="63501"/>
                </a:cubicBezTo>
                <a:cubicBezTo>
                  <a:pt x="54396" y="80170"/>
                  <a:pt x="95671" y="109274"/>
                  <a:pt x="93819" y="109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118319DC-43F3-40CF-9835-5DFBDA87322B}"/>
              </a:ext>
            </a:extLst>
          </p:cNvPr>
          <p:cNvSpPr/>
          <p:nvPr/>
        </p:nvSpPr>
        <p:spPr>
          <a:xfrm>
            <a:off x="3757373" y="4741859"/>
            <a:ext cx="100265" cy="87333"/>
          </a:xfrm>
          <a:custGeom>
            <a:avLst/>
            <a:gdLst>
              <a:gd name="connsiteX0" fmla="*/ 100252 w 100265"/>
              <a:gd name="connsiteY0" fmla="*/ 87316 h 87333"/>
              <a:gd name="connsiteX1" fmla="*/ 17702 w 100265"/>
              <a:gd name="connsiteY1" fmla="*/ 61916 h 87333"/>
              <a:gd name="connsiteX2" fmla="*/ 240 w 100265"/>
              <a:gd name="connsiteY2" fmla="*/ 4 h 87333"/>
              <a:gd name="connsiteX3" fmla="*/ 24052 w 100265"/>
              <a:gd name="connsiteY3" fmla="*/ 58741 h 87333"/>
              <a:gd name="connsiteX4" fmla="*/ 100252 w 100265"/>
              <a:gd name="connsiteY4" fmla="*/ 87316 h 8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5" h="87333">
                <a:moveTo>
                  <a:pt x="100252" y="87316"/>
                </a:moveTo>
                <a:cubicBezTo>
                  <a:pt x="99194" y="87845"/>
                  <a:pt x="34371" y="76468"/>
                  <a:pt x="17702" y="61916"/>
                </a:cubicBezTo>
                <a:cubicBezTo>
                  <a:pt x="1033" y="47364"/>
                  <a:pt x="-818" y="533"/>
                  <a:pt x="240" y="4"/>
                </a:cubicBezTo>
                <a:cubicBezTo>
                  <a:pt x="1298" y="-525"/>
                  <a:pt x="7912" y="45247"/>
                  <a:pt x="24052" y="58741"/>
                </a:cubicBezTo>
                <a:cubicBezTo>
                  <a:pt x="40192" y="72235"/>
                  <a:pt x="101310" y="86787"/>
                  <a:pt x="100252" y="87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15D5AD0B-6395-4949-999A-921E241B91BB}"/>
              </a:ext>
            </a:extLst>
          </p:cNvPr>
          <p:cNvSpPr/>
          <p:nvPr/>
        </p:nvSpPr>
        <p:spPr>
          <a:xfrm>
            <a:off x="3817005" y="4677923"/>
            <a:ext cx="113716" cy="151106"/>
          </a:xfrm>
          <a:custGeom>
            <a:avLst/>
            <a:gdLst>
              <a:gd name="connsiteX0" fmla="*/ 113645 w 113716"/>
              <a:gd name="connsiteY0" fmla="*/ 122677 h 151106"/>
              <a:gd name="connsiteX1" fmla="*/ 51733 w 113716"/>
              <a:gd name="connsiteY1" fmla="*/ 89340 h 151106"/>
              <a:gd name="connsiteX2" fmla="*/ 2520 w 113716"/>
              <a:gd name="connsiteY2" fmla="*/ 440 h 151106"/>
              <a:gd name="connsiteX3" fmla="*/ 10458 w 113716"/>
              <a:gd name="connsiteY3" fmla="*/ 59177 h 151106"/>
              <a:gd name="connsiteX4" fmla="*/ 39033 w 113716"/>
              <a:gd name="connsiteY4" fmla="*/ 148077 h 151106"/>
              <a:gd name="connsiteX5" fmla="*/ 113645 w 113716"/>
              <a:gd name="connsiteY5" fmla="*/ 122677 h 15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716" h="151106">
                <a:moveTo>
                  <a:pt x="113645" y="122677"/>
                </a:moveTo>
                <a:cubicBezTo>
                  <a:pt x="115762" y="112888"/>
                  <a:pt x="70254" y="109713"/>
                  <a:pt x="51733" y="89340"/>
                </a:cubicBezTo>
                <a:cubicBezTo>
                  <a:pt x="33212" y="68967"/>
                  <a:pt x="9399" y="5467"/>
                  <a:pt x="2520" y="440"/>
                </a:cubicBezTo>
                <a:cubicBezTo>
                  <a:pt x="-4359" y="-4587"/>
                  <a:pt x="4373" y="34571"/>
                  <a:pt x="10458" y="59177"/>
                </a:cubicBezTo>
                <a:cubicBezTo>
                  <a:pt x="16543" y="83783"/>
                  <a:pt x="24746" y="135906"/>
                  <a:pt x="39033" y="148077"/>
                </a:cubicBezTo>
                <a:cubicBezTo>
                  <a:pt x="53320" y="160248"/>
                  <a:pt x="111528" y="132466"/>
                  <a:pt x="113645" y="122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5BE8BCCF-F6AA-425B-B404-7AFD6C0F9ACE}"/>
              </a:ext>
            </a:extLst>
          </p:cNvPr>
          <p:cNvSpPr/>
          <p:nvPr/>
        </p:nvSpPr>
        <p:spPr>
          <a:xfrm>
            <a:off x="3901603" y="4632871"/>
            <a:ext cx="76966" cy="155100"/>
          </a:xfrm>
          <a:custGeom>
            <a:avLst/>
            <a:gdLst>
              <a:gd name="connsiteX0" fmla="*/ 76672 w 76966"/>
              <a:gd name="connsiteY0" fmla="*/ 155029 h 155100"/>
              <a:gd name="connsiteX1" fmla="*/ 27460 w 76966"/>
              <a:gd name="connsiteY1" fmla="*/ 113754 h 155100"/>
              <a:gd name="connsiteX2" fmla="*/ 44922 w 76966"/>
              <a:gd name="connsiteY2" fmla="*/ 2629 h 155100"/>
              <a:gd name="connsiteX3" fmla="*/ 29047 w 76966"/>
              <a:gd name="connsiteY3" fmla="*/ 40729 h 155100"/>
              <a:gd name="connsiteX4" fmla="*/ 472 w 76966"/>
              <a:gd name="connsiteY4" fmla="*/ 105817 h 155100"/>
              <a:gd name="connsiteX5" fmla="*/ 76672 w 76966"/>
              <a:gd name="connsiteY5" fmla="*/ 155029 h 15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66" h="155100">
                <a:moveTo>
                  <a:pt x="76672" y="155029"/>
                </a:moveTo>
                <a:cubicBezTo>
                  <a:pt x="81170" y="156352"/>
                  <a:pt x="32752" y="139154"/>
                  <a:pt x="27460" y="113754"/>
                </a:cubicBezTo>
                <a:cubicBezTo>
                  <a:pt x="22168" y="88354"/>
                  <a:pt x="44658" y="14800"/>
                  <a:pt x="44922" y="2629"/>
                </a:cubicBezTo>
                <a:cubicBezTo>
                  <a:pt x="45186" y="-9542"/>
                  <a:pt x="36455" y="23531"/>
                  <a:pt x="29047" y="40729"/>
                </a:cubicBezTo>
                <a:cubicBezTo>
                  <a:pt x="21639" y="57927"/>
                  <a:pt x="-3761" y="84121"/>
                  <a:pt x="472" y="105817"/>
                </a:cubicBezTo>
                <a:cubicBezTo>
                  <a:pt x="4705" y="127513"/>
                  <a:pt x="72174" y="153706"/>
                  <a:pt x="76672" y="155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7E6407EB-2CE3-401D-A9C4-528B0A6BF930}"/>
              </a:ext>
            </a:extLst>
          </p:cNvPr>
          <p:cNvSpPr/>
          <p:nvPr/>
        </p:nvSpPr>
        <p:spPr>
          <a:xfrm>
            <a:off x="3976642" y="4668581"/>
            <a:ext cx="61973" cy="119998"/>
          </a:xfrm>
          <a:custGeom>
            <a:avLst/>
            <a:gdLst>
              <a:gd name="connsiteX0" fmla="*/ 61958 w 61973"/>
              <a:gd name="connsiteY0" fmla="*/ 119319 h 119998"/>
              <a:gd name="connsiteX1" fmla="*/ 19096 w 61973"/>
              <a:gd name="connsiteY1" fmla="*/ 87569 h 119998"/>
              <a:gd name="connsiteX2" fmla="*/ 46 w 61973"/>
              <a:gd name="connsiteY2" fmla="*/ 257 h 119998"/>
              <a:gd name="connsiteX3" fmla="*/ 23858 w 61973"/>
              <a:gd name="connsiteY3" fmla="*/ 62169 h 119998"/>
              <a:gd name="connsiteX4" fmla="*/ 61958 w 61973"/>
              <a:gd name="connsiteY4" fmla="*/ 119319 h 1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73" h="119998">
                <a:moveTo>
                  <a:pt x="61958" y="119319"/>
                </a:moveTo>
                <a:cubicBezTo>
                  <a:pt x="61164" y="123552"/>
                  <a:pt x="29415" y="107413"/>
                  <a:pt x="19096" y="87569"/>
                </a:cubicBezTo>
                <a:cubicBezTo>
                  <a:pt x="8777" y="67725"/>
                  <a:pt x="-748" y="4490"/>
                  <a:pt x="46" y="257"/>
                </a:cubicBezTo>
                <a:cubicBezTo>
                  <a:pt x="840" y="-3976"/>
                  <a:pt x="15656" y="45236"/>
                  <a:pt x="23858" y="62169"/>
                </a:cubicBezTo>
                <a:cubicBezTo>
                  <a:pt x="32060" y="79102"/>
                  <a:pt x="62752" y="115086"/>
                  <a:pt x="61958" y="119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145599F8-617F-4BD6-95A7-CEE87E7A79A7}"/>
              </a:ext>
            </a:extLst>
          </p:cNvPr>
          <p:cNvSpPr/>
          <p:nvPr/>
        </p:nvSpPr>
        <p:spPr>
          <a:xfrm>
            <a:off x="4094122" y="4689730"/>
            <a:ext cx="59743" cy="119028"/>
          </a:xfrm>
          <a:custGeom>
            <a:avLst/>
            <a:gdLst>
              <a:gd name="connsiteX0" fmla="*/ 41 w 59743"/>
              <a:gd name="connsiteY0" fmla="*/ 96583 h 119028"/>
              <a:gd name="connsiteX1" fmla="*/ 49253 w 59743"/>
              <a:gd name="connsiteY1" fmla="*/ 1333 h 119028"/>
              <a:gd name="connsiteX2" fmla="*/ 36553 w 59743"/>
              <a:gd name="connsiteY2" fmla="*/ 45783 h 119028"/>
              <a:gd name="connsiteX3" fmla="*/ 58778 w 59743"/>
              <a:gd name="connsiteY3" fmla="*/ 115633 h 119028"/>
              <a:gd name="connsiteX4" fmla="*/ 41 w 59743"/>
              <a:gd name="connsiteY4" fmla="*/ 96583 h 11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43" h="119028">
                <a:moveTo>
                  <a:pt x="41" y="96583"/>
                </a:moveTo>
                <a:cubicBezTo>
                  <a:pt x="-1546" y="77533"/>
                  <a:pt x="43168" y="9800"/>
                  <a:pt x="49253" y="1333"/>
                </a:cubicBezTo>
                <a:cubicBezTo>
                  <a:pt x="55338" y="-7134"/>
                  <a:pt x="34966" y="26733"/>
                  <a:pt x="36553" y="45783"/>
                </a:cubicBezTo>
                <a:cubicBezTo>
                  <a:pt x="38140" y="64833"/>
                  <a:pt x="65128" y="106902"/>
                  <a:pt x="58778" y="115633"/>
                </a:cubicBezTo>
                <a:cubicBezTo>
                  <a:pt x="52428" y="124364"/>
                  <a:pt x="1628" y="115633"/>
                  <a:pt x="41" y="96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3EACD8B0-206D-42C0-A6D4-69655C9332CD}"/>
              </a:ext>
            </a:extLst>
          </p:cNvPr>
          <p:cNvSpPr/>
          <p:nvPr/>
        </p:nvSpPr>
        <p:spPr>
          <a:xfrm>
            <a:off x="4160538" y="4699252"/>
            <a:ext cx="69274" cy="99779"/>
          </a:xfrm>
          <a:custGeom>
            <a:avLst/>
            <a:gdLst>
              <a:gd name="connsiteX0" fmla="*/ 300 w 69274"/>
              <a:gd name="connsiteY0" fmla="*/ 99761 h 99779"/>
              <a:gd name="connsiteX1" fmla="*/ 35225 w 69274"/>
              <a:gd name="connsiteY1" fmla="*/ 17211 h 99779"/>
              <a:gd name="connsiteX2" fmla="*/ 68562 w 69274"/>
              <a:gd name="connsiteY2" fmla="*/ 6098 h 99779"/>
              <a:gd name="connsiteX3" fmla="*/ 55862 w 69274"/>
              <a:gd name="connsiteY3" fmla="*/ 9273 h 99779"/>
              <a:gd name="connsiteX4" fmla="*/ 300 w 69274"/>
              <a:gd name="connsiteY4" fmla="*/ 99761 h 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4" h="99779">
                <a:moveTo>
                  <a:pt x="300" y="99761"/>
                </a:moveTo>
                <a:cubicBezTo>
                  <a:pt x="-3139" y="101084"/>
                  <a:pt x="23848" y="32821"/>
                  <a:pt x="35225" y="17211"/>
                </a:cubicBezTo>
                <a:cubicBezTo>
                  <a:pt x="46602" y="1601"/>
                  <a:pt x="65123" y="7421"/>
                  <a:pt x="68562" y="6098"/>
                </a:cubicBezTo>
                <a:cubicBezTo>
                  <a:pt x="72001" y="4775"/>
                  <a:pt x="62212" y="-8719"/>
                  <a:pt x="55862" y="9273"/>
                </a:cubicBezTo>
                <a:cubicBezTo>
                  <a:pt x="49512" y="27265"/>
                  <a:pt x="3739" y="98438"/>
                  <a:pt x="300" y="99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EB78685C-E40D-4A35-9F09-68BBCC4FFC7E}"/>
              </a:ext>
            </a:extLst>
          </p:cNvPr>
          <p:cNvSpPr/>
          <p:nvPr/>
        </p:nvSpPr>
        <p:spPr>
          <a:xfrm>
            <a:off x="4179881" y="4770424"/>
            <a:ext cx="156302" cy="63634"/>
          </a:xfrm>
          <a:custGeom>
            <a:avLst/>
            <a:gdLst>
              <a:gd name="connsiteX0" fmla="*/ 7 w 156302"/>
              <a:gd name="connsiteY0" fmla="*/ 36526 h 63634"/>
              <a:gd name="connsiteX1" fmla="*/ 82557 w 156302"/>
              <a:gd name="connsiteY1" fmla="*/ 47639 h 63634"/>
              <a:gd name="connsiteX2" fmla="*/ 155582 w 156302"/>
              <a:gd name="connsiteY2" fmla="*/ 14 h 63634"/>
              <a:gd name="connsiteX3" fmla="*/ 117482 w 156302"/>
              <a:gd name="connsiteY3" fmla="*/ 42876 h 63634"/>
              <a:gd name="connsiteX4" fmla="*/ 77794 w 156302"/>
              <a:gd name="connsiteY4" fmla="*/ 63514 h 63634"/>
              <a:gd name="connsiteX5" fmla="*/ 7 w 156302"/>
              <a:gd name="connsiteY5" fmla="*/ 36526 h 6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302" h="63634">
                <a:moveTo>
                  <a:pt x="7" y="36526"/>
                </a:moveTo>
                <a:cubicBezTo>
                  <a:pt x="801" y="33880"/>
                  <a:pt x="56628" y="53724"/>
                  <a:pt x="82557" y="47639"/>
                </a:cubicBezTo>
                <a:cubicBezTo>
                  <a:pt x="108486" y="41554"/>
                  <a:pt x="149761" y="808"/>
                  <a:pt x="155582" y="14"/>
                </a:cubicBezTo>
                <a:cubicBezTo>
                  <a:pt x="161403" y="-780"/>
                  <a:pt x="130447" y="32293"/>
                  <a:pt x="117482" y="42876"/>
                </a:cubicBezTo>
                <a:cubicBezTo>
                  <a:pt x="104517" y="53459"/>
                  <a:pt x="92082" y="61397"/>
                  <a:pt x="77794" y="63514"/>
                </a:cubicBezTo>
                <a:cubicBezTo>
                  <a:pt x="63507" y="65631"/>
                  <a:pt x="-787" y="39172"/>
                  <a:pt x="7" y="36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64B86E74-A920-4B2B-99D8-1BCD9BDAFEE1}"/>
              </a:ext>
            </a:extLst>
          </p:cNvPr>
          <p:cNvSpPr/>
          <p:nvPr/>
        </p:nvSpPr>
        <p:spPr>
          <a:xfrm>
            <a:off x="4266476" y="4853890"/>
            <a:ext cx="154965" cy="18223"/>
          </a:xfrm>
          <a:custGeom>
            <a:avLst/>
            <a:gdLst>
              <a:gd name="connsiteX0" fmla="*/ 724 w 154965"/>
              <a:gd name="connsiteY0" fmla="*/ 3860 h 18223"/>
              <a:gd name="connsiteX1" fmla="*/ 118199 w 154965"/>
              <a:gd name="connsiteY1" fmla="*/ 685 h 18223"/>
              <a:gd name="connsiteX2" fmla="*/ 153124 w 154965"/>
              <a:gd name="connsiteY2" fmla="*/ 18148 h 18223"/>
              <a:gd name="connsiteX3" fmla="*/ 72162 w 154965"/>
              <a:gd name="connsiteY3" fmla="*/ 7035 h 18223"/>
              <a:gd name="connsiteX4" fmla="*/ 724 w 154965"/>
              <a:gd name="connsiteY4" fmla="*/ 3860 h 1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65" h="18223">
                <a:moveTo>
                  <a:pt x="724" y="3860"/>
                </a:moveTo>
                <a:cubicBezTo>
                  <a:pt x="8397" y="2802"/>
                  <a:pt x="92799" y="-1696"/>
                  <a:pt x="118199" y="685"/>
                </a:cubicBezTo>
                <a:cubicBezTo>
                  <a:pt x="143599" y="3066"/>
                  <a:pt x="160797" y="17090"/>
                  <a:pt x="153124" y="18148"/>
                </a:cubicBezTo>
                <a:cubicBezTo>
                  <a:pt x="145451" y="19206"/>
                  <a:pt x="95974" y="8887"/>
                  <a:pt x="72162" y="7035"/>
                </a:cubicBezTo>
                <a:cubicBezTo>
                  <a:pt x="48350" y="5183"/>
                  <a:pt x="-6949" y="4918"/>
                  <a:pt x="724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2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映画『ハーレイ・クインの華麗なる覚醒 Birds of prey』観た | おしゃべり with 異文化" hidden="1">
            <a:extLst>
              <a:ext uri="{FF2B5EF4-FFF2-40B4-BE49-F238E27FC236}">
                <a16:creationId xmlns:a16="http://schemas.microsoft.com/office/drawing/2014/main" id="{29743E3D-5C45-43C0-8C7D-78E29BA2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8" y="0"/>
            <a:ext cx="8541544" cy="1280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8ADE8233-2B81-455E-A56F-4F7A9DA7C144}"/>
              </a:ext>
            </a:extLst>
          </p:cNvPr>
          <p:cNvSpPr/>
          <p:nvPr/>
        </p:nvSpPr>
        <p:spPr>
          <a:xfrm>
            <a:off x="4840279" y="1772233"/>
            <a:ext cx="359004" cy="172594"/>
          </a:xfrm>
          <a:custGeom>
            <a:avLst/>
            <a:gdLst>
              <a:gd name="connsiteX0" fmla="*/ 9 w 359004"/>
              <a:gd name="connsiteY0" fmla="*/ 172455 h 172594"/>
              <a:gd name="connsiteX1" fmla="*/ 61921 w 359004"/>
              <a:gd name="connsiteY1" fmla="*/ 129592 h 172594"/>
              <a:gd name="connsiteX2" fmla="*/ 246071 w 359004"/>
              <a:gd name="connsiteY2" fmla="*/ 58155 h 172594"/>
              <a:gd name="connsiteX3" fmla="*/ 350846 w 359004"/>
              <a:gd name="connsiteY3" fmla="*/ 2592 h 172594"/>
              <a:gd name="connsiteX4" fmla="*/ 341321 w 359004"/>
              <a:gd name="connsiteY4" fmla="*/ 15292 h 172594"/>
              <a:gd name="connsiteX5" fmla="*/ 255596 w 359004"/>
              <a:gd name="connsiteY5" fmla="*/ 69267 h 172594"/>
              <a:gd name="connsiteX6" fmla="*/ 65096 w 359004"/>
              <a:gd name="connsiteY6" fmla="*/ 140705 h 172594"/>
              <a:gd name="connsiteX7" fmla="*/ 9 w 359004"/>
              <a:gd name="connsiteY7" fmla="*/ 172455 h 17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004" h="172594">
                <a:moveTo>
                  <a:pt x="9" y="172455"/>
                </a:moveTo>
                <a:cubicBezTo>
                  <a:pt x="-520" y="170603"/>
                  <a:pt x="20911" y="148642"/>
                  <a:pt x="61921" y="129592"/>
                </a:cubicBezTo>
                <a:cubicBezTo>
                  <a:pt x="102931" y="110542"/>
                  <a:pt x="197917" y="79322"/>
                  <a:pt x="246071" y="58155"/>
                </a:cubicBezTo>
                <a:cubicBezTo>
                  <a:pt x="294225" y="36988"/>
                  <a:pt x="334971" y="9736"/>
                  <a:pt x="350846" y="2592"/>
                </a:cubicBezTo>
                <a:cubicBezTo>
                  <a:pt x="366721" y="-4552"/>
                  <a:pt x="357196" y="4179"/>
                  <a:pt x="341321" y="15292"/>
                </a:cubicBezTo>
                <a:cubicBezTo>
                  <a:pt x="325446" y="26404"/>
                  <a:pt x="301634" y="48365"/>
                  <a:pt x="255596" y="69267"/>
                </a:cubicBezTo>
                <a:cubicBezTo>
                  <a:pt x="209559" y="90169"/>
                  <a:pt x="108488" y="124036"/>
                  <a:pt x="65096" y="140705"/>
                </a:cubicBezTo>
                <a:cubicBezTo>
                  <a:pt x="21704" y="157374"/>
                  <a:pt x="538" y="174307"/>
                  <a:pt x="9" y="172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10D2334-5B4C-4862-BF59-335D0093C3FE}"/>
              </a:ext>
            </a:extLst>
          </p:cNvPr>
          <p:cNvSpPr/>
          <p:nvPr/>
        </p:nvSpPr>
        <p:spPr>
          <a:xfrm>
            <a:off x="5197456" y="1776512"/>
            <a:ext cx="122668" cy="51068"/>
          </a:xfrm>
          <a:custGeom>
            <a:avLst/>
            <a:gdLst>
              <a:gd name="connsiteX0" fmla="*/ 19 w 122668"/>
              <a:gd name="connsiteY0" fmla="*/ 1488 h 51068"/>
              <a:gd name="connsiteX1" fmla="*/ 87332 w 122668"/>
              <a:gd name="connsiteY1" fmla="*/ 6251 h 51068"/>
              <a:gd name="connsiteX2" fmla="*/ 122257 w 122668"/>
              <a:gd name="connsiteY2" fmla="*/ 50701 h 51068"/>
              <a:gd name="connsiteX3" fmla="*/ 104794 w 122668"/>
              <a:gd name="connsiteY3" fmla="*/ 26888 h 51068"/>
              <a:gd name="connsiteX4" fmla="*/ 79394 w 122668"/>
              <a:gd name="connsiteY4" fmla="*/ 17363 h 51068"/>
              <a:gd name="connsiteX5" fmla="*/ 19 w 122668"/>
              <a:gd name="connsiteY5" fmla="*/ 1488 h 5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68" h="51068">
                <a:moveTo>
                  <a:pt x="19" y="1488"/>
                </a:moveTo>
                <a:cubicBezTo>
                  <a:pt x="1342" y="-364"/>
                  <a:pt x="66959" y="-1951"/>
                  <a:pt x="87332" y="6251"/>
                </a:cubicBezTo>
                <a:cubicBezTo>
                  <a:pt x="107705" y="14453"/>
                  <a:pt x="119347" y="47262"/>
                  <a:pt x="122257" y="50701"/>
                </a:cubicBezTo>
                <a:cubicBezTo>
                  <a:pt x="125167" y="54140"/>
                  <a:pt x="111938" y="32444"/>
                  <a:pt x="104794" y="26888"/>
                </a:cubicBezTo>
                <a:cubicBezTo>
                  <a:pt x="97650" y="21332"/>
                  <a:pt x="95269" y="20273"/>
                  <a:pt x="79394" y="17363"/>
                </a:cubicBezTo>
                <a:cubicBezTo>
                  <a:pt x="63519" y="14453"/>
                  <a:pt x="-1304" y="3340"/>
                  <a:pt x="19" y="1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E92B7D98-0ECF-4142-AEC3-44D2ADDABC2E}"/>
              </a:ext>
            </a:extLst>
          </p:cNvPr>
          <p:cNvSpPr/>
          <p:nvPr/>
        </p:nvSpPr>
        <p:spPr>
          <a:xfrm>
            <a:off x="4862062" y="1828552"/>
            <a:ext cx="346535" cy="136790"/>
          </a:xfrm>
          <a:custGeom>
            <a:avLst/>
            <a:gdLst>
              <a:gd name="connsiteX0" fmla="*/ 451 w 346535"/>
              <a:gd name="connsiteY0" fmla="*/ 136773 h 136790"/>
              <a:gd name="connsiteX1" fmla="*/ 173488 w 346535"/>
              <a:gd name="connsiteY1" fmla="*/ 93911 h 136790"/>
              <a:gd name="connsiteX2" fmla="*/ 308426 w 346535"/>
              <a:gd name="connsiteY2" fmla="*/ 28823 h 136790"/>
              <a:gd name="connsiteX3" fmla="*/ 346526 w 346535"/>
              <a:gd name="connsiteY3" fmla="*/ 248 h 136790"/>
              <a:gd name="connsiteX4" fmla="*/ 311601 w 346535"/>
              <a:gd name="connsiteY4" fmla="*/ 16123 h 136790"/>
              <a:gd name="connsiteX5" fmla="*/ 262388 w 346535"/>
              <a:gd name="connsiteY5" fmla="*/ 36761 h 136790"/>
              <a:gd name="connsiteX6" fmla="*/ 167138 w 346535"/>
              <a:gd name="connsiteY6" fmla="*/ 82798 h 136790"/>
              <a:gd name="connsiteX7" fmla="*/ 124276 w 346535"/>
              <a:gd name="connsiteY7" fmla="*/ 89148 h 136790"/>
              <a:gd name="connsiteX8" fmla="*/ 451 w 346535"/>
              <a:gd name="connsiteY8" fmla="*/ 136773 h 13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535" h="136790">
                <a:moveTo>
                  <a:pt x="451" y="136773"/>
                </a:moveTo>
                <a:cubicBezTo>
                  <a:pt x="8653" y="137567"/>
                  <a:pt x="122159" y="111903"/>
                  <a:pt x="173488" y="93911"/>
                </a:cubicBezTo>
                <a:cubicBezTo>
                  <a:pt x="224817" y="75919"/>
                  <a:pt x="279586" y="44433"/>
                  <a:pt x="308426" y="28823"/>
                </a:cubicBezTo>
                <a:cubicBezTo>
                  <a:pt x="337266" y="13213"/>
                  <a:pt x="345997" y="2365"/>
                  <a:pt x="346526" y="248"/>
                </a:cubicBezTo>
                <a:cubicBezTo>
                  <a:pt x="347055" y="-1869"/>
                  <a:pt x="325624" y="10037"/>
                  <a:pt x="311601" y="16123"/>
                </a:cubicBezTo>
                <a:cubicBezTo>
                  <a:pt x="297578" y="22209"/>
                  <a:pt x="286465" y="25649"/>
                  <a:pt x="262388" y="36761"/>
                </a:cubicBezTo>
                <a:cubicBezTo>
                  <a:pt x="238311" y="47873"/>
                  <a:pt x="190157" y="74067"/>
                  <a:pt x="167138" y="82798"/>
                </a:cubicBezTo>
                <a:cubicBezTo>
                  <a:pt x="144119" y="91529"/>
                  <a:pt x="150470" y="82269"/>
                  <a:pt x="124276" y="89148"/>
                </a:cubicBezTo>
                <a:cubicBezTo>
                  <a:pt x="98082" y="96027"/>
                  <a:pt x="-7751" y="135979"/>
                  <a:pt x="451" y="136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D9ACE0D2-6FE3-48ED-9D18-B304C62F1A76}"/>
              </a:ext>
            </a:extLst>
          </p:cNvPr>
          <p:cNvSpPr/>
          <p:nvPr/>
        </p:nvSpPr>
        <p:spPr>
          <a:xfrm>
            <a:off x="5195769" y="1815946"/>
            <a:ext cx="127573" cy="11738"/>
          </a:xfrm>
          <a:custGeom>
            <a:avLst/>
            <a:gdLst>
              <a:gd name="connsiteX0" fmla="*/ 119 w 127573"/>
              <a:gd name="connsiteY0" fmla="*/ 11267 h 11738"/>
              <a:gd name="connsiteX1" fmla="*/ 95369 w 127573"/>
              <a:gd name="connsiteY1" fmla="*/ 9679 h 11738"/>
              <a:gd name="connsiteX2" fmla="*/ 127119 w 127573"/>
              <a:gd name="connsiteY2" fmla="*/ 9679 h 11738"/>
              <a:gd name="connsiteX3" fmla="*/ 76319 w 127573"/>
              <a:gd name="connsiteY3" fmla="*/ 154 h 11738"/>
              <a:gd name="connsiteX4" fmla="*/ 119 w 127573"/>
              <a:gd name="connsiteY4" fmla="*/ 11267 h 1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73" h="11738">
                <a:moveTo>
                  <a:pt x="119" y="11267"/>
                </a:moveTo>
                <a:cubicBezTo>
                  <a:pt x="3294" y="12854"/>
                  <a:pt x="74202" y="9944"/>
                  <a:pt x="95369" y="9679"/>
                </a:cubicBezTo>
                <a:cubicBezTo>
                  <a:pt x="116536" y="9414"/>
                  <a:pt x="130294" y="11266"/>
                  <a:pt x="127119" y="9679"/>
                </a:cubicBezTo>
                <a:cubicBezTo>
                  <a:pt x="123944" y="8092"/>
                  <a:pt x="94575" y="1741"/>
                  <a:pt x="76319" y="154"/>
                </a:cubicBezTo>
                <a:cubicBezTo>
                  <a:pt x="58063" y="-1434"/>
                  <a:pt x="-3056" y="9680"/>
                  <a:pt x="119" y="1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A2A36E5-D339-4DCD-9F33-A91EF726BEC4}"/>
              </a:ext>
            </a:extLst>
          </p:cNvPr>
          <p:cNvSpPr/>
          <p:nvPr/>
        </p:nvSpPr>
        <p:spPr>
          <a:xfrm>
            <a:off x="4879360" y="1924424"/>
            <a:ext cx="385607" cy="158386"/>
          </a:xfrm>
          <a:custGeom>
            <a:avLst/>
            <a:gdLst>
              <a:gd name="connsiteX0" fmla="*/ 615 w 385607"/>
              <a:gd name="connsiteY0" fmla="*/ 158376 h 158386"/>
              <a:gd name="connsiteX1" fmla="*/ 54590 w 385607"/>
              <a:gd name="connsiteY1" fmla="*/ 50426 h 158386"/>
              <a:gd name="connsiteX2" fmla="*/ 229215 w 385607"/>
              <a:gd name="connsiteY2" fmla="*/ 4389 h 158386"/>
              <a:gd name="connsiteX3" fmla="*/ 294303 w 385607"/>
              <a:gd name="connsiteY3" fmla="*/ 4389 h 158386"/>
              <a:gd name="connsiteX4" fmla="*/ 351453 w 385607"/>
              <a:gd name="connsiteY4" fmla="*/ 26614 h 158386"/>
              <a:gd name="connsiteX5" fmla="*/ 384790 w 385607"/>
              <a:gd name="connsiteY5" fmla="*/ 59951 h 158386"/>
              <a:gd name="connsiteX6" fmla="*/ 370503 w 385607"/>
              <a:gd name="connsiteY6" fmla="*/ 66301 h 158386"/>
              <a:gd name="connsiteX7" fmla="*/ 318115 w 385607"/>
              <a:gd name="connsiteY7" fmla="*/ 79001 h 158386"/>
              <a:gd name="connsiteX8" fmla="*/ 302240 w 385607"/>
              <a:gd name="connsiteY8" fmla="*/ 91701 h 158386"/>
              <a:gd name="connsiteX9" fmla="*/ 370503 w 385607"/>
              <a:gd name="connsiteY9" fmla="*/ 59951 h 158386"/>
              <a:gd name="connsiteX10" fmla="*/ 362565 w 385607"/>
              <a:gd name="connsiteY10" fmla="*/ 50426 h 158386"/>
              <a:gd name="connsiteX11" fmla="*/ 292715 w 385607"/>
              <a:gd name="connsiteY11" fmla="*/ 17089 h 158386"/>
              <a:gd name="connsiteX12" fmla="*/ 222865 w 385607"/>
              <a:gd name="connsiteY12" fmla="*/ 17089 h 158386"/>
              <a:gd name="connsiteX13" fmla="*/ 81578 w 385607"/>
              <a:gd name="connsiteY13" fmla="*/ 56776 h 158386"/>
              <a:gd name="connsiteX14" fmla="*/ 615 w 385607"/>
              <a:gd name="connsiteY14" fmla="*/ 158376 h 1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607" h="158386">
                <a:moveTo>
                  <a:pt x="615" y="158376"/>
                </a:moveTo>
                <a:cubicBezTo>
                  <a:pt x="-3883" y="157318"/>
                  <a:pt x="16490" y="76090"/>
                  <a:pt x="54590" y="50426"/>
                </a:cubicBezTo>
                <a:cubicBezTo>
                  <a:pt x="92690" y="24762"/>
                  <a:pt x="189263" y="12062"/>
                  <a:pt x="229215" y="4389"/>
                </a:cubicBezTo>
                <a:cubicBezTo>
                  <a:pt x="269167" y="-3284"/>
                  <a:pt x="273930" y="685"/>
                  <a:pt x="294303" y="4389"/>
                </a:cubicBezTo>
                <a:cubicBezTo>
                  <a:pt x="314676" y="8093"/>
                  <a:pt x="336372" y="17354"/>
                  <a:pt x="351453" y="26614"/>
                </a:cubicBezTo>
                <a:cubicBezTo>
                  <a:pt x="366534" y="35874"/>
                  <a:pt x="381615" y="53336"/>
                  <a:pt x="384790" y="59951"/>
                </a:cubicBezTo>
                <a:cubicBezTo>
                  <a:pt x="387965" y="66566"/>
                  <a:pt x="381616" y="63126"/>
                  <a:pt x="370503" y="66301"/>
                </a:cubicBezTo>
                <a:cubicBezTo>
                  <a:pt x="359390" y="69476"/>
                  <a:pt x="329492" y="74768"/>
                  <a:pt x="318115" y="79001"/>
                </a:cubicBezTo>
                <a:cubicBezTo>
                  <a:pt x="306738" y="83234"/>
                  <a:pt x="293509" y="94876"/>
                  <a:pt x="302240" y="91701"/>
                </a:cubicBezTo>
                <a:cubicBezTo>
                  <a:pt x="310971" y="88526"/>
                  <a:pt x="360449" y="66830"/>
                  <a:pt x="370503" y="59951"/>
                </a:cubicBezTo>
                <a:cubicBezTo>
                  <a:pt x="380557" y="53072"/>
                  <a:pt x="375530" y="57570"/>
                  <a:pt x="362565" y="50426"/>
                </a:cubicBezTo>
                <a:cubicBezTo>
                  <a:pt x="349600" y="43282"/>
                  <a:pt x="315998" y="22645"/>
                  <a:pt x="292715" y="17089"/>
                </a:cubicBezTo>
                <a:cubicBezTo>
                  <a:pt x="269432" y="11533"/>
                  <a:pt x="258054" y="10475"/>
                  <a:pt x="222865" y="17089"/>
                </a:cubicBezTo>
                <a:cubicBezTo>
                  <a:pt x="187676" y="23703"/>
                  <a:pt x="116503" y="36932"/>
                  <a:pt x="81578" y="56776"/>
                </a:cubicBezTo>
                <a:cubicBezTo>
                  <a:pt x="46653" y="76620"/>
                  <a:pt x="5113" y="159434"/>
                  <a:pt x="615" y="158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A99D7CD7-2154-47F4-9292-AB94471F783B}"/>
              </a:ext>
            </a:extLst>
          </p:cNvPr>
          <p:cNvSpPr/>
          <p:nvPr/>
        </p:nvSpPr>
        <p:spPr>
          <a:xfrm>
            <a:off x="4935519" y="1969821"/>
            <a:ext cx="62047" cy="126664"/>
          </a:xfrm>
          <a:custGeom>
            <a:avLst/>
            <a:gdLst>
              <a:gd name="connsiteX0" fmla="*/ 61931 w 62047"/>
              <a:gd name="connsiteY0" fmla="*/ 267 h 126664"/>
              <a:gd name="connsiteX1" fmla="*/ 20656 w 62047"/>
              <a:gd name="connsiteY1" fmla="*/ 47892 h 126664"/>
              <a:gd name="connsiteX2" fmla="*/ 7956 w 62047"/>
              <a:gd name="connsiteY2" fmla="*/ 124092 h 126664"/>
              <a:gd name="connsiteX3" fmla="*/ 19 w 62047"/>
              <a:gd name="connsiteY3" fmla="*/ 105042 h 126664"/>
              <a:gd name="connsiteX4" fmla="*/ 6369 w 62047"/>
              <a:gd name="connsiteY4" fmla="*/ 68529 h 126664"/>
              <a:gd name="connsiteX5" fmla="*/ 61931 w 62047"/>
              <a:gd name="connsiteY5" fmla="*/ 267 h 12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47" h="126664">
                <a:moveTo>
                  <a:pt x="61931" y="267"/>
                </a:moveTo>
                <a:cubicBezTo>
                  <a:pt x="64312" y="-3172"/>
                  <a:pt x="29652" y="27255"/>
                  <a:pt x="20656" y="47892"/>
                </a:cubicBezTo>
                <a:cubicBezTo>
                  <a:pt x="11660" y="68530"/>
                  <a:pt x="11395" y="114567"/>
                  <a:pt x="7956" y="124092"/>
                </a:cubicBezTo>
                <a:cubicBezTo>
                  <a:pt x="4516" y="133617"/>
                  <a:pt x="283" y="114302"/>
                  <a:pt x="19" y="105042"/>
                </a:cubicBezTo>
                <a:cubicBezTo>
                  <a:pt x="-245" y="95782"/>
                  <a:pt x="2136" y="84404"/>
                  <a:pt x="6369" y="68529"/>
                </a:cubicBezTo>
                <a:cubicBezTo>
                  <a:pt x="10602" y="52654"/>
                  <a:pt x="59550" y="3706"/>
                  <a:pt x="61931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1159179-4B43-438A-A506-33C12C4C14A7}"/>
              </a:ext>
            </a:extLst>
          </p:cNvPr>
          <p:cNvSpPr/>
          <p:nvPr/>
        </p:nvSpPr>
        <p:spPr>
          <a:xfrm>
            <a:off x="4997353" y="1958488"/>
            <a:ext cx="184476" cy="56086"/>
          </a:xfrm>
          <a:custGeom>
            <a:avLst/>
            <a:gdLst>
              <a:gd name="connsiteX0" fmla="*/ 97 w 184476"/>
              <a:gd name="connsiteY0" fmla="*/ 13187 h 56086"/>
              <a:gd name="connsiteX1" fmla="*/ 114397 w 184476"/>
              <a:gd name="connsiteY1" fmla="*/ 2075 h 56086"/>
              <a:gd name="connsiteX2" fmla="*/ 176310 w 184476"/>
              <a:gd name="connsiteY2" fmla="*/ 33825 h 56086"/>
              <a:gd name="connsiteX3" fmla="*/ 179485 w 184476"/>
              <a:gd name="connsiteY3" fmla="*/ 56050 h 56086"/>
              <a:gd name="connsiteX4" fmla="*/ 184247 w 184476"/>
              <a:gd name="connsiteY4" fmla="*/ 38587 h 56086"/>
              <a:gd name="connsiteX5" fmla="*/ 171547 w 184476"/>
              <a:gd name="connsiteY5" fmla="*/ 21125 h 56086"/>
              <a:gd name="connsiteX6" fmla="*/ 135035 w 184476"/>
              <a:gd name="connsiteY6" fmla="*/ 487 h 56086"/>
              <a:gd name="connsiteX7" fmla="*/ 97 w 184476"/>
              <a:gd name="connsiteY7" fmla="*/ 13187 h 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476" h="56086">
                <a:moveTo>
                  <a:pt x="97" y="13187"/>
                </a:moveTo>
                <a:cubicBezTo>
                  <a:pt x="-3343" y="13452"/>
                  <a:pt x="85028" y="-1365"/>
                  <a:pt x="114397" y="2075"/>
                </a:cubicBezTo>
                <a:cubicBezTo>
                  <a:pt x="143766" y="5515"/>
                  <a:pt x="165462" y="24829"/>
                  <a:pt x="176310" y="33825"/>
                </a:cubicBezTo>
                <a:cubicBezTo>
                  <a:pt x="187158" y="42821"/>
                  <a:pt x="178162" y="55256"/>
                  <a:pt x="179485" y="56050"/>
                </a:cubicBezTo>
                <a:cubicBezTo>
                  <a:pt x="180808" y="56844"/>
                  <a:pt x="185570" y="44408"/>
                  <a:pt x="184247" y="38587"/>
                </a:cubicBezTo>
                <a:cubicBezTo>
                  <a:pt x="182924" y="32766"/>
                  <a:pt x="179749" y="27475"/>
                  <a:pt x="171547" y="21125"/>
                </a:cubicBezTo>
                <a:cubicBezTo>
                  <a:pt x="163345" y="14775"/>
                  <a:pt x="159112" y="3927"/>
                  <a:pt x="135035" y="487"/>
                </a:cubicBezTo>
                <a:cubicBezTo>
                  <a:pt x="110958" y="-2953"/>
                  <a:pt x="3537" y="12922"/>
                  <a:pt x="97" y="13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5DC0BF5-794F-41A3-B509-CC25DA818513}"/>
              </a:ext>
            </a:extLst>
          </p:cNvPr>
          <p:cNvSpPr/>
          <p:nvPr/>
        </p:nvSpPr>
        <p:spPr>
          <a:xfrm>
            <a:off x="4989714" y="1961146"/>
            <a:ext cx="150612" cy="120485"/>
          </a:xfrm>
          <a:custGeom>
            <a:avLst/>
            <a:gdLst>
              <a:gd name="connsiteX0" fmla="*/ 139499 w 150612"/>
              <a:gd name="connsiteY0" fmla="*/ 4179 h 120485"/>
              <a:gd name="connsiteX1" fmla="*/ 149024 w 150612"/>
              <a:gd name="connsiteY1" fmla="*/ 59742 h 120485"/>
              <a:gd name="connsiteX2" fmla="*/ 144261 w 150612"/>
              <a:gd name="connsiteY2" fmla="*/ 81967 h 120485"/>
              <a:gd name="connsiteX3" fmla="*/ 114099 w 150612"/>
              <a:gd name="connsiteY3" fmla="*/ 115304 h 120485"/>
              <a:gd name="connsiteX4" fmla="*/ 79174 w 150612"/>
              <a:gd name="connsiteY4" fmla="*/ 118479 h 120485"/>
              <a:gd name="connsiteX5" fmla="*/ 39486 w 150612"/>
              <a:gd name="connsiteY5" fmla="*/ 96254 h 120485"/>
              <a:gd name="connsiteX6" fmla="*/ 12499 w 150612"/>
              <a:gd name="connsiteY6" fmla="*/ 54979 h 120485"/>
              <a:gd name="connsiteX7" fmla="*/ 1386 w 150612"/>
              <a:gd name="connsiteY7" fmla="*/ 29579 h 120485"/>
              <a:gd name="connsiteX8" fmla="*/ 42661 w 150612"/>
              <a:gd name="connsiteY8" fmla="*/ 7354 h 120485"/>
              <a:gd name="connsiteX9" fmla="*/ 139499 w 150612"/>
              <a:gd name="connsiteY9" fmla="*/ 4179 h 12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612" h="120485">
                <a:moveTo>
                  <a:pt x="139499" y="4179"/>
                </a:moveTo>
                <a:cubicBezTo>
                  <a:pt x="157226" y="12910"/>
                  <a:pt x="148230" y="46777"/>
                  <a:pt x="149024" y="59742"/>
                </a:cubicBezTo>
                <a:cubicBezTo>
                  <a:pt x="149818" y="72707"/>
                  <a:pt x="150082" y="72707"/>
                  <a:pt x="144261" y="81967"/>
                </a:cubicBezTo>
                <a:cubicBezTo>
                  <a:pt x="138440" y="91227"/>
                  <a:pt x="124947" y="109219"/>
                  <a:pt x="114099" y="115304"/>
                </a:cubicBezTo>
                <a:cubicBezTo>
                  <a:pt x="103251" y="121389"/>
                  <a:pt x="91609" y="121654"/>
                  <a:pt x="79174" y="118479"/>
                </a:cubicBezTo>
                <a:cubicBezTo>
                  <a:pt x="66739" y="115304"/>
                  <a:pt x="50598" y="106837"/>
                  <a:pt x="39486" y="96254"/>
                </a:cubicBezTo>
                <a:cubicBezTo>
                  <a:pt x="28374" y="85671"/>
                  <a:pt x="18849" y="66091"/>
                  <a:pt x="12499" y="54979"/>
                </a:cubicBezTo>
                <a:cubicBezTo>
                  <a:pt x="6149" y="43867"/>
                  <a:pt x="-3641" y="37517"/>
                  <a:pt x="1386" y="29579"/>
                </a:cubicBezTo>
                <a:cubicBezTo>
                  <a:pt x="6413" y="21642"/>
                  <a:pt x="22024" y="12381"/>
                  <a:pt x="42661" y="7354"/>
                </a:cubicBezTo>
                <a:cubicBezTo>
                  <a:pt x="63298" y="2327"/>
                  <a:pt x="121772" y="-4552"/>
                  <a:pt x="139499" y="41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14388D9C-B037-4E8A-8B39-ECFE6FA20276}"/>
              </a:ext>
            </a:extLst>
          </p:cNvPr>
          <p:cNvSpPr/>
          <p:nvPr/>
        </p:nvSpPr>
        <p:spPr>
          <a:xfrm>
            <a:off x="5042401" y="1978848"/>
            <a:ext cx="72906" cy="81729"/>
          </a:xfrm>
          <a:custGeom>
            <a:avLst/>
            <a:gdLst>
              <a:gd name="connsiteX0" fmla="*/ 1087 w 72906"/>
              <a:gd name="connsiteY0" fmla="*/ 5527 h 81729"/>
              <a:gd name="connsiteX1" fmla="*/ 62999 w 72906"/>
              <a:gd name="connsiteY1" fmla="*/ 10290 h 81729"/>
              <a:gd name="connsiteX2" fmla="*/ 69349 w 72906"/>
              <a:gd name="connsiteY2" fmla="*/ 45215 h 81729"/>
              <a:gd name="connsiteX3" fmla="*/ 28074 w 72906"/>
              <a:gd name="connsiteY3" fmla="*/ 81727 h 81729"/>
              <a:gd name="connsiteX4" fmla="*/ 1087 w 72906"/>
              <a:gd name="connsiteY4" fmla="*/ 5527 h 8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06" h="81729">
                <a:moveTo>
                  <a:pt x="1087" y="5527"/>
                </a:moveTo>
                <a:cubicBezTo>
                  <a:pt x="6908" y="-6379"/>
                  <a:pt x="51622" y="3675"/>
                  <a:pt x="62999" y="10290"/>
                </a:cubicBezTo>
                <a:cubicBezTo>
                  <a:pt x="74376" y="16905"/>
                  <a:pt x="75170" y="33309"/>
                  <a:pt x="69349" y="45215"/>
                </a:cubicBezTo>
                <a:cubicBezTo>
                  <a:pt x="63528" y="57121"/>
                  <a:pt x="42097" y="81992"/>
                  <a:pt x="28074" y="81727"/>
                </a:cubicBezTo>
                <a:cubicBezTo>
                  <a:pt x="14051" y="81462"/>
                  <a:pt x="-4734" y="17433"/>
                  <a:pt x="1087" y="552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3E4800C9-7E1A-4B73-B9F6-A6159ED080A2}"/>
              </a:ext>
            </a:extLst>
          </p:cNvPr>
          <p:cNvSpPr/>
          <p:nvPr/>
        </p:nvSpPr>
        <p:spPr>
          <a:xfrm>
            <a:off x="4972043" y="1976437"/>
            <a:ext cx="25485" cy="109539"/>
          </a:xfrm>
          <a:custGeom>
            <a:avLst/>
            <a:gdLst>
              <a:gd name="connsiteX0" fmla="*/ 25407 w 25485"/>
              <a:gd name="connsiteY0" fmla="*/ 1 h 109539"/>
              <a:gd name="connsiteX1" fmla="*/ 7945 w 25485"/>
              <a:gd name="connsiteY1" fmla="*/ 66676 h 109539"/>
              <a:gd name="connsiteX2" fmla="*/ 7945 w 25485"/>
              <a:gd name="connsiteY2" fmla="*/ 109538 h 109539"/>
              <a:gd name="connsiteX3" fmla="*/ 7 w 25485"/>
              <a:gd name="connsiteY3" fmla="*/ 68263 h 109539"/>
              <a:gd name="connsiteX4" fmla="*/ 25407 w 25485"/>
              <a:gd name="connsiteY4" fmla="*/ 1 h 10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85" h="109539">
                <a:moveTo>
                  <a:pt x="25407" y="1"/>
                </a:moveTo>
                <a:cubicBezTo>
                  <a:pt x="26730" y="-263"/>
                  <a:pt x="10855" y="48420"/>
                  <a:pt x="7945" y="66676"/>
                </a:cubicBezTo>
                <a:cubicBezTo>
                  <a:pt x="5035" y="84932"/>
                  <a:pt x="9268" y="109274"/>
                  <a:pt x="7945" y="109538"/>
                </a:cubicBezTo>
                <a:cubicBezTo>
                  <a:pt x="6622" y="109802"/>
                  <a:pt x="-257" y="80698"/>
                  <a:pt x="7" y="68263"/>
                </a:cubicBezTo>
                <a:cubicBezTo>
                  <a:pt x="271" y="55828"/>
                  <a:pt x="24084" y="265"/>
                  <a:pt x="2540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AAFD0222-3BE0-4744-8E04-5BBCC4644ADD}"/>
              </a:ext>
            </a:extLst>
          </p:cNvPr>
          <p:cNvSpPr/>
          <p:nvPr/>
        </p:nvSpPr>
        <p:spPr>
          <a:xfrm>
            <a:off x="4871732" y="2047868"/>
            <a:ext cx="360994" cy="81403"/>
          </a:xfrm>
          <a:custGeom>
            <a:avLst/>
            <a:gdLst>
              <a:gd name="connsiteX0" fmla="*/ 306 w 360994"/>
              <a:gd name="connsiteY0" fmla="*/ 44457 h 81403"/>
              <a:gd name="connsiteX1" fmla="*/ 116193 w 360994"/>
              <a:gd name="connsiteY1" fmla="*/ 60332 h 81403"/>
              <a:gd name="connsiteX2" fmla="*/ 214618 w 360994"/>
              <a:gd name="connsiteY2" fmla="*/ 80970 h 81403"/>
              <a:gd name="connsiteX3" fmla="*/ 311456 w 360994"/>
              <a:gd name="connsiteY3" fmla="*/ 39695 h 81403"/>
              <a:gd name="connsiteX4" fmla="*/ 360668 w 360994"/>
              <a:gd name="connsiteY4" fmla="*/ 7 h 81403"/>
              <a:gd name="connsiteX5" fmla="*/ 289231 w 360994"/>
              <a:gd name="connsiteY5" fmla="*/ 36520 h 81403"/>
              <a:gd name="connsiteX6" fmla="*/ 197156 w 360994"/>
              <a:gd name="connsiteY6" fmla="*/ 65095 h 81403"/>
              <a:gd name="connsiteX7" fmla="*/ 152706 w 360994"/>
              <a:gd name="connsiteY7" fmla="*/ 66682 h 81403"/>
              <a:gd name="connsiteX8" fmla="*/ 306 w 360994"/>
              <a:gd name="connsiteY8" fmla="*/ 44457 h 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994" h="81403">
                <a:moveTo>
                  <a:pt x="306" y="44457"/>
                </a:moveTo>
                <a:cubicBezTo>
                  <a:pt x="-5780" y="43399"/>
                  <a:pt x="80474" y="54247"/>
                  <a:pt x="116193" y="60332"/>
                </a:cubicBezTo>
                <a:cubicBezTo>
                  <a:pt x="151912" y="66418"/>
                  <a:pt x="182074" y="84410"/>
                  <a:pt x="214618" y="80970"/>
                </a:cubicBezTo>
                <a:cubicBezTo>
                  <a:pt x="247162" y="77531"/>
                  <a:pt x="287114" y="53189"/>
                  <a:pt x="311456" y="39695"/>
                </a:cubicBezTo>
                <a:cubicBezTo>
                  <a:pt x="335798" y="26201"/>
                  <a:pt x="364372" y="536"/>
                  <a:pt x="360668" y="7"/>
                </a:cubicBezTo>
                <a:cubicBezTo>
                  <a:pt x="356964" y="-522"/>
                  <a:pt x="316483" y="25672"/>
                  <a:pt x="289231" y="36520"/>
                </a:cubicBezTo>
                <a:cubicBezTo>
                  <a:pt x="261979" y="47368"/>
                  <a:pt x="219910" y="60068"/>
                  <a:pt x="197156" y="65095"/>
                </a:cubicBezTo>
                <a:cubicBezTo>
                  <a:pt x="174402" y="70122"/>
                  <a:pt x="184191" y="70122"/>
                  <a:pt x="152706" y="66682"/>
                </a:cubicBezTo>
                <a:cubicBezTo>
                  <a:pt x="121221" y="63242"/>
                  <a:pt x="6392" y="45515"/>
                  <a:pt x="306" y="44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CF2466CA-9E14-4214-9788-F61F3C85FA2E}"/>
              </a:ext>
            </a:extLst>
          </p:cNvPr>
          <p:cNvSpPr/>
          <p:nvPr/>
        </p:nvSpPr>
        <p:spPr>
          <a:xfrm>
            <a:off x="4891064" y="2052585"/>
            <a:ext cx="93828" cy="22361"/>
          </a:xfrm>
          <a:custGeom>
            <a:avLst/>
            <a:gdLst>
              <a:gd name="connsiteX0" fmla="*/ 24 w 93828"/>
              <a:gd name="connsiteY0" fmla="*/ 22278 h 22361"/>
              <a:gd name="connsiteX1" fmla="*/ 71461 w 93828"/>
              <a:gd name="connsiteY1" fmla="*/ 14340 h 22361"/>
              <a:gd name="connsiteX2" fmla="*/ 93686 w 93828"/>
              <a:gd name="connsiteY2" fmla="*/ 53 h 22361"/>
              <a:gd name="connsiteX3" fmla="*/ 63524 w 93828"/>
              <a:gd name="connsiteY3" fmla="*/ 9578 h 22361"/>
              <a:gd name="connsiteX4" fmla="*/ 24 w 93828"/>
              <a:gd name="connsiteY4" fmla="*/ 22278 h 2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28" h="22361">
                <a:moveTo>
                  <a:pt x="24" y="22278"/>
                </a:moveTo>
                <a:cubicBezTo>
                  <a:pt x="1347" y="23072"/>
                  <a:pt x="55851" y="18044"/>
                  <a:pt x="71461" y="14340"/>
                </a:cubicBezTo>
                <a:cubicBezTo>
                  <a:pt x="87071" y="10636"/>
                  <a:pt x="95009" y="847"/>
                  <a:pt x="93686" y="53"/>
                </a:cubicBezTo>
                <a:cubicBezTo>
                  <a:pt x="92363" y="-741"/>
                  <a:pt x="76224" y="7461"/>
                  <a:pt x="63524" y="9578"/>
                </a:cubicBezTo>
                <a:cubicBezTo>
                  <a:pt x="50824" y="11695"/>
                  <a:pt x="-1299" y="21484"/>
                  <a:pt x="24" y="22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D7C4280-3955-4529-B9D6-75E0E06CE1C5}"/>
              </a:ext>
            </a:extLst>
          </p:cNvPr>
          <p:cNvSpPr/>
          <p:nvPr/>
        </p:nvSpPr>
        <p:spPr>
          <a:xfrm>
            <a:off x="4898803" y="2019005"/>
            <a:ext cx="321344" cy="78194"/>
          </a:xfrm>
          <a:custGeom>
            <a:avLst/>
            <a:gdLst>
              <a:gd name="connsiteX0" fmla="*/ 222 w 321344"/>
              <a:gd name="connsiteY0" fmla="*/ 63795 h 78194"/>
              <a:gd name="connsiteX1" fmla="*/ 93885 w 321344"/>
              <a:gd name="connsiteY1" fmla="*/ 66970 h 78194"/>
              <a:gd name="connsiteX2" fmla="*/ 152622 w 321344"/>
              <a:gd name="connsiteY2" fmla="*/ 74908 h 78194"/>
              <a:gd name="connsiteX3" fmla="*/ 238347 w 321344"/>
              <a:gd name="connsiteY3" fmla="*/ 55858 h 78194"/>
              <a:gd name="connsiteX4" fmla="*/ 290735 w 321344"/>
              <a:gd name="connsiteY4" fmla="*/ 33633 h 78194"/>
              <a:gd name="connsiteX5" fmla="*/ 320897 w 321344"/>
              <a:gd name="connsiteY5" fmla="*/ 295 h 78194"/>
              <a:gd name="connsiteX6" fmla="*/ 268510 w 321344"/>
              <a:gd name="connsiteY6" fmla="*/ 54270 h 78194"/>
              <a:gd name="connsiteX7" fmla="*/ 214535 w 321344"/>
              <a:gd name="connsiteY7" fmla="*/ 73320 h 78194"/>
              <a:gd name="connsiteX8" fmla="*/ 122460 w 321344"/>
              <a:gd name="connsiteY8" fmla="*/ 78083 h 78194"/>
              <a:gd name="connsiteX9" fmla="*/ 222 w 321344"/>
              <a:gd name="connsiteY9" fmla="*/ 63795 h 7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344" h="78194">
                <a:moveTo>
                  <a:pt x="222" y="63795"/>
                </a:moveTo>
                <a:cubicBezTo>
                  <a:pt x="-4540" y="61943"/>
                  <a:pt x="68485" y="65118"/>
                  <a:pt x="93885" y="66970"/>
                </a:cubicBezTo>
                <a:cubicBezTo>
                  <a:pt x="119285" y="68822"/>
                  <a:pt x="128545" y="76760"/>
                  <a:pt x="152622" y="74908"/>
                </a:cubicBezTo>
                <a:cubicBezTo>
                  <a:pt x="176699" y="73056"/>
                  <a:pt x="215328" y="62737"/>
                  <a:pt x="238347" y="55858"/>
                </a:cubicBezTo>
                <a:cubicBezTo>
                  <a:pt x="261366" y="48979"/>
                  <a:pt x="276977" y="42893"/>
                  <a:pt x="290735" y="33633"/>
                </a:cubicBezTo>
                <a:cubicBezTo>
                  <a:pt x="304493" y="24372"/>
                  <a:pt x="324601" y="-3144"/>
                  <a:pt x="320897" y="295"/>
                </a:cubicBezTo>
                <a:cubicBezTo>
                  <a:pt x="317193" y="3734"/>
                  <a:pt x="286237" y="42099"/>
                  <a:pt x="268510" y="54270"/>
                </a:cubicBezTo>
                <a:cubicBezTo>
                  <a:pt x="250783" y="66441"/>
                  <a:pt x="238877" y="69351"/>
                  <a:pt x="214535" y="73320"/>
                </a:cubicBezTo>
                <a:cubicBezTo>
                  <a:pt x="190193" y="77289"/>
                  <a:pt x="158443" y="78612"/>
                  <a:pt x="122460" y="78083"/>
                </a:cubicBezTo>
                <a:cubicBezTo>
                  <a:pt x="86477" y="77554"/>
                  <a:pt x="4984" y="65647"/>
                  <a:pt x="222" y="63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4EB7A54-59AD-457D-8BD9-C51C74186231}"/>
              </a:ext>
            </a:extLst>
          </p:cNvPr>
          <p:cNvSpPr/>
          <p:nvPr/>
        </p:nvSpPr>
        <p:spPr>
          <a:xfrm>
            <a:off x="4110037" y="1819127"/>
            <a:ext cx="224966" cy="43783"/>
          </a:xfrm>
          <a:custGeom>
            <a:avLst/>
            <a:gdLst>
              <a:gd name="connsiteX0" fmla="*/ 1 w 224966"/>
              <a:gd name="connsiteY0" fmla="*/ 38248 h 43783"/>
              <a:gd name="connsiteX1" fmla="*/ 74613 w 224966"/>
              <a:gd name="connsiteY1" fmla="*/ 1736 h 43783"/>
              <a:gd name="connsiteX2" fmla="*/ 153988 w 224966"/>
              <a:gd name="connsiteY2" fmla="*/ 9673 h 43783"/>
              <a:gd name="connsiteX3" fmla="*/ 223838 w 224966"/>
              <a:gd name="connsiteY3" fmla="*/ 43011 h 43783"/>
              <a:gd name="connsiteX4" fmla="*/ 193676 w 224966"/>
              <a:gd name="connsiteY4" fmla="*/ 31898 h 43783"/>
              <a:gd name="connsiteX5" fmla="*/ 147638 w 224966"/>
              <a:gd name="connsiteY5" fmla="*/ 17611 h 43783"/>
              <a:gd name="connsiteX6" fmla="*/ 73026 w 224966"/>
              <a:gd name="connsiteY6" fmla="*/ 16023 h 43783"/>
              <a:gd name="connsiteX7" fmla="*/ 1 w 224966"/>
              <a:gd name="connsiteY7" fmla="*/ 38248 h 4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966" h="43783">
                <a:moveTo>
                  <a:pt x="1" y="38248"/>
                </a:moveTo>
                <a:cubicBezTo>
                  <a:pt x="265" y="35867"/>
                  <a:pt x="48949" y="6498"/>
                  <a:pt x="74613" y="1736"/>
                </a:cubicBezTo>
                <a:cubicBezTo>
                  <a:pt x="100277" y="-3026"/>
                  <a:pt x="129117" y="2794"/>
                  <a:pt x="153988" y="9673"/>
                </a:cubicBezTo>
                <a:cubicBezTo>
                  <a:pt x="178859" y="16552"/>
                  <a:pt x="217223" y="39307"/>
                  <a:pt x="223838" y="43011"/>
                </a:cubicBezTo>
                <a:cubicBezTo>
                  <a:pt x="230453" y="46715"/>
                  <a:pt x="206376" y="36131"/>
                  <a:pt x="193676" y="31898"/>
                </a:cubicBezTo>
                <a:cubicBezTo>
                  <a:pt x="180976" y="27665"/>
                  <a:pt x="167746" y="20257"/>
                  <a:pt x="147638" y="17611"/>
                </a:cubicBezTo>
                <a:cubicBezTo>
                  <a:pt x="127530" y="14965"/>
                  <a:pt x="97103" y="12319"/>
                  <a:pt x="73026" y="16023"/>
                </a:cubicBezTo>
                <a:cubicBezTo>
                  <a:pt x="48949" y="19727"/>
                  <a:pt x="-263" y="40629"/>
                  <a:pt x="1" y="38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3A2F572-62F7-49A5-A99D-C6F7B01F5423}"/>
              </a:ext>
            </a:extLst>
          </p:cNvPr>
          <p:cNvSpPr/>
          <p:nvPr/>
        </p:nvSpPr>
        <p:spPr>
          <a:xfrm>
            <a:off x="4324452" y="1855550"/>
            <a:ext cx="242441" cy="88251"/>
          </a:xfrm>
          <a:custGeom>
            <a:avLst/>
            <a:gdLst>
              <a:gd name="connsiteX0" fmla="*/ 1486 w 242441"/>
              <a:gd name="connsiteY0" fmla="*/ 238 h 88251"/>
              <a:gd name="connsiteX1" fmla="*/ 176111 w 242441"/>
              <a:gd name="connsiteY1" fmla="*/ 71675 h 88251"/>
              <a:gd name="connsiteX2" fmla="*/ 241198 w 242441"/>
              <a:gd name="connsiteY2" fmla="*/ 85963 h 88251"/>
              <a:gd name="connsiteX3" fmla="*/ 209448 w 242441"/>
              <a:gd name="connsiteY3" fmla="*/ 84375 h 88251"/>
              <a:gd name="connsiteX4" fmla="*/ 98323 w 242441"/>
              <a:gd name="connsiteY4" fmla="*/ 49450 h 88251"/>
              <a:gd name="connsiteX5" fmla="*/ 1486 w 242441"/>
              <a:gd name="connsiteY5" fmla="*/ 238 h 8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441" h="88251">
                <a:moveTo>
                  <a:pt x="1486" y="238"/>
                </a:moveTo>
                <a:cubicBezTo>
                  <a:pt x="14451" y="3942"/>
                  <a:pt x="136159" y="57388"/>
                  <a:pt x="176111" y="71675"/>
                </a:cubicBezTo>
                <a:cubicBezTo>
                  <a:pt x="216063" y="85962"/>
                  <a:pt x="235642" y="83846"/>
                  <a:pt x="241198" y="85963"/>
                </a:cubicBezTo>
                <a:cubicBezTo>
                  <a:pt x="246754" y="88080"/>
                  <a:pt x="233260" y="90460"/>
                  <a:pt x="209448" y="84375"/>
                </a:cubicBezTo>
                <a:cubicBezTo>
                  <a:pt x="185636" y="78290"/>
                  <a:pt x="132983" y="61885"/>
                  <a:pt x="98323" y="49450"/>
                </a:cubicBezTo>
                <a:cubicBezTo>
                  <a:pt x="63663" y="37015"/>
                  <a:pt x="-11479" y="-3466"/>
                  <a:pt x="1486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F3033E62-E91D-4053-84DE-CAFE30454DEA}"/>
              </a:ext>
            </a:extLst>
          </p:cNvPr>
          <p:cNvSpPr/>
          <p:nvPr/>
        </p:nvSpPr>
        <p:spPr>
          <a:xfrm>
            <a:off x="4117967" y="1871827"/>
            <a:ext cx="133847" cy="24499"/>
          </a:xfrm>
          <a:custGeom>
            <a:avLst/>
            <a:gdLst>
              <a:gd name="connsiteX0" fmla="*/ 8 w 133847"/>
              <a:gd name="connsiteY0" fmla="*/ 18886 h 24499"/>
              <a:gd name="connsiteX1" fmla="*/ 77796 w 133847"/>
              <a:gd name="connsiteY1" fmla="*/ 23648 h 24499"/>
              <a:gd name="connsiteX2" fmla="*/ 133358 w 133847"/>
              <a:gd name="connsiteY2" fmla="*/ 1423 h 24499"/>
              <a:gd name="connsiteX3" fmla="*/ 103196 w 133847"/>
              <a:gd name="connsiteY3" fmla="*/ 3011 h 24499"/>
              <a:gd name="connsiteX4" fmla="*/ 73033 w 133847"/>
              <a:gd name="connsiteY4" fmla="*/ 9361 h 24499"/>
              <a:gd name="connsiteX5" fmla="*/ 8 w 133847"/>
              <a:gd name="connsiteY5" fmla="*/ 18886 h 24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47" h="24499">
                <a:moveTo>
                  <a:pt x="8" y="18886"/>
                </a:moveTo>
                <a:cubicBezTo>
                  <a:pt x="802" y="21267"/>
                  <a:pt x="55571" y="26558"/>
                  <a:pt x="77796" y="23648"/>
                </a:cubicBezTo>
                <a:cubicBezTo>
                  <a:pt x="100021" y="20738"/>
                  <a:pt x="129125" y="4862"/>
                  <a:pt x="133358" y="1423"/>
                </a:cubicBezTo>
                <a:cubicBezTo>
                  <a:pt x="137591" y="-2016"/>
                  <a:pt x="113250" y="1688"/>
                  <a:pt x="103196" y="3011"/>
                </a:cubicBezTo>
                <a:cubicBezTo>
                  <a:pt x="93142" y="4334"/>
                  <a:pt x="88908" y="8567"/>
                  <a:pt x="73033" y="9361"/>
                </a:cubicBezTo>
                <a:cubicBezTo>
                  <a:pt x="57158" y="10155"/>
                  <a:pt x="-786" y="16505"/>
                  <a:pt x="8" y="18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584F1D9-381D-4E03-BB4A-CCA63CD413B6}"/>
              </a:ext>
            </a:extLst>
          </p:cNvPr>
          <p:cNvSpPr/>
          <p:nvPr/>
        </p:nvSpPr>
        <p:spPr>
          <a:xfrm>
            <a:off x="4227513" y="1916506"/>
            <a:ext cx="344541" cy="61591"/>
          </a:xfrm>
          <a:custGeom>
            <a:avLst/>
            <a:gdLst>
              <a:gd name="connsiteX0" fmla="*/ 0 w 344541"/>
              <a:gd name="connsiteY0" fmla="*/ 2782 h 61591"/>
              <a:gd name="connsiteX1" fmla="*/ 131762 w 344541"/>
              <a:gd name="connsiteY1" fmla="*/ 15482 h 61591"/>
              <a:gd name="connsiteX2" fmla="*/ 255587 w 344541"/>
              <a:gd name="connsiteY2" fmla="*/ 48819 h 61591"/>
              <a:gd name="connsiteX3" fmla="*/ 344487 w 344541"/>
              <a:gd name="connsiteY3" fmla="*/ 61519 h 61591"/>
              <a:gd name="connsiteX4" fmla="*/ 269875 w 344541"/>
              <a:gd name="connsiteY4" fmla="*/ 44057 h 61591"/>
              <a:gd name="connsiteX5" fmla="*/ 168275 w 344541"/>
              <a:gd name="connsiteY5" fmla="*/ 18657 h 61591"/>
              <a:gd name="connsiteX6" fmla="*/ 131762 w 344541"/>
              <a:gd name="connsiteY6" fmla="*/ 2782 h 61591"/>
              <a:gd name="connsiteX7" fmla="*/ 0 w 344541"/>
              <a:gd name="connsiteY7" fmla="*/ 2782 h 6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541" h="61591">
                <a:moveTo>
                  <a:pt x="0" y="2782"/>
                </a:moveTo>
                <a:cubicBezTo>
                  <a:pt x="0" y="4899"/>
                  <a:pt x="89164" y="7809"/>
                  <a:pt x="131762" y="15482"/>
                </a:cubicBezTo>
                <a:cubicBezTo>
                  <a:pt x="174360" y="23155"/>
                  <a:pt x="220133" y="41146"/>
                  <a:pt x="255587" y="48819"/>
                </a:cubicBezTo>
                <a:cubicBezTo>
                  <a:pt x="291041" y="56492"/>
                  <a:pt x="342106" y="62313"/>
                  <a:pt x="344487" y="61519"/>
                </a:cubicBezTo>
                <a:cubicBezTo>
                  <a:pt x="346868" y="60725"/>
                  <a:pt x="269875" y="44057"/>
                  <a:pt x="269875" y="44057"/>
                </a:cubicBezTo>
                <a:cubicBezTo>
                  <a:pt x="240506" y="36913"/>
                  <a:pt x="191294" y="25536"/>
                  <a:pt x="168275" y="18657"/>
                </a:cubicBezTo>
                <a:cubicBezTo>
                  <a:pt x="145256" y="11778"/>
                  <a:pt x="157427" y="7809"/>
                  <a:pt x="131762" y="2782"/>
                </a:cubicBezTo>
                <a:cubicBezTo>
                  <a:pt x="106097" y="-2245"/>
                  <a:pt x="0" y="665"/>
                  <a:pt x="0" y="2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2469E174-DE39-4C14-8986-34F7B2648E58}"/>
              </a:ext>
            </a:extLst>
          </p:cNvPr>
          <p:cNvSpPr/>
          <p:nvPr/>
        </p:nvSpPr>
        <p:spPr>
          <a:xfrm>
            <a:off x="4168579" y="1960346"/>
            <a:ext cx="393225" cy="138050"/>
          </a:xfrm>
          <a:custGeom>
            <a:avLst/>
            <a:gdLst>
              <a:gd name="connsiteX0" fmla="*/ 196 w 393225"/>
              <a:gd name="connsiteY0" fmla="*/ 73242 h 138050"/>
              <a:gd name="connsiteX1" fmla="*/ 62109 w 393225"/>
              <a:gd name="connsiteY1" fmla="*/ 6567 h 138050"/>
              <a:gd name="connsiteX2" fmla="*/ 174821 w 393225"/>
              <a:gd name="connsiteY2" fmla="*/ 4979 h 138050"/>
              <a:gd name="connsiteX3" fmla="*/ 311346 w 393225"/>
              <a:gd name="connsiteY3" fmla="*/ 28792 h 138050"/>
              <a:gd name="connsiteX4" fmla="*/ 336746 w 393225"/>
              <a:gd name="connsiteY4" fmla="*/ 55779 h 138050"/>
              <a:gd name="connsiteX5" fmla="*/ 392309 w 393225"/>
              <a:gd name="connsiteY5" fmla="*/ 133567 h 138050"/>
              <a:gd name="connsiteX6" fmla="*/ 366909 w 393225"/>
              <a:gd name="connsiteY6" fmla="*/ 119279 h 138050"/>
              <a:gd name="connsiteX7" fmla="*/ 309759 w 393225"/>
              <a:gd name="connsiteY7" fmla="*/ 41492 h 138050"/>
              <a:gd name="connsiteX8" fmla="*/ 176409 w 393225"/>
              <a:gd name="connsiteY8" fmla="*/ 19267 h 138050"/>
              <a:gd name="connsiteX9" fmla="*/ 81159 w 393225"/>
              <a:gd name="connsiteY9" fmla="*/ 9742 h 138050"/>
              <a:gd name="connsiteX10" fmla="*/ 196 w 393225"/>
              <a:gd name="connsiteY10" fmla="*/ 73242 h 13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3225" h="138050">
                <a:moveTo>
                  <a:pt x="196" y="73242"/>
                </a:moveTo>
                <a:cubicBezTo>
                  <a:pt x="-2979" y="72713"/>
                  <a:pt x="33005" y="17944"/>
                  <a:pt x="62109" y="6567"/>
                </a:cubicBezTo>
                <a:cubicBezTo>
                  <a:pt x="91213" y="-4810"/>
                  <a:pt x="133282" y="1275"/>
                  <a:pt x="174821" y="4979"/>
                </a:cubicBezTo>
                <a:cubicBezTo>
                  <a:pt x="216360" y="8683"/>
                  <a:pt x="284358" y="20325"/>
                  <a:pt x="311346" y="28792"/>
                </a:cubicBezTo>
                <a:cubicBezTo>
                  <a:pt x="338334" y="37259"/>
                  <a:pt x="323252" y="38317"/>
                  <a:pt x="336746" y="55779"/>
                </a:cubicBezTo>
                <a:cubicBezTo>
                  <a:pt x="350240" y="73241"/>
                  <a:pt x="387282" y="122984"/>
                  <a:pt x="392309" y="133567"/>
                </a:cubicBezTo>
                <a:cubicBezTo>
                  <a:pt x="397336" y="144150"/>
                  <a:pt x="380667" y="134625"/>
                  <a:pt x="366909" y="119279"/>
                </a:cubicBezTo>
                <a:cubicBezTo>
                  <a:pt x="353151" y="103933"/>
                  <a:pt x="341509" y="58161"/>
                  <a:pt x="309759" y="41492"/>
                </a:cubicBezTo>
                <a:cubicBezTo>
                  <a:pt x="278009" y="24823"/>
                  <a:pt x="214509" y="24559"/>
                  <a:pt x="176409" y="19267"/>
                </a:cubicBezTo>
                <a:cubicBezTo>
                  <a:pt x="138309" y="13975"/>
                  <a:pt x="108676" y="2598"/>
                  <a:pt x="81159" y="9742"/>
                </a:cubicBezTo>
                <a:cubicBezTo>
                  <a:pt x="53642" y="16886"/>
                  <a:pt x="3371" y="73771"/>
                  <a:pt x="196" y="73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1F9BC110-54AF-4F6D-81BB-8FED8BF85152}"/>
              </a:ext>
            </a:extLst>
          </p:cNvPr>
          <p:cNvSpPr/>
          <p:nvPr/>
        </p:nvSpPr>
        <p:spPr>
          <a:xfrm>
            <a:off x="4174843" y="1974819"/>
            <a:ext cx="165404" cy="105814"/>
          </a:xfrm>
          <a:custGeom>
            <a:avLst/>
            <a:gdLst>
              <a:gd name="connsiteX0" fmla="*/ 165382 w 165404"/>
              <a:gd name="connsiteY0" fmla="*/ 31 h 105814"/>
              <a:gd name="connsiteX1" fmla="*/ 100295 w 165404"/>
              <a:gd name="connsiteY1" fmla="*/ 39719 h 105814"/>
              <a:gd name="connsiteX2" fmla="*/ 105057 w 165404"/>
              <a:gd name="connsiteY2" fmla="*/ 104806 h 105814"/>
              <a:gd name="connsiteX3" fmla="*/ 81245 w 165404"/>
              <a:gd name="connsiteY3" fmla="*/ 77819 h 105814"/>
              <a:gd name="connsiteX4" fmla="*/ 282 w 165404"/>
              <a:gd name="connsiteY4" fmla="*/ 57181 h 105814"/>
              <a:gd name="connsiteX5" fmla="*/ 55845 w 165404"/>
              <a:gd name="connsiteY5" fmla="*/ 58769 h 105814"/>
              <a:gd name="connsiteX6" fmla="*/ 92357 w 165404"/>
              <a:gd name="connsiteY6" fmla="*/ 68294 h 105814"/>
              <a:gd name="connsiteX7" fmla="*/ 92357 w 165404"/>
              <a:gd name="connsiteY7" fmla="*/ 55594 h 105814"/>
              <a:gd name="connsiteX8" fmla="*/ 92357 w 165404"/>
              <a:gd name="connsiteY8" fmla="*/ 33369 h 105814"/>
              <a:gd name="connsiteX9" fmla="*/ 165382 w 165404"/>
              <a:gd name="connsiteY9" fmla="*/ 31 h 10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404" h="105814">
                <a:moveTo>
                  <a:pt x="165382" y="31"/>
                </a:moveTo>
                <a:cubicBezTo>
                  <a:pt x="166705" y="1089"/>
                  <a:pt x="110349" y="22257"/>
                  <a:pt x="100295" y="39719"/>
                </a:cubicBezTo>
                <a:cubicBezTo>
                  <a:pt x="90241" y="57181"/>
                  <a:pt x="108232" y="98456"/>
                  <a:pt x="105057" y="104806"/>
                </a:cubicBezTo>
                <a:cubicBezTo>
                  <a:pt x="101882" y="111156"/>
                  <a:pt x="98707" y="85756"/>
                  <a:pt x="81245" y="77819"/>
                </a:cubicBezTo>
                <a:cubicBezTo>
                  <a:pt x="63783" y="69882"/>
                  <a:pt x="4515" y="60356"/>
                  <a:pt x="282" y="57181"/>
                </a:cubicBezTo>
                <a:cubicBezTo>
                  <a:pt x="-3951" y="54006"/>
                  <a:pt x="40499" y="56917"/>
                  <a:pt x="55845" y="58769"/>
                </a:cubicBezTo>
                <a:cubicBezTo>
                  <a:pt x="71191" y="60621"/>
                  <a:pt x="86272" y="68823"/>
                  <a:pt x="92357" y="68294"/>
                </a:cubicBezTo>
                <a:cubicBezTo>
                  <a:pt x="98442" y="67765"/>
                  <a:pt x="92357" y="55594"/>
                  <a:pt x="92357" y="55594"/>
                </a:cubicBezTo>
                <a:cubicBezTo>
                  <a:pt x="92357" y="49773"/>
                  <a:pt x="86007" y="41571"/>
                  <a:pt x="92357" y="33369"/>
                </a:cubicBezTo>
                <a:cubicBezTo>
                  <a:pt x="98707" y="25167"/>
                  <a:pt x="164059" y="-1027"/>
                  <a:pt x="16538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D7E82F48-014A-44A9-8080-95D6EA6ACB63}"/>
              </a:ext>
            </a:extLst>
          </p:cNvPr>
          <p:cNvSpPr/>
          <p:nvPr/>
        </p:nvSpPr>
        <p:spPr>
          <a:xfrm>
            <a:off x="4375144" y="1984327"/>
            <a:ext cx="192101" cy="113139"/>
          </a:xfrm>
          <a:custGeom>
            <a:avLst/>
            <a:gdLst>
              <a:gd name="connsiteX0" fmla="*/ 6 w 192101"/>
              <a:gd name="connsiteY0" fmla="*/ 48 h 113139"/>
              <a:gd name="connsiteX1" fmla="*/ 98431 w 192101"/>
              <a:gd name="connsiteY1" fmla="*/ 57198 h 113139"/>
              <a:gd name="connsiteX2" fmla="*/ 115894 w 192101"/>
              <a:gd name="connsiteY2" fmla="*/ 93711 h 113139"/>
              <a:gd name="connsiteX3" fmla="*/ 90494 w 192101"/>
              <a:gd name="connsiteY3" fmla="*/ 112761 h 113139"/>
              <a:gd name="connsiteX4" fmla="*/ 117481 w 192101"/>
              <a:gd name="connsiteY4" fmla="*/ 106411 h 113139"/>
              <a:gd name="connsiteX5" fmla="*/ 192094 w 192101"/>
              <a:gd name="connsiteY5" fmla="*/ 106411 h 113139"/>
              <a:gd name="connsiteX6" fmla="*/ 122244 w 192101"/>
              <a:gd name="connsiteY6" fmla="*/ 100061 h 113139"/>
              <a:gd name="connsiteX7" fmla="*/ 125419 w 192101"/>
              <a:gd name="connsiteY7" fmla="*/ 71486 h 113139"/>
              <a:gd name="connsiteX8" fmla="*/ 93669 w 192101"/>
              <a:gd name="connsiteY8" fmla="*/ 47673 h 113139"/>
              <a:gd name="connsiteX9" fmla="*/ 6 w 192101"/>
              <a:gd name="connsiteY9" fmla="*/ 48 h 11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101" h="113139">
                <a:moveTo>
                  <a:pt x="6" y="48"/>
                </a:moveTo>
                <a:cubicBezTo>
                  <a:pt x="800" y="1636"/>
                  <a:pt x="79116" y="41588"/>
                  <a:pt x="98431" y="57198"/>
                </a:cubicBezTo>
                <a:cubicBezTo>
                  <a:pt x="117746" y="72808"/>
                  <a:pt x="117217" y="84451"/>
                  <a:pt x="115894" y="93711"/>
                </a:cubicBezTo>
                <a:cubicBezTo>
                  <a:pt x="114571" y="102971"/>
                  <a:pt x="90230" y="110644"/>
                  <a:pt x="90494" y="112761"/>
                </a:cubicBezTo>
                <a:cubicBezTo>
                  <a:pt x="90758" y="114878"/>
                  <a:pt x="100548" y="107469"/>
                  <a:pt x="117481" y="106411"/>
                </a:cubicBezTo>
                <a:cubicBezTo>
                  <a:pt x="134414" y="105353"/>
                  <a:pt x="191300" y="107469"/>
                  <a:pt x="192094" y="106411"/>
                </a:cubicBezTo>
                <a:cubicBezTo>
                  <a:pt x="192888" y="105353"/>
                  <a:pt x="133356" y="105882"/>
                  <a:pt x="122244" y="100061"/>
                </a:cubicBezTo>
                <a:cubicBezTo>
                  <a:pt x="111132" y="94240"/>
                  <a:pt x="130181" y="80217"/>
                  <a:pt x="125419" y="71486"/>
                </a:cubicBezTo>
                <a:cubicBezTo>
                  <a:pt x="120657" y="62755"/>
                  <a:pt x="112719" y="59050"/>
                  <a:pt x="93669" y="47673"/>
                </a:cubicBezTo>
                <a:cubicBezTo>
                  <a:pt x="74619" y="36296"/>
                  <a:pt x="-788" y="-1540"/>
                  <a:pt x="6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12C2BD84-319B-443E-82A9-EF911542B8BA}"/>
              </a:ext>
            </a:extLst>
          </p:cNvPr>
          <p:cNvSpPr/>
          <p:nvPr/>
        </p:nvSpPr>
        <p:spPr>
          <a:xfrm>
            <a:off x="4216398" y="2036705"/>
            <a:ext cx="281480" cy="87977"/>
          </a:xfrm>
          <a:custGeom>
            <a:avLst/>
            <a:gdLst>
              <a:gd name="connsiteX0" fmla="*/ 2 w 281480"/>
              <a:gd name="connsiteY0" fmla="*/ 58 h 87977"/>
              <a:gd name="connsiteX1" fmla="*/ 38102 w 281480"/>
              <a:gd name="connsiteY1" fmla="*/ 54033 h 87977"/>
              <a:gd name="connsiteX2" fmla="*/ 117477 w 281480"/>
              <a:gd name="connsiteY2" fmla="*/ 77845 h 87977"/>
              <a:gd name="connsiteX3" fmla="*/ 190502 w 281480"/>
              <a:gd name="connsiteY3" fmla="*/ 79433 h 87977"/>
              <a:gd name="connsiteX4" fmla="*/ 242890 w 281480"/>
              <a:gd name="connsiteY4" fmla="*/ 74670 h 87977"/>
              <a:gd name="connsiteX5" fmla="*/ 280990 w 281480"/>
              <a:gd name="connsiteY5" fmla="*/ 55620 h 87977"/>
              <a:gd name="connsiteX6" fmla="*/ 215902 w 281480"/>
              <a:gd name="connsiteY6" fmla="*/ 79433 h 87977"/>
              <a:gd name="connsiteX7" fmla="*/ 90490 w 281480"/>
              <a:gd name="connsiteY7" fmla="*/ 87370 h 87977"/>
              <a:gd name="connsiteX8" fmla="*/ 39690 w 281480"/>
              <a:gd name="connsiteY8" fmla="*/ 65145 h 87977"/>
              <a:gd name="connsiteX9" fmla="*/ 2 w 281480"/>
              <a:gd name="connsiteY9" fmla="*/ 58 h 8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480" h="87977">
                <a:moveTo>
                  <a:pt x="2" y="58"/>
                </a:moveTo>
                <a:cubicBezTo>
                  <a:pt x="-263" y="-1794"/>
                  <a:pt x="18523" y="41069"/>
                  <a:pt x="38102" y="54033"/>
                </a:cubicBezTo>
                <a:cubicBezTo>
                  <a:pt x="57681" y="66997"/>
                  <a:pt x="92077" y="73612"/>
                  <a:pt x="117477" y="77845"/>
                </a:cubicBezTo>
                <a:cubicBezTo>
                  <a:pt x="142877" y="82078"/>
                  <a:pt x="169600" y="79962"/>
                  <a:pt x="190502" y="79433"/>
                </a:cubicBezTo>
                <a:cubicBezTo>
                  <a:pt x="211404" y="78904"/>
                  <a:pt x="227809" y="78639"/>
                  <a:pt x="242890" y="74670"/>
                </a:cubicBezTo>
                <a:cubicBezTo>
                  <a:pt x="257971" y="70701"/>
                  <a:pt x="285488" y="54826"/>
                  <a:pt x="280990" y="55620"/>
                </a:cubicBezTo>
                <a:cubicBezTo>
                  <a:pt x="276492" y="56414"/>
                  <a:pt x="247652" y="74141"/>
                  <a:pt x="215902" y="79433"/>
                </a:cubicBezTo>
                <a:cubicBezTo>
                  <a:pt x="184152" y="84725"/>
                  <a:pt x="119859" y="89751"/>
                  <a:pt x="90490" y="87370"/>
                </a:cubicBezTo>
                <a:cubicBezTo>
                  <a:pt x="61121" y="84989"/>
                  <a:pt x="55830" y="75464"/>
                  <a:pt x="39690" y="65145"/>
                </a:cubicBezTo>
                <a:cubicBezTo>
                  <a:pt x="23550" y="54826"/>
                  <a:pt x="267" y="1910"/>
                  <a:pt x="2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DB8D8EF1-B742-4E9B-AD84-5284F281E5FE}"/>
              </a:ext>
            </a:extLst>
          </p:cNvPr>
          <p:cNvSpPr/>
          <p:nvPr/>
        </p:nvSpPr>
        <p:spPr>
          <a:xfrm>
            <a:off x="4235450" y="2112093"/>
            <a:ext cx="256809" cy="19971"/>
          </a:xfrm>
          <a:custGeom>
            <a:avLst/>
            <a:gdLst>
              <a:gd name="connsiteX0" fmla="*/ 0 w 256809"/>
              <a:gd name="connsiteY0" fmla="*/ 10395 h 19971"/>
              <a:gd name="connsiteX1" fmla="*/ 131763 w 256809"/>
              <a:gd name="connsiteY1" fmla="*/ 18332 h 19971"/>
              <a:gd name="connsiteX2" fmla="*/ 249238 w 256809"/>
              <a:gd name="connsiteY2" fmla="*/ 18332 h 19971"/>
              <a:gd name="connsiteX3" fmla="*/ 238125 w 256809"/>
              <a:gd name="connsiteY3" fmla="*/ 870 h 19971"/>
              <a:gd name="connsiteX4" fmla="*/ 180975 w 256809"/>
              <a:gd name="connsiteY4" fmla="*/ 2457 h 19971"/>
              <a:gd name="connsiteX5" fmla="*/ 0 w 256809"/>
              <a:gd name="connsiteY5" fmla="*/ 10395 h 1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809" h="19971">
                <a:moveTo>
                  <a:pt x="0" y="10395"/>
                </a:moveTo>
                <a:cubicBezTo>
                  <a:pt x="45111" y="13702"/>
                  <a:pt x="90223" y="17009"/>
                  <a:pt x="131763" y="18332"/>
                </a:cubicBezTo>
                <a:cubicBezTo>
                  <a:pt x="173303" y="19655"/>
                  <a:pt x="231511" y="21242"/>
                  <a:pt x="249238" y="18332"/>
                </a:cubicBezTo>
                <a:cubicBezTo>
                  <a:pt x="266965" y="15422"/>
                  <a:pt x="249502" y="3516"/>
                  <a:pt x="238125" y="870"/>
                </a:cubicBezTo>
                <a:cubicBezTo>
                  <a:pt x="226748" y="-1776"/>
                  <a:pt x="180975" y="2457"/>
                  <a:pt x="180975" y="2457"/>
                </a:cubicBezTo>
                <a:lnTo>
                  <a:pt x="0" y="103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F259BDAC-73A5-458A-9C90-34CE9DEDB378}"/>
              </a:ext>
            </a:extLst>
          </p:cNvPr>
          <p:cNvSpPr/>
          <p:nvPr/>
        </p:nvSpPr>
        <p:spPr>
          <a:xfrm>
            <a:off x="4302901" y="1973061"/>
            <a:ext cx="155639" cy="119784"/>
          </a:xfrm>
          <a:custGeom>
            <a:avLst/>
            <a:gdLst>
              <a:gd name="connsiteX0" fmla="*/ 154799 w 155639"/>
              <a:gd name="connsiteY0" fmla="*/ 55764 h 119784"/>
              <a:gd name="connsiteX1" fmla="*/ 115112 w 155639"/>
              <a:gd name="connsiteY1" fmla="*/ 95452 h 119784"/>
              <a:gd name="connsiteX2" fmla="*/ 96062 w 155639"/>
              <a:gd name="connsiteY2" fmla="*/ 116089 h 119784"/>
              <a:gd name="connsiteX3" fmla="*/ 59549 w 155639"/>
              <a:gd name="connsiteY3" fmla="*/ 117677 h 119784"/>
              <a:gd name="connsiteX4" fmla="*/ 7162 w 155639"/>
              <a:gd name="connsiteY4" fmla="*/ 93864 h 119784"/>
              <a:gd name="connsiteX5" fmla="*/ 812 w 155639"/>
              <a:gd name="connsiteY5" fmla="*/ 41477 h 119784"/>
              <a:gd name="connsiteX6" fmla="*/ 10337 w 155639"/>
              <a:gd name="connsiteY6" fmla="*/ 12902 h 119784"/>
              <a:gd name="connsiteX7" fmla="*/ 34149 w 155639"/>
              <a:gd name="connsiteY7" fmla="*/ 202 h 119784"/>
              <a:gd name="connsiteX8" fmla="*/ 69074 w 155639"/>
              <a:gd name="connsiteY8" fmla="*/ 8139 h 119784"/>
              <a:gd name="connsiteX9" fmla="*/ 154799 w 155639"/>
              <a:gd name="connsiteY9" fmla="*/ 55764 h 11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639" h="119784">
                <a:moveTo>
                  <a:pt x="154799" y="55764"/>
                </a:moveTo>
                <a:cubicBezTo>
                  <a:pt x="162472" y="70316"/>
                  <a:pt x="115112" y="95452"/>
                  <a:pt x="115112" y="95452"/>
                </a:cubicBezTo>
                <a:cubicBezTo>
                  <a:pt x="105322" y="105506"/>
                  <a:pt x="105322" y="112385"/>
                  <a:pt x="96062" y="116089"/>
                </a:cubicBezTo>
                <a:cubicBezTo>
                  <a:pt x="86801" y="119793"/>
                  <a:pt x="74366" y="121381"/>
                  <a:pt x="59549" y="117677"/>
                </a:cubicBezTo>
                <a:cubicBezTo>
                  <a:pt x="44732" y="113973"/>
                  <a:pt x="16951" y="106564"/>
                  <a:pt x="7162" y="93864"/>
                </a:cubicBezTo>
                <a:cubicBezTo>
                  <a:pt x="-2627" y="81164"/>
                  <a:pt x="283" y="54971"/>
                  <a:pt x="812" y="41477"/>
                </a:cubicBezTo>
                <a:cubicBezTo>
                  <a:pt x="1341" y="27983"/>
                  <a:pt x="4781" y="19781"/>
                  <a:pt x="10337" y="12902"/>
                </a:cubicBezTo>
                <a:cubicBezTo>
                  <a:pt x="15893" y="6023"/>
                  <a:pt x="24360" y="996"/>
                  <a:pt x="34149" y="202"/>
                </a:cubicBezTo>
                <a:cubicBezTo>
                  <a:pt x="43938" y="-592"/>
                  <a:pt x="54257" y="731"/>
                  <a:pt x="69074" y="8139"/>
                </a:cubicBezTo>
                <a:cubicBezTo>
                  <a:pt x="83891" y="15547"/>
                  <a:pt x="147126" y="41212"/>
                  <a:pt x="154799" y="557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7CA29A75-1294-42D0-8F0A-8D745813C7FD}"/>
              </a:ext>
            </a:extLst>
          </p:cNvPr>
          <p:cNvSpPr/>
          <p:nvPr/>
        </p:nvSpPr>
        <p:spPr>
          <a:xfrm>
            <a:off x="4328738" y="2000677"/>
            <a:ext cx="89421" cy="85318"/>
          </a:xfrm>
          <a:custGeom>
            <a:avLst/>
            <a:gdLst>
              <a:gd name="connsiteX0" fmla="*/ 79750 w 89421"/>
              <a:gd name="connsiteY0" fmla="*/ 5923 h 85318"/>
              <a:gd name="connsiteX1" fmla="*/ 86100 w 89421"/>
              <a:gd name="connsiteY1" fmla="*/ 63073 h 85318"/>
              <a:gd name="connsiteX2" fmla="*/ 57525 w 89421"/>
              <a:gd name="connsiteY2" fmla="*/ 85298 h 85318"/>
              <a:gd name="connsiteX3" fmla="*/ 5137 w 89421"/>
              <a:gd name="connsiteY3" fmla="*/ 59898 h 85318"/>
              <a:gd name="connsiteX4" fmla="*/ 1962 w 89421"/>
              <a:gd name="connsiteY4" fmla="*/ 31323 h 85318"/>
              <a:gd name="connsiteX5" fmla="*/ 5137 w 89421"/>
              <a:gd name="connsiteY5" fmla="*/ 5923 h 85318"/>
              <a:gd name="connsiteX6" fmla="*/ 79750 w 89421"/>
              <a:gd name="connsiteY6" fmla="*/ 5923 h 8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21" h="85318">
                <a:moveTo>
                  <a:pt x="79750" y="5923"/>
                </a:moveTo>
                <a:cubicBezTo>
                  <a:pt x="93244" y="15448"/>
                  <a:pt x="89804" y="49844"/>
                  <a:pt x="86100" y="63073"/>
                </a:cubicBezTo>
                <a:cubicBezTo>
                  <a:pt x="82396" y="76302"/>
                  <a:pt x="71019" y="85827"/>
                  <a:pt x="57525" y="85298"/>
                </a:cubicBezTo>
                <a:cubicBezTo>
                  <a:pt x="44031" y="84769"/>
                  <a:pt x="14397" y="68894"/>
                  <a:pt x="5137" y="59898"/>
                </a:cubicBezTo>
                <a:cubicBezTo>
                  <a:pt x="-4124" y="50902"/>
                  <a:pt x="1962" y="40319"/>
                  <a:pt x="1962" y="31323"/>
                </a:cubicBezTo>
                <a:cubicBezTo>
                  <a:pt x="1962" y="22327"/>
                  <a:pt x="-948" y="12008"/>
                  <a:pt x="5137" y="5923"/>
                </a:cubicBezTo>
                <a:cubicBezTo>
                  <a:pt x="11222" y="-162"/>
                  <a:pt x="66256" y="-3602"/>
                  <a:pt x="79750" y="592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月 30">
            <a:extLst>
              <a:ext uri="{FF2B5EF4-FFF2-40B4-BE49-F238E27FC236}">
                <a16:creationId xmlns:a16="http://schemas.microsoft.com/office/drawing/2014/main" id="{D3D372A9-4AF7-42F2-8B14-B6FE382C7273}"/>
              </a:ext>
            </a:extLst>
          </p:cNvPr>
          <p:cNvSpPr/>
          <p:nvPr/>
        </p:nvSpPr>
        <p:spPr>
          <a:xfrm rot="17100000">
            <a:off x="4352247" y="2018417"/>
            <a:ext cx="45719" cy="6050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58533AE8-6666-4A4F-8EDC-05451ABC5E2E}"/>
              </a:ext>
            </a:extLst>
          </p:cNvPr>
          <p:cNvSpPr/>
          <p:nvPr/>
        </p:nvSpPr>
        <p:spPr>
          <a:xfrm>
            <a:off x="4829171" y="2003147"/>
            <a:ext cx="95254" cy="102514"/>
          </a:xfrm>
          <a:custGeom>
            <a:avLst/>
            <a:gdLst>
              <a:gd name="connsiteX0" fmla="*/ 95254 w 95254"/>
              <a:gd name="connsiteY0" fmla="*/ 278 h 102514"/>
              <a:gd name="connsiteX1" fmla="*/ 26992 w 95254"/>
              <a:gd name="connsiteY1" fmla="*/ 52666 h 102514"/>
              <a:gd name="connsiteX2" fmla="*/ 4 w 95254"/>
              <a:gd name="connsiteY2" fmla="*/ 101878 h 102514"/>
              <a:gd name="connsiteX3" fmla="*/ 25404 w 95254"/>
              <a:gd name="connsiteY3" fmla="*/ 76478 h 102514"/>
              <a:gd name="connsiteX4" fmla="*/ 95254 w 95254"/>
              <a:gd name="connsiteY4" fmla="*/ 278 h 10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4" h="102514">
                <a:moveTo>
                  <a:pt x="95254" y="278"/>
                </a:moveTo>
                <a:cubicBezTo>
                  <a:pt x="95519" y="-3691"/>
                  <a:pt x="42867" y="35733"/>
                  <a:pt x="26992" y="52666"/>
                </a:cubicBezTo>
                <a:cubicBezTo>
                  <a:pt x="11117" y="69599"/>
                  <a:pt x="269" y="97909"/>
                  <a:pt x="4" y="101878"/>
                </a:cubicBezTo>
                <a:cubicBezTo>
                  <a:pt x="-261" y="105847"/>
                  <a:pt x="10058" y="90501"/>
                  <a:pt x="25404" y="76478"/>
                </a:cubicBezTo>
                <a:cubicBezTo>
                  <a:pt x="40750" y="62455"/>
                  <a:pt x="94989" y="4247"/>
                  <a:pt x="95254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FD73E765-E105-40F9-9BBA-BD207D6E6661}"/>
              </a:ext>
            </a:extLst>
          </p:cNvPr>
          <p:cNvSpPr/>
          <p:nvPr/>
        </p:nvSpPr>
        <p:spPr>
          <a:xfrm>
            <a:off x="4493098" y="2000016"/>
            <a:ext cx="124225" cy="62157"/>
          </a:xfrm>
          <a:custGeom>
            <a:avLst/>
            <a:gdLst>
              <a:gd name="connsiteX0" fmla="*/ 1115 w 124225"/>
              <a:gd name="connsiteY0" fmla="*/ 234 h 62157"/>
              <a:gd name="connsiteX1" fmla="*/ 121765 w 124225"/>
              <a:gd name="connsiteY1" fmla="*/ 60559 h 62157"/>
              <a:gd name="connsiteX2" fmla="*/ 80490 w 124225"/>
              <a:gd name="connsiteY2" fmla="*/ 43097 h 62157"/>
              <a:gd name="connsiteX3" fmla="*/ 58265 w 124225"/>
              <a:gd name="connsiteY3" fmla="*/ 62147 h 62157"/>
              <a:gd name="connsiteX4" fmla="*/ 59852 w 124225"/>
              <a:gd name="connsiteY4" fmla="*/ 39922 h 62157"/>
              <a:gd name="connsiteX5" fmla="*/ 1115 w 124225"/>
              <a:gd name="connsiteY5" fmla="*/ 234 h 6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25" h="62157">
                <a:moveTo>
                  <a:pt x="1115" y="234"/>
                </a:moveTo>
                <a:cubicBezTo>
                  <a:pt x="11434" y="3674"/>
                  <a:pt x="108536" y="53415"/>
                  <a:pt x="121765" y="60559"/>
                </a:cubicBezTo>
                <a:cubicBezTo>
                  <a:pt x="134994" y="67703"/>
                  <a:pt x="91073" y="42832"/>
                  <a:pt x="80490" y="43097"/>
                </a:cubicBezTo>
                <a:cubicBezTo>
                  <a:pt x="69907" y="43362"/>
                  <a:pt x="61705" y="62676"/>
                  <a:pt x="58265" y="62147"/>
                </a:cubicBezTo>
                <a:cubicBezTo>
                  <a:pt x="54825" y="61618"/>
                  <a:pt x="64350" y="47595"/>
                  <a:pt x="59852" y="39922"/>
                </a:cubicBezTo>
                <a:cubicBezTo>
                  <a:pt x="55354" y="32249"/>
                  <a:pt x="-9204" y="-3206"/>
                  <a:pt x="1115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779FC82E-DBC7-4E2F-A1E2-C18ABB3497AA}"/>
              </a:ext>
            </a:extLst>
          </p:cNvPr>
          <p:cNvSpPr/>
          <p:nvPr/>
        </p:nvSpPr>
        <p:spPr>
          <a:xfrm>
            <a:off x="4519446" y="2117548"/>
            <a:ext cx="119067" cy="10892"/>
          </a:xfrm>
          <a:custGeom>
            <a:avLst/>
            <a:gdLst>
              <a:gd name="connsiteX0" fmla="*/ 167 w 119067"/>
              <a:gd name="connsiteY0" fmla="*/ 9702 h 10892"/>
              <a:gd name="connsiteX1" fmla="*/ 114467 w 119067"/>
              <a:gd name="connsiteY1" fmla="*/ 9702 h 10892"/>
              <a:gd name="connsiteX2" fmla="*/ 89067 w 119067"/>
              <a:gd name="connsiteY2" fmla="*/ 177 h 10892"/>
              <a:gd name="connsiteX3" fmla="*/ 167 w 119067"/>
              <a:gd name="connsiteY3" fmla="*/ 9702 h 1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7" h="10892">
                <a:moveTo>
                  <a:pt x="167" y="9702"/>
                </a:moveTo>
                <a:cubicBezTo>
                  <a:pt x="4400" y="11289"/>
                  <a:pt x="99650" y="11289"/>
                  <a:pt x="114467" y="9702"/>
                </a:cubicBezTo>
                <a:cubicBezTo>
                  <a:pt x="129284" y="8115"/>
                  <a:pt x="104942" y="1764"/>
                  <a:pt x="89067" y="177"/>
                </a:cubicBezTo>
                <a:cubicBezTo>
                  <a:pt x="73192" y="-1411"/>
                  <a:pt x="-4066" y="8115"/>
                  <a:pt x="167" y="9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11EAFEDE-9954-4419-8560-C9360F5E8786}"/>
              </a:ext>
            </a:extLst>
          </p:cNvPr>
          <p:cNvSpPr/>
          <p:nvPr/>
        </p:nvSpPr>
        <p:spPr>
          <a:xfrm>
            <a:off x="4864100" y="2103413"/>
            <a:ext cx="88900" cy="44486"/>
          </a:xfrm>
          <a:custGeom>
            <a:avLst/>
            <a:gdLst>
              <a:gd name="connsiteX0" fmla="*/ 88900 w 88900"/>
              <a:gd name="connsiteY0" fmla="*/ 25 h 44486"/>
              <a:gd name="connsiteX1" fmla="*/ 23813 w 88900"/>
              <a:gd name="connsiteY1" fmla="*/ 19075 h 44486"/>
              <a:gd name="connsiteX2" fmla="*/ 0 w 88900"/>
              <a:gd name="connsiteY2" fmla="*/ 44475 h 44486"/>
              <a:gd name="connsiteX3" fmla="*/ 23813 w 88900"/>
              <a:gd name="connsiteY3" fmla="*/ 15900 h 44486"/>
              <a:gd name="connsiteX4" fmla="*/ 88900 w 88900"/>
              <a:gd name="connsiteY4" fmla="*/ 25 h 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" h="44486">
                <a:moveTo>
                  <a:pt x="88900" y="25"/>
                </a:moveTo>
                <a:cubicBezTo>
                  <a:pt x="88900" y="554"/>
                  <a:pt x="38630" y="11667"/>
                  <a:pt x="23813" y="19075"/>
                </a:cubicBezTo>
                <a:cubicBezTo>
                  <a:pt x="8996" y="26483"/>
                  <a:pt x="0" y="45004"/>
                  <a:pt x="0" y="44475"/>
                </a:cubicBezTo>
                <a:cubicBezTo>
                  <a:pt x="0" y="43946"/>
                  <a:pt x="12701" y="24631"/>
                  <a:pt x="23813" y="15900"/>
                </a:cubicBezTo>
                <a:cubicBezTo>
                  <a:pt x="34925" y="7169"/>
                  <a:pt x="88900" y="-504"/>
                  <a:pt x="8890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8E434E4E-50B1-4FB8-AB90-C6C0659EC140}"/>
              </a:ext>
            </a:extLst>
          </p:cNvPr>
          <p:cNvSpPr/>
          <p:nvPr/>
        </p:nvSpPr>
        <p:spPr>
          <a:xfrm>
            <a:off x="4565650" y="1941168"/>
            <a:ext cx="77256" cy="134094"/>
          </a:xfrm>
          <a:custGeom>
            <a:avLst/>
            <a:gdLst>
              <a:gd name="connsiteX0" fmla="*/ 0 w 77256"/>
              <a:gd name="connsiteY0" fmla="*/ 345 h 134094"/>
              <a:gd name="connsiteX1" fmla="*/ 69850 w 77256"/>
              <a:gd name="connsiteY1" fmla="*/ 130520 h 134094"/>
              <a:gd name="connsiteX2" fmla="*/ 69850 w 77256"/>
              <a:gd name="connsiteY2" fmla="*/ 92420 h 134094"/>
              <a:gd name="connsiteX3" fmla="*/ 0 w 77256"/>
              <a:gd name="connsiteY3" fmla="*/ 345 h 13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56" h="134094">
                <a:moveTo>
                  <a:pt x="0" y="345"/>
                </a:moveTo>
                <a:cubicBezTo>
                  <a:pt x="0" y="6695"/>
                  <a:pt x="58208" y="115174"/>
                  <a:pt x="69850" y="130520"/>
                </a:cubicBezTo>
                <a:cubicBezTo>
                  <a:pt x="81492" y="145866"/>
                  <a:pt x="77787" y="107766"/>
                  <a:pt x="69850" y="92420"/>
                </a:cubicBezTo>
                <a:cubicBezTo>
                  <a:pt x="61913" y="77074"/>
                  <a:pt x="0" y="-6005"/>
                  <a:pt x="0" y="34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50C423E3-8EBB-44D0-9EFD-C1EE44CF82CA}"/>
              </a:ext>
            </a:extLst>
          </p:cNvPr>
          <p:cNvSpPr/>
          <p:nvPr/>
        </p:nvSpPr>
        <p:spPr>
          <a:xfrm>
            <a:off x="4647948" y="2162045"/>
            <a:ext cx="30482" cy="166856"/>
          </a:xfrm>
          <a:custGeom>
            <a:avLst/>
            <a:gdLst>
              <a:gd name="connsiteX0" fmla="*/ 252 w 30482"/>
              <a:gd name="connsiteY0" fmla="*/ 130 h 166856"/>
              <a:gd name="connsiteX1" fmla="*/ 6602 w 30482"/>
              <a:gd name="connsiteY1" fmla="*/ 106493 h 166856"/>
              <a:gd name="connsiteX2" fmla="*/ 9777 w 30482"/>
              <a:gd name="connsiteY2" fmla="*/ 136655 h 166856"/>
              <a:gd name="connsiteX3" fmla="*/ 30415 w 30482"/>
              <a:gd name="connsiteY3" fmla="*/ 166818 h 166856"/>
              <a:gd name="connsiteX4" fmla="*/ 16127 w 30482"/>
              <a:gd name="connsiteY4" fmla="*/ 130305 h 166856"/>
              <a:gd name="connsiteX5" fmla="*/ 252 w 30482"/>
              <a:gd name="connsiteY5" fmla="*/ 130 h 16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2" h="166856">
                <a:moveTo>
                  <a:pt x="252" y="130"/>
                </a:moveTo>
                <a:cubicBezTo>
                  <a:pt x="-1335" y="-3839"/>
                  <a:pt x="5015" y="83739"/>
                  <a:pt x="6602" y="106493"/>
                </a:cubicBezTo>
                <a:cubicBezTo>
                  <a:pt x="8189" y="129247"/>
                  <a:pt x="5808" y="126601"/>
                  <a:pt x="9777" y="136655"/>
                </a:cubicBezTo>
                <a:cubicBezTo>
                  <a:pt x="13746" y="146709"/>
                  <a:pt x="29357" y="167876"/>
                  <a:pt x="30415" y="166818"/>
                </a:cubicBezTo>
                <a:cubicBezTo>
                  <a:pt x="31473" y="165760"/>
                  <a:pt x="19831" y="154647"/>
                  <a:pt x="16127" y="130305"/>
                </a:cubicBezTo>
                <a:cubicBezTo>
                  <a:pt x="12423" y="105963"/>
                  <a:pt x="1839" y="4099"/>
                  <a:pt x="252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69C71C95-0C07-49B0-AAB4-B80F346044DB}"/>
              </a:ext>
            </a:extLst>
          </p:cNvPr>
          <p:cNvSpPr/>
          <p:nvPr/>
        </p:nvSpPr>
        <p:spPr>
          <a:xfrm>
            <a:off x="4565574" y="2381043"/>
            <a:ext cx="29307" cy="103823"/>
          </a:xfrm>
          <a:custGeom>
            <a:avLst/>
            <a:gdLst>
              <a:gd name="connsiteX0" fmla="*/ 25476 w 29307"/>
              <a:gd name="connsiteY0" fmla="*/ 207 h 103823"/>
              <a:gd name="connsiteX1" fmla="*/ 19126 w 29307"/>
              <a:gd name="connsiteY1" fmla="*/ 54182 h 103823"/>
              <a:gd name="connsiteX2" fmla="*/ 76 w 29307"/>
              <a:gd name="connsiteY2" fmla="*/ 103395 h 103823"/>
              <a:gd name="connsiteX3" fmla="*/ 27064 w 29307"/>
              <a:gd name="connsiteY3" fmla="*/ 74820 h 103823"/>
              <a:gd name="connsiteX4" fmla="*/ 25476 w 29307"/>
              <a:gd name="connsiteY4" fmla="*/ 207 h 10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7" h="103823">
                <a:moveTo>
                  <a:pt x="25476" y="207"/>
                </a:moveTo>
                <a:cubicBezTo>
                  <a:pt x="24153" y="-3233"/>
                  <a:pt x="23359" y="36984"/>
                  <a:pt x="19126" y="54182"/>
                </a:cubicBezTo>
                <a:cubicBezTo>
                  <a:pt x="14893" y="71380"/>
                  <a:pt x="-1247" y="99955"/>
                  <a:pt x="76" y="103395"/>
                </a:cubicBezTo>
                <a:cubicBezTo>
                  <a:pt x="1399" y="106835"/>
                  <a:pt x="21772" y="88843"/>
                  <a:pt x="27064" y="74820"/>
                </a:cubicBezTo>
                <a:cubicBezTo>
                  <a:pt x="32356" y="60797"/>
                  <a:pt x="26799" y="3647"/>
                  <a:pt x="25476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FC9295B3-0BD3-4B67-B2D7-69DC9E55A6AB}"/>
              </a:ext>
            </a:extLst>
          </p:cNvPr>
          <p:cNvSpPr/>
          <p:nvPr/>
        </p:nvSpPr>
        <p:spPr>
          <a:xfrm>
            <a:off x="4568739" y="2494824"/>
            <a:ext cx="57815" cy="76153"/>
          </a:xfrm>
          <a:custGeom>
            <a:avLst/>
            <a:gdLst>
              <a:gd name="connsiteX0" fmla="*/ 86 w 57815"/>
              <a:gd name="connsiteY0" fmla="*/ 726 h 76153"/>
              <a:gd name="connsiteX1" fmla="*/ 55649 w 57815"/>
              <a:gd name="connsiteY1" fmla="*/ 75339 h 76153"/>
              <a:gd name="connsiteX2" fmla="*/ 42949 w 57815"/>
              <a:gd name="connsiteY2" fmla="*/ 38826 h 76153"/>
              <a:gd name="connsiteX3" fmla="*/ 86 w 57815"/>
              <a:gd name="connsiteY3" fmla="*/ 726 h 7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15" h="76153">
                <a:moveTo>
                  <a:pt x="86" y="726"/>
                </a:moveTo>
                <a:cubicBezTo>
                  <a:pt x="2203" y="6812"/>
                  <a:pt x="48505" y="68989"/>
                  <a:pt x="55649" y="75339"/>
                </a:cubicBezTo>
                <a:cubicBezTo>
                  <a:pt x="62793" y="81689"/>
                  <a:pt x="50622" y="49145"/>
                  <a:pt x="42949" y="38826"/>
                </a:cubicBezTo>
                <a:cubicBezTo>
                  <a:pt x="35276" y="28507"/>
                  <a:pt x="-2031" y="-5360"/>
                  <a:pt x="86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FB0282FC-73BA-41C8-9670-6B2AFBAD9C0C}"/>
              </a:ext>
            </a:extLst>
          </p:cNvPr>
          <p:cNvSpPr/>
          <p:nvPr/>
        </p:nvSpPr>
        <p:spPr>
          <a:xfrm>
            <a:off x="4883109" y="2404925"/>
            <a:ext cx="25979" cy="105092"/>
          </a:xfrm>
          <a:custGeom>
            <a:avLst/>
            <a:gdLst>
              <a:gd name="connsiteX0" fmla="*/ 41 w 25979"/>
              <a:gd name="connsiteY0" fmla="*/ 138 h 105092"/>
              <a:gd name="connsiteX1" fmla="*/ 25441 w 25979"/>
              <a:gd name="connsiteY1" fmla="*/ 50938 h 105092"/>
              <a:gd name="connsiteX2" fmla="*/ 17504 w 25979"/>
              <a:gd name="connsiteY2" fmla="*/ 104913 h 105092"/>
              <a:gd name="connsiteX3" fmla="*/ 19091 w 25979"/>
              <a:gd name="connsiteY3" fmla="*/ 66813 h 105092"/>
              <a:gd name="connsiteX4" fmla="*/ 41 w 25979"/>
              <a:gd name="connsiteY4" fmla="*/ 138 h 10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79" h="105092">
                <a:moveTo>
                  <a:pt x="41" y="138"/>
                </a:moveTo>
                <a:cubicBezTo>
                  <a:pt x="1099" y="-2508"/>
                  <a:pt x="22531" y="33476"/>
                  <a:pt x="25441" y="50938"/>
                </a:cubicBezTo>
                <a:cubicBezTo>
                  <a:pt x="28351" y="68400"/>
                  <a:pt x="18562" y="102267"/>
                  <a:pt x="17504" y="104913"/>
                </a:cubicBezTo>
                <a:cubicBezTo>
                  <a:pt x="16446" y="107559"/>
                  <a:pt x="19885" y="80307"/>
                  <a:pt x="19091" y="66813"/>
                </a:cubicBezTo>
                <a:cubicBezTo>
                  <a:pt x="18297" y="53319"/>
                  <a:pt x="-1017" y="2784"/>
                  <a:pt x="41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3249B173-23EF-4445-89C1-97D8A9709FCD}"/>
              </a:ext>
            </a:extLst>
          </p:cNvPr>
          <p:cNvSpPr/>
          <p:nvPr/>
        </p:nvSpPr>
        <p:spPr>
          <a:xfrm>
            <a:off x="4476300" y="2685502"/>
            <a:ext cx="260945" cy="76842"/>
          </a:xfrm>
          <a:custGeom>
            <a:avLst/>
            <a:gdLst>
              <a:gd name="connsiteX0" fmla="*/ 450 w 260945"/>
              <a:gd name="connsiteY0" fmla="*/ 76748 h 76842"/>
              <a:gd name="connsiteX1" fmla="*/ 90938 w 260945"/>
              <a:gd name="connsiteY1" fmla="*/ 40236 h 76842"/>
              <a:gd name="connsiteX2" fmla="*/ 175075 w 260945"/>
              <a:gd name="connsiteY2" fmla="*/ 2136 h 76842"/>
              <a:gd name="connsiteX3" fmla="*/ 216350 w 260945"/>
              <a:gd name="connsiteY3" fmla="*/ 6898 h 76842"/>
              <a:gd name="connsiteX4" fmla="*/ 260800 w 260945"/>
              <a:gd name="connsiteY4" fmla="*/ 24361 h 76842"/>
              <a:gd name="connsiteX5" fmla="*/ 229050 w 260945"/>
              <a:gd name="connsiteY5" fmla="*/ 16423 h 76842"/>
              <a:gd name="connsiteX6" fmla="*/ 186188 w 260945"/>
              <a:gd name="connsiteY6" fmla="*/ 11661 h 76842"/>
              <a:gd name="connsiteX7" fmla="*/ 130625 w 260945"/>
              <a:gd name="connsiteY7" fmla="*/ 29123 h 76842"/>
              <a:gd name="connsiteX8" fmla="*/ 450 w 260945"/>
              <a:gd name="connsiteY8" fmla="*/ 76748 h 7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945" h="76842">
                <a:moveTo>
                  <a:pt x="450" y="76748"/>
                </a:moveTo>
                <a:cubicBezTo>
                  <a:pt x="-6165" y="78600"/>
                  <a:pt x="61834" y="52671"/>
                  <a:pt x="90938" y="40236"/>
                </a:cubicBezTo>
                <a:cubicBezTo>
                  <a:pt x="120042" y="27801"/>
                  <a:pt x="154173" y="7692"/>
                  <a:pt x="175075" y="2136"/>
                </a:cubicBezTo>
                <a:cubicBezTo>
                  <a:pt x="195977" y="-3420"/>
                  <a:pt x="202063" y="3194"/>
                  <a:pt x="216350" y="6898"/>
                </a:cubicBezTo>
                <a:cubicBezTo>
                  <a:pt x="230637" y="10602"/>
                  <a:pt x="258683" y="22773"/>
                  <a:pt x="260800" y="24361"/>
                </a:cubicBezTo>
                <a:cubicBezTo>
                  <a:pt x="262917" y="25949"/>
                  <a:pt x="241485" y="18540"/>
                  <a:pt x="229050" y="16423"/>
                </a:cubicBezTo>
                <a:cubicBezTo>
                  <a:pt x="216615" y="14306"/>
                  <a:pt x="202592" y="9544"/>
                  <a:pt x="186188" y="11661"/>
                </a:cubicBezTo>
                <a:cubicBezTo>
                  <a:pt x="169784" y="13778"/>
                  <a:pt x="158671" y="19069"/>
                  <a:pt x="130625" y="29123"/>
                </a:cubicBezTo>
                <a:lnTo>
                  <a:pt x="450" y="767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C9E2560E-BE00-480B-B1FD-6BE2A6F61CD5}"/>
              </a:ext>
            </a:extLst>
          </p:cNvPr>
          <p:cNvSpPr/>
          <p:nvPr/>
        </p:nvSpPr>
        <p:spPr>
          <a:xfrm>
            <a:off x="4738673" y="2687591"/>
            <a:ext cx="306856" cy="48260"/>
          </a:xfrm>
          <a:custGeom>
            <a:avLst/>
            <a:gdLst>
              <a:gd name="connsiteX0" fmla="*/ 15 w 306856"/>
              <a:gd name="connsiteY0" fmla="*/ 22272 h 48260"/>
              <a:gd name="connsiteX1" fmla="*/ 85740 w 306856"/>
              <a:gd name="connsiteY1" fmla="*/ 47 h 48260"/>
              <a:gd name="connsiteX2" fmla="*/ 139715 w 306856"/>
              <a:gd name="connsiteY2" fmla="*/ 15922 h 48260"/>
              <a:gd name="connsiteX3" fmla="*/ 255602 w 306856"/>
              <a:gd name="connsiteY3" fmla="*/ 46084 h 48260"/>
              <a:gd name="connsiteX4" fmla="*/ 306402 w 306856"/>
              <a:gd name="connsiteY4" fmla="*/ 46084 h 48260"/>
              <a:gd name="connsiteX5" fmla="*/ 274652 w 306856"/>
              <a:gd name="connsiteY5" fmla="*/ 47672 h 48260"/>
              <a:gd name="connsiteX6" fmla="*/ 179402 w 306856"/>
              <a:gd name="connsiteY6" fmla="*/ 34972 h 48260"/>
              <a:gd name="connsiteX7" fmla="*/ 79390 w 306856"/>
              <a:gd name="connsiteY7" fmla="*/ 9572 h 48260"/>
              <a:gd name="connsiteX8" fmla="*/ 15 w 306856"/>
              <a:gd name="connsiteY8" fmla="*/ 22272 h 4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856" h="48260">
                <a:moveTo>
                  <a:pt x="15" y="22272"/>
                </a:moveTo>
                <a:cubicBezTo>
                  <a:pt x="1073" y="20684"/>
                  <a:pt x="62457" y="1105"/>
                  <a:pt x="85740" y="47"/>
                </a:cubicBezTo>
                <a:cubicBezTo>
                  <a:pt x="109023" y="-1011"/>
                  <a:pt x="139715" y="15922"/>
                  <a:pt x="139715" y="15922"/>
                </a:cubicBezTo>
                <a:cubicBezTo>
                  <a:pt x="168025" y="23595"/>
                  <a:pt x="227821" y="41057"/>
                  <a:pt x="255602" y="46084"/>
                </a:cubicBezTo>
                <a:cubicBezTo>
                  <a:pt x="283383" y="51111"/>
                  <a:pt x="303227" y="45819"/>
                  <a:pt x="306402" y="46084"/>
                </a:cubicBezTo>
                <a:cubicBezTo>
                  <a:pt x="309577" y="46349"/>
                  <a:pt x="295819" y="49524"/>
                  <a:pt x="274652" y="47672"/>
                </a:cubicBezTo>
                <a:cubicBezTo>
                  <a:pt x="253485" y="45820"/>
                  <a:pt x="211946" y="41322"/>
                  <a:pt x="179402" y="34972"/>
                </a:cubicBezTo>
                <a:cubicBezTo>
                  <a:pt x="146858" y="28622"/>
                  <a:pt x="107171" y="13541"/>
                  <a:pt x="79390" y="9572"/>
                </a:cubicBezTo>
                <a:cubicBezTo>
                  <a:pt x="51609" y="5603"/>
                  <a:pt x="-1043" y="23860"/>
                  <a:pt x="15" y="22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CD69AF1D-BE8C-4FA5-A1B7-46FE6066EBBA}"/>
              </a:ext>
            </a:extLst>
          </p:cNvPr>
          <p:cNvSpPr/>
          <p:nvPr/>
        </p:nvSpPr>
        <p:spPr>
          <a:xfrm>
            <a:off x="4495763" y="2737215"/>
            <a:ext cx="552547" cy="67560"/>
          </a:xfrm>
          <a:custGeom>
            <a:avLst/>
            <a:gdLst>
              <a:gd name="connsiteX0" fmla="*/ 37 w 552547"/>
              <a:gd name="connsiteY0" fmla="*/ 29798 h 67560"/>
              <a:gd name="connsiteX1" fmla="*/ 127037 w 552547"/>
              <a:gd name="connsiteY1" fmla="*/ 52023 h 67560"/>
              <a:gd name="connsiteX2" fmla="*/ 244512 w 552547"/>
              <a:gd name="connsiteY2" fmla="*/ 50435 h 67560"/>
              <a:gd name="connsiteX3" fmla="*/ 373100 w 552547"/>
              <a:gd name="connsiteY3" fmla="*/ 45673 h 67560"/>
              <a:gd name="connsiteX4" fmla="*/ 404850 w 552547"/>
              <a:gd name="connsiteY4" fmla="*/ 34560 h 67560"/>
              <a:gd name="connsiteX5" fmla="*/ 542962 w 552547"/>
              <a:gd name="connsiteY5" fmla="*/ 1223 h 67560"/>
              <a:gd name="connsiteX6" fmla="*/ 530262 w 552547"/>
              <a:gd name="connsiteY6" fmla="*/ 10748 h 67560"/>
              <a:gd name="connsiteX7" fmla="*/ 446125 w 552547"/>
              <a:gd name="connsiteY7" fmla="*/ 44085 h 67560"/>
              <a:gd name="connsiteX8" fmla="*/ 368337 w 552547"/>
              <a:gd name="connsiteY8" fmla="*/ 53610 h 67560"/>
              <a:gd name="connsiteX9" fmla="*/ 249275 w 552547"/>
              <a:gd name="connsiteY9" fmla="*/ 66310 h 67560"/>
              <a:gd name="connsiteX10" fmla="*/ 139737 w 552547"/>
              <a:gd name="connsiteY10" fmla="*/ 63135 h 67560"/>
              <a:gd name="connsiteX11" fmla="*/ 37 w 552547"/>
              <a:gd name="connsiteY11" fmla="*/ 29798 h 6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547" h="67560">
                <a:moveTo>
                  <a:pt x="37" y="29798"/>
                </a:moveTo>
                <a:cubicBezTo>
                  <a:pt x="-2080" y="27946"/>
                  <a:pt x="86291" y="48584"/>
                  <a:pt x="127037" y="52023"/>
                </a:cubicBezTo>
                <a:cubicBezTo>
                  <a:pt x="167783" y="55462"/>
                  <a:pt x="203502" y="51493"/>
                  <a:pt x="244512" y="50435"/>
                </a:cubicBezTo>
                <a:cubicBezTo>
                  <a:pt x="285522" y="49377"/>
                  <a:pt x="346377" y="48319"/>
                  <a:pt x="373100" y="45673"/>
                </a:cubicBezTo>
                <a:cubicBezTo>
                  <a:pt x="399823" y="43027"/>
                  <a:pt x="376540" y="41968"/>
                  <a:pt x="404850" y="34560"/>
                </a:cubicBezTo>
                <a:cubicBezTo>
                  <a:pt x="433160" y="27152"/>
                  <a:pt x="522060" y="5192"/>
                  <a:pt x="542962" y="1223"/>
                </a:cubicBezTo>
                <a:cubicBezTo>
                  <a:pt x="563864" y="-2746"/>
                  <a:pt x="546402" y="3604"/>
                  <a:pt x="530262" y="10748"/>
                </a:cubicBezTo>
                <a:cubicBezTo>
                  <a:pt x="514123" y="17892"/>
                  <a:pt x="473113" y="36941"/>
                  <a:pt x="446125" y="44085"/>
                </a:cubicBezTo>
                <a:cubicBezTo>
                  <a:pt x="419138" y="51229"/>
                  <a:pt x="401145" y="49906"/>
                  <a:pt x="368337" y="53610"/>
                </a:cubicBezTo>
                <a:cubicBezTo>
                  <a:pt x="335529" y="57314"/>
                  <a:pt x="287375" y="64722"/>
                  <a:pt x="249275" y="66310"/>
                </a:cubicBezTo>
                <a:cubicBezTo>
                  <a:pt x="211175" y="67898"/>
                  <a:pt x="182070" y="68956"/>
                  <a:pt x="139737" y="63135"/>
                </a:cubicBezTo>
                <a:cubicBezTo>
                  <a:pt x="97404" y="57314"/>
                  <a:pt x="2154" y="31650"/>
                  <a:pt x="37" y="29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9345378E-9FB2-44EC-BA2D-5AA8BCD66FBC}"/>
              </a:ext>
            </a:extLst>
          </p:cNvPr>
          <p:cNvSpPr/>
          <p:nvPr/>
        </p:nvSpPr>
        <p:spPr>
          <a:xfrm>
            <a:off x="4829164" y="2759072"/>
            <a:ext cx="184205" cy="174818"/>
          </a:xfrm>
          <a:custGeom>
            <a:avLst/>
            <a:gdLst>
              <a:gd name="connsiteX0" fmla="*/ 184161 w 184205"/>
              <a:gd name="connsiteY0" fmla="*/ 3 h 174818"/>
              <a:gd name="connsiteX1" fmla="*/ 155586 w 184205"/>
              <a:gd name="connsiteY1" fmla="*/ 82553 h 174818"/>
              <a:gd name="connsiteX2" fmla="*/ 66686 w 184205"/>
              <a:gd name="connsiteY2" fmla="*/ 149228 h 174818"/>
              <a:gd name="connsiteX3" fmla="*/ 11 w 184205"/>
              <a:gd name="connsiteY3" fmla="*/ 174628 h 174818"/>
              <a:gd name="connsiteX4" fmla="*/ 71449 w 184205"/>
              <a:gd name="connsiteY4" fmla="*/ 138116 h 174818"/>
              <a:gd name="connsiteX5" fmla="*/ 150824 w 184205"/>
              <a:gd name="connsiteY5" fmla="*/ 79378 h 174818"/>
              <a:gd name="connsiteX6" fmla="*/ 184161 w 184205"/>
              <a:gd name="connsiteY6" fmla="*/ 3 h 17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05" h="174818">
                <a:moveTo>
                  <a:pt x="184161" y="3"/>
                </a:moveTo>
                <a:cubicBezTo>
                  <a:pt x="184955" y="532"/>
                  <a:pt x="175165" y="57682"/>
                  <a:pt x="155586" y="82553"/>
                </a:cubicBezTo>
                <a:cubicBezTo>
                  <a:pt x="136007" y="107424"/>
                  <a:pt x="92615" y="133882"/>
                  <a:pt x="66686" y="149228"/>
                </a:cubicBezTo>
                <a:cubicBezTo>
                  <a:pt x="40757" y="164574"/>
                  <a:pt x="-783" y="176480"/>
                  <a:pt x="11" y="174628"/>
                </a:cubicBezTo>
                <a:cubicBezTo>
                  <a:pt x="805" y="172776"/>
                  <a:pt x="46314" y="153991"/>
                  <a:pt x="71449" y="138116"/>
                </a:cubicBezTo>
                <a:cubicBezTo>
                  <a:pt x="96584" y="122241"/>
                  <a:pt x="131774" y="101338"/>
                  <a:pt x="150824" y="79378"/>
                </a:cubicBezTo>
                <a:cubicBezTo>
                  <a:pt x="169874" y="57418"/>
                  <a:pt x="183367" y="-526"/>
                  <a:pt x="18416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F59FACDC-DCC9-46A1-A3AD-A6DD329C78D9}"/>
              </a:ext>
            </a:extLst>
          </p:cNvPr>
          <p:cNvSpPr/>
          <p:nvPr/>
        </p:nvSpPr>
        <p:spPr>
          <a:xfrm>
            <a:off x="4658294" y="2942754"/>
            <a:ext cx="186946" cy="32229"/>
          </a:xfrm>
          <a:custGeom>
            <a:avLst/>
            <a:gdLst>
              <a:gd name="connsiteX0" fmla="*/ 1019 w 186946"/>
              <a:gd name="connsiteY0" fmla="*/ 32221 h 32229"/>
              <a:gd name="connsiteX1" fmla="*/ 183581 w 186946"/>
              <a:gd name="connsiteY1" fmla="*/ 2059 h 32229"/>
              <a:gd name="connsiteX2" fmla="*/ 112144 w 186946"/>
              <a:gd name="connsiteY2" fmla="*/ 5234 h 32229"/>
              <a:gd name="connsiteX3" fmla="*/ 1019 w 186946"/>
              <a:gd name="connsiteY3" fmla="*/ 32221 h 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946" h="32229">
                <a:moveTo>
                  <a:pt x="1019" y="32221"/>
                </a:moveTo>
                <a:cubicBezTo>
                  <a:pt x="12925" y="31692"/>
                  <a:pt x="165060" y="6557"/>
                  <a:pt x="183581" y="2059"/>
                </a:cubicBezTo>
                <a:cubicBezTo>
                  <a:pt x="202102" y="-2439"/>
                  <a:pt x="139396" y="1265"/>
                  <a:pt x="112144" y="5234"/>
                </a:cubicBezTo>
                <a:cubicBezTo>
                  <a:pt x="84892" y="9203"/>
                  <a:pt x="-10887" y="32750"/>
                  <a:pt x="1019" y="32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5F954935-F694-4749-BB07-81BD64433D3C}"/>
              </a:ext>
            </a:extLst>
          </p:cNvPr>
          <p:cNvSpPr/>
          <p:nvPr/>
        </p:nvSpPr>
        <p:spPr>
          <a:xfrm>
            <a:off x="4486139" y="2768599"/>
            <a:ext cx="181477" cy="173041"/>
          </a:xfrm>
          <a:custGeom>
            <a:avLst/>
            <a:gdLst>
              <a:gd name="connsiteX0" fmla="*/ 136 w 181477"/>
              <a:gd name="connsiteY0" fmla="*/ 1 h 173041"/>
              <a:gd name="connsiteX1" fmla="*/ 36649 w 181477"/>
              <a:gd name="connsiteY1" fmla="*/ 61914 h 173041"/>
              <a:gd name="connsiteX2" fmla="*/ 93799 w 181477"/>
              <a:gd name="connsiteY2" fmla="*/ 130176 h 173041"/>
              <a:gd name="connsiteX3" fmla="*/ 181111 w 181477"/>
              <a:gd name="connsiteY3" fmla="*/ 173039 h 173041"/>
              <a:gd name="connsiteX4" fmla="*/ 127136 w 181477"/>
              <a:gd name="connsiteY4" fmla="*/ 128589 h 173041"/>
              <a:gd name="connsiteX5" fmla="*/ 49349 w 181477"/>
              <a:gd name="connsiteY5" fmla="*/ 63501 h 173041"/>
              <a:gd name="connsiteX6" fmla="*/ 136 w 181477"/>
              <a:gd name="connsiteY6" fmla="*/ 1 h 1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477" h="173041">
                <a:moveTo>
                  <a:pt x="136" y="1"/>
                </a:moveTo>
                <a:cubicBezTo>
                  <a:pt x="-1981" y="-263"/>
                  <a:pt x="21039" y="40218"/>
                  <a:pt x="36649" y="61914"/>
                </a:cubicBezTo>
                <a:cubicBezTo>
                  <a:pt x="52260" y="83610"/>
                  <a:pt x="69722" y="111655"/>
                  <a:pt x="93799" y="130176"/>
                </a:cubicBezTo>
                <a:cubicBezTo>
                  <a:pt x="117876" y="148697"/>
                  <a:pt x="175555" y="173304"/>
                  <a:pt x="181111" y="173039"/>
                </a:cubicBezTo>
                <a:cubicBezTo>
                  <a:pt x="186667" y="172775"/>
                  <a:pt x="127136" y="128589"/>
                  <a:pt x="127136" y="128589"/>
                </a:cubicBezTo>
                <a:cubicBezTo>
                  <a:pt x="105176" y="110333"/>
                  <a:pt x="66812" y="83874"/>
                  <a:pt x="49349" y="63501"/>
                </a:cubicBezTo>
                <a:cubicBezTo>
                  <a:pt x="31887" y="43128"/>
                  <a:pt x="2253" y="265"/>
                  <a:pt x="13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D8DD7727-4437-43AB-9A17-53A6BD100E82}"/>
              </a:ext>
            </a:extLst>
          </p:cNvPr>
          <p:cNvSpPr/>
          <p:nvPr/>
        </p:nvSpPr>
        <p:spPr>
          <a:xfrm>
            <a:off x="4789134" y="1920719"/>
            <a:ext cx="54342" cy="141495"/>
          </a:xfrm>
          <a:custGeom>
            <a:avLst/>
            <a:gdLst>
              <a:gd name="connsiteX0" fmla="*/ 30516 w 54342"/>
              <a:gd name="connsiteY0" fmla="*/ 156 h 141495"/>
              <a:gd name="connsiteX1" fmla="*/ 1941 w 54342"/>
              <a:gd name="connsiteY1" fmla="*/ 60481 h 141495"/>
              <a:gd name="connsiteX2" fmla="*/ 8291 w 54342"/>
              <a:gd name="connsiteY2" fmla="*/ 104931 h 141495"/>
              <a:gd name="connsiteX3" fmla="*/ 54329 w 54342"/>
              <a:gd name="connsiteY3" fmla="*/ 141444 h 141495"/>
              <a:gd name="connsiteX4" fmla="*/ 13054 w 54342"/>
              <a:gd name="connsiteY4" fmla="*/ 96994 h 141495"/>
              <a:gd name="connsiteX5" fmla="*/ 6704 w 54342"/>
              <a:gd name="connsiteY5" fmla="*/ 79531 h 141495"/>
              <a:gd name="connsiteX6" fmla="*/ 30516 w 54342"/>
              <a:gd name="connsiteY6" fmla="*/ 156 h 14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42" h="141495">
                <a:moveTo>
                  <a:pt x="30516" y="156"/>
                </a:moveTo>
                <a:cubicBezTo>
                  <a:pt x="29722" y="-3019"/>
                  <a:pt x="5645" y="43019"/>
                  <a:pt x="1941" y="60481"/>
                </a:cubicBezTo>
                <a:cubicBezTo>
                  <a:pt x="-1763" y="77943"/>
                  <a:pt x="-440" y="91437"/>
                  <a:pt x="8291" y="104931"/>
                </a:cubicBezTo>
                <a:cubicBezTo>
                  <a:pt x="17022" y="118425"/>
                  <a:pt x="53535" y="142767"/>
                  <a:pt x="54329" y="141444"/>
                </a:cubicBezTo>
                <a:cubicBezTo>
                  <a:pt x="55123" y="140121"/>
                  <a:pt x="20991" y="107313"/>
                  <a:pt x="13054" y="96994"/>
                </a:cubicBezTo>
                <a:cubicBezTo>
                  <a:pt x="5117" y="86675"/>
                  <a:pt x="4852" y="92760"/>
                  <a:pt x="6704" y="79531"/>
                </a:cubicBezTo>
                <a:cubicBezTo>
                  <a:pt x="8556" y="66302"/>
                  <a:pt x="31310" y="3331"/>
                  <a:pt x="30516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43FE66C1-A065-4F1B-84EC-22D93F665457}"/>
              </a:ext>
            </a:extLst>
          </p:cNvPr>
          <p:cNvSpPr/>
          <p:nvPr/>
        </p:nvSpPr>
        <p:spPr>
          <a:xfrm>
            <a:off x="4231295" y="2130791"/>
            <a:ext cx="241125" cy="41457"/>
          </a:xfrm>
          <a:custGeom>
            <a:avLst/>
            <a:gdLst>
              <a:gd name="connsiteX0" fmla="*/ 240693 w 241125"/>
              <a:gd name="connsiteY0" fmla="*/ 15509 h 41457"/>
              <a:gd name="connsiteX1" fmla="*/ 156555 w 241125"/>
              <a:gd name="connsiteY1" fmla="*/ 37734 h 41457"/>
              <a:gd name="connsiteX2" fmla="*/ 89880 w 241125"/>
              <a:gd name="connsiteY2" fmla="*/ 37734 h 41457"/>
              <a:gd name="connsiteX3" fmla="*/ 980 w 241125"/>
              <a:gd name="connsiteY3" fmla="*/ 1222 h 41457"/>
              <a:gd name="connsiteX4" fmla="*/ 47018 w 241125"/>
              <a:gd name="connsiteY4" fmla="*/ 10747 h 41457"/>
              <a:gd name="connsiteX5" fmla="*/ 118455 w 241125"/>
              <a:gd name="connsiteY5" fmla="*/ 31384 h 41457"/>
              <a:gd name="connsiteX6" fmla="*/ 240693 w 241125"/>
              <a:gd name="connsiteY6" fmla="*/ 15509 h 4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125" h="41457">
                <a:moveTo>
                  <a:pt x="240693" y="15509"/>
                </a:moveTo>
                <a:cubicBezTo>
                  <a:pt x="247043" y="16567"/>
                  <a:pt x="181690" y="34030"/>
                  <a:pt x="156555" y="37734"/>
                </a:cubicBezTo>
                <a:cubicBezTo>
                  <a:pt x="131420" y="41438"/>
                  <a:pt x="115809" y="43819"/>
                  <a:pt x="89880" y="37734"/>
                </a:cubicBezTo>
                <a:cubicBezTo>
                  <a:pt x="63951" y="31649"/>
                  <a:pt x="8124" y="5720"/>
                  <a:pt x="980" y="1222"/>
                </a:cubicBezTo>
                <a:cubicBezTo>
                  <a:pt x="-6164" y="-3276"/>
                  <a:pt x="27439" y="5720"/>
                  <a:pt x="47018" y="10747"/>
                </a:cubicBezTo>
                <a:cubicBezTo>
                  <a:pt x="66597" y="15774"/>
                  <a:pt x="89616" y="30061"/>
                  <a:pt x="118455" y="31384"/>
                </a:cubicBezTo>
                <a:cubicBezTo>
                  <a:pt x="147294" y="32707"/>
                  <a:pt x="234343" y="14451"/>
                  <a:pt x="240693" y="15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9C05085F-B96D-4114-8630-228775576071}"/>
              </a:ext>
            </a:extLst>
          </p:cNvPr>
          <p:cNvSpPr/>
          <p:nvPr/>
        </p:nvSpPr>
        <p:spPr>
          <a:xfrm>
            <a:off x="4964048" y="2088932"/>
            <a:ext cx="257519" cy="65851"/>
          </a:xfrm>
          <a:custGeom>
            <a:avLst/>
            <a:gdLst>
              <a:gd name="connsiteX0" fmla="*/ 257240 w 257519"/>
              <a:gd name="connsiteY0" fmla="*/ 218 h 65851"/>
              <a:gd name="connsiteX1" fmla="*/ 220727 w 257519"/>
              <a:gd name="connsiteY1" fmla="*/ 38318 h 65851"/>
              <a:gd name="connsiteX2" fmla="*/ 142940 w 257519"/>
              <a:gd name="connsiteY2" fmla="*/ 54193 h 65851"/>
              <a:gd name="connsiteX3" fmla="*/ 65 w 257519"/>
              <a:gd name="connsiteY3" fmla="*/ 49431 h 65851"/>
              <a:gd name="connsiteX4" fmla="*/ 125477 w 257519"/>
              <a:gd name="connsiteY4" fmla="*/ 65306 h 65851"/>
              <a:gd name="connsiteX5" fmla="*/ 203265 w 257519"/>
              <a:gd name="connsiteY5" fmla="*/ 57368 h 65851"/>
              <a:gd name="connsiteX6" fmla="*/ 257240 w 257519"/>
              <a:gd name="connsiteY6" fmla="*/ 218 h 6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519" h="65851">
                <a:moveTo>
                  <a:pt x="257240" y="218"/>
                </a:moveTo>
                <a:cubicBezTo>
                  <a:pt x="260150" y="-2957"/>
                  <a:pt x="239777" y="29322"/>
                  <a:pt x="220727" y="38318"/>
                </a:cubicBezTo>
                <a:cubicBezTo>
                  <a:pt x="201677" y="47314"/>
                  <a:pt x="179717" y="52341"/>
                  <a:pt x="142940" y="54193"/>
                </a:cubicBezTo>
                <a:cubicBezTo>
                  <a:pt x="106163" y="56045"/>
                  <a:pt x="2975" y="47579"/>
                  <a:pt x="65" y="49431"/>
                </a:cubicBezTo>
                <a:cubicBezTo>
                  <a:pt x="-2845" y="51283"/>
                  <a:pt x="91610" y="63983"/>
                  <a:pt x="125477" y="65306"/>
                </a:cubicBezTo>
                <a:cubicBezTo>
                  <a:pt x="159344" y="66629"/>
                  <a:pt x="181569" y="66099"/>
                  <a:pt x="203265" y="57368"/>
                </a:cubicBezTo>
                <a:cubicBezTo>
                  <a:pt x="224961" y="48637"/>
                  <a:pt x="254330" y="3393"/>
                  <a:pt x="257240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月 52">
            <a:extLst>
              <a:ext uri="{FF2B5EF4-FFF2-40B4-BE49-F238E27FC236}">
                <a16:creationId xmlns:a16="http://schemas.microsoft.com/office/drawing/2014/main" id="{F9182BA2-B775-422A-9ED7-329807829E22}"/>
              </a:ext>
            </a:extLst>
          </p:cNvPr>
          <p:cNvSpPr/>
          <p:nvPr/>
        </p:nvSpPr>
        <p:spPr>
          <a:xfrm rot="16569320">
            <a:off x="5053921" y="1999368"/>
            <a:ext cx="45719" cy="6050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2115899D-EA07-4DF3-9D66-E9E3298303C1}"/>
              </a:ext>
            </a:extLst>
          </p:cNvPr>
          <p:cNvSpPr/>
          <p:nvPr/>
        </p:nvSpPr>
        <p:spPr>
          <a:xfrm>
            <a:off x="4012960" y="1882763"/>
            <a:ext cx="210683" cy="645552"/>
          </a:xfrm>
          <a:custGeom>
            <a:avLst/>
            <a:gdLst>
              <a:gd name="connsiteX0" fmla="*/ 1828 w 210683"/>
              <a:gd name="connsiteY0" fmla="*/ 12 h 645552"/>
              <a:gd name="connsiteX1" fmla="*/ 3415 w 210683"/>
              <a:gd name="connsiteY1" fmla="*/ 188925 h 645552"/>
              <a:gd name="connsiteX2" fmla="*/ 17703 w 210683"/>
              <a:gd name="connsiteY2" fmla="*/ 277825 h 645552"/>
              <a:gd name="connsiteX3" fmla="*/ 55803 w 210683"/>
              <a:gd name="connsiteY3" fmla="*/ 427050 h 645552"/>
              <a:gd name="connsiteX4" fmla="*/ 203440 w 210683"/>
              <a:gd name="connsiteY4" fmla="*/ 638187 h 645552"/>
              <a:gd name="connsiteX5" fmla="*/ 181215 w 210683"/>
              <a:gd name="connsiteY5" fmla="*/ 588975 h 645552"/>
              <a:gd name="connsiteX6" fmla="*/ 122478 w 210683"/>
              <a:gd name="connsiteY6" fmla="*/ 506425 h 645552"/>
              <a:gd name="connsiteX7" fmla="*/ 60565 w 210683"/>
              <a:gd name="connsiteY7" fmla="*/ 365137 h 645552"/>
              <a:gd name="connsiteX8" fmla="*/ 25640 w 210683"/>
              <a:gd name="connsiteY8" fmla="*/ 198450 h 645552"/>
              <a:gd name="connsiteX9" fmla="*/ 1828 w 210683"/>
              <a:gd name="connsiteY9" fmla="*/ 12 h 64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683" h="645552">
                <a:moveTo>
                  <a:pt x="1828" y="12"/>
                </a:moveTo>
                <a:cubicBezTo>
                  <a:pt x="-1876" y="-1575"/>
                  <a:pt x="769" y="142623"/>
                  <a:pt x="3415" y="188925"/>
                </a:cubicBezTo>
                <a:cubicBezTo>
                  <a:pt x="6061" y="235227"/>
                  <a:pt x="8972" y="238138"/>
                  <a:pt x="17703" y="277825"/>
                </a:cubicBezTo>
                <a:cubicBezTo>
                  <a:pt x="26434" y="317513"/>
                  <a:pt x="24847" y="366990"/>
                  <a:pt x="55803" y="427050"/>
                </a:cubicBezTo>
                <a:cubicBezTo>
                  <a:pt x="86759" y="487110"/>
                  <a:pt x="182538" y="611200"/>
                  <a:pt x="203440" y="638187"/>
                </a:cubicBezTo>
                <a:cubicBezTo>
                  <a:pt x="224342" y="665175"/>
                  <a:pt x="194709" y="610935"/>
                  <a:pt x="181215" y="588975"/>
                </a:cubicBezTo>
                <a:cubicBezTo>
                  <a:pt x="167721" y="567015"/>
                  <a:pt x="142586" y="543731"/>
                  <a:pt x="122478" y="506425"/>
                </a:cubicBezTo>
                <a:cubicBezTo>
                  <a:pt x="102370" y="469119"/>
                  <a:pt x="76705" y="416466"/>
                  <a:pt x="60565" y="365137"/>
                </a:cubicBezTo>
                <a:cubicBezTo>
                  <a:pt x="44425" y="313808"/>
                  <a:pt x="32784" y="256129"/>
                  <a:pt x="25640" y="198450"/>
                </a:cubicBezTo>
                <a:cubicBezTo>
                  <a:pt x="18496" y="140771"/>
                  <a:pt x="5532" y="1599"/>
                  <a:pt x="182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5FFD6BA7-B1E5-4BA8-8E4E-15D6C1D9C385}"/>
              </a:ext>
            </a:extLst>
          </p:cNvPr>
          <p:cNvSpPr/>
          <p:nvPr/>
        </p:nvSpPr>
        <p:spPr>
          <a:xfrm>
            <a:off x="4092558" y="2354247"/>
            <a:ext cx="216264" cy="503735"/>
          </a:xfrm>
          <a:custGeom>
            <a:avLst/>
            <a:gdLst>
              <a:gd name="connsiteX0" fmla="*/ 17 w 216264"/>
              <a:gd name="connsiteY0" fmla="*/ 16 h 503735"/>
              <a:gd name="connsiteX1" fmla="*/ 41292 w 216264"/>
              <a:gd name="connsiteY1" fmla="*/ 190516 h 503735"/>
              <a:gd name="connsiteX2" fmla="*/ 95267 w 216264"/>
              <a:gd name="connsiteY2" fmla="*/ 304816 h 503735"/>
              <a:gd name="connsiteX3" fmla="*/ 185755 w 216264"/>
              <a:gd name="connsiteY3" fmla="*/ 460391 h 503735"/>
              <a:gd name="connsiteX4" fmla="*/ 215917 w 216264"/>
              <a:gd name="connsiteY4" fmla="*/ 501666 h 503735"/>
              <a:gd name="connsiteX5" fmla="*/ 169880 w 216264"/>
              <a:gd name="connsiteY5" fmla="*/ 411178 h 503735"/>
              <a:gd name="connsiteX6" fmla="*/ 46055 w 216264"/>
              <a:gd name="connsiteY6" fmla="*/ 180991 h 503735"/>
              <a:gd name="connsiteX7" fmla="*/ 17 w 216264"/>
              <a:gd name="connsiteY7" fmla="*/ 16 h 50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264" h="503735">
                <a:moveTo>
                  <a:pt x="17" y="16"/>
                </a:moveTo>
                <a:cubicBezTo>
                  <a:pt x="-777" y="1603"/>
                  <a:pt x="25417" y="139716"/>
                  <a:pt x="41292" y="190516"/>
                </a:cubicBezTo>
                <a:cubicBezTo>
                  <a:pt x="57167" y="241316"/>
                  <a:pt x="71190" y="259837"/>
                  <a:pt x="95267" y="304816"/>
                </a:cubicBezTo>
                <a:cubicBezTo>
                  <a:pt x="119344" y="349795"/>
                  <a:pt x="165647" y="427583"/>
                  <a:pt x="185755" y="460391"/>
                </a:cubicBezTo>
                <a:cubicBezTo>
                  <a:pt x="205863" y="493199"/>
                  <a:pt x="218563" y="509868"/>
                  <a:pt x="215917" y="501666"/>
                </a:cubicBezTo>
                <a:cubicBezTo>
                  <a:pt x="213271" y="493464"/>
                  <a:pt x="198190" y="464624"/>
                  <a:pt x="169880" y="411178"/>
                </a:cubicBezTo>
                <a:cubicBezTo>
                  <a:pt x="141570" y="357732"/>
                  <a:pt x="71984" y="246872"/>
                  <a:pt x="46055" y="180991"/>
                </a:cubicBezTo>
                <a:cubicBezTo>
                  <a:pt x="20126" y="115110"/>
                  <a:pt x="811" y="-1571"/>
                  <a:pt x="1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917AC868-9FB5-49B6-BA90-58E1F41ECC5E}"/>
              </a:ext>
            </a:extLst>
          </p:cNvPr>
          <p:cNvSpPr/>
          <p:nvPr/>
        </p:nvSpPr>
        <p:spPr>
          <a:xfrm>
            <a:off x="4425716" y="2957468"/>
            <a:ext cx="510273" cy="212174"/>
          </a:xfrm>
          <a:custGeom>
            <a:avLst/>
            <a:gdLst>
              <a:gd name="connsiteX0" fmla="*/ 234 w 510273"/>
              <a:gd name="connsiteY0" fmla="*/ 45 h 212174"/>
              <a:gd name="connsiteX1" fmla="*/ 141522 w 510273"/>
              <a:gd name="connsiteY1" fmla="*/ 155620 h 212174"/>
              <a:gd name="connsiteX2" fmla="*/ 312972 w 510273"/>
              <a:gd name="connsiteY2" fmla="*/ 206420 h 212174"/>
              <a:gd name="connsiteX3" fmla="*/ 508234 w 510273"/>
              <a:gd name="connsiteY3" fmla="*/ 211182 h 212174"/>
              <a:gd name="connsiteX4" fmla="*/ 405047 w 510273"/>
              <a:gd name="connsiteY4" fmla="*/ 208007 h 212174"/>
              <a:gd name="connsiteX5" fmla="*/ 246297 w 510273"/>
              <a:gd name="connsiteY5" fmla="*/ 184195 h 212174"/>
              <a:gd name="connsiteX6" fmla="*/ 174859 w 510273"/>
              <a:gd name="connsiteY6" fmla="*/ 139745 h 212174"/>
              <a:gd name="connsiteX7" fmla="*/ 234 w 510273"/>
              <a:gd name="connsiteY7" fmla="*/ 45 h 21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273" h="212174">
                <a:moveTo>
                  <a:pt x="234" y="45"/>
                </a:moveTo>
                <a:cubicBezTo>
                  <a:pt x="-5322" y="2691"/>
                  <a:pt x="89399" y="121224"/>
                  <a:pt x="141522" y="155620"/>
                </a:cubicBezTo>
                <a:cubicBezTo>
                  <a:pt x="193645" y="190016"/>
                  <a:pt x="251854" y="197160"/>
                  <a:pt x="312972" y="206420"/>
                </a:cubicBezTo>
                <a:cubicBezTo>
                  <a:pt x="374090" y="215680"/>
                  <a:pt x="492888" y="210918"/>
                  <a:pt x="508234" y="211182"/>
                </a:cubicBezTo>
                <a:cubicBezTo>
                  <a:pt x="523580" y="211446"/>
                  <a:pt x="448703" y="212505"/>
                  <a:pt x="405047" y="208007"/>
                </a:cubicBezTo>
                <a:cubicBezTo>
                  <a:pt x="361391" y="203509"/>
                  <a:pt x="284662" y="195572"/>
                  <a:pt x="246297" y="184195"/>
                </a:cubicBezTo>
                <a:cubicBezTo>
                  <a:pt x="207932" y="172818"/>
                  <a:pt x="212430" y="167791"/>
                  <a:pt x="174859" y="139745"/>
                </a:cubicBezTo>
                <a:cubicBezTo>
                  <a:pt x="137288" y="111699"/>
                  <a:pt x="5790" y="-2601"/>
                  <a:pt x="23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220C39F-6F5D-4991-B9FB-2CD7D42C77E7}"/>
              </a:ext>
            </a:extLst>
          </p:cNvPr>
          <p:cNvSpPr/>
          <p:nvPr/>
        </p:nvSpPr>
        <p:spPr>
          <a:xfrm>
            <a:off x="4896422" y="2858020"/>
            <a:ext cx="373338" cy="304347"/>
          </a:xfrm>
          <a:custGeom>
            <a:avLst/>
            <a:gdLst>
              <a:gd name="connsiteX0" fmla="*/ 370903 w 373338"/>
              <a:gd name="connsiteY0" fmla="*/ 1068 h 304347"/>
              <a:gd name="connsiteX1" fmla="*/ 262953 w 373338"/>
              <a:gd name="connsiteY1" fmla="*/ 121718 h 304347"/>
              <a:gd name="connsiteX2" fmla="*/ 164528 w 373338"/>
              <a:gd name="connsiteY2" fmla="*/ 202680 h 304347"/>
              <a:gd name="connsiteX3" fmla="*/ 89916 w 373338"/>
              <a:gd name="connsiteY3" fmla="*/ 261418 h 304347"/>
              <a:gd name="connsiteX4" fmla="*/ 1016 w 373338"/>
              <a:gd name="connsiteY4" fmla="*/ 304280 h 304347"/>
              <a:gd name="connsiteX5" fmla="*/ 48641 w 373338"/>
              <a:gd name="connsiteY5" fmla="*/ 269355 h 304347"/>
              <a:gd name="connsiteX6" fmla="*/ 151828 w 373338"/>
              <a:gd name="connsiteY6" fmla="*/ 196330 h 304347"/>
              <a:gd name="connsiteX7" fmla="*/ 370903 w 373338"/>
              <a:gd name="connsiteY7" fmla="*/ 1068 h 30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338" h="304347">
                <a:moveTo>
                  <a:pt x="370903" y="1068"/>
                </a:moveTo>
                <a:cubicBezTo>
                  <a:pt x="389424" y="-11367"/>
                  <a:pt x="297349" y="88116"/>
                  <a:pt x="262953" y="121718"/>
                </a:cubicBezTo>
                <a:cubicBezTo>
                  <a:pt x="228557" y="155320"/>
                  <a:pt x="193368" y="179397"/>
                  <a:pt x="164528" y="202680"/>
                </a:cubicBezTo>
                <a:cubicBezTo>
                  <a:pt x="135688" y="225963"/>
                  <a:pt x="117168" y="244485"/>
                  <a:pt x="89916" y="261418"/>
                </a:cubicBezTo>
                <a:cubicBezTo>
                  <a:pt x="62664" y="278351"/>
                  <a:pt x="7895" y="302957"/>
                  <a:pt x="1016" y="304280"/>
                </a:cubicBezTo>
                <a:cubicBezTo>
                  <a:pt x="-5863" y="305603"/>
                  <a:pt x="23506" y="287347"/>
                  <a:pt x="48641" y="269355"/>
                </a:cubicBezTo>
                <a:cubicBezTo>
                  <a:pt x="73776" y="251363"/>
                  <a:pt x="100764" y="239457"/>
                  <a:pt x="151828" y="196330"/>
                </a:cubicBezTo>
                <a:cubicBezTo>
                  <a:pt x="202892" y="153203"/>
                  <a:pt x="352382" y="13503"/>
                  <a:pt x="370903" y="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43E6FD1E-FF2C-45BF-91D3-7565BC0E9FB0}"/>
              </a:ext>
            </a:extLst>
          </p:cNvPr>
          <p:cNvSpPr/>
          <p:nvPr/>
        </p:nvSpPr>
        <p:spPr>
          <a:xfrm>
            <a:off x="5253023" y="2431430"/>
            <a:ext cx="209291" cy="456570"/>
          </a:xfrm>
          <a:custGeom>
            <a:avLst/>
            <a:gdLst>
              <a:gd name="connsiteX0" fmla="*/ 207977 w 209291"/>
              <a:gd name="connsiteY0" fmla="*/ 620 h 456570"/>
              <a:gd name="connsiteX1" fmla="*/ 179402 w 209291"/>
              <a:gd name="connsiteY1" fmla="*/ 156195 h 456570"/>
              <a:gd name="connsiteX2" fmla="*/ 125427 w 209291"/>
              <a:gd name="connsiteY2" fmla="*/ 268908 h 456570"/>
              <a:gd name="connsiteX3" fmla="*/ 3190 w 209291"/>
              <a:gd name="connsiteY3" fmla="*/ 453058 h 456570"/>
              <a:gd name="connsiteX4" fmla="*/ 44465 w 209291"/>
              <a:gd name="connsiteY4" fmla="*/ 376858 h 456570"/>
              <a:gd name="connsiteX5" fmla="*/ 138127 w 209291"/>
              <a:gd name="connsiteY5" fmla="*/ 218108 h 456570"/>
              <a:gd name="connsiteX6" fmla="*/ 207977 w 209291"/>
              <a:gd name="connsiteY6" fmla="*/ 620 h 4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291" h="456570">
                <a:moveTo>
                  <a:pt x="207977" y="620"/>
                </a:moveTo>
                <a:cubicBezTo>
                  <a:pt x="214856" y="-9699"/>
                  <a:pt x="193160" y="111480"/>
                  <a:pt x="179402" y="156195"/>
                </a:cubicBezTo>
                <a:cubicBezTo>
                  <a:pt x="165644" y="200910"/>
                  <a:pt x="154796" y="219431"/>
                  <a:pt x="125427" y="268908"/>
                </a:cubicBezTo>
                <a:cubicBezTo>
                  <a:pt x="96058" y="318385"/>
                  <a:pt x="16684" y="435066"/>
                  <a:pt x="3190" y="453058"/>
                </a:cubicBezTo>
                <a:cubicBezTo>
                  <a:pt x="-10304" y="471050"/>
                  <a:pt x="21975" y="416016"/>
                  <a:pt x="44465" y="376858"/>
                </a:cubicBezTo>
                <a:cubicBezTo>
                  <a:pt x="66955" y="337700"/>
                  <a:pt x="111669" y="278433"/>
                  <a:pt x="138127" y="218108"/>
                </a:cubicBezTo>
                <a:cubicBezTo>
                  <a:pt x="164585" y="157783"/>
                  <a:pt x="201098" y="10939"/>
                  <a:pt x="207977" y="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9023D5E7-1263-484E-BF15-5610C7753818}"/>
              </a:ext>
            </a:extLst>
          </p:cNvPr>
          <p:cNvSpPr/>
          <p:nvPr/>
        </p:nvSpPr>
        <p:spPr>
          <a:xfrm>
            <a:off x="5455946" y="1987444"/>
            <a:ext cx="56010" cy="486515"/>
          </a:xfrm>
          <a:custGeom>
            <a:avLst/>
            <a:gdLst>
              <a:gd name="connsiteX0" fmla="*/ 55854 w 56010"/>
              <a:gd name="connsiteY0" fmla="*/ 106 h 486515"/>
              <a:gd name="connsiteX1" fmla="*/ 28867 w 56010"/>
              <a:gd name="connsiteY1" fmla="*/ 331894 h 486515"/>
              <a:gd name="connsiteX2" fmla="*/ 292 w 56010"/>
              <a:gd name="connsiteY2" fmla="*/ 485881 h 486515"/>
              <a:gd name="connsiteX3" fmla="*/ 16167 w 56010"/>
              <a:gd name="connsiteY3" fmla="*/ 368406 h 486515"/>
              <a:gd name="connsiteX4" fmla="*/ 55854 w 56010"/>
              <a:gd name="connsiteY4" fmla="*/ 106 h 4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10" h="486515">
                <a:moveTo>
                  <a:pt x="55854" y="106"/>
                </a:moveTo>
                <a:cubicBezTo>
                  <a:pt x="57971" y="-5979"/>
                  <a:pt x="38127" y="250932"/>
                  <a:pt x="28867" y="331894"/>
                </a:cubicBezTo>
                <a:cubicBezTo>
                  <a:pt x="19607" y="412857"/>
                  <a:pt x="2409" y="479796"/>
                  <a:pt x="292" y="485881"/>
                </a:cubicBezTo>
                <a:cubicBezTo>
                  <a:pt x="-1825" y="491966"/>
                  <a:pt x="7965" y="454395"/>
                  <a:pt x="16167" y="368406"/>
                </a:cubicBezTo>
                <a:cubicBezTo>
                  <a:pt x="24369" y="282417"/>
                  <a:pt x="53737" y="6191"/>
                  <a:pt x="5585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2E1081F7-5365-4570-A033-677FBCEA3635}"/>
              </a:ext>
            </a:extLst>
          </p:cNvPr>
          <p:cNvSpPr/>
          <p:nvPr/>
        </p:nvSpPr>
        <p:spPr>
          <a:xfrm>
            <a:off x="5411422" y="1622419"/>
            <a:ext cx="119251" cy="384502"/>
          </a:xfrm>
          <a:custGeom>
            <a:avLst/>
            <a:gdLst>
              <a:gd name="connsiteX0" fmla="*/ 1953 w 119251"/>
              <a:gd name="connsiteY0" fmla="*/ 3181 h 384502"/>
              <a:gd name="connsiteX1" fmla="*/ 46403 w 119251"/>
              <a:gd name="connsiteY1" fmla="*/ 169869 h 384502"/>
              <a:gd name="connsiteX2" fmla="*/ 111491 w 119251"/>
              <a:gd name="connsiteY2" fmla="*/ 373069 h 384502"/>
              <a:gd name="connsiteX3" fmla="*/ 111491 w 119251"/>
              <a:gd name="connsiteY3" fmla="*/ 360369 h 384502"/>
              <a:gd name="connsiteX4" fmla="*/ 111491 w 119251"/>
              <a:gd name="connsiteY4" fmla="*/ 320681 h 384502"/>
              <a:gd name="connsiteX5" fmla="*/ 1953 w 119251"/>
              <a:gd name="connsiteY5" fmla="*/ 3181 h 38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51" h="384502">
                <a:moveTo>
                  <a:pt x="1953" y="3181"/>
                </a:moveTo>
                <a:cubicBezTo>
                  <a:pt x="-8895" y="-21954"/>
                  <a:pt x="28147" y="108221"/>
                  <a:pt x="46403" y="169869"/>
                </a:cubicBezTo>
                <a:cubicBezTo>
                  <a:pt x="64659" y="231517"/>
                  <a:pt x="100643" y="341319"/>
                  <a:pt x="111491" y="373069"/>
                </a:cubicBezTo>
                <a:cubicBezTo>
                  <a:pt x="122339" y="404819"/>
                  <a:pt x="111491" y="360369"/>
                  <a:pt x="111491" y="360369"/>
                </a:cubicBezTo>
                <a:cubicBezTo>
                  <a:pt x="111491" y="351638"/>
                  <a:pt x="128953" y="375979"/>
                  <a:pt x="111491" y="320681"/>
                </a:cubicBezTo>
                <a:cubicBezTo>
                  <a:pt x="94029" y="265383"/>
                  <a:pt x="12801" y="28316"/>
                  <a:pt x="1953" y="3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259C786B-0577-4E93-94F4-60946E62E1D2}"/>
              </a:ext>
            </a:extLst>
          </p:cNvPr>
          <p:cNvSpPr/>
          <p:nvPr/>
        </p:nvSpPr>
        <p:spPr>
          <a:xfrm>
            <a:off x="3877161" y="967712"/>
            <a:ext cx="415377" cy="1087328"/>
          </a:xfrm>
          <a:custGeom>
            <a:avLst/>
            <a:gdLst>
              <a:gd name="connsiteX0" fmla="*/ 411206 w 415377"/>
              <a:gd name="connsiteY0" fmla="*/ 1721 h 1087328"/>
              <a:gd name="connsiteX1" fmla="*/ 193189 w 415377"/>
              <a:gd name="connsiteY1" fmla="*/ 130838 h 1087328"/>
              <a:gd name="connsiteX2" fmla="*/ 572 w 415377"/>
              <a:gd name="connsiteY2" fmla="*/ 528771 h 1087328"/>
              <a:gd name="connsiteX3" fmla="*/ 133922 w 415377"/>
              <a:gd name="connsiteY3" fmla="*/ 1043121 h 1087328"/>
              <a:gd name="connsiteX4" fmla="*/ 133922 w 415377"/>
              <a:gd name="connsiteY4" fmla="*/ 1028305 h 1087328"/>
              <a:gd name="connsiteX5" fmla="*/ 85239 w 415377"/>
              <a:gd name="connsiteY5" fmla="*/ 763721 h 1087328"/>
              <a:gd name="connsiteX6" fmla="*/ 119106 w 415377"/>
              <a:gd name="connsiteY6" fmla="*/ 331921 h 1087328"/>
              <a:gd name="connsiteX7" fmla="*/ 320189 w 415377"/>
              <a:gd name="connsiteY7" fmla="*/ 75805 h 1087328"/>
              <a:gd name="connsiteX8" fmla="*/ 411206 w 415377"/>
              <a:gd name="connsiteY8" fmla="*/ 1721 h 108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377" h="1087328">
                <a:moveTo>
                  <a:pt x="411206" y="1721"/>
                </a:moveTo>
                <a:cubicBezTo>
                  <a:pt x="390039" y="10893"/>
                  <a:pt x="261628" y="42996"/>
                  <a:pt x="193189" y="130838"/>
                </a:cubicBezTo>
                <a:cubicBezTo>
                  <a:pt x="124750" y="218680"/>
                  <a:pt x="10450" y="376724"/>
                  <a:pt x="572" y="528771"/>
                </a:cubicBezTo>
                <a:cubicBezTo>
                  <a:pt x="-9306" y="680818"/>
                  <a:pt x="111697" y="959866"/>
                  <a:pt x="133922" y="1043121"/>
                </a:cubicBezTo>
                <a:cubicBezTo>
                  <a:pt x="156147" y="1126376"/>
                  <a:pt x="142036" y="1074872"/>
                  <a:pt x="133922" y="1028305"/>
                </a:cubicBezTo>
                <a:cubicBezTo>
                  <a:pt x="125808" y="981738"/>
                  <a:pt x="87708" y="879785"/>
                  <a:pt x="85239" y="763721"/>
                </a:cubicBezTo>
                <a:cubicBezTo>
                  <a:pt x="82770" y="647657"/>
                  <a:pt x="79948" y="446574"/>
                  <a:pt x="119106" y="331921"/>
                </a:cubicBezTo>
                <a:cubicBezTo>
                  <a:pt x="158264" y="217268"/>
                  <a:pt x="271859" y="131191"/>
                  <a:pt x="320189" y="75805"/>
                </a:cubicBezTo>
                <a:cubicBezTo>
                  <a:pt x="368519" y="20419"/>
                  <a:pt x="432373" y="-7451"/>
                  <a:pt x="411206" y="1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AC9F0EDA-4C7B-4EB0-89ED-2273B261D258}"/>
              </a:ext>
            </a:extLst>
          </p:cNvPr>
          <p:cNvSpPr/>
          <p:nvPr/>
        </p:nvSpPr>
        <p:spPr>
          <a:xfrm>
            <a:off x="4316259" y="950930"/>
            <a:ext cx="764999" cy="816068"/>
          </a:xfrm>
          <a:custGeom>
            <a:avLst/>
            <a:gdLst>
              <a:gd name="connsiteX0" fmla="*/ 3858 w 764999"/>
              <a:gd name="connsiteY0" fmla="*/ 1570 h 816068"/>
              <a:gd name="connsiteX1" fmla="*/ 171074 w 764999"/>
              <a:gd name="connsiteY1" fmla="*/ 219587 h 816068"/>
              <a:gd name="connsiteX2" fmla="*/ 310774 w 764999"/>
              <a:gd name="connsiteY2" fmla="*/ 433370 h 816068"/>
              <a:gd name="connsiteX3" fmla="*/ 721408 w 764999"/>
              <a:gd name="connsiteY3" fmla="*/ 778387 h 816068"/>
              <a:gd name="connsiteX4" fmla="*/ 710824 w 764999"/>
              <a:gd name="connsiteY4" fmla="*/ 757220 h 816068"/>
              <a:gd name="connsiteX5" fmla="*/ 346758 w 764999"/>
              <a:gd name="connsiteY5" fmla="*/ 336003 h 816068"/>
              <a:gd name="connsiteX6" fmla="*/ 3858 w 764999"/>
              <a:gd name="connsiteY6" fmla="*/ 1570 h 816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999" h="816068">
                <a:moveTo>
                  <a:pt x="3858" y="1570"/>
                </a:moveTo>
                <a:cubicBezTo>
                  <a:pt x="-25423" y="-17833"/>
                  <a:pt x="119921" y="147621"/>
                  <a:pt x="171074" y="219587"/>
                </a:cubicBezTo>
                <a:cubicBezTo>
                  <a:pt x="222227" y="291553"/>
                  <a:pt x="219052" y="340237"/>
                  <a:pt x="310774" y="433370"/>
                </a:cubicBezTo>
                <a:cubicBezTo>
                  <a:pt x="402496" y="526503"/>
                  <a:pt x="654733" y="724412"/>
                  <a:pt x="721408" y="778387"/>
                </a:cubicBezTo>
                <a:cubicBezTo>
                  <a:pt x="788083" y="832362"/>
                  <a:pt x="773266" y="830951"/>
                  <a:pt x="710824" y="757220"/>
                </a:cubicBezTo>
                <a:cubicBezTo>
                  <a:pt x="648382" y="683489"/>
                  <a:pt x="462822" y="461592"/>
                  <a:pt x="346758" y="336003"/>
                </a:cubicBezTo>
                <a:cubicBezTo>
                  <a:pt x="230694" y="210414"/>
                  <a:pt x="33139" y="20973"/>
                  <a:pt x="3858" y="1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B1378527-BC5F-4402-8BD3-71C5D18B2177}"/>
              </a:ext>
            </a:extLst>
          </p:cNvPr>
          <p:cNvSpPr/>
          <p:nvPr/>
        </p:nvSpPr>
        <p:spPr>
          <a:xfrm>
            <a:off x="4401983" y="1214928"/>
            <a:ext cx="560098" cy="555693"/>
          </a:xfrm>
          <a:custGeom>
            <a:avLst/>
            <a:gdLst>
              <a:gd name="connsiteX0" fmla="*/ 79000 w 560098"/>
              <a:gd name="connsiteY0" fmla="*/ 39 h 555693"/>
              <a:gd name="connsiteX1" fmla="*/ 70534 w 560098"/>
              <a:gd name="connsiteY1" fmla="*/ 201122 h 555693"/>
              <a:gd name="connsiteX2" fmla="*/ 538317 w 560098"/>
              <a:gd name="connsiteY2" fmla="*/ 533439 h 555693"/>
              <a:gd name="connsiteX3" fmla="*/ 451534 w 560098"/>
              <a:gd name="connsiteY3" fmla="*/ 510155 h 555693"/>
              <a:gd name="connsiteX4" fmla="*/ 174250 w 560098"/>
              <a:gd name="connsiteY4" fmla="*/ 389505 h 555693"/>
              <a:gd name="connsiteX5" fmla="*/ 2800 w 560098"/>
              <a:gd name="connsiteY5" fmla="*/ 215939 h 555693"/>
              <a:gd name="connsiteX6" fmla="*/ 79000 w 560098"/>
              <a:gd name="connsiteY6" fmla="*/ 39 h 55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098" h="555693">
                <a:moveTo>
                  <a:pt x="79000" y="39"/>
                </a:moveTo>
                <a:cubicBezTo>
                  <a:pt x="90289" y="-2431"/>
                  <a:pt x="-6019" y="112222"/>
                  <a:pt x="70534" y="201122"/>
                </a:cubicBezTo>
                <a:cubicBezTo>
                  <a:pt x="147087" y="290022"/>
                  <a:pt x="474817" y="481934"/>
                  <a:pt x="538317" y="533439"/>
                </a:cubicBezTo>
                <a:cubicBezTo>
                  <a:pt x="601817" y="584944"/>
                  <a:pt x="512212" y="534144"/>
                  <a:pt x="451534" y="510155"/>
                </a:cubicBezTo>
                <a:cubicBezTo>
                  <a:pt x="390856" y="486166"/>
                  <a:pt x="249039" y="438541"/>
                  <a:pt x="174250" y="389505"/>
                </a:cubicBezTo>
                <a:cubicBezTo>
                  <a:pt x="99461" y="340469"/>
                  <a:pt x="21850" y="278733"/>
                  <a:pt x="2800" y="215939"/>
                </a:cubicBezTo>
                <a:cubicBezTo>
                  <a:pt x="-16250" y="153145"/>
                  <a:pt x="67711" y="2509"/>
                  <a:pt x="7900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EB19F3F0-4666-4E7C-A071-D35F2824DB2F}"/>
              </a:ext>
            </a:extLst>
          </p:cNvPr>
          <p:cNvSpPr/>
          <p:nvPr/>
        </p:nvSpPr>
        <p:spPr>
          <a:xfrm>
            <a:off x="4026421" y="1060579"/>
            <a:ext cx="312641" cy="820256"/>
          </a:xfrm>
          <a:custGeom>
            <a:avLst/>
            <a:gdLst>
              <a:gd name="connsiteX0" fmla="*/ 310629 w 312641"/>
              <a:gd name="connsiteY0" fmla="*/ 1988 h 820256"/>
              <a:gd name="connsiteX1" fmla="*/ 137062 w 312641"/>
              <a:gd name="connsiteY1" fmla="*/ 349121 h 820256"/>
              <a:gd name="connsiteX2" fmla="*/ 84146 w 312641"/>
              <a:gd name="connsiteY2" fmla="*/ 488821 h 820256"/>
              <a:gd name="connsiteX3" fmla="*/ 58746 w 312641"/>
              <a:gd name="connsiteY3" fmla="*/ 685671 h 820256"/>
              <a:gd name="connsiteX4" fmla="*/ 90496 w 312641"/>
              <a:gd name="connsiteY4" fmla="*/ 808438 h 820256"/>
              <a:gd name="connsiteX5" fmla="*/ 88379 w 312641"/>
              <a:gd name="connsiteY5" fmla="*/ 783038 h 820256"/>
              <a:gd name="connsiteX6" fmla="*/ 7946 w 312641"/>
              <a:gd name="connsiteY6" fmla="*/ 522688 h 820256"/>
              <a:gd name="connsiteX7" fmla="*/ 310629 w 312641"/>
              <a:gd name="connsiteY7" fmla="*/ 1988 h 82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641" h="820256">
                <a:moveTo>
                  <a:pt x="310629" y="1988"/>
                </a:moveTo>
                <a:cubicBezTo>
                  <a:pt x="332148" y="-26940"/>
                  <a:pt x="174809" y="267982"/>
                  <a:pt x="137062" y="349121"/>
                </a:cubicBezTo>
                <a:cubicBezTo>
                  <a:pt x="99315" y="430260"/>
                  <a:pt x="97199" y="432729"/>
                  <a:pt x="84146" y="488821"/>
                </a:cubicBezTo>
                <a:cubicBezTo>
                  <a:pt x="71093" y="544913"/>
                  <a:pt x="57688" y="632402"/>
                  <a:pt x="58746" y="685671"/>
                </a:cubicBezTo>
                <a:cubicBezTo>
                  <a:pt x="59804" y="738940"/>
                  <a:pt x="85557" y="792210"/>
                  <a:pt x="90496" y="808438"/>
                </a:cubicBezTo>
                <a:cubicBezTo>
                  <a:pt x="95435" y="824666"/>
                  <a:pt x="102137" y="830663"/>
                  <a:pt x="88379" y="783038"/>
                </a:cubicBezTo>
                <a:cubicBezTo>
                  <a:pt x="74621" y="735413"/>
                  <a:pt x="-29096" y="649688"/>
                  <a:pt x="7946" y="522688"/>
                </a:cubicBezTo>
                <a:cubicBezTo>
                  <a:pt x="44988" y="395688"/>
                  <a:pt x="289110" y="30916"/>
                  <a:pt x="310629" y="19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E355B2D0-E641-4CA2-A9D9-76808A49A1DF}"/>
              </a:ext>
            </a:extLst>
          </p:cNvPr>
          <p:cNvSpPr/>
          <p:nvPr/>
        </p:nvSpPr>
        <p:spPr>
          <a:xfrm>
            <a:off x="4309746" y="1125298"/>
            <a:ext cx="184462" cy="496749"/>
          </a:xfrm>
          <a:custGeom>
            <a:avLst/>
            <a:gdLst>
              <a:gd name="connsiteX0" fmla="*/ 118321 w 184462"/>
              <a:gd name="connsiteY0" fmla="*/ 769 h 496749"/>
              <a:gd name="connsiteX1" fmla="*/ 12487 w 184462"/>
              <a:gd name="connsiteY1" fmla="*/ 159519 h 496749"/>
              <a:gd name="connsiteX2" fmla="*/ 20954 w 184462"/>
              <a:gd name="connsiteY2" fmla="*/ 369069 h 496749"/>
              <a:gd name="connsiteX3" fmla="*/ 181821 w 184462"/>
              <a:gd name="connsiteY3" fmla="*/ 493952 h 496749"/>
              <a:gd name="connsiteX4" fmla="*/ 116204 w 184462"/>
              <a:gd name="connsiteY4" fmla="*/ 436802 h 496749"/>
              <a:gd name="connsiteX5" fmla="*/ 52704 w 184462"/>
              <a:gd name="connsiteY5" fmla="*/ 225135 h 496749"/>
              <a:gd name="connsiteX6" fmla="*/ 118321 w 184462"/>
              <a:gd name="connsiteY6" fmla="*/ 769 h 49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462" h="496749">
                <a:moveTo>
                  <a:pt x="118321" y="769"/>
                </a:moveTo>
                <a:cubicBezTo>
                  <a:pt x="111618" y="-10167"/>
                  <a:pt x="28715" y="98136"/>
                  <a:pt x="12487" y="159519"/>
                </a:cubicBezTo>
                <a:cubicBezTo>
                  <a:pt x="-3741" y="220902"/>
                  <a:pt x="-7268" y="313330"/>
                  <a:pt x="20954" y="369069"/>
                </a:cubicBezTo>
                <a:cubicBezTo>
                  <a:pt x="49176" y="424808"/>
                  <a:pt x="165946" y="482663"/>
                  <a:pt x="181821" y="493952"/>
                </a:cubicBezTo>
                <a:cubicBezTo>
                  <a:pt x="197696" y="505241"/>
                  <a:pt x="137723" y="481605"/>
                  <a:pt x="116204" y="436802"/>
                </a:cubicBezTo>
                <a:cubicBezTo>
                  <a:pt x="94685" y="391999"/>
                  <a:pt x="51646" y="297454"/>
                  <a:pt x="52704" y="225135"/>
                </a:cubicBezTo>
                <a:cubicBezTo>
                  <a:pt x="53762" y="152816"/>
                  <a:pt x="125024" y="11705"/>
                  <a:pt x="118321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7A7696D9-8E0B-4E57-AA19-2B4CBC150FE7}"/>
              </a:ext>
            </a:extLst>
          </p:cNvPr>
          <p:cNvSpPr/>
          <p:nvPr/>
        </p:nvSpPr>
        <p:spPr>
          <a:xfrm>
            <a:off x="4227800" y="1096391"/>
            <a:ext cx="153512" cy="530311"/>
          </a:xfrm>
          <a:custGeom>
            <a:avLst/>
            <a:gdLst>
              <a:gd name="connsiteX0" fmla="*/ 143117 w 153512"/>
              <a:gd name="connsiteY0" fmla="*/ 42 h 530311"/>
              <a:gd name="connsiteX1" fmla="*/ 22467 w 153512"/>
              <a:gd name="connsiteY1" fmla="*/ 245576 h 530311"/>
              <a:gd name="connsiteX2" fmla="*/ 11883 w 153512"/>
              <a:gd name="connsiteY2" fmla="*/ 429726 h 530311"/>
              <a:gd name="connsiteX3" fmla="*/ 151583 w 153512"/>
              <a:gd name="connsiteY3" fmla="*/ 522859 h 530311"/>
              <a:gd name="connsiteX4" fmla="*/ 90200 w 153512"/>
              <a:gd name="connsiteY4" fmla="*/ 495342 h 530311"/>
              <a:gd name="connsiteX5" fmla="*/ 45750 w 153512"/>
              <a:gd name="connsiteY5" fmla="*/ 264626 h 530311"/>
              <a:gd name="connsiteX6" fmla="*/ 143117 w 153512"/>
              <a:gd name="connsiteY6" fmla="*/ 42 h 53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512" h="530311">
                <a:moveTo>
                  <a:pt x="143117" y="42"/>
                </a:moveTo>
                <a:cubicBezTo>
                  <a:pt x="139237" y="-3133"/>
                  <a:pt x="44339" y="173962"/>
                  <a:pt x="22467" y="245576"/>
                </a:cubicBezTo>
                <a:cubicBezTo>
                  <a:pt x="595" y="317190"/>
                  <a:pt x="-9636" y="383512"/>
                  <a:pt x="11883" y="429726"/>
                </a:cubicBezTo>
                <a:cubicBezTo>
                  <a:pt x="33402" y="475940"/>
                  <a:pt x="138530" y="511923"/>
                  <a:pt x="151583" y="522859"/>
                </a:cubicBezTo>
                <a:cubicBezTo>
                  <a:pt x="164636" y="533795"/>
                  <a:pt x="107839" y="538381"/>
                  <a:pt x="90200" y="495342"/>
                </a:cubicBezTo>
                <a:cubicBezTo>
                  <a:pt x="72561" y="452303"/>
                  <a:pt x="32345" y="348940"/>
                  <a:pt x="45750" y="264626"/>
                </a:cubicBezTo>
                <a:cubicBezTo>
                  <a:pt x="59155" y="180312"/>
                  <a:pt x="146997" y="3217"/>
                  <a:pt x="143117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F15556D9-2A00-4F8D-9520-F3D0AFEBAE44}"/>
              </a:ext>
            </a:extLst>
          </p:cNvPr>
          <p:cNvSpPr/>
          <p:nvPr/>
        </p:nvSpPr>
        <p:spPr>
          <a:xfrm>
            <a:off x="4003917" y="1018993"/>
            <a:ext cx="301667" cy="805842"/>
          </a:xfrm>
          <a:custGeom>
            <a:avLst/>
            <a:gdLst>
              <a:gd name="connsiteX0" fmla="*/ 301383 w 301667"/>
              <a:gd name="connsiteY0" fmla="*/ 1240 h 805842"/>
              <a:gd name="connsiteX1" fmla="*/ 106650 w 301667"/>
              <a:gd name="connsiteY1" fmla="*/ 217140 h 805842"/>
              <a:gd name="connsiteX2" fmla="*/ 5050 w 301667"/>
              <a:gd name="connsiteY2" fmla="*/ 350490 h 805842"/>
              <a:gd name="connsiteX3" fmla="*/ 15633 w 301667"/>
              <a:gd name="connsiteY3" fmla="*/ 794990 h 805842"/>
              <a:gd name="connsiteX4" fmla="*/ 17750 w 301667"/>
              <a:gd name="connsiteY4" fmla="*/ 640474 h 805842"/>
              <a:gd name="connsiteX5" fmla="*/ 60083 w 301667"/>
              <a:gd name="connsiteY5" fmla="*/ 322974 h 805842"/>
              <a:gd name="connsiteX6" fmla="*/ 301383 w 301667"/>
              <a:gd name="connsiteY6" fmla="*/ 1240 h 80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667" h="805842">
                <a:moveTo>
                  <a:pt x="301383" y="1240"/>
                </a:moveTo>
                <a:cubicBezTo>
                  <a:pt x="309144" y="-16399"/>
                  <a:pt x="156039" y="158932"/>
                  <a:pt x="106650" y="217140"/>
                </a:cubicBezTo>
                <a:cubicBezTo>
                  <a:pt x="57261" y="275348"/>
                  <a:pt x="20219" y="254182"/>
                  <a:pt x="5050" y="350490"/>
                </a:cubicBezTo>
                <a:cubicBezTo>
                  <a:pt x="-10120" y="446798"/>
                  <a:pt x="13516" y="746659"/>
                  <a:pt x="15633" y="794990"/>
                </a:cubicBezTo>
                <a:cubicBezTo>
                  <a:pt x="17750" y="843321"/>
                  <a:pt x="10342" y="719143"/>
                  <a:pt x="17750" y="640474"/>
                </a:cubicBezTo>
                <a:cubicBezTo>
                  <a:pt x="25158" y="561805"/>
                  <a:pt x="15986" y="428102"/>
                  <a:pt x="60083" y="322974"/>
                </a:cubicBezTo>
                <a:cubicBezTo>
                  <a:pt x="104180" y="217846"/>
                  <a:pt x="293622" y="18879"/>
                  <a:pt x="301383" y="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C53EAD5A-7D00-4365-A154-8FE88B943C66}"/>
              </a:ext>
            </a:extLst>
          </p:cNvPr>
          <p:cNvSpPr/>
          <p:nvPr/>
        </p:nvSpPr>
        <p:spPr>
          <a:xfrm>
            <a:off x="4444073" y="898974"/>
            <a:ext cx="779735" cy="725110"/>
          </a:xfrm>
          <a:custGeom>
            <a:avLst/>
            <a:gdLst>
              <a:gd name="connsiteX0" fmla="*/ 3044 w 779735"/>
              <a:gd name="connsiteY0" fmla="*/ 609 h 725110"/>
              <a:gd name="connsiteX1" fmla="*/ 191427 w 779735"/>
              <a:gd name="connsiteY1" fmla="*/ 332926 h 725110"/>
              <a:gd name="connsiteX2" fmla="*/ 494110 w 779735"/>
              <a:gd name="connsiteY2" fmla="*/ 601743 h 725110"/>
              <a:gd name="connsiteX3" fmla="*/ 754460 w 779735"/>
              <a:gd name="connsiteY3" fmla="*/ 707576 h 725110"/>
              <a:gd name="connsiteX4" fmla="*/ 722710 w 779735"/>
              <a:gd name="connsiteY4" fmla="*/ 694876 h 725110"/>
              <a:gd name="connsiteX5" fmla="*/ 339594 w 779735"/>
              <a:gd name="connsiteY5" fmla="*/ 419709 h 725110"/>
              <a:gd name="connsiteX6" fmla="*/ 3044 w 779735"/>
              <a:gd name="connsiteY6" fmla="*/ 609 h 72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735" h="725110">
                <a:moveTo>
                  <a:pt x="3044" y="609"/>
                </a:moveTo>
                <a:cubicBezTo>
                  <a:pt x="-21651" y="-13855"/>
                  <a:pt x="109583" y="232737"/>
                  <a:pt x="191427" y="332926"/>
                </a:cubicBezTo>
                <a:cubicBezTo>
                  <a:pt x="273271" y="433115"/>
                  <a:pt x="400271" y="539301"/>
                  <a:pt x="494110" y="601743"/>
                </a:cubicBezTo>
                <a:cubicBezTo>
                  <a:pt x="587949" y="664185"/>
                  <a:pt x="716360" y="692054"/>
                  <a:pt x="754460" y="707576"/>
                </a:cubicBezTo>
                <a:cubicBezTo>
                  <a:pt x="792560" y="723098"/>
                  <a:pt x="791854" y="742854"/>
                  <a:pt x="722710" y="694876"/>
                </a:cubicBezTo>
                <a:cubicBezTo>
                  <a:pt x="653566" y="646898"/>
                  <a:pt x="454952" y="534362"/>
                  <a:pt x="339594" y="419709"/>
                </a:cubicBezTo>
                <a:cubicBezTo>
                  <a:pt x="224236" y="305056"/>
                  <a:pt x="27739" y="15073"/>
                  <a:pt x="3044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9D00F0D5-F19F-4306-A008-F0731FAF2A1D}"/>
              </a:ext>
            </a:extLst>
          </p:cNvPr>
          <p:cNvSpPr/>
          <p:nvPr/>
        </p:nvSpPr>
        <p:spPr>
          <a:xfrm>
            <a:off x="4459106" y="838117"/>
            <a:ext cx="762310" cy="763416"/>
          </a:xfrm>
          <a:custGeom>
            <a:avLst/>
            <a:gdLst>
              <a:gd name="connsiteX0" fmla="*/ 711 w 762310"/>
              <a:gd name="connsiteY0" fmla="*/ 83 h 763416"/>
              <a:gd name="connsiteX1" fmla="*/ 400761 w 762310"/>
              <a:gd name="connsiteY1" fmla="*/ 194816 h 763416"/>
              <a:gd name="connsiteX2" fmla="*/ 667461 w 762310"/>
              <a:gd name="connsiteY2" fmla="*/ 535600 h 763416"/>
              <a:gd name="connsiteX3" fmla="*/ 737311 w 762310"/>
              <a:gd name="connsiteY3" fmla="*/ 751500 h 763416"/>
              <a:gd name="connsiteX4" fmla="*/ 724611 w 762310"/>
              <a:gd name="connsiteY4" fmla="*/ 679533 h 763416"/>
              <a:gd name="connsiteX5" fmla="*/ 313977 w 762310"/>
              <a:gd name="connsiteY5" fmla="*/ 215983 h 763416"/>
              <a:gd name="connsiteX6" fmla="*/ 711 w 762310"/>
              <a:gd name="connsiteY6" fmla="*/ 83 h 76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310" h="763416">
                <a:moveTo>
                  <a:pt x="711" y="83"/>
                </a:moveTo>
                <a:cubicBezTo>
                  <a:pt x="15175" y="-3445"/>
                  <a:pt x="289636" y="105563"/>
                  <a:pt x="400761" y="194816"/>
                </a:cubicBezTo>
                <a:cubicBezTo>
                  <a:pt x="511886" y="284069"/>
                  <a:pt x="611369" y="442819"/>
                  <a:pt x="667461" y="535600"/>
                </a:cubicBezTo>
                <a:cubicBezTo>
                  <a:pt x="723553" y="628381"/>
                  <a:pt x="727786" y="727511"/>
                  <a:pt x="737311" y="751500"/>
                </a:cubicBezTo>
                <a:cubicBezTo>
                  <a:pt x="746836" y="775489"/>
                  <a:pt x="795167" y="768786"/>
                  <a:pt x="724611" y="679533"/>
                </a:cubicBezTo>
                <a:cubicBezTo>
                  <a:pt x="654055" y="590280"/>
                  <a:pt x="432158" y="328166"/>
                  <a:pt x="313977" y="215983"/>
                </a:cubicBezTo>
                <a:cubicBezTo>
                  <a:pt x="195796" y="103800"/>
                  <a:pt x="-13753" y="3611"/>
                  <a:pt x="711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: 図形 1029">
            <a:extLst>
              <a:ext uri="{FF2B5EF4-FFF2-40B4-BE49-F238E27FC236}">
                <a16:creationId xmlns:a16="http://schemas.microsoft.com/office/drawing/2014/main" id="{913E2F1E-87AE-409F-9A0D-96A3A967ACB7}"/>
              </a:ext>
            </a:extLst>
          </p:cNvPr>
          <p:cNvSpPr/>
          <p:nvPr/>
        </p:nvSpPr>
        <p:spPr>
          <a:xfrm>
            <a:off x="4463800" y="776648"/>
            <a:ext cx="933494" cy="860367"/>
          </a:xfrm>
          <a:custGeom>
            <a:avLst/>
            <a:gdLst>
              <a:gd name="connsiteX0" fmla="*/ 250 w 933494"/>
              <a:gd name="connsiteY0" fmla="*/ 169 h 860367"/>
              <a:gd name="connsiteX1" fmla="*/ 607733 w 933494"/>
              <a:gd name="connsiteY1" fmla="*/ 228769 h 860367"/>
              <a:gd name="connsiteX2" fmla="*/ 895600 w 933494"/>
              <a:gd name="connsiteY2" fmla="*/ 685969 h 860367"/>
              <a:gd name="connsiteX3" fmla="*/ 899833 w 933494"/>
              <a:gd name="connsiteY3" fmla="*/ 848952 h 860367"/>
              <a:gd name="connsiteX4" fmla="*/ 908300 w 933494"/>
              <a:gd name="connsiteY4" fmla="*/ 781219 h 860367"/>
              <a:gd name="connsiteX5" fmla="*/ 537883 w 933494"/>
              <a:gd name="connsiteY5" fmla="*/ 260519 h 860367"/>
              <a:gd name="connsiteX6" fmla="*/ 250 w 933494"/>
              <a:gd name="connsiteY6" fmla="*/ 169 h 86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3494" h="860367">
                <a:moveTo>
                  <a:pt x="250" y="169"/>
                </a:moveTo>
                <a:cubicBezTo>
                  <a:pt x="11892" y="-5123"/>
                  <a:pt x="458508" y="114469"/>
                  <a:pt x="607733" y="228769"/>
                </a:cubicBezTo>
                <a:cubicBezTo>
                  <a:pt x="756958" y="343069"/>
                  <a:pt x="846917" y="582605"/>
                  <a:pt x="895600" y="685969"/>
                </a:cubicBezTo>
                <a:cubicBezTo>
                  <a:pt x="944283" y="789333"/>
                  <a:pt x="897716" y="833077"/>
                  <a:pt x="899833" y="848952"/>
                </a:cubicBezTo>
                <a:cubicBezTo>
                  <a:pt x="901950" y="864827"/>
                  <a:pt x="968625" y="879291"/>
                  <a:pt x="908300" y="781219"/>
                </a:cubicBezTo>
                <a:cubicBezTo>
                  <a:pt x="847975" y="683147"/>
                  <a:pt x="689225" y="391047"/>
                  <a:pt x="537883" y="260519"/>
                </a:cubicBezTo>
                <a:cubicBezTo>
                  <a:pt x="386541" y="129991"/>
                  <a:pt x="-11392" y="5461"/>
                  <a:pt x="250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FC98E104-0D12-43E5-944D-6E10B319AFF0}"/>
              </a:ext>
            </a:extLst>
          </p:cNvPr>
          <p:cNvSpPr/>
          <p:nvPr/>
        </p:nvSpPr>
        <p:spPr>
          <a:xfrm>
            <a:off x="5352373" y="1317592"/>
            <a:ext cx="262188" cy="840430"/>
          </a:xfrm>
          <a:custGeom>
            <a:avLst/>
            <a:gdLst>
              <a:gd name="connsiteX0" fmla="*/ 2265 w 262188"/>
              <a:gd name="connsiteY0" fmla="*/ 1621 h 840430"/>
              <a:gd name="connsiteX1" fmla="*/ 249915 w 262188"/>
              <a:gd name="connsiteY1" fmla="*/ 425483 h 840430"/>
              <a:gd name="connsiteX2" fmla="*/ 224515 w 262188"/>
              <a:gd name="connsiteY2" fmla="*/ 806483 h 840430"/>
              <a:gd name="connsiteX3" fmla="*/ 224515 w 262188"/>
              <a:gd name="connsiteY3" fmla="*/ 792196 h 840430"/>
              <a:gd name="connsiteX4" fmla="*/ 195940 w 262188"/>
              <a:gd name="connsiteY4" fmla="*/ 544546 h 840430"/>
              <a:gd name="connsiteX5" fmla="*/ 130852 w 262188"/>
              <a:gd name="connsiteY5" fmla="*/ 288958 h 840430"/>
              <a:gd name="connsiteX6" fmla="*/ 2265 w 262188"/>
              <a:gd name="connsiteY6" fmla="*/ 1621 h 84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188" h="840430">
                <a:moveTo>
                  <a:pt x="2265" y="1621"/>
                </a:moveTo>
                <a:cubicBezTo>
                  <a:pt x="22109" y="24375"/>
                  <a:pt x="212873" y="291339"/>
                  <a:pt x="249915" y="425483"/>
                </a:cubicBezTo>
                <a:cubicBezTo>
                  <a:pt x="286957" y="559627"/>
                  <a:pt x="228748" y="745364"/>
                  <a:pt x="224515" y="806483"/>
                </a:cubicBezTo>
                <a:cubicBezTo>
                  <a:pt x="220282" y="867602"/>
                  <a:pt x="229277" y="835852"/>
                  <a:pt x="224515" y="792196"/>
                </a:cubicBezTo>
                <a:cubicBezTo>
                  <a:pt x="219753" y="748540"/>
                  <a:pt x="211551" y="628419"/>
                  <a:pt x="195940" y="544546"/>
                </a:cubicBezTo>
                <a:cubicBezTo>
                  <a:pt x="180330" y="460673"/>
                  <a:pt x="163131" y="376271"/>
                  <a:pt x="130852" y="288958"/>
                </a:cubicBezTo>
                <a:cubicBezTo>
                  <a:pt x="98573" y="201646"/>
                  <a:pt x="-17579" y="-21133"/>
                  <a:pt x="2265" y="1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72460B4F-F824-4A39-A946-72A19D8B6953}"/>
              </a:ext>
            </a:extLst>
          </p:cNvPr>
          <p:cNvSpPr/>
          <p:nvPr/>
        </p:nvSpPr>
        <p:spPr>
          <a:xfrm>
            <a:off x="4492892" y="751028"/>
            <a:ext cx="824358" cy="316685"/>
          </a:xfrm>
          <a:custGeom>
            <a:avLst/>
            <a:gdLst>
              <a:gd name="connsiteX0" fmla="*/ 1321 w 824358"/>
              <a:gd name="connsiteY0" fmla="*/ 14147 h 316685"/>
              <a:gd name="connsiteX1" fmla="*/ 388671 w 824358"/>
              <a:gd name="connsiteY1" fmla="*/ 34785 h 316685"/>
              <a:gd name="connsiteX2" fmla="*/ 801421 w 824358"/>
              <a:gd name="connsiteY2" fmla="*/ 301485 h 316685"/>
              <a:gd name="connsiteX3" fmla="*/ 774433 w 824358"/>
              <a:gd name="connsiteY3" fmla="*/ 285610 h 316685"/>
              <a:gd name="connsiteX4" fmla="*/ 525196 w 824358"/>
              <a:gd name="connsiteY4" fmla="*/ 136385 h 316685"/>
              <a:gd name="connsiteX5" fmla="*/ 1321 w 824358"/>
              <a:gd name="connsiteY5" fmla="*/ 14147 h 31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358" h="316685">
                <a:moveTo>
                  <a:pt x="1321" y="14147"/>
                </a:moveTo>
                <a:cubicBezTo>
                  <a:pt x="-21433" y="-2786"/>
                  <a:pt x="255321" y="-13105"/>
                  <a:pt x="388671" y="34785"/>
                </a:cubicBezTo>
                <a:cubicBezTo>
                  <a:pt x="522021" y="82675"/>
                  <a:pt x="737127" y="259681"/>
                  <a:pt x="801421" y="301485"/>
                </a:cubicBezTo>
                <a:cubicBezTo>
                  <a:pt x="865715" y="343289"/>
                  <a:pt x="774433" y="285610"/>
                  <a:pt x="774433" y="285610"/>
                </a:cubicBezTo>
                <a:cubicBezTo>
                  <a:pt x="728396" y="258093"/>
                  <a:pt x="652460" y="182952"/>
                  <a:pt x="525196" y="136385"/>
                </a:cubicBezTo>
                <a:cubicBezTo>
                  <a:pt x="397932" y="89818"/>
                  <a:pt x="24075" y="31080"/>
                  <a:pt x="1321" y="14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24B7FCD4-B130-4FE1-899D-62078D1E9BCA}"/>
              </a:ext>
            </a:extLst>
          </p:cNvPr>
          <p:cNvSpPr/>
          <p:nvPr/>
        </p:nvSpPr>
        <p:spPr>
          <a:xfrm>
            <a:off x="5310020" y="1147756"/>
            <a:ext cx="409245" cy="582173"/>
          </a:xfrm>
          <a:custGeom>
            <a:avLst/>
            <a:gdLst>
              <a:gd name="connsiteX0" fmla="*/ 168 w 409245"/>
              <a:gd name="connsiteY0" fmla="*/ 7 h 582173"/>
              <a:gd name="connsiteX1" fmla="*/ 285918 w 409245"/>
              <a:gd name="connsiteY1" fmla="*/ 273057 h 582173"/>
              <a:gd name="connsiteX2" fmla="*/ 403393 w 409245"/>
              <a:gd name="connsiteY2" fmla="*/ 568332 h 582173"/>
              <a:gd name="connsiteX3" fmla="*/ 376405 w 409245"/>
              <a:gd name="connsiteY3" fmla="*/ 506419 h 582173"/>
              <a:gd name="connsiteX4" fmla="*/ 246230 w 409245"/>
              <a:gd name="connsiteY4" fmla="*/ 265119 h 582173"/>
              <a:gd name="connsiteX5" fmla="*/ 168 w 409245"/>
              <a:gd name="connsiteY5" fmla="*/ 7 h 58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245" h="582173">
                <a:moveTo>
                  <a:pt x="168" y="7"/>
                </a:moveTo>
                <a:cubicBezTo>
                  <a:pt x="6783" y="1330"/>
                  <a:pt x="218714" y="178336"/>
                  <a:pt x="285918" y="273057"/>
                </a:cubicBezTo>
                <a:cubicBezTo>
                  <a:pt x="353122" y="367778"/>
                  <a:pt x="388312" y="529438"/>
                  <a:pt x="403393" y="568332"/>
                </a:cubicBezTo>
                <a:cubicBezTo>
                  <a:pt x="418474" y="607226"/>
                  <a:pt x="402599" y="556954"/>
                  <a:pt x="376405" y="506419"/>
                </a:cubicBezTo>
                <a:cubicBezTo>
                  <a:pt x="350211" y="455884"/>
                  <a:pt x="308407" y="346875"/>
                  <a:pt x="246230" y="265119"/>
                </a:cubicBezTo>
                <a:cubicBezTo>
                  <a:pt x="184053" y="183363"/>
                  <a:pt x="-6447" y="-1316"/>
                  <a:pt x="16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A9A1AB2D-25D4-4315-812E-36DB5D97F85B}"/>
              </a:ext>
            </a:extLst>
          </p:cNvPr>
          <p:cNvSpPr/>
          <p:nvPr/>
        </p:nvSpPr>
        <p:spPr>
          <a:xfrm>
            <a:off x="5608868" y="1712228"/>
            <a:ext cx="170747" cy="930029"/>
          </a:xfrm>
          <a:custGeom>
            <a:avLst/>
            <a:gdLst>
              <a:gd name="connsiteX0" fmla="*/ 83907 w 170747"/>
              <a:gd name="connsiteY0" fmla="*/ 685 h 930029"/>
              <a:gd name="connsiteX1" fmla="*/ 169632 w 170747"/>
              <a:gd name="connsiteY1" fmla="*/ 446772 h 930029"/>
              <a:gd name="connsiteX2" fmla="*/ 10882 w 170747"/>
              <a:gd name="connsiteY2" fmla="*/ 903972 h 930029"/>
              <a:gd name="connsiteX3" fmla="*/ 26757 w 170747"/>
              <a:gd name="connsiteY3" fmla="*/ 818247 h 930029"/>
              <a:gd name="connsiteX4" fmla="*/ 129945 w 170747"/>
              <a:gd name="connsiteY4" fmla="*/ 356285 h 930029"/>
              <a:gd name="connsiteX5" fmla="*/ 83907 w 170747"/>
              <a:gd name="connsiteY5" fmla="*/ 685 h 93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747" h="930029">
                <a:moveTo>
                  <a:pt x="83907" y="685"/>
                </a:moveTo>
                <a:cubicBezTo>
                  <a:pt x="90521" y="15766"/>
                  <a:pt x="181803" y="296224"/>
                  <a:pt x="169632" y="446772"/>
                </a:cubicBezTo>
                <a:cubicBezTo>
                  <a:pt x="157461" y="597320"/>
                  <a:pt x="34694" y="842060"/>
                  <a:pt x="10882" y="903972"/>
                </a:cubicBezTo>
                <a:cubicBezTo>
                  <a:pt x="-12930" y="965884"/>
                  <a:pt x="6913" y="909528"/>
                  <a:pt x="26757" y="818247"/>
                </a:cubicBezTo>
                <a:cubicBezTo>
                  <a:pt x="46601" y="726966"/>
                  <a:pt x="122801" y="489635"/>
                  <a:pt x="129945" y="356285"/>
                </a:cubicBezTo>
                <a:cubicBezTo>
                  <a:pt x="137089" y="222935"/>
                  <a:pt x="77293" y="-14396"/>
                  <a:pt x="83907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: 図形 1034">
            <a:extLst>
              <a:ext uri="{FF2B5EF4-FFF2-40B4-BE49-F238E27FC236}">
                <a16:creationId xmlns:a16="http://schemas.microsoft.com/office/drawing/2014/main" id="{4B4D22FE-A1A3-43F0-BBB9-6CD1F24E70D7}"/>
              </a:ext>
            </a:extLst>
          </p:cNvPr>
          <p:cNvSpPr/>
          <p:nvPr/>
        </p:nvSpPr>
        <p:spPr>
          <a:xfrm>
            <a:off x="5393402" y="2075491"/>
            <a:ext cx="225137" cy="740762"/>
          </a:xfrm>
          <a:custGeom>
            <a:avLst/>
            <a:gdLst>
              <a:gd name="connsiteX0" fmla="*/ 205711 w 225137"/>
              <a:gd name="connsiteY0" fmla="*/ 959 h 740762"/>
              <a:gd name="connsiteX1" fmla="*/ 208886 w 225137"/>
              <a:gd name="connsiteY1" fmla="*/ 264484 h 740762"/>
              <a:gd name="connsiteX2" fmla="*/ 12036 w 225137"/>
              <a:gd name="connsiteY2" fmla="*/ 712159 h 740762"/>
              <a:gd name="connsiteX3" fmla="*/ 34261 w 225137"/>
              <a:gd name="connsiteY3" fmla="*/ 658184 h 740762"/>
              <a:gd name="connsiteX4" fmla="*/ 139036 w 225137"/>
              <a:gd name="connsiteY4" fmla="*/ 353384 h 740762"/>
              <a:gd name="connsiteX5" fmla="*/ 205711 w 225137"/>
              <a:gd name="connsiteY5" fmla="*/ 959 h 74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137" h="740762">
                <a:moveTo>
                  <a:pt x="205711" y="959"/>
                </a:moveTo>
                <a:cubicBezTo>
                  <a:pt x="217353" y="-13857"/>
                  <a:pt x="241165" y="145951"/>
                  <a:pt x="208886" y="264484"/>
                </a:cubicBezTo>
                <a:cubicBezTo>
                  <a:pt x="176607" y="383017"/>
                  <a:pt x="41140" y="646542"/>
                  <a:pt x="12036" y="712159"/>
                </a:cubicBezTo>
                <a:cubicBezTo>
                  <a:pt x="-17068" y="777776"/>
                  <a:pt x="13094" y="717980"/>
                  <a:pt x="34261" y="658184"/>
                </a:cubicBezTo>
                <a:cubicBezTo>
                  <a:pt x="55428" y="598388"/>
                  <a:pt x="110726" y="455778"/>
                  <a:pt x="139036" y="353384"/>
                </a:cubicBezTo>
                <a:cubicBezTo>
                  <a:pt x="167346" y="250990"/>
                  <a:pt x="194069" y="15775"/>
                  <a:pt x="205711" y="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61FED989-1688-4C93-8184-F21C1A2F01FA}"/>
              </a:ext>
            </a:extLst>
          </p:cNvPr>
          <p:cNvSpPr/>
          <p:nvPr/>
        </p:nvSpPr>
        <p:spPr>
          <a:xfrm>
            <a:off x="5457919" y="2070032"/>
            <a:ext cx="232597" cy="719853"/>
          </a:xfrm>
          <a:custGeom>
            <a:avLst/>
            <a:gdLst>
              <a:gd name="connsiteX0" fmla="*/ 215806 w 232597"/>
              <a:gd name="connsiteY0" fmla="*/ 4831 h 719853"/>
              <a:gd name="connsiteX1" fmla="*/ 142781 w 232597"/>
              <a:gd name="connsiteY1" fmla="*/ 417581 h 719853"/>
              <a:gd name="connsiteX2" fmla="*/ 1494 w 232597"/>
              <a:gd name="connsiteY2" fmla="*/ 711268 h 719853"/>
              <a:gd name="connsiteX3" fmla="*/ 77694 w 232597"/>
              <a:gd name="connsiteY3" fmla="*/ 603318 h 719853"/>
              <a:gd name="connsiteX4" fmla="*/ 220569 w 232597"/>
              <a:gd name="connsiteY4" fmla="*/ 217556 h 719853"/>
              <a:gd name="connsiteX5" fmla="*/ 215806 w 232597"/>
              <a:gd name="connsiteY5" fmla="*/ 4831 h 71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597" h="719853">
                <a:moveTo>
                  <a:pt x="215806" y="4831"/>
                </a:moveTo>
                <a:cubicBezTo>
                  <a:pt x="202841" y="38168"/>
                  <a:pt x="178500" y="299841"/>
                  <a:pt x="142781" y="417581"/>
                </a:cubicBezTo>
                <a:cubicBezTo>
                  <a:pt x="107062" y="535321"/>
                  <a:pt x="12342" y="680312"/>
                  <a:pt x="1494" y="711268"/>
                </a:cubicBezTo>
                <a:cubicBezTo>
                  <a:pt x="-9354" y="742224"/>
                  <a:pt x="41182" y="685603"/>
                  <a:pt x="77694" y="603318"/>
                </a:cubicBezTo>
                <a:cubicBezTo>
                  <a:pt x="114206" y="521033"/>
                  <a:pt x="197550" y="317039"/>
                  <a:pt x="220569" y="217556"/>
                </a:cubicBezTo>
                <a:cubicBezTo>
                  <a:pt x="243588" y="118073"/>
                  <a:pt x="228771" y="-28506"/>
                  <a:pt x="215806" y="4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B7F0F60F-3E2D-4232-A761-33D19924CA01}"/>
              </a:ext>
            </a:extLst>
          </p:cNvPr>
          <p:cNvSpPr/>
          <p:nvPr/>
        </p:nvSpPr>
        <p:spPr>
          <a:xfrm>
            <a:off x="5350851" y="1239106"/>
            <a:ext cx="358505" cy="838172"/>
          </a:xfrm>
          <a:custGeom>
            <a:avLst/>
            <a:gdLst>
              <a:gd name="connsiteX0" fmla="*/ 612 w 358505"/>
              <a:gd name="connsiteY0" fmla="*/ 732 h 838172"/>
              <a:gd name="connsiteX1" fmla="*/ 278424 w 358505"/>
              <a:gd name="connsiteY1" fmla="*/ 362682 h 838172"/>
              <a:gd name="connsiteX2" fmla="*/ 353037 w 358505"/>
              <a:gd name="connsiteY2" fmla="*/ 783369 h 838172"/>
              <a:gd name="connsiteX3" fmla="*/ 349862 w 358505"/>
              <a:gd name="connsiteY3" fmla="*/ 815119 h 838172"/>
              <a:gd name="connsiteX4" fmla="*/ 326049 w 358505"/>
              <a:gd name="connsiteY4" fmla="*/ 616682 h 838172"/>
              <a:gd name="connsiteX5" fmla="*/ 206987 w 358505"/>
              <a:gd name="connsiteY5" fmla="*/ 278544 h 838172"/>
              <a:gd name="connsiteX6" fmla="*/ 612 w 358505"/>
              <a:gd name="connsiteY6" fmla="*/ 732 h 83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505" h="838172">
                <a:moveTo>
                  <a:pt x="612" y="732"/>
                </a:moveTo>
                <a:cubicBezTo>
                  <a:pt x="12518" y="14755"/>
                  <a:pt x="219687" y="232243"/>
                  <a:pt x="278424" y="362682"/>
                </a:cubicBezTo>
                <a:cubicBezTo>
                  <a:pt x="337161" y="493121"/>
                  <a:pt x="341131" y="707963"/>
                  <a:pt x="353037" y="783369"/>
                </a:cubicBezTo>
                <a:cubicBezTo>
                  <a:pt x="364943" y="858775"/>
                  <a:pt x="354360" y="842900"/>
                  <a:pt x="349862" y="815119"/>
                </a:cubicBezTo>
                <a:cubicBezTo>
                  <a:pt x="345364" y="787338"/>
                  <a:pt x="349861" y="706111"/>
                  <a:pt x="326049" y="616682"/>
                </a:cubicBezTo>
                <a:cubicBezTo>
                  <a:pt x="302237" y="527253"/>
                  <a:pt x="260168" y="379615"/>
                  <a:pt x="206987" y="278544"/>
                </a:cubicBezTo>
                <a:cubicBezTo>
                  <a:pt x="153806" y="177473"/>
                  <a:pt x="-11294" y="-13291"/>
                  <a:pt x="612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DB057276-2994-4BD4-83B3-233C26494C43}"/>
              </a:ext>
            </a:extLst>
          </p:cNvPr>
          <p:cNvSpPr/>
          <p:nvPr/>
        </p:nvSpPr>
        <p:spPr>
          <a:xfrm>
            <a:off x="4509220" y="457526"/>
            <a:ext cx="799380" cy="273185"/>
          </a:xfrm>
          <a:custGeom>
            <a:avLst/>
            <a:gdLst>
              <a:gd name="connsiteX0" fmla="*/ 868 w 799380"/>
              <a:gd name="connsiteY0" fmla="*/ 272724 h 273185"/>
              <a:gd name="connsiteX1" fmla="*/ 210418 w 799380"/>
              <a:gd name="connsiteY1" fmla="*/ 77462 h 273185"/>
              <a:gd name="connsiteX2" fmla="*/ 799380 w 799380"/>
              <a:gd name="connsiteY2" fmla="*/ 33012 h 273185"/>
              <a:gd name="connsiteX3" fmla="*/ 735880 w 799380"/>
              <a:gd name="connsiteY3" fmla="*/ 26662 h 273185"/>
              <a:gd name="connsiteX4" fmla="*/ 273918 w 799380"/>
              <a:gd name="connsiteY4" fmla="*/ 15549 h 273185"/>
              <a:gd name="connsiteX5" fmla="*/ 868 w 799380"/>
              <a:gd name="connsiteY5" fmla="*/ 272724 h 27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380" h="273185">
                <a:moveTo>
                  <a:pt x="868" y="272724"/>
                </a:moveTo>
                <a:cubicBezTo>
                  <a:pt x="-9715" y="283043"/>
                  <a:pt x="77333" y="117414"/>
                  <a:pt x="210418" y="77462"/>
                </a:cubicBezTo>
                <a:cubicBezTo>
                  <a:pt x="343503" y="37510"/>
                  <a:pt x="711803" y="41479"/>
                  <a:pt x="799380" y="33012"/>
                </a:cubicBezTo>
                <a:lnTo>
                  <a:pt x="735880" y="26662"/>
                </a:lnTo>
                <a:cubicBezTo>
                  <a:pt x="648303" y="23751"/>
                  <a:pt x="398272" y="-23874"/>
                  <a:pt x="273918" y="15549"/>
                </a:cubicBezTo>
                <a:cubicBezTo>
                  <a:pt x="149564" y="54972"/>
                  <a:pt x="11451" y="262405"/>
                  <a:pt x="868" y="272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89307C21-E5CC-4132-B5E7-C1CA90FBC4E5}"/>
              </a:ext>
            </a:extLst>
          </p:cNvPr>
          <p:cNvSpPr/>
          <p:nvPr/>
        </p:nvSpPr>
        <p:spPr>
          <a:xfrm>
            <a:off x="4500944" y="391127"/>
            <a:ext cx="829497" cy="268627"/>
          </a:xfrm>
          <a:custGeom>
            <a:avLst/>
            <a:gdLst>
              <a:gd name="connsiteX0" fmla="*/ 5969 w 829497"/>
              <a:gd name="connsiteY0" fmla="*/ 267686 h 268627"/>
              <a:gd name="connsiteX1" fmla="*/ 75819 w 829497"/>
              <a:gd name="connsiteY1" fmla="*/ 113698 h 268627"/>
              <a:gd name="connsiteX2" fmla="*/ 544131 w 829497"/>
              <a:gd name="connsiteY2" fmla="*/ 43848 h 268627"/>
              <a:gd name="connsiteX3" fmla="*/ 812419 w 829497"/>
              <a:gd name="connsiteY3" fmla="*/ 88298 h 268627"/>
              <a:gd name="connsiteX4" fmla="*/ 761619 w 829497"/>
              <a:gd name="connsiteY4" fmla="*/ 81948 h 268627"/>
              <a:gd name="connsiteX5" fmla="*/ 431419 w 829497"/>
              <a:gd name="connsiteY5" fmla="*/ 5748 h 268627"/>
              <a:gd name="connsiteX6" fmla="*/ 131381 w 829497"/>
              <a:gd name="connsiteY6" fmla="*/ 34323 h 268627"/>
              <a:gd name="connsiteX7" fmla="*/ 5969 w 829497"/>
              <a:gd name="connsiteY7" fmla="*/ 267686 h 2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497" h="268627">
                <a:moveTo>
                  <a:pt x="5969" y="267686"/>
                </a:moveTo>
                <a:cubicBezTo>
                  <a:pt x="-3291" y="280915"/>
                  <a:pt x="-13875" y="151004"/>
                  <a:pt x="75819" y="113698"/>
                </a:cubicBezTo>
                <a:cubicBezTo>
                  <a:pt x="165513" y="76392"/>
                  <a:pt x="421364" y="48081"/>
                  <a:pt x="544131" y="43848"/>
                </a:cubicBezTo>
                <a:cubicBezTo>
                  <a:pt x="666898" y="39615"/>
                  <a:pt x="776171" y="81948"/>
                  <a:pt x="812419" y="88298"/>
                </a:cubicBezTo>
                <a:cubicBezTo>
                  <a:pt x="848667" y="94648"/>
                  <a:pt x="825119" y="95706"/>
                  <a:pt x="761619" y="81948"/>
                </a:cubicBezTo>
                <a:cubicBezTo>
                  <a:pt x="698119" y="68190"/>
                  <a:pt x="536459" y="13685"/>
                  <a:pt x="431419" y="5748"/>
                </a:cubicBezTo>
                <a:cubicBezTo>
                  <a:pt x="326379" y="-2190"/>
                  <a:pt x="204141" y="-8539"/>
                  <a:pt x="131381" y="34323"/>
                </a:cubicBezTo>
                <a:cubicBezTo>
                  <a:pt x="58621" y="77185"/>
                  <a:pt x="15229" y="254457"/>
                  <a:pt x="5969" y="267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9888E092-4F77-4AA6-B550-585E5935543D}"/>
              </a:ext>
            </a:extLst>
          </p:cNvPr>
          <p:cNvSpPr/>
          <p:nvPr/>
        </p:nvSpPr>
        <p:spPr>
          <a:xfrm>
            <a:off x="4606617" y="499717"/>
            <a:ext cx="748797" cy="230549"/>
          </a:xfrm>
          <a:custGeom>
            <a:avLst/>
            <a:gdLst>
              <a:gd name="connsiteX0" fmla="*/ 3483 w 748797"/>
              <a:gd name="connsiteY0" fmla="*/ 230533 h 230549"/>
              <a:gd name="connsiteX1" fmla="*/ 287646 w 748797"/>
              <a:gd name="connsiteY1" fmla="*/ 71783 h 230549"/>
              <a:gd name="connsiteX2" fmla="*/ 622608 w 748797"/>
              <a:gd name="connsiteY2" fmla="*/ 40033 h 230549"/>
              <a:gd name="connsiteX3" fmla="*/ 744846 w 748797"/>
              <a:gd name="connsiteY3" fmla="*/ 346 h 230549"/>
              <a:gd name="connsiteX4" fmla="*/ 697221 w 748797"/>
              <a:gd name="connsiteY4" fmla="*/ 24158 h 230549"/>
              <a:gd name="connsiteX5" fmla="*/ 487671 w 748797"/>
              <a:gd name="connsiteY5" fmla="*/ 81308 h 230549"/>
              <a:gd name="connsiteX6" fmla="*/ 3483 w 748797"/>
              <a:gd name="connsiteY6" fmla="*/ 230533 h 23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797" h="230549">
                <a:moveTo>
                  <a:pt x="3483" y="230533"/>
                </a:moveTo>
                <a:cubicBezTo>
                  <a:pt x="-29854" y="228946"/>
                  <a:pt x="184459" y="103533"/>
                  <a:pt x="287646" y="71783"/>
                </a:cubicBezTo>
                <a:cubicBezTo>
                  <a:pt x="390833" y="40033"/>
                  <a:pt x="546408" y="51939"/>
                  <a:pt x="622608" y="40033"/>
                </a:cubicBezTo>
                <a:cubicBezTo>
                  <a:pt x="698808" y="28127"/>
                  <a:pt x="732411" y="2992"/>
                  <a:pt x="744846" y="346"/>
                </a:cubicBezTo>
                <a:cubicBezTo>
                  <a:pt x="757281" y="-2300"/>
                  <a:pt x="740084" y="10664"/>
                  <a:pt x="697221" y="24158"/>
                </a:cubicBezTo>
                <a:cubicBezTo>
                  <a:pt x="654358" y="37652"/>
                  <a:pt x="602765" y="47177"/>
                  <a:pt x="487671" y="81308"/>
                </a:cubicBezTo>
                <a:cubicBezTo>
                  <a:pt x="372577" y="115439"/>
                  <a:pt x="36820" y="232120"/>
                  <a:pt x="3483" y="23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84740C5C-A8B1-419C-8682-204B0D6C6EE9}"/>
              </a:ext>
            </a:extLst>
          </p:cNvPr>
          <p:cNvSpPr/>
          <p:nvPr/>
        </p:nvSpPr>
        <p:spPr>
          <a:xfrm>
            <a:off x="4772439" y="491232"/>
            <a:ext cx="618036" cy="276002"/>
          </a:xfrm>
          <a:custGeom>
            <a:avLst/>
            <a:gdLst>
              <a:gd name="connsiteX0" fmla="*/ 1174 w 618036"/>
              <a:gd name="connsiteY0" fmla="*/ 270768 h 276002"/>
              <a:gd name="connsiteX1" fmla="*/ 336136 w 618036"/>
              <a:gd name="connsiteY1" fmla="*/ 239018 h 276002"/>
              <a:gd name="connsiteX2" fmla="*/ 512349 w 618036"/>
              <a:gd name="connsiteY2" fmla="*/ 145356 h 276002"/>
              <a:gd name="connsiteX3" fmla="*/ 615536 w 618036"/>
              <a:gd name="connsiteY3" fmla="*/ 4068 h 276002"/>
              <a:gd name="connsiteX4" fmla="*/ 575849 w 618036"/>
              <a:gd name="connsiteY4" fmla="*/ 46931 h 276002"/>
              <a:gd name="connsiteX5" fmla="*/ 463136 w 618036"/>
              <a:gd name="connsiteY5" fmla="*/ 137418 h 276002"/>
              <a:gd name="connsiteX6" fmla="*/ 1174 w 618036"/>
              <a:gd name="connsiteY6" fmla="*/ 270768 h 27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036" h="276002">
                <a:moveTo>
                  <a:pt x="1174" y="270768"/>
                </a:moveTo>
                <a:cubicBezTo>
                  <a:pt x="-19993" y="287701"/>
                  <a:pt x="250940" y="259920"/>
                  <a:pt x="336136" y="239018"/>
                </a:cubicBezTo>
                <a:cubicBezTo>
                  <a:pt x="421332" y="218116"/>
                  <a:pt x="465782" y="184514"/>
                  <a:pt x="512349" y="145356"/>
                </a:cubicBezTo>
                <a:cubicBezTo>
                  <a:pt x="558916" y="106198"/>
                  <a:pt x="604953" y="20472"/>
                  <a:pt x="615536" y="4068"/>
                </a:cubicBezTo>
                <a:cubicBezTo>
                  <a:pt x="626119" y="-12336"/>
                  <a:pt x="601249" y="24706"/>
                  <a:pt x="575849" y="46931"/>
                </a:cubicBezTo>
                <a:cubicBezTo>
                  <a:pt x="550449" y="69156"/>
                  <a:pt x="554153" y="100641"/>
                  <a:pt x="463136" y="137418"/>
                </a:cubicBezTo>
                <a:cubicBezTo>
                  <a:pt x="372119" y="174195"/>
                  <a:pt x="22341" y="253835"/>
                  <a:pt x="1174" y="270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644211DD-BB9C-4AFF-93AC-028FBFD3862D}"/>
              </a:ext>
            </a:extLst>
          </p:cNvPr>
          <p:cNvSpPr/>
          <p:nvPr/>
        </p:nvSpPr>
        <p:spPr>
          <a:xfrm>
            <a:off x="4848149" y="767312"/>
            <a:ext cx="493578" cy="400476"/>
          </a:xfrm>
          <a:custGeom>
            <a:avLst/>
            <a:gdLst>
              <a:gd name="connsiteX0" fmla="*/ 76 w 493578"/>
              <a:gd name="connsiteY0" fmla="*/ 5801 h 400476"/>
              <a:gd name="connsiteX1" fmla="*/ 341389 w 493578"/>
              <a:gd name="connsiteY1" fmla="*/ 82001 h 400476"/>
              <a:gd name="connsiteX2" fmla="*/ 487439 w 493578"/>
              <a:gd name="connsiteY2" fmla="*/ 391563 h 400476"/>
              <a:gd name="connsiteX3" fmla="*/ 465214 w 493578"/>
              <a:gd name="connsiteY3" fmla="*/ 299488 h 400476"/>
              <a:gd name="connsiteX4" fmla="*/ 455689 w 493578"/>
              <a:gd name="connsiteY4" fmla="*/ 120101 h 400476"/>
              <a:gd name="connsiteX5" fmla="*/ 311226 w 493578"/>
              <a:gd name="connsiteY5" fmla="*/ 18501 h 400476"/>
              <a:gd name="connsiteX6" fmla="*/ 76 w 493578"/>
              <a:gd name="connsiteY6" fmla="*/ 5801 h 40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578" h="400476">
                <a:moveTo>
                  <a:pt x="76" y="5801"/>
                </a:moveTo>
                <a:cubicBezTo>
                  <a:pt x="5103" y="16384"/>
                  <a:pt x="260162" y="17707"/>
                  <a:pt x="341389" y="82001"/>
                </a:cubicBezTo>
                <a:cubicBezTo>
                  <a:pt x="422616" y="146295"/>
                  <a:pt x="466802" y="355315"/>
                  <a:pt x="487439" y="391563"/>
                </a:cubicBezTo>
                <a:cubicBezTo>
                  <a:pt x="508076" y="427811"/>
                  <a:pt x="470506" y="344732"/>
                  <a:pt x="465214" y="299488"/>
                </a:cubicBezTo>
                <a:cubicBezTo>
                  <a:pt x="459922" y="254244"/>
                  <a:pt x="481354" y="166932"/>
                  <a:pt x="455689" y="120101"/>
                </a:cubicBezTo>
                <a:cubicBezTo>
                  <a:pt x="430024" y="73270"/>
                  <a:pt x="381870" y="38080"/>
                  <a:pt x="311226" y="18501"/>
                </a:cubicBezTo>
                <a:cubicBezTo>
                  <a:pt x="240582" y="-1078"/>
                  <a:pt x="-4951" y="-4782"/>
                  <a:pt x="76" y="5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EEE7B1F8-9B7F-4B31-BC3F-7EBD3002EAB9}"/>
              </a:ext>
            </a:extLst>
          </p:cNvPr>
          <p:cNvSpPr/>
          <p:nvPr/>
        </p:nvSpPr>
        <p:spPr>
          <a:xfrm>
            <a:off x="5159375" y="504385"/>
            <a:ext cx="298107" cy="289798"/>
          </a:xfrm>
          <a:custGeom>
            <a:avLst/>
            <a:gdLst>
              <a:gd name="connsiteX0" fmla="*/ 0 w 298107"/>
              <a:gd name="connsiteY0" fmla="*/ 283015 h 289798"/>
              <a:gd name="connsiteX1" fmla="*/ 265113 w 298107"/>
              <a:gd name="connsiteY1" fmla="*/ 227453 h 289798"/>
              <a:gd name="connsiteX2" fmla="*/ 293688 w 298107"/>
              <a:gd name="connsiteY2" fmla="*/ 3615 h 289798"/>
              <a:gd name="connsiteX3" fmla="*/ 261938 w 298107"/>
              <a:gd name="connsiteY3" fmla="*/ 102040 h 289798"/>
              <a:gd name="connsiteX4" fmla="*/ 0 w 298107"/>
              <a:gd name="connsiteY4" fmla="*/ 283015 h 28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107" h="289798">
                <a:moveTo>
                  <a:pt x="0" y="283015"/>
                </a:moveTo>
                <a:cubicBezTo>
                  <a:pt x="529" y="303917"/>
                  <a:pt x="216165" y="274020"/>
                  <a:pt x="265113" y="227453"/>
                </a:cubicBezTo>
                <a:cubicBezTo>
                  <a:pt x="314061" y="180886"/>
                  <a:pt x="294217" y="24517"/>
                  <a:pt x="293688" y="3615"/>
                </a:cubicBezTo>
                <a:cubicBezTo>
                  <a:pt x="293159" y="-17287"/>
                  <a:pt x="310357" y="57325"/>
                  <a:pt x="261938" y="102040"/>
                </a:cubicBezTo>
                <a:cubicBezTo>
                  <a:pt x="213519" y="146755"/>
                  <a:pt x="-529" y="262113"/>
                  <a:pt x="0" y="283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C1F1092C-E126-4193-82BA-0C5A07882C64}"/>
              </a:ext>
            </a:extLst>
          </p:cNvPr>
          <p:cNvSpPr/>
          <p:nvPr/>
        </p:nvSpPr>
        <p:spPr>
          <a:xfrm>
            <a:off x="5317850" y="676123"/>
            <a:ext cx="199946" cy="319571"/>
          </a:xfrm>
          <a:custGeom>
            <a:avLst/>
            <a:gdLst>
              <a:gd name="connsiteX0" fmla="*/ 275 w 199946"/>
              <a:gd name="connsiteY0" fmla="*/ 314477 h 319571"/>
              <a:gd name="connsiteX1" fmla="*/ 152675 w 199946"/>
              <a:gd name="connsiteY1" fmla="*/ 277965 h 319571"/>
              <a:gd name="connsiteX2" fmla="*/ 198713 w 199946"/>
              <a:gd name="connsiteY2" fmla="*/ 87465 h 319571"/>
              <a:gd name="connsiteX3" fmla="*/ 186013 w 199946"/>
              <a:gd name="connsiteY3" fmla="*/ 152 h 319571"/>
              <a:gd name="connsiteX4" fmla="*/ 178075 w 199946"/>
              <a:gd name="connsiteY4" fmla="*/ 70002 h 319571"/>
              <a:gd name="connsiteX5" fmla="*/ 116163 w 199946"/>
              <a:gd name="connsiteY5" fmla="*/ 200177 h 319571"/>
              <a:gd name="connsiteX6" fmla="*/ 275 w 199946"/>
              <a:gd name="connsiteY6" fmla="*/ 314477 h 31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946" h="319571">
                <a:moveTo>
                  <a:pt x="275" y="314477"/>
                </a:moveTo>
                <a:cubicBezTo>
                  <a:pt x="6360" y="327441"/>
                  <a:pt x="119602" y="315800"/>
                  <a:pt x="152675" y="277965"/>
                </a:cubicBezTo>
                <a:cubicBezTo>
                  <a:pt x="185748" y="240130"/>
                  <a:pt x="193157" y="133767"/>
                  <a:pt x="198713" y="87465"/>
                </a:cubicBezTo>
                <a:cubicBezTo>
                  <a:pt x="204269" y="41163"/>
                  <a:pt x="189453" y="3062"/>
                  <a:pt x="186013" y="152"/>
                </a:cubicBezTo>
                <a:cubicBezTo>
                  <a:pt x="182573" y="-2759"/>
                  <a:pt x="189717" y="36665"/>
                  <a:pt x="178075" y="70002"/>
                </a:cubicBezTo>
                <a:cubicBezTo>
                  <a:pt x="166433" y="103339"/>
                  <a:pt x="141828" y="161283"/>
                  <a:pt x="116163" y="200177"/>
                </a:cubicBezTo>
                <a:cubicBezTo>
                  <a:pt x="90499" y="239071"/>
                  <a:pt x="-5810" y="301513"/>
                  <a:pt x="275" y="314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AC5C9DE7-F320-47DD-AF7C-EC24B146872A}"/>
              </a:ext>
            </a:extLst>
          </p:cNvPr>
          <p:cNvSpPr/>
          <p:nvPr/>
        </p:nvSpPr>
        <p:spPr>
          <a:xfrm>
            <a:off x="5335489" y="730440"/>
            <a:ext cx="244956" cy="402999"/>
          </a:xfrm>
          <a:custGeom>
            <a:avLst/>
            <a:gdLst>
              <a:gd name="connsiteX0" fmla="*/ 99 w 244956"/>
              <a:gd name="connsiteY0" fmla="*/ 374460 h 402999"/>
              <a:gd name="connsiteX1" fmla="*/ 150911 w 244956"/>
              <a:gd name="connsiteY1" fmla="*/ 347473 h 402999"/>
              <a:gd name="connsiteX2" fmla="*/ 233461 w 244956"/>
              <a:gd name="connsiteY2" fmla="*/ 17273 h 402999"/>
              <a:gd name="connsiteX3" fmla="*/ 227111 w 244956"/>
              <a:gd name="connsiteY3" fmla="*/ 66485 h 402999"/>
              <a:gd name="connsiteX4" fmla="*/ 242986 w 244956"/>
              <a:gd name="connsiteY4" fmla="*/ 237935 h 402999"/>
              <a:gd name="connsiteX5" fmla="*/ 174724 w 244956"/>
              <a:gd name="connsiteY5" fmla="*/ 393510 h 402999"/>
              <a:gd name="connsiteX6" fmla="*/ 99 w 244956"/>
              <a:gd name="connsiteY6" fmla="*/ 374460 h 40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56" h="402999">
                <a:moveTo>
                  <a:pt x="99" y="374460"/>
                </a:moveTo>
                <a:cubicBezTo>
                  <a:pt x="-3870" y="366787"/>
                  <a:pt x="112017" y="407004"/>
                  <a:pt x="150911" y="347473"/>
                </a:cubicBezTo>
                <a:cubicBezTo>
                  <a:pt x="189805" y="287942"/>
                  <a:pt x="220761" y="64104"/>
                  <a:pt x="233461" y="17273"/>
                </a:cubicBezTo>
                <a:cubicBezTo>
                  <a:pt x="246161" y="-29558"/>
                  <a:pt x="225524" y="29708"/>
                  <a:pt x="227111" y="66485"/>
                </a:cubicBezTo>
                <a:cubicBezTo>
                  <a:pt x="228698" y="103262"/>
                  <a:pt x="251717" y="183431"/>
                  <a:pt x="242986" y="237935"/>
                </a:cubicBezTo>
                <a:cubicBezTo>
                  <a:pt x="234255" y="292439"/>
                  <a:pt x="214147" y="366522"/>
                  <a:pt x="174724" y="393510"/>
                </a:cubicBezTo>
                <a:cubicBezTo>
                  <a:pt x="135301" y="420498"/>
                  <a:pt x="4068" y="382133"/>
                  <a:pt x="99" y="374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836DAB06-694E-46D0-958C-B429166C8FDA}"/>
              </a:ext>
            </a:extLst>
          </p:cNvPr>
          <p:cNvSpPr/>
          <p:nvPr/>
        </p:nvSpPr>
        <p:spPr>
          <a:xfrm>
            <a:off x="5599024" y="815384"/>
            <a:ext cx="158155" cy="659002"/>
          </a:xfrm>
          <a:custGeom>
            <a:avLst/>
            <a:gdLst>
              <a:gd name="connsiteX0" fmla="*/ 89 w 158155"/>
              <a:gd name="connsiteY0" fmla="*/ 591 h 659002"/>
              <a:gd name="connsiteX1" fmla="*/ 135026 w 158155"/>
              <a:gd name="connsiteY1" fmla="*/ 191091 h 659002"/>
              <a:gd name="connsiteX2" fmla="*/ 155664 w 158155"/>
              <a:gd name="connsiteY2" fmla="*/ 360954 h 659002"/>
              <a:gd name="connsiteX3" fmla="*/ 141376 w 158155"/>
              <a:gd name="connsiteY3" fmla="*/ 432391 h 659002"/>
              <a:gd name="connsiteX4" fmla="*/ 9614 w 158155"/>
              <a:gd name="connsiteY4" fmla="*/ 654641 h 659002"/>
              <a:gd name="connsiteX5" fmla="*/ 47714 w 158155"/>
              <a:gd name="connsiteY5" fmla="*/ 554629 h 659002"/>
              <a:gd name="connsiteX6" fmla="*/ 112801 w 158155"/>
              <a:gd name="connsiteY6" fmla="*/ 256179 h 659002"/>
              <a:gd name="connsiteX7" fmla="*/ 89 w 158155"/>
              <a:gd name="connsiteY7" fmla="*/ 591 h 65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55" h="659002">
                <a:moveTo>
                  <a:pt x="89" y="591"/>
                </a:moveTo>
                <a:cubicBezTo>
                  <a:pt x="3793" y="-10257"/>
                  <a:pt x="109097" y="131031"/>
                  <a:pt x="135026" y="191091"/>
                </a:cubicBezTo>
                <a:cubicBezTo>
                  <a:pt x="160955" y="251151"/>
                  <a:pt x="154606" y="320737"/>
                  <a:pt x="155664" y="360954"/>
                </a:cubicBezTo>
                <a:cubicBezTo>
                  <a:pt x="156722" y="401171"/>
                  <a:pt x="165718" y="383443"/>
                  <a:pt x="141376" y="432391"/>
                </a:cubicBezTo>
                <a:cubicBezTo>
                  <a:pt x="117034" y="481339"/>
                  <a:pt x="25224" y="634268"/>
                  <a:pt x="9614" y="654641"/>
                </a:cubicBezTo>
                <a:cubicBezTo>
                  <a:pt x="-5996" y="675014"/>
                  <a:pt x="30516" y="621039"/>
                  <a:pt x="47714" y="554629"/>
                </a:cubicBezTo>
                <a:cubicBezTo>
                  <a:pt x="64912" y="488219"/>
                  <a:pt x="116505" y="345079"/>
                  <a:pt x="112801" y="256179"/>
                </a:cubicBezTo>
                <a:cubicBezTo>
                  <a:pt x="109097" y="167279"/>
                  <a:pt x="-3615" y="11439"/>
                  <a:pt x="89" y="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33FAAA02-2885-493C-9639-82F45DD3D175}"/>
              </a:ext>
            </a:extLst>
          </p:cNvPr>
          <p:cNvSpPr/>
          <p:nvPr/>
        </p:nvSpPr>
        <p:spPr>
          <a:xfrm>
            <a:off x="5552773" y="890452"/>
            <a:ext cx="111003" cy="462291"/>
          </a:xfrm>
          <a:custGeom>
            <a:avLst/>
            <a:gdLst>
              <a:gd name="connsiteX0" fmla="*/ 59040 w 111003"/>
              <a:gd name="connsiteY0" fmla="*/ 136 h 462291"/>
              <a:gd name="connsiteX1" fmla="*/ 109840 w 111003"/>
              <a:gd name="connsiteY1" fmla="*/ 236673 h 462291"/>
              <a:gd name="connsiteX2" fmla="*/ 302 w 111003"/>
              <a:gd name="connsiteY2" fmla="*/ 462098 h 462291"/>
              <a:gd name="connsiteX3" fmla="*/ 76502 w 111003"/>
              <a:gd name="connsiteY3" fmla="*/ 270011 h 462291"/>
              <a:gd name="connsiteX4" fmla="*/ 59040 w 111003"/>
              <a:gd name="connsiteY4" fmla="*/ 136 h 46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03" h="462291">
                <a:moveTo>
                  <a:pt x="59040" y="136"/>
                </a:moveTo>
                <a:cubicBezTo>
                  <a:pt x="64596" y="-5420"/>
                  <a:pt x="119630" y="159679"/>
                  <a:pt x="109840" y="236673"/>
                </a:cubicBezTo>
                <a:cubicBezTo>
                  <a:pt x="100050" y="313667"/>
                  <a:pt x="5858" y="456542"/>
                  <a:pt x="302" y="462098"/>
                </a:cubicBezTo>
                <a:cubicBezTo>
                  <a:pt x="-5254" y="467654"/>
                  <a:pt x="67506" y="352296"/>
                  <a:pt x="76502" y="270011"/>
                </a:cubicBezTo>
                <a:cubicBezTo>
                  <a:pt x="85498" y="187726"/>
                  <a:pt x="53484" y="5692"/>
                  <a:pt x="59040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FA43567D-71A0-45B1-B347-1D4DDAD19C44}"/>
              </a:ext>
            </a:extLst>
          </p:cNvPr>
          <p:cNvSpPr/>
          <p:nvPr/>
        </p:nvSpPr>
        <p:spPr>
          <a:xfrm>
            <a:off x="5446512" y="1020229"/>
            <a:ext cx="154242" cy="251706"/>
          </a:xfrm>
          <a:custGeom>
            <a:avLst/>
            <a:gdLst>
              <a:gd name="connsiteX0" fmla="*/ 152601 w 154242"/>
              <a:gd name="connsiteY0" fmla="*/ 534 h 251706"/>
              <a:gd name="connsiteX1" fmla="*/ 127201 w 154242"/>
              <a:gd name="connsiteY1" fmla="*/ 194209 h 251706"/>
              <a:gd name="connsiteX2" fmla="*/ 201 w 154242"/>
              <a:gd name="connsiteY2" fmla="*/ 249771 h 251706"/>
              <a:gd name="connsiteX3" fmla="*/ 98626 w 154242"/>
              <a:gd name="connsiteY3" fmla="*/ 140234 h 251706"/>
              <a:gd name="connsiteX4" fmla="*/ 152601 w 154242"/>
              <a:gd name="connsiteY4" fmla="*/ 534 h 25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242" h="251706">
                <a:moveTo>
                  <a:pt x="152601" y="534"/>
                </a:moveTo>
                <a:cubicBezTo>
                  <a:pt x="157363" y="9530"/>
                  <a:pt x="152601" y="152670"/>
                  <a:pt x="127201" y="194209"/>
                </a:cubicBezTo>
                <a:cubicBezTo>
                  <a:pt x="101801" y="235748"/>
                  <a:pt x="4963" y="258767"/>
                  <a:pt x="201" y="249771"/>
                </a:cubicBezTo>
                <a:cubicBezTo>
                  <a:pt x="-4561" y="240775"/>
                  <a:pt x="76401" y="182038"/>
                  <a:pt x="98626" y="140234"/>
                </a:cubicBezTo>
                <a:cubicBezTo>
                  <a:pt x="120851" y="98430"/>
                  <a:pt x="147839" y="-8462"/>
                  <a:pt x="152601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866EDBDA-F6E2-49B3-AC68-3DCFF08287DB}"/>
              </a:ext>
            </a:extLst>
          </p:cNvPr>
          <p:cNvSpPr/>
          <p:nvPr/>
        </p:nvSpPr>
        <p:spPr>
          <a:xfrm>
            <a:off x="5666404" y="1265237"/>
            <a:ext cx="92210" cy="325441"/>
          </a:xfrm>
          <a:custGeom>
            <a:avLst/>
            <a:gdLst>
              <a:gd name="connsiteX0" fmla="*/ 64471 w 92210"/>
              <a:gd name="connsiteY0" fmla="*/ 1 h 325441"/>
              <a:gd name="connsiteX1" fmla="*/ 89871 w 92210"/>
              <a:gd name="connsiteY1" fmla="*/ 211138 h 325441"/>
              <a:gd name="connsiteX2" fmla="*/ 971 w 92210"/>
              <a:gd name="connsiteY2" fmla="*/ 325438 h 325441"/>
              <a:gd name="connsiteX3" fmla="*/ 43834 w 92210"/>
              <a:gd name="connsiteY3" fmla="*/ 214313 h 325441"/>
              <a:gd name="connsiteX4" fmla="*/ 64471 w 92210"/>
              <a:gd name="connsiteY4" fmla="*/ 1 h 32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10" h="325441">
                <a:moveTo>
                  <a:pt x="64471" y="1"/>
                </a:moveTo>
                <a:cubicBezTo>
                  <a:pt x="72144" y="-528"/>
                  <a:pt x="100454" y="156899"/>
                  <a:pt x="89871" y="211138"/>
                </a:cubicBezTo>
                <a:cubicBezTo>
                  <a:pt x="79288" y="265377"/>
                  <a:pt x="8644" y="324909"/>
                  <a:pt x="971" y="325438"/>
                </a:cubicBezTo>
                <a:cubicBezTo>
                  <a:pt x="-6702" y="325967"/>
                  <a:pt x="33251" y="266701"/>
                  <a:pt x="43834" y="214313"/>
                </a:cubicBezTo>
                <a:cubicBezTo>
                  <a:pt x="54417" y="161925"/>
                  <a:pt x="56798" y="530"/>
                  <a:pt x="644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6C7EE412-D70E-488C-9316-B4F9F7847EE0}"/>
              </a:ext>
            </a:extLst>
          </p:cNvPr>
          <p:cNvSpPr/>
          <p:nvPr/>
        </p:nvSpPr>
        <p:spPr>
          <a:xfrm>
            <a:off x="4250044" y="420530"/>
            <a:ext cx="388998" cy="121419"/>
          </a:xfrm>
          <a:custGeom>
            <a:avLst/>
            <a:gdLst>
              <a:gd name="connsiteX0" fmla="*/ 387573 w 388998"/>
              <a:gd name="connsiteY0" fmla="*/ 121337 h 121419"/>
              <a:gd name="connsiteX1" fmla="*/ 190723 w 388998"/>
              <a:gd name="connsiteY1" fmla="*/ 2803 h 121419"/>
              <a:gd name="connsiteX2" fmla="*/ 4456 w 388998"/>
              <a:gd name="connsiteY2" fmla="*/ 34553 h 121419"/>
              <a:gd name="connsiteX3" fmla="*/ 84889 w 388998"/>
              <a:gd name="connsiteY3" fmla="*/ 21853 h 121419"/>
              <a:gd name="connsiteX4" fmla="*/ 387573 w 388998"/>
              <a:gd name="connsiteY4" fmla="*/ 121337 h 12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998" h="121419">
                <a:moveTo>
                  <a:pt x="387573" y="121337"/>
                </a:moveTo>
                <a:cubicBezTo>
                  <a:pt x="405212" y="118162"/>
                  <a:pt x="254576" y="17267"/>
                  <a:pt x="190723" y="2803"/>
                </a:cubicBezTo>
                <a:cubicBezTo>
                  <a:pt x="126870" y="-11661"/>
                  <a:pt x="4456" y="34553"/>
                  <a:pt x="4456" y="34553"/>
                </a:cubicBezTo>
                <a:cubicBezTo>
                  <a:pt x="-13183" y="37728"/>
                  <a:pt x="23153" y="9153"/>
                  <a:pt x="84889" y="21853"/>
                </a:cubicBezTo>
                <a:cubicBezTo>
                  <a:pt x="146625" y="34553"/>
                  <a:pt x="369934" y="124512"/>
                  <a:pt x="387573" y="12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321096DE-7BCD-4FCF-A9D7-B7A19AC01AA0}"/>
              </a:ext>
            </a:extLst>
          </p:cNvPr>
          <p:cNvSpPr/>
          <p:nvPr/>
        </p:nvSpPr>
        <p:spPr>
          <a:xfrm>
            <a:off x="4111816" y="488247"/>
            <a:ext cx="482190" cy="133044"/>
          </a:xfrm>
          <a:custGeom>
            <a:avLst/>
            <a:gdLst>
              <a:gd name="connsiteX0" fmla="*/ 477117 w 482190"/>
              <a:gd name="connsiteY0" fmla="*/ 129820 h 133044"/>
              <a:gd name="connsiteX1" fmla="*/ 182901 w 482190"/>
              <a:gd name="connsiteY1" fmla="*/ 703 h 133044"/>
              <a:gd name="connsiteX2" fmla="*/ 9334 w 482190"/>
              <a:gd name="connsiteY2" fmla="*/ 76903 h 133044"/>
              <a:gd name="connsiteX3" fmla="*/ 58017 w 482190"/>
              <a:gd name="connsiteY3" fmla="*/ 49386 h 133044"/>
              <a:gd name="connsiteX4" fmla="*/ 348001 w 482190"/>
              <a:gd name="connsiteY4" fmla="*/ 89603 h 133044"/>
              <a:gd name="connsiteX5" fmla="*/ 477117 w 482190"/>
              <a:gd name="connsiteY5" fmla="*/ 129820 h 13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190" h="133044">
                <a:moveTo>
                  <a:pt x="477117" y="129820"/>
                </a:moveTo>
                <a:cubicBezTo>
                  <a:pt x="449600" y="115003"/>
                  <a:pt x="260865" y="9522"/>
                  <a:pt x="182901" y="703"/>
                </a:cubicBezTo>
                <a:cubicBezTo>
                  <a:pt x="104937" y="-8116"/>
                  <a:pt x="30148" y="68789"/>
                  <a:pt x="9334" y="76903"/>
                </a:cubicBezTo>
                <a:cubicBezTo>
                  <a:pt x="-11480" y="85017"/>
                  <a:pt x="1573" y="47269"/>
                  <a:pt x="58017" y="49386"/>
                </a:cubicBezTo>
                <a:cubicBezTo>
                  <a:pt x="114461" y="51503"/>
                  <a:pt x="281679" y="74786"/>
                  <a:pt x="348001" y="89603"/>
                </a:cubicBezTo>
                <a:cubicBezTo>
                  <a:pt x="414323" y="104420"/>
                  <a:pt x="504634" y="144637"/>
                  <a:pt x="477117" y="129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: 図形 1051">
            <a:extLst>
              <a:ext uri="{FF2B5EF4-FFF2-40B4-BE49-F238E27FC236}">
                <a16:creationId xmlns:a16="http://schemas.microsoft.com/office/drawing/2014/main" id="{C4D05AE9-0589-4401-9AD5-D4339DBA098D}"/>
              </a:ext>
            </a:extLst>
          </p:cNvPr>
          <p:cNvSpPr/>
          <p:nvPr/>
        </p:nvSpPr>
        <p:spPr>
          <a:xfrm>
            <a:off x="4029862" y="606440"/>
            <a:ext cx="492988" cy="104769"/>
          </a:xfrm>
          <a:custGeom>
            <a:avLst/>
            <a:gdLst>
              <a:gd name="connsiteX0" fmla="*/ 489221 w 492988"/>
              <a:gd name="connsiteY0" fmla="*/ 104760 h 104769"/>
              <a:gd name="connsiteX1" fmla="*/ 296605 w 492988"/>
              <a:gd name="connsiteY1" fmla="*/ 3160 h 104769"/>
              <a:gd name="connsiteX2" fmla="*/ 6621 w 492988"/>
              <a:gd name="connsiteY2" fmla="*/ 24327 h 104769"/>
              <a:gd name="connsiteX3" fmla="*/ 125155 w 492988"/>
              <a:gd name="connsiteY3" fmla="*/ 9510 h 104769"/>
              <a:gd name="connsiteX4" fmla="*/ 489221 w 492988"/>
              <a:gd name="connsiteY4" fmla="*/ 104760 h 10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988" h="104769">
                <a:moveTo>
                  <a:pt x="489221" y="104760"/>
                </a:moveTo>
                <a:cubicBezTo>
                  <a:pt x="517796" y="103702"/>
                  <a:pt x="377038" y="16566"/>
                  <a:pt x="296605" y="3160"/>
                </a:cubicBezTo>
                <a:cubicBezTo>
                  <a:pt x="216172" y="-10246"/>
                  <a:pt x="35196" y="23269"/>
                  <a:pt x="6621" y="24327"/>
                </a:cubicBezTo>
                <a:cubicBezTo>
                  <a:pt x="-21954" y="25385"/>
                  <a:pt x="46486" y="-3543"/>
                  <a:pt x="125155" y="9510"/>
                </a:cubicBezTo>
                <a:cubicBezTo>
                  <a:pt x="203824" y="22563"/>
                  <a:pt x="460646" y="105818"/>
                  <a:pt x="489221" y="104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6E8F5801-CEDD-427D-A3E9-4350E728919B}"/>
              </a:ext>
            </a:extLst>
          </p:cNvPr>
          <p:cNvSpPr/>
          <p:nvPr/>
        </p:nvSpPr>
        <p:spPr>
          <a:xfrm>
            <a:off x="3966016" y="698332"/>
            <a:ext cx="496259" cy="186441"/>
          </a:xfrm>
          <a:custGeom>
            <a:avLst/>
            <a:gdLst>
              <a:gd name="connsiteX0" fmla="*/ 495917 w 496259"/>
              <a:gd name="connsiteY0" fmla="*/ 186435 h 186441"/>
              <a:gd name="connsiteX1" fmla="*/ 231334 w 496259"/>
              <a:gd name="connsiteY1" fmla="*/ 17101 h 186441"/>
              <a:gd name="connsiteX2" fmla="*/ 617 w 496259"/>
              <a:gd name="connsiteY2" fmla="*/ 6518 h 186441"/>
              <a:gd name="connsiteX3" fmla="*/ 174184 w 496259"/>
              <a:gd name="connsiteY3" fmla="*/ 23451 h 186441"/>
              <a:gd name="connsiteX4" fmla="*/ 495917 w 496259"/>
              <a:gd name="connsiteY4" fmla="*/ 186435 h 18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259" h="186441">
                <a:moveTo>
                  <a:pt x="495917" y="186435"/>
                </a:moveTo>
                <a:cubicBezTo>
                  <a:pt x="505442" y="185377"/>
                  <a:pt x="313884" y="47087"/>
                  <a:pt x="231334" y="17101"/>
                </a:cubicBezTo>
                <a:cubicBezTo>
                  <a:pt x="148784" y="-12885"/>
                  <a:pt x="10142" y="5460"/>
                  <a:pt x="617" y="6518"/>
                </a:cubicBezTo>
                <a:cubicBezTo>
                  <a:pt x="-8908" y="7576"/>
                  <a:pt x="93751" y="-9710"/>
                  <a:pt x="174184" y="23451"/>
                </a:cubicBezTo>
                <a:cubicBezTo>
                  <a:pt x="254617" y="56612"/>
                  <a:pt x="486392" y="187493"/>
                  <a:pt x="495917" y="186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169741A0-44D6-44B9-8547-69F3851868D8}"/>
              </a:ext>
            </a:extLst>
          </p:cNvPr>
          <p:cNvSpPr/>
          <p:nvPr/>
        </p:nvSpPr>
        <p:spPr>
          <a:xfrm>
            <a:off x="3904423" y="790632"/>
            <a:ext cx="494986" cy="159816"/>
          </a:xfrm>
          <a:custGeom>
            <a:avLst/>
            <a:gdLst>
              <a:gd name="connsiteX0" fmla="*/ 494010 w 494986"/>
              <a:gd name="connsiteY0" fmla="*/ 159751 h 159816"/>
              <a:gd name="connsiteX1" fmla="*/ 204027 w 494986"/>
              <a:gd name="connsiteY1" fmla="*/ 7351 h 159816"/>
              <a:gd name="connsiteX2" fmla="*/ 5060 w 494986"/>
              <a:gd name="connsiteY2" fmla="*/ 24285 h 159816"/>
              <a:gd name="connsiteX3" fmla="*/ 98194 w 494986"/>
              <a:gd name="connsiteY3" fmla="*/ 26401 h 159816"/>
              <a:gd name="connsiteX4" fmla="*/ 494010 w 494986"/>
              <a:gd name="connsiteY4" fmla="*/ 159751 h 15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6" h="159816">
                <a:moveTo>
                  <a:pt x="494010" y="159751"/>
                </a:moveTo>
                <a:cubicBezTo>
                  <a:pt x="511649" y="156576"/>
                  <a:pt x="285519" y="29929"/>
                  <a:pt x="204027" y="7351"/>
                </a:cubicBezTo>
                <a:cubicBezTo>
                  <a:pt x="122535" y="-15227"/>
                  <a:pt x="22699" y="21110"/>
                  <a:pt x="5060" y="24285"/>
                </a:cubicBezTo>
                <a:cubicBezTo>
                  <a:pt x="-12579" y="27460"/>
                  <a:pt x="15291" y="3118"/>
                  <a:pt x="98194" y="26401"/>
                </a:cubicBezTo>
                <a:cubicBezTo>
                  <a:pt x="181097" y="49684"/>
                  <a:pt x="476371" y="162926"/>
                  <a:pt x="494010" y="159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D1F2C92A-B307-44E3-A1EF-25B7A4D555C2}"/>
              </a:ext>
            </a:extLst>
          </p:cNvPr>
          <p:cNvSpPr/>
          <p:nvPr/>
        </p:nvSpPr>
        <p:spPr>
          <a:xfrm>
            <a:off x="3819071" y="878210"/>
            <a:ext cx="499233" cy="139727"/>
          </a:xfrm>
          <a:custGeom>
            <a:avLst/>
            <a:gdLst>
              <a:gd name="connsiteX0" fmla="*/ 498929 w 499233"/>
              <a:gd name="connsiteY0" fmla="*/ 106040 h 139727"/>
              <a:gd name="connsiteX1" fmla="*/ 141212 w 499233"/>
              <a:gd name="connsiteY1" fmla="*/ 207 h 139727"/>
              <a:gd name="connsiteX2" fmla="*/ 5746 w 499233"/>
              <a:gd name="connsiteY2" fmla="*/ 137790 h 139727"/>
              <a:gd name="connsiteX3" fmla="*/ 75596 w 499233"/>
              <a:gd name="connsiteY3" fmla="*/ 82757 h 139727"/>
              <a:gd name="connsiteX4" fmla="*/ 498929 w 499233"/>
              <a:gd name="connsiteY4" fmla="*/ 106040 h 13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33" h="139727">
                <a:moveTo>
                  <a:pt x="498929" y="106040"/>
                </a:moveTo>
                <a:cubicBezTo>
                  <a:pt x="509865" y="92282"/>
                  <a:pt x="223409" y="-5085"/>
                  <a:pt x="141212" y="207"/>
                </a:cubicBezTo>
                <a:cubicBezTo>
                  <a:pt x="59015" y="5499"/>
                  <a:pt x="16682" y="124032"/>
                  <a:pt x="5746" y="137790"/>
                </a:cubicBezTo>
                <a:cubicBezTo>
                  <a:pt x="-5190" y="151548"/>
                  <a:pt x="-9071" y="87696"/>
                  <a:pt x="75596" y="82757"/>
                </a:cubicBezTo>
                <a:cubicBezTo>
                  <a:pt x="160263" y="77818"/>
                  <a:pt x="487993" y="119798"/>
                  <a:pt x="498929" y="106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4F4D0F6B-CB6E-46EA-B732-CC8223464457}"/>
              </a:ext>
            </a:extLst>
          </p:cNvPr>
          <p:cNvSpPr/>
          <p:nvPr/>
        </p:nvSpPr>
        <p:spPr>
          <a:xfrm>
            <a:off x="3801492" y="1059641"/>
            <a:ext cx="315440" cy="81254"/>
          </a:xfrm>
          <a:custGeom>
            <a:avLst/>
            <a:gdLst>
              <a:gd name="connsiteX0" fmla="*/ 315425 w 315440"/>
              <a:gd name="connsiteY0" fmla="*/ 7159 h 81254"/>
              <a:gd name="connsiteX1" fmla="*/ 116458 w 315440"/>
              <a:gd name="connsiteY1" fmla="*/ 81242 h 81254"/>
              <a:gd name="connsiteX2" fmla="*/ 41 w 315440"/>
              <a:gd name="connsiteY2" fmla="*/ 809 h 81254"/>
              <a:gd name="connsiteX3" fmla="*/ 105875 w 315440"/>
              <a:gd name="connsiteY3" fmla="*/ 38909 h 81254"/>
              <a:gd name="connsiteX4" fmla="*/ 315425 w 315440"/>
              <a:gd name="connsiteY4" fmla="*/ 7159 h 8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440" h="81254">
                <a:moveTo>
                  <a:pt x="315425" y="7159"/>
                </a:moveTo>
                <a:cubicBezTo>
                  <a:pt x="317189" y="14215"/>
                  <a:pt x="169022" y="82300"/>
                  <a:pt x="116458" y="81242"/>
                </a:cubicBezTo>
                <a:cubicBezTo>
                  <a:pt x="63894" y="80184"/>
                  <a:pt x="1805" y="7865"/>
                  <a:pt x="41" y="809"/>
                </a:cubicBezTo>
                <a:cubicBezTo>
                  <a:pt x="-1723" y="-6247"/>
                  <a:pt x="53664" y="35029"/>
                  <a:pt x="105875" y="38909"/>
                </a:cubicBezTo>
                <a:cubicBezTo>
                  <a:pt x="158086" y="42789"/>
                  <a:pt x="313661" y="103"/>
                  <a:pt x="315425" y="7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4B87393D-8284-4A86-8FB0-F1D89A6BAC07}"/>
              </a:ext>
            </a:extLst>
          </p:cNvPr>
          <p:cNvSpPr/>
          <p:nvPr/>
        </p:nvSpPr>
        <p:spPr>
          <a:xfrm>
            <a:off x="3743886" y="1096331"/>
            <a:ext cx="354349" cy="186380"/>
          </a:xfrm>
          <a:custGeom>
            <a:avLst/>
            <a:gdLst>
              <a:gd name="connsiteX0" fmla="*/ 353981 w 354349"/>
              <a:gd name="connsiteY0" fmla="*/ 50902 h 186380"/>
              <a:gd name="connsiteX1" fmla="*/ 106331 w 354349"/>
              <a:gd name="connsiteY1" fmla="*/ 150386 h 186380"/>
              <a:gd name="connsiteX2" fmla="*/ 42831 w 354349"/>
              <a:gd name="connsiteY2" fmla="*/ 2219 h 186380"/>
              <a:gd name="connsiteX3" fmla="*/ 497 w 354349"/>
              <a:gd name="connsiteY3" fmla="*/ 69952 h 186380"/>
              <a:gd name="connsiteX4" fmla="*/ 44947 w 354349"/>
              <a:gd name="connsiteY4" fmla="*/ 186369 h 186380"/>
              <a:gd name="connsiteX5" fmla="*/ 353981 w 354349"/>
              <a:gd name="connsiteY5" fmla="*/ 50902 h 18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349" h="186380">
                <a:moveTo>
                  <a:pt x="353981" y="50902"/>
                </a:moveTo>
                <a:cubicBezTo>
                  <a:pt x="364212" y="44905"/>
                  <a:pt x="158189" y="158500"/>
                  <a:pt x="106331" y="150386"/>
                </a:cubicBezTo>
                <a:cubicBezTo>
                  <a:pt x="54473" y="142272"/>
                  <a:pt x="60470" y="15625"/>
                  <a:pt x="42831" y="2219"/>
                </a:cubicBezTo>
                <a:cubicBezTo>
                  <a:pt x="25192" y="-11187"/>
                  <a:pt x="144" y="39260"/>
                  <a:pt x="497" y="69952"/>
                </a:cubicBezTo>
                <a:cubicBezTo>
                  <a:pt x="850" y="100644"/>
                  <a:pt x="-9028" y="184958"/>
                  <a:pt x="44947" y="186369"/>
                </a:cubicBezTo>
                <a:cubicBezTo>
                  <a:pt x="98922" y="187780"/>
                  <a:pt x="343750" y="56899"/>
                  <a:pt x="353981" y="50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59EAADD4-F26E-432A-9257-C90F082C97F7}"/>
              </a:ext>
            </a:extLst>
          </p:cNvPr>
          <p:cNvSpPr/>
          <p:nvPr/>
        </p:nvSpPr>
        <p:spPr>
          <a:xfrm>
            <a:off x="3708375" y="1290925"/>
            <a:ext cx="179066" cy="245959"/>
          </a:xfrm>
          <a:custGeom>
            <a:avLst/>
            <a:gdLst>
              <a:gd name="connsiteX0" fmla="*/ 25 w 179066"/>
              <a:gd name="connsiteY0" fmla="*/ 242 h 245959"/>
              <a:gd name="connsiteX1" fmla="*/ 42358 w 179066"/>
              <a:gd name="connsiteY1" fmla="*/ 192858 h 245959"/>
              <a:gd name="connsiteX2" fmla="*/ 175708 w 179066"/>
              <a:gd name="connsiteY2" fmla="*/ 243658 h 245959"/>
              <a:gd name="connsiteX3" fmla="*/ 131258 w 179066"/>
              <a:gd name="connsiteY3" fmla="*/ 228842 h 245959"/>
              <a:gd name="connsiteX4" fmla="*/ 46592 w 179066"/>
              <a:gd name="connsiteY4" fmla="*/ 154758 h 245959"/>
              <a:gd name="connsiteX5" fmla="*/ 25 w 179066"/>
              <a:gd name="connsiteY5" fmla="*/ 242 h 24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66" h="245959">
                <a:moveTo>
                  <a:pt x="25" y="242"/>
                </a:moveTo>
                <a:cubicBezTo>
                  <a:pt x="-681" y="6592"/>
                  <a:pt x="13078" y="152289"/>
                  <a:pt x="42358" y="192858"/>
                </a:cubicBezTo>
                <a:cubicBezTo>
                  <a:pt x="71639" y="233427"/>
                  <a:pt x="160891" y="237661"/>
                  <a:pt x="175708" y="243658"/>
                </a:cubicBezTo>
                <a:cubicBezTo>
                  <a:pt x="190525" y="249655"/>
                  <a:pt x="152777" y="243659"/>
                  <a:pt x="131258" y="228842"/>
                </a:cubicBezTo>
                <a:cubicBezTo>
                  <a:pt x="109739" y="214025"/>
                  <a:pt x="64231" y="195680"/>
                  <a:pt x="46592" y="154758"/>
                </a:cubicBezTo>
                <a:cubicBezTo>
                  <a:pt x="28953" y="113836"/>
                  <a:pt x="731" y="-6108"/>
                  <a:pt x="25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D71D2685-95B1-430A-8E62-170558950240}"/>
              </a:ext>
            </a:extLst>
          </p:cNvPr>
          <p:cNvSpPr/>
          <p:nvPr/>
        </p:nvSpPr>
        <p:spPr>
          <a:xfrm>
            <a:off x="3619723" y="1653919"/>
            <a:ext cx="315830" cy="1357197"/>
          </a:xfrm>
          <a:custGeom>
            <a:avLst/>
            <a:gdLst>
              <a:gd name="connsiteX0" fmla="*/ 268594 w 315830"/>
              <a:gd name="connsiteY0" fmla="*/ 1314 h 1357197"/>
              <a:gd name="connsiteX1" fmla="*/ 12477 w 315830"/>
              <a:gd name="connsiteY1" fmla="*/ 371731 h 1357197"/>
              <a:gd name="connsiteX2" fmla="*/ 65394 w 315830"/>
              <a:gd name="connsiteY2" fmla="*/ 913598 h 1357197"/>
              <a:gd name="connsiteX3" fmla="*/ 287644 w 315830"/>
              <a:gd name="connsiteY3" fmla="*/ 1307298 h 1357197"/>
              <a:gd name="connsiteX4" fmla="*/ 291877 w 315830"/>
              <a:gd name="connsiteY4" fmla="*/ 1281898 h 1357197"/>
              <a:gd name="connsiteX5" fmla="*/ 97144 w 315830"/>
              <a:gd name="connsiteY5" fmla="*/ 674414 h 1357197"/>
              <a:gd name="connsiteX6" fmla="*/ 171227 w 315830"/>
              <a:gd name="connsiteY6" fmla="*/ 263781 h 1357197"/>
              <a:gd name="connsiteX7" fmla="*/ 268594 w 315830"/>
              <a:gd name="connsiteY7" fmla="*/ 1314 h 135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830" h="1357197">
                <a:moveTo>
                  <a:pt x="268594" y="1314"/>
                </a:moveTo>
                <a:cubicBezTo>
                  <a:pt x="242136" y="19306"/>
                  <a:pt x="46344" y="219684"/>
                  <a:pt x="12477" y="371731"/>
                </a:cubicBezTo>
                <a:cubicBezTo>
                  <a:pt x="-21390" y="523778"/>
                  <a:pt x="19533" y="757670"/>
                  <a:pt x="65394" y="913598"/>
                </a:cubicBezTo>
                <a:cubicBezTo>
                  <a:pt x="111255" y="1069526"/>
                  <a:pt x="249897" y="1245915"/>
                  <a:pt x="287644" y="1307298"/>
                </a:cubicBezTo>
                <a:cubicBezTo>
                  <a:pt x="325391" y="1368681"/>
                  <a:pt x="323627" y="1387379"/>
                  <a:pt x="291877" y="1281898"/>
                </a:cubicBezTo>
                <a:cubicBezTo>
                  <a:pt x="260127" y="1176417"/>
                  <a:pt x="117252" y="844100"/>
                  <a:pt x="97144" y="674414"/>
                </a:cubicBezTo>
                <a:cubicBezTo>
                  <a:pt x="77036" y="504728"/>
                  <a:pt x="138772" y="373495"/>
                  <a:pt x="171227" y="263781"/>
                </a:cubicBezTo>
                <a:cubicBezTo>
                  <a:pt x="203682" y="154067"/>
                  <a:pt x="295052" y="-16678"/>
                  <a:pt x="268594" y="1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764BB5EC-B7A3-4784-B616-CD5E41D9EDBA}"/>
              </a:ext>
            </a:extLst>
          </p:cNvPr>
          <p:cNvSpPr/>
          <p:nvPr/>
        </p:nvSpPr>
        <p:spPr>
          <a:xfrm>
            <a:off x="3770151" y="1783317"/>
            <a:ext cx="188026" cy="776240"/>
          </a:xfrm>
          <a:custGeom>
            <a:avLst/>
            <a:gdLst>
              <a:gd name="connsiteX0" fmla="*/ 177432 w 188026"/>
              <a:gd name="connsiteY0" fmla="*/ 1033 h 776240"/>
              <a:gd name="connsiteX1" fmla="*/ 52549 w 188026"/>
              <a:gd name="connsiteY1" fmla="*/ 371450 h 776240"/>
              <a:gd name="connsiteX2" fmla="*/ 183782 w 188026"/>
              <a:gd name="connsiteY2" fmla="*/ 758800 h 776240"/>
              <a:gd name="connsiteX3" fmla="*/ 158382 w 188026"/>
              <a:gd name="connsiteY3" fmla="*/ 714350 h 776240"/>
              <a:gd name="connsiteX4" fmla="*/ 16566 w 188026"/>
              <a:gd name="connsiteY4" fmla="*/ 418016 h 776240"/>
              <a:gd name="connsiteX5" fmla="*/ 18682 w 188026"/>
              <a:gd name="connsiteY5" fmla="*/ 265616 h 776240"/>
              <a:gd name="connsiteX6" fmla="*/ 177432 w 188026"/>
              <a:gd name="connsiteY6" fmla="*/ 1033 h 77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026" h="776240">
                <a:moveTo>
                  <a:pt x="177432" y="1033"/>
                </a:moveTo>
                <a:cubicBezTo>
                  <a:pt x="183077" y="18672"/>
                  <a:pt x="51491" y="245156"/>
                  <a:pt x="52549" y="371450"/>
                </a:cubicBezTo>
                <a:cubicBezTo>
                  <a:pt x="53607" y="497744"/>
                  <a:pt x="166143" y="701650"/>
                  <a:pt x="183782" y="758800"/>
                </a:cubicBezTo>
                <a:cubicBezTo>
                  <a:pt x="201421" y="815950"/>
                  <a:pt x="158382" y="714350"/>
                  <a:pt x="158382" y="714350"/>
                </a:cubicBezTo>
                <a:cubicBezTo>
                  <a:pt x="130513" y="657553"/>
                  <a:pt x="39849" y="492805"/>
                  <a:pt x="16566" y="418016"/>
                </a:cubicBezTo>
                <a:cubicBezTo>
                  <a:pt x="-6717" y="343227"/>
                  <a:pt x="-4954" y="334760"/>
                  <a:pt x="18682" y="265616"/>
                </a:cubicBezTo>
                <a:cubicBezTo>
                  <a:pt x="42318" y="196472"/>
                  <a:pt x="171787" y="-16606"/>
                  <a:pt x="177432" y="1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6C29E5BF-43F4-4DBB-B953-03B5BA0844CE}"/>
              </a:ext>
            </a:extLst>
          </p:cNvPr>
          <p:cNvSpPr/>
          <p:nvPr/>
        </p:nvSpPr>
        <p:spPr>
          <a:xfrm>
            <a:off x="4184355" y="1967374"/>
            <a:ext cx="366724" cy="119562"/>
          </a:xfrm>
          <a:custGeom>
            <a:avLst/>
            <a:gdLst>
              <a:gd name="connsiteX0" fmla="*/ 295 w 366724"/>
              <a:gd name="connsiteY0" fmla="*/ 59864 h 119562"/>
              <a:gd name="connsiteX1" fmla="*/ 59033 w 366724"/>
              <a:gd name="connsiteY1" fmla="*/ 4301 h 119562"/>
              <a:gd name="connsiteX2" fmla="*/ 184445 w 366724"/>
              <a:gd name="connsiteY2" fmla="*/ 5889 h 119562"/>
              <a:gd name="connsiteX3" fmla="*/ 293983 w 366724"/>
              <a:gd name="connsiteY3" fmla="*/ 23351 h 119562"/>
              <a:gd name="connsiteX4" fmla="*/ 362245 w 366724"/>
              <a:gd name="connsiteY4" fmla="*/ 110664 h 119562"/>
              <a:gd name="connsiteX5" fmla="*/ 354308 w 366724"/>
              <a:gd name="connsiteY5" fmla="*/ 117014 h 119562"/>
              <a:gd name="connsiteX6" fmla="*/ 306683 w 366724"/>
              <a:gd name="connsiteY6" fmla="*/ 113839 h 119562"/>
              <a:gd name="connsiteX7" fmla="*/ 317795 w 366724"/>
              <a:gd name="connsiteY7" fmla="*/ 91614 h 119562"/>
              <a:gd name="connsiteX8" fmla="*/ 276520 w 366724"/>
              <a:gd name="connsiteY8" fmla="*/ 63039 h 119562"/>
              <a:gd name="connsiteX9" fmla="*/ 163808 w 366724"/>
              <a:gd name="connsiteY9" fmla="*/ 15414 h 119562"/>
              <a:gd name="connsiteX10" fmla="*/ 95545 w 366724"/>
              <a:gd name="connsiteY10" fmla="*/ 28114 h 119562"/>
              <a:gd name="connsiteX11" fmla="*/ 81258 w 366724"/>
              <a:gd name="connsiteY11" fmla="*/ 74151 h 119562"/>
              <a:gd name="connsiteX12" fmla="*/ 295 w 366724"/>
              <a:gd name="connsiteY12" fmla="*/ 59864 h 11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6724" h="119562">
                <a:moveTo>
                  <a:pt x="295" y="59864"/>
                </a:moveTo>
                <a:cubicBezTo>
                  <a:pt x="-3409" y="48222"/>
                  <a:pt x="28341" y="13297"/>
                  <a:pt x="59033" y="4301"/>
                </a:cubicBezTo>
                <a:cubicBezTo>
                  <a:pt x="89725" y="-4695"/>
                  <a:pt x="145287" y="2714"/>
                  <a:pt x="184445" y="5889"/>
                </a:cubicBezTo>
                <a:cubicBezTo>
                  <a:pt x="223603" y="9064"/>
                  <a:pt x="264350" y="5889"/>
                  <a:pt x="293983" y="23351"/>
                </a:cubicBezTo>
                <a:cubicBezTo>
                  <a:pt x="323616" y="40813"/>
                  <a:pt x="352191" y="95054"/>
                  <a:pt x="362245" y="110664"/>
                </a:cubicBezTo>
                <a:cubicBezTo>
                  <a:pt x="372299" y="126274"/>
                  <a:pt x="363568" y="116485"/>
                  <a:pt x="354308" y="117014"/>
                </a:cubicBezTo>
                <a:cubicBezTo>
                  <a:pt x="345048" y="117543"/>
                  <a:pt x="312768" y="118072"/>
                  <a:pt x="306683" y="113839"/>
                </a:cubicBezTo>
                <a:cubicBezTo>
                  <a:pt x="300598" y="109606"/>
                  <a:pt x="322822" y="100081"/>
                  <a:pt x="317795" y="91614"/>
                </a:cubicBezTo>
                <a:cubicBezTo>
                  <a:pt x="312768" y="83147"/>
                  <a:pt x="302184" y="75739"/>
                  <a:pt x="276520" y="63039"/>
                </a:cubicBezTo>
                <a:cubicBezTo>
                  <a:pt x="250856" y="50339"/>
                  <a:pt x="193971" y="21235"/>
                  <a:pt x="163808" y="15414"/>
                </a:cubicBezTo>
                <a:cubicBezTo>
                  <a:pt x="133645" y="9593"/>
                  <a:pt x="109303" y="18325"/>
                  <a:pt x="95545" y="28114"/>
                </a:cubicBezTo>
                <a:cubicBezTo>
                  <a:pt x="81787" y="37903"/>
                  <a:pt x="95281" y="68330"/>
                  <a:pt x="81258" y="74151"/>
                </a:cubicBezTo>
                <a:cubicBezTo>
                  <a:pt x="67235" y="79972"/>
                  <a:pt x="3999" y="71506"/>
                  <a:pt x="295" y="59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2532EE30-8DAA-4BD2-B3DB-4D1C381C3E67}"/>
              </a:ext>
            </a:extLst>
          </p:cNvPr>
          <p:cNvSpPr/>
          <p:nvPr/>
        </p:nvSpPr>
        <p:spPr>
          <a:xfrm>
            <a:off x="4902114" y="1931788"/>
            <a:ext cx="355839" cy="136756"/>
          </a:xfrm>
          <a:custGeom>
            <a:avLst/>
            <a:gdLst>
              <a:gd name="connsiteX0" fmla="*/ 282661 w 355839"/>
              <a:gd name="connsiteY0" fmla="*/ 74812 h 136756"/>
              <a:gd name="connsiteX1" fmla="*/ 355686 w 355839"/>
              <a:gd name="connsiteY1" fmla="*/ 47825 h 136756"/>
              <a:gd name="connsiteX2" fmla="*/ 300124 w 355839"/>
              <a:gd name="connsiteY2" fmla="*/ 17662 h 136756"/>
              <a:gd name="connsiteX3" fmla="*/ 239799 w 355839"/>
              <a:gd name="connsiteY3" fmla="*/ 200 h 136756"/>
              <a:gd name="connsiteX4" fmla="*/ 87399 w 355839"/>
              <a:gd name="connsiteY4" fmla="*/ 28775 h 136756"/>
              <a:gd name="connsiteX5" fmla="*/ 15961 w 355839"/>
              <a:gd name="connsiteY5" fmla="*/ 76400 h 136756"/>
              <a:gd name="connsiteX6" fmla="*/ 1674 w 355839"/>
              <a:gd name="connsiteY6" fmla="*/ 112912 h 136756"/>
              <a:gd name="connsiteX7" fmla="*/ 42949 w 355839"/>
              <a:gd name="connsiteY7" fmla="*/ 136725 h 136756"/>
              <a:gd name="connsiteX8" fmla="*/ 65174 w 355839"/>
              <a:gd name="connsiteY8" fmla="*/ 108150 h 136756"/>
              <a:gd name="connsiteX9" fmla="*/ 82636 w 355839"/>
              <a:gd name="connsiteY9" fmla="*/ 68462 h 136756"/>
              <a:gd name="connsiteX10" fmla="*/ 133436 w 355839"/>
              <a:gd name="connsiteY10" fmla="*/ 36712 h 136756"/>
              <a:gd name="connsiteX11" fmla="*/ 231861 w 355839"/>
              <a:gd name="connsiteY11" fmla="*/ 35125 h 136756"/>
              <a:gd name="connsiteX12" fmla="*/ 282661 w 355839"/>
              <a:gd name="connsiteY12" fmla="*/ 74812 h 13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839" h="136756">
                <a:moveTo>
                  <a:pt x="282661" y="74812"/>
                </a:moveTo>
                <a:cubicBezTo>
                  <a:pt x="303298" y="76929"/>
                  <a:pt x="352776" y="57350"/>
                  <a:pt x="355686" y="47825"/>
                </a:cubicBezTo>
                <a:cubicBezTo>
                  <a:pt x="358596" y="38300"/>
                  <a:pt x="319439" y="25599"/>
                  <a:pt x="300124" y="17662"/>
                </a:cubicBezTo>
                <a:cubicBezTo>
                  <a:pt x="280809" y="9724"/>
                  <a:pt x="275253" y="-1652"/>
                  <a:pt x="239799" y="200"/>
                </a:cubicBezTo>
                <a:cubicBezTo>
                  <a:pt x="204345" y="2052"/>
                  <a:pt x="124705" y="16075"/>
                  <a:pt x="87399" y="28775"/>
                </a:cubicBezTo>
                <a:cubicBezTo>
                  <a:pt x="50093" y="41475"/>
                  <a:pt x="30248" y="62377"/>
                  <a:pt x="15961" y="76400"/>
                </a:cubicBezTo>
                <a:cubicBezTo>
                  <a:pt x="1674" y="90423"/>
                  <a:pt x="-2824" y="102858"/>
                  <a:pt x="1674" y="112912"/>
                </a:cubicBezTo>
                <a:cubicBezTo>
                  <a:pt x="6172" y="122966"/>
                  <a:pt x="32366" y="137519"/>
                  <a:pt x="42949" y="136725"/>
                </a:cubicBezTo>
                <a:cubicBezTo>
                  <a:pt x="53532" y="135931"/>
                  <a:pt x="58559" y="119527"/>
                  <a:pt x="65174" y="108150"/>
                </a:cubicBezTo>
                <a:cubicBezTo>
                  <a:pt x="71788" y="96773"/>
                  <a:pt x="71259" y="80368"/>
                  <a:pt x="82636" y="68462"/>
                </a:cubicBezTo>
                <a:cubicBezTo>
                  <a:pt x="94013" y="56556"/>
                  <a:pt x="108565" y="42268"/>
                  <a:pt x="133436" y="36712"/>
                </a:cubicBezTo>
                <a:cubicBezTo>
                  <a:pt x="158307" y="31156"/>
                  <a:pt x="210430" y="32744"/>
                  <a:pt x="231861" y="35125"/>
                </a:cubicBezTo>
                <a:cubicBezTo>
                  <a:pt x="253292" y="37506"/>
                  <a:pt x="262024" y="72695"/>
                  <a:pt x="282661" y="748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082FB964-31F3-414E-B64E-81245B966213}"/>
              </a:ext>
            </a:extLst>
          </p:cNvPr>
          <p:cNvSpPr/>
          <p:nvPr/>
        </p:nvSpPr>
        <p:spPr>
          <a:xfrm>
            <a:off x="4892473" y="2008018"/>
            <a:ext cx="353724" cy="115639"/>
          </a:xfrm>
          <a:custGeom>
            <a:avLst/>
            <a:gdLst>
              <a:gd name="connsiteX0" fmla="*/ 1790 w 353724"/>
              <a:gd name="connsiteY0" fmla="*/ 71607 h 115639"/>
              <a:gd name="connsiteX1" fmla="*/ 214515 w 353724"/>
              <a:gd name="connsiteY1" fmla="*/ 87482 h 115639"/>
              <a:gd name="connsiteX2" fmla="*/ 346277 w 353724"/>
              <a:gd name="connsiteY2" fmla="*/ 1757 h 115639"/>
              <a:gd name="connsiteX3" fmla="*/ 335165 w 353724"/>
              <a:gd name="connsiteY3" fmla="*/ 31920 h 115639"/>
              <a:gd name="connsiteX4" fmla="*/ 317702 w 353724"/>
              <a:gd name="connsiteY4" fmla="*/ 58907 h 115639"/>
              <a:gd name="connsiteX5" fmla="*/ 189115 w 353724"/>
              <a:gd name="connsiteY5" fmla="*/ 111295 h 115639"/>
              <a:gd name="connsiteX6" fmla="*/ 117677 w 353724"/>
              <a:gd name="connsiteY6" fmla="*/ 108120 h 115639"/>
              <a:gd name="connsiteX7" fmla="*/ 1790 w 353724"/>
              <a:gd name="connsiteY7" fmla="*/ 71607 h 11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724" h="115639">
                <a:moveTo>
                  <a:pt x="1790" y="71607"/>
                </a:moveTo>
                <a:cubicBezTo>
                  <a:pt x="17930" y="68167"/>
                  <a:pt x="157101" y="99124"/>
                  <a:pt x="214515" y="87482"/>
                </a:cubicBezTo>
                <a:cubicBezTo>
                  <a:pt x="271930" y="75840"/>
                  <a:pt x="326169" y="11017"/>
                  <a:pt x="346277" y="1757"/>
                </a:cubicBezTo>
                <a:cubicBezTo>
                  <a:pt x="366385" y="-7503"/>
                  <a:pt x="339928" y="22395"/>
                  <a:pt x="335165" y="31920"/>
                </a:cubicBezTo>
                <a:cubicBezTo>
                  <a:pt x="330402" y="41445"/>
                  <a:pt x="342044" y="45678"/>
                  <a:pt x="317702" y="58907"/>
                </a:cubicBezTo>
                <a:cubicBezTo>
                  <a:pt x="293360" y="72136"/>
                  <a:pt x="222453" y="103093"/>
                  <a:pt x="189115" y="111295"/>
                </a:cubicBezTo>
                <a:cubicBezTo>
                  <a:pt x="155778" y="119497"/>
                  <a:pt x="152337" y="114735"/>
                  <a:pt x="117677" y="108120"/>
                </a:cubicBezTo>
                <a:cubicBezTo>
                  <a:pt x="83017" y="101505"/>
                  <a:pt x="-14350" y="75047"/>
                  <a:pt x="1790" y="7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FCED351B-14DA-4E95-B0AF-06610AE074BB}"/>
              </a:ext>
            </a:extLst>
          </p:cNvPr>
          <p:cNvSpPr/>
          <p:nvPr/>
        </p:nvSpPr>
        <p:spPr>
          <a:xfrm>
            <a:off x="4192065" y="2038189"/>
            <a:ext cx="314260" cy="101964"/>
          </a:xfrm>
          <a:custGeom>
            <a:avLst/>
            <a:gdLst>
              <a:gd name="connsiteX0" fmla="*/ 523 w 314260"/>
              <a:gd name="connsiteY0" fmla="*/ 161 h 101964"/>
              <a:gd name="connsiteX1" fmla="*/ 51323 w 314260"/>
              <a:gd name="connsiteY1" fmla="*/ 82711 h 101964"/>
              <a:gd name="connsiteX2" fmla="*/ 181498 w 314260"/>
              <a:gd name="connsiteY2" fmla="*/ 101761 h 101964"/>
              <a:gd name="connsiteX3" fmla="*/ 265635 w 314260"/>
              <a:gd name="connsiteY3" fmla="*/ 90649 h 101964"/>
              <a:gd name="connsiteX4" fmla="*/ 311673 w 314260"/>
              <a:gd name="connsiteY4" fmla="*/ 58899 h 101964"/>
              <a:gd name="connsiteX5" fmla="*/ 189435 w 314260"/>
              <a:gd name="connsiteY5" fmla="*/ 89061 h 101964"/>
              <a:gd name="connsiteX6" fmla="*/ 78310 w 314260"/>
              <a:gd name="connsiteY6" fmla="*/ 62074 h 101964"/>
              <a:gd name="connsiteX7" fmla="*/ 523 w 314260"/>
              <a:gd name="connsiteY7" fmla="*/ 161 h 10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260" h="101964">
                <a:moveTo>
                  <a:pt x="523" y="161"/>
                </a:moveTo>
                <a:cubicBezTo>
                  <a:pt x="-3975" y="3600"/>
                  <a:pt x="21161" y="65778"/>
                  <a:pt x="51323" y="82711"/>
                </a:cubicBezTo>
                <a:cubicBezTo>
                  <a:pt x="81485" y="99644"/>
                  <a:pt x="145779" y="100438"/>
                  <a:pt x="181498" y="101761"/>
                </a:cubicBezTo>
                <a:cubicBezTo>
                  <a:pt x="217217" y="103084"/>
                  <a:pt x="243939" y="97793"/>
                  <a:pt x="265635" y="90649"/>
                </a:cubicBezTo>
                <a:cubicBezTo>
                  <a:pt x="287331" y="83505"/>
                  <a:pt x="324373" y="59164"/>
                  <a:pt x="311673" y="58899"/>
                </a:cubicBezTo>
                <a:cubicBezTo>
                  <a:pt x="298973" y="58634"/>
                  <a:pt x="228329" y="88532"/>
                  <a:pt x="189435" y="89061"/>
                </a:cubicBezTo>
                <a:cubicBezTo>
                  <a:pt x="150541" y="89590"/>
                  <a:pt x="107679" y="75038"/>
                  <a:pt x="78310" y="62074"/>
                </a:cubicBezTo>
                <a:cubicBezTo>
                  <a:pt x="48941" y="49110"/>
                  <a:pt x="5021" y="-3278"/>
                  <a:pt x="523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DFC470EB-D78F-41E6-8563-6BC2836A1FEA}"/>
              </a:ext>
            </a:extLst>
          </p:cNvPr>
          <p:cNvSpPr/>
          <p:nvPr/>
        </p:nvSpPr>
        <p:spPr>
          <a:xfrm>
            <a:off x="4200728" y="2076409"/>
            <a:ext cx="280907" cy="86027"/>
          </a:xfrm>
          <a:custGeom>
            <a:avLst/>
            <a:gdLst>
              <a:gd name="connsiteX0" fmla="*/ 4560 w 280907"/>
              <a:gd name="connsiteY0" fmla="*/ 41 h 86027"/>
              <a:gd name="connsiteX1" fmla="*/ 158547 w 280907"/>
              <a:gd name="connsiteY1" fmla="*/ 63541 h 86027"/>
              <a:gd name="connsiteX2" fmla="*/ 279197 w 280907"/>
              <a:gd name="connsiteY2" fmla="*/ 54016 h 86027"/>
              <a:gd name="connsiteX3" fmla="*/ 223635 w 280907"/>
              <a:gd name="connsiteY3" fmla="*/ 68304 h 86027"/>
              <a:gd name="connsiteX4" fmla="*/ 141085 w 280907"/>
              <a:gd name="connsiteY4" fmla="*/ 85766 h 86027"/>
              <a:gd name="connsiteX5" fmla="*/ 49010 w 280907"/>
              <a:gd name="connsiteY5" fmla="*/ 54016 h 86027"/>
              <a:gd name="connsiteX6" fmla="*/ 4560 w 280907"/>
              <a:gd name="connsiteY6" fmla="*/ 41 h 8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07" h="86027">
                <a:moveTo>
                  <a:pt x="4560" y="41"/>
                </a:moveTo>
                <a:cubicBezTo>
                  <a:pt x="22816" y="1629"/>
                  <a:pt x="112774" y="54545"/>
                  <a:pt x="158547" y="63541"/>
                </a:cubicBezTo>
                <a:cubicBezTo>
                  <a:pt x="204320" y="72537"/>
                  <a:pt x="268349" y="53222"/>
                  <a:pt x="279197" y="54016"/>
                </a:cubicBezTo>
                <a:cubicBezTo>
                  <a:pt x="290045" y="54810"/>
                  <a:pt x="246654" y="63012"/>
                  <a:pt x="223635" y="68304"/>
                </a:cubicBezTo>
                <a:cubicBezTo>
                  <a:pt x="200616" y="73596"/>
                  <a:pt x="170189" y="88147"/>
                  <a:pt x="141085" y="85766"/>
                </a:cubicBezTo>
                <a:cubicBezTo>
                  <a:pt x="111981" y="83385"/>
                  <a:pt x="70706" y="65128"/>
                  <a:pt x="49010" y="54016"/>
                </a:cubicBezTo>
                <a:cubicBezTo>
                  <a:pt x="27314" y="42904"/>
                  <a:pt x="-13696" y="-1547"/>
                  <a:pt x="4560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A14738DE-73D8-480B-B6F3-1A8CBB32A912}"/>
              </a:ext>
            </a:extLst>
          </p:cNvPr>
          <p:cNvSpPr/>
          <p:nvPr/>
        </p:nvSpPr>
        <p:spPr>
          <a:xfrm>
            <a:off x="4912604" y="2052765"/>
            <a:ext cx="315536" cy="91646"/>
          </a:xfrm>
          <a:custGeom>
            <a:avLst/>
            <a:gdLst>
              <a:gd name="connsiteX0" fmla="*/ 709 w 315536"/>
              <a:gd name="connsiteY0" fmla="*/ 34798 h 91646"/>
              <a:gd name="connsiteX1" fmla="*/ 107071 w 315536"/>
              <a:gd name="connsiteY1" fmla="*/ 82423 h 91646"/>
              <a:gd name="connsiteX2" fmla="*/ 219784 w 315536"/>
              <a:gd name="connsiteY2" fmla="*/ 84010 h 91646"/>
              <a:gd name="connsiteX3" fmla="*/ 315034 w 315536"/>
              <a:gd name="connsiteY3" fmla="*/ 1460 h 91646"/>
              <a:gd name="connsiteX4" fmla="*/ 253121 w 315536"/>
              <a:gd name="connsiteY4" fmla="*/ 33210 h 91646"/>
              <a:gd name="connsiteX5" fmla="*/ 161046 w 315536"/>
              <a:gd name="connsiteY5" fmla="*/ 58610 h 91646"/>
              <a:gd name="connsiteX6" fmla="*/ 709 w 315536"/>
              <a:gd name="connsiteY6" fmla="*/ 34798 h 9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536" h="91646">
                <a:moveTo>
                  <a:pt x="709" y="34798"/>
                </a:moveTo>
                <a:cubicBezTo>
                  <a:pt x="-8287" y="38767"/>
                  <a:pt x="70559" y="74221"/>
                  <a:pt x="107071" y="82423"/>
                </a:cubicBezTo>
                <a:cubicBezTo>
                  <a:pt x="143583" y="90625"/>
                  <a:pt x="185123" y="97504"/>
                  <a:pt x="219784" y="84010"/>
                </a:cubicBezTo>
                <a:cubicBezTo>
                  <a:pt x="254445" y="70516"/>
                  <a:pt x="309478" y="9927"/>
                  <a:pt x="315034" y="1460"/>
                </a:cubicBezTo>
                <a:cubicBezTo>
                  <a:pt x="320590" y="-7007"/>
                  <a:pt x="278786" y="23685"/>
                  <a:pt x="253121" y="33210"/>
                </a:cubicBezTo>
                <a:cubicBezTo>
                  <a:pt x="227456" y="42735"/>
                  <a:pt x="197559" y="55699"/>
                  <a:pt x="161046" y="58610"/>
                </a:cubicBezTo>
                <a:cubicBezTo>
                  <a:pt x="124533" y="61521"/>
                  <a:pt x="9705" y="30829"/>
                  <a:pt x="709" y="347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DFE0DE07-B643-4351-930D-47569B62AB11}"/>
              </a:ext>
            </a:extLst>
          </p:cNvPr>
          <p:cNvSpPr/>
          <p:nvPr/>
        </p:nvSpPr>
        <p:spPr>
          <a:xfrm>
            <a:off x="4905374" y="2362118"/>
            <a:ext cx="39277" cy="82888"/>
          </a:xfrm>
          <a:custGeom>
            <a:avLst/>
            <a:gdLst>
              <a:gd name="connsiteX0" fmla="*/ 1 w 39277"/>
              <a:gd name="connsiteY0" fmla="*/ 82 h 82888"/>
              <a:gd name="connsiteX1" fmla="*/ 38101 w 39277"/>
              <a:gd name="connsiteY1" fmla="*/ 50882 h 82888"/>
              <a:gd name="connsiteX2" fmla="*/ 30164 w 39277"/>
              <a:gd name="connsiteY2" fmla="*/ 82632 h 82888"/>
              <a:gd name="connsiteX3" fmla="*/ 36514 w 39277"/>
              <a:gd name="connsiteY3" fmla="*/ 63582 h 82888"/>
              <a:gd name="connsiteX4" fmla="*/ 1 w 39277"/>
              <a:gd name="connsiteY4" fmla="*/ 82 h 8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77" h="82888">
                <a:moveTo>
                  <a:pt x="1" y="82"/>
                </a:moveTo>
                <a:cubicBezTo>
                  <a:pt x="265" y="-2035"/>
                  <a:pt x="33074" y="37124"/>
                  <a:pt x="38101" y="50882"/>
                </a:cubicBezTo>
                <a:cubicBezTo>
                  <a:pt x="43128" y="64640"/>
                  <a:pt x="30428" y="80515"/>
                  <a:pt x="30164" y="82632"/>
                </a:cubicBezTo>
                <a:cubicBezTo>
                  <a:pt x="29900" y="84749"/>
                  <a:pt x="39425" y="73372"/>
                  <a:pt x="36514" y="63582"/>
                </a:cubicBezTo>
                <a:cubicBezTo>
                  <a:pt x="33604" y="53793"/>
                  <a:pt x="-263" y="2199"/>
                  <a:pt x="1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AFED1DF9-5262-4809-B052-D3F483341D36}"/>
              </a:ext>
            </a:extLst>
          </p:cNvPr>
          <p:cNvSpPr/>
          <p:nvPr/>
        </p:nvSpPr>
        <p:spPr>
          <a:xfrm>
            <a:off x="4559002" y="2159652"/>
            <a:ext cx="55263" cy="124771"/>
          </a:xfrm>
          <a:custGeom>
            <a:avLst/>
            <a:gdLst>
              <a:gd name="connsiteX0" fmla="*/ 54273 w 55263"/>
              <a:gd name="connsiteY0" fmla="*/ 936 h 124771"/>
              <a:gd name="connsiteX1" fmla="*/ 36811 w 55263"/>
              <a:gd name="connsiteY1" fmla="*/ 58086 h 124771"/>
              <a:gd name="connsiteX2" fmla="*/ 1886 w 55263"/>
              <a:gd name="connsiteY2" fmla="*/ 105711 h 124771"/>
              <a:gd name="connsiteX3" fmla="*/ 5061 w 55263"/>
              <a:gd name="connsiteY3" fmla="*/ 124761 h 124771"/>
              <a:gd name="connsiteX4" fmla="*/ 8236 w 55263"/>
              <a:gd name="connsiteY4" fmla="*/ 107298 h 124771"/>
              <a:gd name="connsiteX5" fmla="*/ 54273 w 55263"/>
              <a:gd name="connsiteY5" fmla="*/ 936 h 12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63" h="124771">
                <a:moveTo>
                  <a:pt x="54273" y="936"/>
                </a:moveTo>
                <a:cubicBezTo>
                  <a:pt x="59035" y="-7266"/>
                  <a:pt x="45542" y="40624"/>
                  <a:pt x="36811" y="58086"/>
                </a:cubicBezTo>
                <a:cubicBezTo>
                  <a:pt x="28080" y="75548"/>
                  <a:pt x="7178" y="94599"/>
                  <a:pt x="1886" y="105711"/>
                </a:cubicBezTo>
                <a:cubicBezTo>
                  <a:pt x="-3406" y="116824"/>
                  <a:pt x="4003" y="124497"/>
                  <a:pt x="5061" y="124761"/>
                </a:cubicBezTo>
                <a:cubicBezTo>
                  <a:pt x="6119" y="125026"/>
                  <a:pt x="828" y="120527"/>
                  <a:pt x="8236" y="107298"/>
                </a:cubicBezTo>
                <a:cubicBezTo>
                  <a:pt x="15644" y="94069"/>
                  <a:pt x="49511" y="9138"/>
                  <a:pt x="54273" y="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D03DFC0E-1401-4540-9B08-05DE88710F17}"/>
              </a:ext>
            </a:extLst>
          </p:cNvPr>
          <p:cNvSpPr/>
          <p:nvPr/>
        </p:nvSpPr>
        <p:spPr>
          <a:xfrm>
            <a:off x="4763656" y="2072755"/>
            <a:ext cx="13709" cy="218009"/>
          </a:xfrm>
          <a:custGeom>
            <a:avLst/>
            <a:gdLst>
              <a:gd name="connsiteX0" fmla="*/ 9957 w 13709"/>
              <a:gd name="connsiteY0" fmla="*/ 520 h 218009"/>
              <a:gd name="connsiteX1" fmla="*/ 3607 w 13709"/>
              <a:gd name="connsiteY1" fmla="*/ 102120 h 218009"/>
              <a:gd name="connsiteX2" fmla="*/ 432 w 13709"/>
              <a:gd name="connsiteY2" fmla="*/ 154508 h 218009"/>
              <a:gd name="connsiteX3" fmla="*/ 13132 w 13709"/>
              <a:gd name="connsiteY3" fmla="*/ 218008 h 218009"/>
              <a:gd name="connsiteX4" fmla="*/ 11544 w 13709"/>
              <a:gd name="connsiteY4" fmla="*/ 156095 h 218009"/>
              <a:gd name="connsiteX5" fmla="*/ 9957 w 13709"/>
              <a:gd name="connsiteY5" fmla="*/ 520 h 2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09" h="218009">
                <a:moveTo>
                  <a:pt x="9957" y="520"/>
                </a:moveTo>
                <a:cubicBezTo>
                  <a:pt x="8634" y="-8476"/>
                  <a:pt x="3607" y="102120"/>
                  <a:pt x="3607" y="102120"/>
                </a:cubicBezTo>
                <a:cubicBezTo>
                  <a:pt x="2019" y="127785"/>
                  <a:pt x="-1155" y="135193"/>
                  <a:pt x="432" y="154508"/>
                </a:cubicBezTo>
                <a:cubicBezTo>
                  <a:pt x="2019" y="173823"/>
                  <a:pt x="11280" y="217744"/>
                  <a:pt x="13132" y="218008"/>
                </a:cubicBezTo>
                <a:cubicBezTo>
                  <a:pt x="14984" y="218272"/>
                  <a:pt x="11809" y="188903"/>
                  <a:pt x="11544" y="156095"/>
                </a:cubicBezTo>
                <a:cubicBezTo>
                  <a:pt x="11279" y="123287"/>
                  <a:pt x="11280" y="9516"/>
                  <a:pt x="9957" y="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E6697ABB-6881-42DE-B678-19CFFA088337}"/>
              </a:ext>
            </a:extLst>
          </p:cNvPr>
          <p:cNvSpPr/>
          <p:nvPr/>
        </p:nvSpPr>
        <p:spPr>
          <a:xfrm>
            <a:off x="4633319" y="2362022"/>
            <a:ext cx="32539" cy="75293"/>
          </a:xfrm>
          <a:custGeom>
            <a:avLst/>
            <a:gdLst>
              <a:gd name="connsiteX0" fmla="*/ 594 w 32539"/>
              <a:gd name="connsiteY0" fmla="*/ 178 h 75293"/>
              <a:gd name="connsiteX1" fmla="*/ 32344 w 32539"/>
              <a:gd name="connsiteY1" fmla="*/ 73203 h 75293"/>
              <a:gd name="connsiteX2" fmla="*/ 13294 w 32539"/>
              <a:gd name="connsiteY2" fmla="*/ 52566 h 75293"/>
              <a:gd name="connsiteX3" fmla="*/ 594 w 32539"/>
              <a:gd name="connsiteY3" fmla="*/ 178 h 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39" h="75293">
                <a:moveTo>
                  <a:pt x="594" y="178"/>
                </a:moveTo>
                <a:cubicBezTo>
                  <a:pt x="3769" y="3618"/>
                  <a:pt x="30227" y="64472"/>
                  <a:pt x="32344" y="73203"/>
                </a:cubicBezTo>
                <a:cubicBezTo>
                  <a:pt x="34461" y="81934"/>
                  <a:pt x="18850" y="61033"/>
                  <a:pt x="13294" y="52566"/>
                </a:cubicBezTo>
                <a:cubicBezTo>
                  <a:pt x="7738" y="44099"/>
                  <a:pt x="-2581" y="-3262"/>
                  <a:pt x="594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4E2910CC-B38F-4C65-9356-C977940E5EF7}"/>
              </a:ext>
            </a:extLst>
          </p:cNvPr>
          <p:cNvSpPr/>
          <p:nvPr/>
        </p:nvSpPr>
        <p:spPr>
          <a:xfrm>
            <a:off x="4763344" y="2423882"/>
            <a:ext cx="58442" cy="90016"/>
          </a:xfrm>
          <a:custGeom>
            <a:avLst/>
            <a:gdLst>
              <a:gd name="connsiteX0" fmla="*/ 57894 w 58442"/>
              <a:gd name="connsiteY0" fmla="*/ 231 h 90016"/>
              <a:gd name="connsiteX1" fmla="*/ 744 w 58442"/>
              <a:gd name="connsiteY1" fmla="*/ 87543 h 90016"/>
              <a:gd name="connsiteX2" fmla="*/ 27731 w 58442"/>
              <a:gd name="connsiteY2" fmla="*/ 62143 h 90016"/>
              <a:gd name="connsiteX3" fmla="*/ 57894 w 58442"/>
              <a:gd name="connsiteY3" fmla="*/ 231 h 9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42" h="90016">
                <a:moveTo>
                  <a:pt x="57894" y="231"/>
                </a:moveTo>
                <a:cubicBezTo>
                  <a:pt x="53396" y="4464"/>
                  <a:pt x="5771" y="77224"/>
                  <a:pt x="744" y="87543"/>
                </a:cubicBezTo>
                <a:cubicBezTo>
                  <a:pt x="-4283" y="97862"/>
                  <a:pt x="17412" y="73256"/>
                  <a:pt x="27731" y="62143"/>
                </a:cubicBezTo>
                <a:cubicBezTo>
                  <a:pt x="38050" y="51030"/>
                  <a:pt x="62392" y="-4002"/>
                  <a:pt x="57894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A1B549DE-E875-408B-BAF5-7F514836CBE3}"/>
              </a:ext>
            </a:extLst>
          </p:cNvPr>
          <p:cNvSpPr/>
          <p:nvPr/>
        </p:nvSpPr>
        <p:spPr>
          <a:xfrm>
            <a:off x="4551095" y="2322500"/>
            <a:ext cx="36780" cy="138152"/>
          </a:xfrm>
          <a:custGeom>
            <a:avLst/>
            <a:gdLst>
              <a:gd name="connsiteX0" fmla="*/ 268 w 36780"/>
              <a:gd name="connsiteY0" fmla="*/ 13 h 138152"/>
              <a:gd name="connsiteX1" fmla="*/ 36780 w 36780"/>
              <a:gd name="connsiteY1" fmla="*/ 82563 h 138152"/>
              <a:gd name="connsiteX2" fmla="*/ 268 w 36780"/>
              <a:gd name="connsiteY2" fmla="*/ 138125 h 138152"/>
              <a:gd name="connsiteX3" fmla="*/ 19318 w 36780"/>
              <a:gd name="connsiteY3" fmla="*/ 88913 h 138152"/>
              <a:gd name="connsiteX4" fmla="*/ 268 w 36780"/>
              <a:gd name="connsiteY4" fmla="*/ 13 h 13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80" h="138152">
                <a:moveTo>
                  <a:pt x="268" y="13"/>
                </a:moveTo>
                <a:cubicBezTo>
                  <a:pt x="3178" y="-1045"/>
                  <a:pt x="36780" y="59544"/>
                  <a:pt x="36780" y="82563"/>
                </a:cubicBezTo>
                <a:cubicBezTo>
                  <a:pt x="36780" y="105582"/>
                  <a:pt x="3178" y="137067"/>
                  <a:pt x="268" y="138125"/>
                </a:cubicBezTo>
                <a:cubicBezTo>
                  <a:pt x="-2642" y="139183"/>
                  <a:pt x="19054" y="109550"/>
                  <a:pt x="19318" y="88913"/>
                </a:cubicBezTo>
                <a:cubicBezTo>
                  <a:pt x="19582" y="68276"/>
                  <a:pt x="-2642" y="1071"/>
                  <a:pt x="268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CB5C2E2D-A32D-46D2-ADA1-E193F42948CC}"/>
              </a:ext>
            </a:extLst>
          </p:cNvPr>
          <p:cNvSpPr/>
          <p:nvPr/>
        </p:nvSpPr>
        <p:spPr>
          <a:xfrm>
            <a:off x="4574578" y="2052507"/>
            <a:ext cx="59335" cy="50765"/>
          </a:xfrm>
          <a:custGeom>
            <a:avLst/>
            <a:gdLst>
              <a:gd name="connsiteX0" fmla="*/ 59335 w 59335"/>
              <a:gd name="connsiteY0" fmla="*/ 131 h 50765"/>
              <a:gd name="connsiteX1" fmla="*/ 5360 w 59335"/>
              <a:gd name="connsiteY1" fmla="*/ 49343 h 50765"/>
              <a:gd name="connsiteX2" fmla="*/ 5360 w 59335"/>
              <a:gd name="connsiteY2" fmla="*/ 35056 h 50765"/>
              <a:gd name="connsiteX3" fmla="*/ 59335 w 59335"/>
              <a:gd name="connsiteY3" fmla="*/ 131 h 5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35" h="50765">
                <a:moveTo>
                  <a:pt x="59335" y="131"/>
                </a:moveTo>
                <a:cubicBezTo>
                  <a:pt x="59335" y="2512"/>
                  <a:pt x="14356" y="43522"/>
                  <a:pt x="5360" y="49343"/>
                </a:cubicBezTo>
                <a:cubicBezTo>
                  <a:pt x="-3636" y="55164"/>
                  <a:pt x="333" y="41670"/>
                  <a:pt x="5360" y="35056"/>
                </a:cubicBezTo>
                <a:cubicBezTo>
                  <a:pt x="10387" y="28442"/>
                  <a:pt x="59335" y="-2250"/>
                  <a:pt x="59335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16ECC277-0F60-4DAB-9E7E-6F143AD6C9D8}"/>
              </a:ext>
            </a:extLst>
          </p:cNvPr>
          <p:cNvSpPr/>
          <p:nvPr/>
        </p:nvSpPr>
        <p:spPr>
          <a:xfrm>
            <a:off x="4643438" y="2090738"/>
            <a:ext cx="20795" cy="66675"/>
          </a:xfrm>
          <a:custGeom>
            <a:avLst/>
            <a:gdLst>
              <a:gd name="connsiteX0" fmla="*/ 0 w 20795"/>
              <a:gd name="connsiteY0" fmla="*/ 0 h 66675"/>
              <a:gd name="connsiteX1" fmla="*/ 20637 w 20795"/>
              <a:gd name="connsiteY1" fmla="*/ 49212 h 66675"/>
              <a:gd name="connsiteX2" fmla="*/ 9525 w 20795"/>
              <a:gd name="connsiteY2" fmla="*/ 66675 h 66675"/>
              <a:gd name="connsiteX3" fmla="*/ 9525 w 20795"/>
              <a:gd name="connsiteY3" fmla="*/ 49212 h 66675"/>
              <a:gd name="connsiteX4" fmla="*/ 0 w 20795"/>
              <a:gd name="connsiteY4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5" h="66675">
                <a:moveTo>
                  <a:pt x="0" y="0"/>
                </a:moveTo>
                <a:cubicBezTo>
                  <a:pt x="9525" y="19050"/>
                  <a:pt x="19050" y="38100"/>
                  <a:pt x="20637" y="49212"/>
                </a:cubicBezTo>
                <a:cubicBezTo>
                  <a:pt x="22224" y="60324"/>
                  <a:pt x="11377" y="66675"/>
                  <a:pt x="9525" y="66675"/>
                </a:cubicBezTo>
                <a:cubicBezTo>
                  <a:pt x="7673" y="66675"/>
                  <a:pt x="9525" y="49212"/>
                  <a:pt x="9525" y="49212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B100AB8D-2758-4943-AA09-7D86DE2562BD}"/>
              </a:ext>
            </a:extLst>
          </p:cNvPr>
          <p:cNvSpPr/>
          <p:nvPr/>
        </p:nvSpPr>
        <p:spPr>
          <a:xfrm>
            <a:off x="4976813" y="1772986"/>
            <a:ext cx="197909" cy="90739"/>
          </a:xfrm>
          <a:custGeom>
            <a:avLst/>
            <a:gdLst>
              <a:gd name="connsiteX0" fmla="*/ 0 w 197909"/>
              <a:gd name="connsiteY0" fmla="*/ 90739 h 90739"/>
              <a:gd name="connsiteX1" fmla="*/ 127000 w 197909"/>
              <a:gd name="connsiteY1" fmla="*/ 32002 h 90739"/>
              <a:gd name="connsiteX2" fmla="*/ 196850 w 197909"/>
              <a:gd name="connsiteY2" fmla="*/ 252 h 90739"/>
              <a:gd name="connsiteX3" fmla="*/ 158750 w 197909"/>
              <a:gd name="connsiteY3" fmla="*/ 20889 h 90739"/>
              <a:gd name="connsiteX4" fmla="*/ 0 w 197909"/>
              <a:gd name="connsiteY4" fmla="*/ 90739 h 9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09" h="90739">
                <a:moveTo>
                  <a:pt x="0" y="90739"/>
                </a:moveTo>
                <a:lnTo>
                  <a:pt x="127000" y="32002"/>
                </a:lnTo>
                <a:lnTo>
                  <a:pt x="196850" y="252"/>
                </a:lnTo>
                <a:cubicBezTo>
                  <a:pt x="202142" y="-1600"/>
                  <a:pt x="187325" y="6866"/>
                  <a:pt x="158750" y="20889"/>
                </a:cubicBezTo>
                <a:cubicBezTo>
                  <a:pt x="130175" y="34912"/>
                  <a:pt x="77787" y="59650"/>
                  <a:pt x="0" y="90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12E56A10-CC9C-4647-BE9D-733EED401384}"/>
              </a:ext>
            </a:extLst>
          </p:cNvPr>
          <p:cNvSpPr/>
          <p:nvPr/>
        </p:nvSpPr>
        <p:spPr>
          <a:xfrm>
            <a:off x="4749730" y="2598728"/>
            <a:ext cx="39142" cy="53310"/>
          </a:xfrm>
          <a:custGeom>
            <a:avLst/>
            <a:gdLst>
              <a:gd name="connsiteX0" fmla="*/ 70 w 39142"/>
              <a:gd name="connsiteY0" fmla="*/ 10 h 53310"/>
              <a:gd name="connsiteX1" fmla="*/ 38170 w 39142"/>
              <a:gd name="connsiteY1" fmla="*/ 50810 h 53310"/>
              <a:gd name="connsiteX2" fmla="*/ 28645 w 39142"/>
              <a:gd name="connsiteY2" fmla="*/ 46047 h 53310"/>
              <a:gd name="connsiteX3" fmla="*/ 70 w 39142"/>
              <a:gd name="connsiteY3" fmla="*/ 10 h 5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42" h="53310">
                <a:moveTo>
                  <a:pt x="70" y="10"/>
                </a:moveTo>
                <a:cubicBezTo>
                  <a:pt x="1657" y="804"/>
                  <a:pt x="33407" y="43137"/>
                  <a:pt x="38170" y="50810"/>
                </a:cubicBezTo>
                <a:cubicBezTo>
                  <a:pt x="42933" y="58483"/>
                  <a:pt x="28645" y="46047"/>
                  <a:pt x="28645" y="46047"/>
                </a:cubicBezTo>
                <a:cubicBezTo>
                  <a:pt x="24147" y="43666"/>
                  <a:pt x="-1517" y="-784"/>
                  <a:pt x="7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90B8F387-133D-40F7-81AA-5D956203BAB0}"/>
              </a:ext>
            </a:extLst>
          </p:cNvPr>
          <p:cNvSpPr/>
          <p:nvPr/>
        </p:nvSpPr>
        <p:spPr>
          <a:xfrm>
            <a:off x="4703721" y="2608263"/>
            <a:ext cx="28617" cy="49261"/>
          </a:xfrm>
          <a:custGeom>
            <a:avLst/>
            <a:gdLst>
              <a:gd name="connsiteX0" fmla="*/ 28617 w 28617"/>
              <a:gd name="connsiteY0" fmla="*/ 0 h 49261"/>
              <a:gd name="connsiteX1" fmla="*/ 42 w 28617"/>
              <a:gd name="connsiteY1" fmla="*/ 49212 h 49261"/>
              <a:gd name="connsiteX2" fmla="*/ 28617 w 28617"/>
              <a:gd name="connsiteY2" fmla="*/ 0 h 4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17" h="49261">
                <a:moveTo>
                  <a:pt x="28617" y="0"/>
                </a:moveTo>
                <a:cubicBezTo>
                  <a:pt x="28617" y="0"/>
                  <a:pt x="-1281" y="47360"/>
                  <a:pt x="42" y="49212"/>
                </a:cubicBezTo>
                <a:cubicBezTo>
                  <a:pt x="1365" y="51064"/>
                  <a:pt x="28617" y="0"/>
                  <a:pt x="286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6FA4333C-38A7-4B87-B4F5-33DF4B5C11FC}"/>
              </a:ext>
            </a:extLst>
          </p:cNvPr>
          <p:cNvSpPr/>
          <p:nvPr/>
        </p:nvSpPr>
        <p:spPr>
          <a:xfrm>
            <a:off x="4127384" y="1955207"/>
            <a:ext cx="404070" cy="61019"/>
          </a:xfrm>
          <a:custGeom>
            <a:avLst/>
            <a:gdLst>
              <a:gd name="connsiteX0" fmla="*/ 400166 w 404070"/>
              <a:gd name="connsiteY0" fmla="*/ 60918 h 61019"/>
              <a:gd name="connsiteX1" fmla="*/ 303329 w 404070"/>
              <a:gd name="connsiteY1" fmla="*/ 6943 h 61019"/>
              <a:gd name="connsiteX2" fmla="*/ 98541 w 404070"/>
              <a:gd name="connsiteY2" fmla="*/ 10118 h 61019"/>
              <a:gd name="connsiteX3" fmla="*/ 73141 w 404070"/>
              <a:gd name="connsiteY3" fmla="*/ 22818 h 61019"/>
              <a:gd name="connsiteX4" fmla="*/ 116 w 404070"/>
              <a:gd name="connsiteY4" fmla="*/ 593 h 61019"/>
              <a:gd name="connsiteX5" fmla="*/ 57266 w 404070"/>
              <a:gd name="connsiteY5" fmla="*/ 51393 h 61019"/>
              <a:gd name="connsiteX6" fmla="*/ 100129 w 404070"/>
              <a:gd name="connsiteY6" fmla="*/ 40281 h 61019"/>
              <a:gd name="connsiteX7" fmla="*/ 177916 w 404070"/>
              <a:gd name="connsiteY7" fmla="*/ 21231 h 61019"/>
              <a:gd name="connsiteX8" fmla="*/ 400166 w 404070"/>
              <a:gd name="connsiteY8" fmla="*/ 60918 h 6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070" h="61019">
                <a:moveTo>
                  <a:pt x="400166" y="60918"/>
                </a:moveTo>
                <a:cubicBezTo>
                  <a:pt x="421068" y="58537"/>
                  <a:pt x="353600" y="15410"/>
                  <a:pt x="303329" y="6943"/>
                </a:cubicBezTo>
                <a:cubicBezTo>
                  <a:pt x="253058" y="-1524"/>
                  <a:pt x="136906" y="7472"/>
                  <a:pt x="98541" y="10118"/>
                </a:cubicBezTo>
                <a:cubicBezTo>
                  <a:pt x="60176" y="12764"/>
                  <a:pt x="89545" y="24405"/>
                  <a:pt x="73141" y="22818"/>
                </a:cubicBezTo>
                <a:cubicBezTo>
                  <a:pt x="56737" y="21231"/>
                  <a:pt x="2762" y="-4169"/>
                  <a:pt x="116" y="593"/>
                </a:cubicBezTo>
                <a:cubicBezTo>
                  <a:pt x="-2530" y="5355"/>
                  <a:pt x="40597" y="44778"/>
                  <a:pt x="57266" y="51393"/>
                </a:cubicBezTo>
                <a:cubicBezTo>
                  <a:pt x="73935" y="58008"/>
                  <a:pt x="100129" y="40281"/>
                  <a:pt x="100129" y="40281"/>
                </a:cubicBezTo>
                <a:cubicBezTo>
                  <a:pt x="120237" y="35254"/>
                  <a:pt x="130820" y="19644"/>
                  <a:pt x="177916" y="21231"/>
                </a:cubicBezTo>
                <a:cubicBezTo>
                  <a:pt x="225012" y="22818"/>
                  <a:pt x="379264" y="63299"/>
                  <a:pt x="400166" y="609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: 図形 1088">
            <a:extLst>
              <a:ext uri="{FF2B5EF4-FFF2-40B4-BE49-F238E27FC236}">
                <a16:creationId xmlns:a16="http://schemas.microsoft.com/office/drawing/2014/main" id="{46A235BB-ADFB-458E-ACA3-FA3E97DB029D}"/>
              </a:ext>
            </a:extLst>
          </p:cNvPr>
          <p:cNvSpPr/>
          <p:nvPr/>
        </p:nvSpPr>
        <p:spPr>
          <a:xfrm>
            <a:off x="4524186" y="1973048"/>
            <a:ext cx="95380" cy="88753"/>
          </a:xfrm>
          <a:custGeom>
            <a:avLst/>
            <a:gdLst>
              <a:gd name="connsiteX0" fmla="*/ 189 w 95380"/>
              <a:gd name="connsiteY0" fmla="*/ 215 h 88753"/>
              <a:gd name="connsiteX1" fmla="*/ 92264 w 95380"/>
              <a:gd name="connsiteY1" fmla="*/ 85940 h 88753"/>
              <a:gd name="connsiteX2" fmla="*/ 68452 w 95380"/>
              <a:gd name="connsiteY2" fmla="*/ 62127 h 88753"/>
              <a:gd name="connsiteX3" fmla="*/ 189 w 95380"/>
              <a:gd name="connsiteY3" fmla="*/ 215 h 8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80" h="88753">
                <a:moveTo>
                  <a:pt x="189" y="215"/>
                </a:moveTo>
                <a:cubicBezTo>
                  <a:pt x="4158" y="4184"/>
                  <a:pt x="80887" y="75621"/>
                  <a:pt x="92264" y="85940"/>
                </a:cubicBezTo>
                <a:cubicBezTo>
                  <a:pt x="103641" y="96259"/>
                  <a:pt x="81152" y="75885"/>
                  <a:pt x="68452" y="62127"/>
                </a:cubicBezTo>
                <a:cubicBezTo>
                  <a:pt x="55752" y="48369"/>
                  <a:pt x="-3780" y="-3754"/>
                  <a:pt x="189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56C24024-6B59-4939-BCBD-5629503BE233}"/>
              </a:ext>
            </a:extLst>
          </p:cNvPr>
          <p:cNvSpPr/>
          <p:nvPr/>
        </p:nvSpPr>
        <p:spPr>
          <a:xfrm>
            <a:off x="4084134" y="1892012"/>
            <a:ext cx="539141" cy="186350"/>
          </a:xfrm>
          <a:custGeom>
            <a:avLst/>
            <a:gdLst>
              <a:gd name="connsiteX0" fmla="*/ 14791 w 539141"/>
              <a:gd name="connsiteY0" fmla="*/ 288 h 186350"/>
              <a:gd name="connsiteX1" fmla="*/ 371979 w 539141"/>
              <a:gd name="connsiteY1" fmla="*/ 68551 h 186350"/>
              <a:gd name="connsiteX2" fmla="*/ 464054 w 539141"/>
              <a:gd name="connsiteY2" fmla="*/ 95538 h 186350"/>
              <a:gd name="connsiteX3" fmla="*/ 502154 w 539141"/>
              <a:gd name="connsiteY3" fmla="*/ 113001 h 186350"/>
              <a:gd name="connsiteX4" fmla="*/ 538666 w 539141"/>
              <a:gd name="connsiteY4" fmla="*/ 160626 h 186350"/>
              <a:gd name="connsiteX5" fmla="*/ 475166 w 539141"/>
              <a:gd name="connsiteY5" fmla="*/ 184438 h 186350"/>
              <a:gd name="connsiteX6" fmla="*/ 394204 w 539141"/>
              <a:gd name="connsiteY6" fmla="*/ 111413 h 186350"/>
              <a:gd name="connsiteX7" fmla="*/ 192591 w 539141"/>
              <a:gd name="connsiteY7" fmla="*/ 68551 h 186350"/>
              <a:gd name="connsiteX8" fmla="*/ 78291 w 539141"/>
              <a:gd name="connsiteY8" fmla="*/ 44738 h 186350"/>
              <a:gd name="connsiteX9" fmla="*/ 14791 w 539141"/>
              <a:gd name="connsiteY9" fmla="*/ 288 h 1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141" h="186350">
                <a:moveTo>
                  <a:pt x="14791" y="288"/>
                </a:moveTo>
                <a:cubicBezTo>
                  <a:pt x="63739" y="4257"/>
                  <a:pt x="297102" y="52676"/>
                  <a:pt x="371979" y="68551"/>
                </a:cubicBezTo>
                <a:cubicBezTo>
                  <a:pt x="446856" y="84426"/>
                  <a:pt x="442358" y="88130"/>
                  <a:pt x="464054" y="95538"/>
                </a:cubicBezTo>
                <a:cubicBezTo>
                  <a:pt x="485750" y="102946"/>
                  <a:pt x="489719" y="102153"/>
                  <a:pt x="502154" y="113001"/>
                </a:cubicBezTo>
                <a:cubicBezTo>
                  <a:pt x="514589" y="123849"/>
                  <a:pt x="543164" y="148720"/>
                  <a:pt x="538666" y="160626"/>
                </a:cubicBezTo>
                <a:cubicBezTo>
                  <a:pt x="534168" y="172532"/>
                  <a:pt x="499243" y="192640"/>
                  <a:pt x="475166" y="184438"/>
                </a:cubicBezTo>
                <a:cubicBezTo>
                  <a:pt x="451089" y="176236"/>
                  <a:pt x="441300" y="130727"/>
                  <a:pt x="394204" y="111413"/>
                </a:cubicBezTo>
                <a:cubicBezTo>
                  <a:pt x="347108" y="92099"/>
                  <a:pt x="245243" y="79664"/>
                  <a:pt x="192591" y="68551"/>
                </a:cubicBezTo>
                <a:cubicBezTo>
                  <a:pt x="139939" y="57439"/>
                  <a:pt x="104749" y="55057"/>
                  <a:pt x="78291" y="44738"/>
                </a:cubicBezTo>
                <a:cubicBezTo>
                  <a:pt x="51833" y="34419"/>
                  <a:pt x="-34157" y="-3681"/>
                  <a:pt x="14791" y="28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36C839A5-2AE9-4BC9-84CF-54AE98BAE41D}"/>
              </a:ext>
            </a:extLst>
          </p:cNvPr>
          <p:cNvSpPr/>
          <p:nvPr/>
        </p:nvSpPr>
        <p:spPr>
          <a:xfrm>
            <a:off x="4462441" y="2419332"/>
            <a:ext cx="58769" cy="119104"/>
          </a:xfrm>
          <a:custGeom>
            <a:avLst/>
            <a:gdLst>
              <a:gd name="connsiteX0" fmla="*/ 57172 w 58769"/>
              <a:gd name="connsiteY0" fmla="*/ 18 h 119104"/>
              <a:gd name="connsiteX1" fmla="*/ 52409 w 58769"/>
              <a:gd name="connsiteY1" fmla="*/ 65106 h 119104"/>
              <a:gd name="connsiteX2" fmla="*/ 22 w 58769"/>
              <a:gd name="connsiteY2" fmla="*/ 119081 h 119104"/>
              <a:gd name="connsiteX3" fmla="*/ 46059 w 58769"/>
              <a:gd name="connsiteY3" fmla="*/ 58756 h 119104"/>
              <a:gd name="connsiteX4" fmla="*/ 57172 w 58769"/>
              <a:gd name="connsiteY4" fmla="*/ 18 h 11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69" h="119104">
                <a:moveTo>
                  <a:pt x="57172" y="18"/>
                </a:moveTo>
                <a:cubicBezTo>
                  <a:pt x="58230" y="1076"/>
                  <a:pt x="61934" y="45262"/>
                  <a:pt x="52409" y="65106"/>
                </a:cubicBezTo>
                <a:cubicBezTo>
                  <a:pt x="42884" y="84950"/>
                  <a:pt x="1080" y="120139"/>
                  <a:pt x="22" y="119081"/>
                </a:cubicBezTo>
                <a:cubicBezTo>
                  <a:pt x="-1036" y="118023"/>
                  <a:pt x="36270" y="74366"/>
                  <a:pt x="46059" y="58756"/>
                </a:cubicBezTo>
                <a:cubicBezTo>
                  <a:pt x="55848" y="43146"/>
                  <a:pt x="56114" y="-1040"/>
                  <a:pt x="5717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DA74B0D0-02F3-47DC-ABD8-3710562ADA72}"/>
              </a:ext>
            </a:extLst>
          </p:cNvPr>
          <p:cNvSpPr/>
          <p:nvPr/>
        </p:nvSpPr>
        <p:spPr>
          <a:xfrm>
            <a:off x="4896856" y="2470056"/>
            <a:ext cx="35722" cy="64230"/>
          </a:xfrm>
          <a:custGeom>
            <a:avLst/>
            <a:gdLst>
              <a:gd name="connsiteX0" fmla="*/ 35507 w 35722"/>
              <a:gd name="connsiteY0" fmla="*/ 94 h 64230"/>
              <a:gd name="connsiteX1" fmla="*/ 582 w 35722"/>
              <a:gd name="connsiteY1" fmla="*/ 62007 h 64230"/>
              <a:gd name="connsiteX2" fmla="*/ 14869 w 35722"/>
              <a:gd name="connsiteY2" fmla="*/ 47719 h 64230"/>
              <a:gd name="connsiteX3" fmla="*/ 35507 w 35722"/>
              <a:gd name="connsiteY3" fmla="*/ 94 h 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22" h="64230">
                <a:moveTo>
                  <a:pt x="35507" y="94"/>
                </a:moveTo>
                <a:cubicBezTo>
                  <a:pt x="33126" y="2475"/>
                  <a:pt x="4022" y="54070"/>
                  <a:pt x="582" y="62007"/>
                </a:cubicBezTo>
                <a:cubicBezTo>
                  <a:pt x="-2858" y="69945"/>
                  <a:pt x="9842" y="54598"/>
                  <a:pt x="14869" y="47719"/>
                </a:cubicBezTo>
                <a:cubicBezTo>
                  <a:pt x="19896" y="40840"/>
                  <a:pt x="37888" y="-2287"/>
                  <a:pt x="35507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E322EAB8-20BC-4C14-9C5B-9898AE64B795}"/>
              </a:ext>
            </a:extLst>
          </p:cNvPr>
          <p:cNvSpPr/>
          <p:nvPr/>
        </p:nvSpPr>
        <p:spPr>
          <a:xfrm>
            <a:off x="4989513" y="2458954"/>
            <a:ext cx="83164" cy="78206"/>
          </a:xfrm>
          <a:custGeom>
            <a:avLst/>
            <a:gdLst>
              <a:gd name="connsiteX0" fmla="*/ 0 w 83164"/>
              <a:gd name="connsiteY0" fmla="*/ 84 h 78206"/>
              <a:gd name="connsiteX1" fmla="*/ 73025 w 83164"/>
              <a:gd name="connsiteY1" fmla="*/ 49296 h 78206"/>
              <a:gd name="connsiteX2" fmla="*/ 82550 w 83164"/>
              <a:gd name="connsiteY2" fmla="*/ 77871 h 78206"/>
              <a:gd name="connsiteX3" fmla="*/ 73025 w 83164"/>
              <a:gd name="connsiteY3" fmla="*/ 61996 h 78206"/>
              <a:gd name="connsiteX4" fmla="*/ 0 w 83164"/>
              <a:gd name="connsiteY4" fmla="*/ 84 h 7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64" h="78206">
                <a:moveTo>
                  <a:pt x="0" y="84"/>
                </a:moveTo>
                <a:cubicBezTo>
                  <a:pt x="0" y="-2033"/>
                  <a:pt x="59267" y="36332"/>
                  <a:pt x="73025" y="49296"/>
                </a:cubicBezTo>
                <a:cubicBezTo>
                  <a:pt x="86783" y="62260"/>
                  <a:pt x="82550" y="75754"/>
                  <a:pt x="82550" y="77871"/>
                </a:cubicBezTo>
                <a:cubicBezTo>
                  <a:pt x="82550" y="79988"/>
                  <a:pt x="83608" y="71785"/>
                  <a:pt x="73025" y="61996"/>
                </a:cubicBezTo>
                <a:cubicBezTo>
                  <a:pt x="62442" y="52207"/>
                  <a:pt x="0" y="2201"/>
                  <a:pt x="0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16A3D640-92D1-4543-87CC-725CF1473F5D}"/>
              </a:ext>
            </a:extLst>
          </p:cNvPr>
          <p:cNvSpPr/>
          <p:nvPr/>
        </p:nvSpPr>
        <p:spPr>
          <a:xfrm>
            <a:off x="4904989" y="2785882"/>
            <a:ext cx="131473" cy="156083"/>
          </a:xfrm>
          <a:custGeom>
            <a:avLst/>
            <a:gdLst>
              <a:gd name="connsiteX0" fmla="*/ 130561 w 131473"/>
              <a:gd name="connsiteY0" fmla="*/ 181 h 156083"/>
              <a:gd name="connsiteX1" fmla="*/ 95636 w 131473"/>
              <a:gd name="connsiteY1" fmla="*/ 84318 h 156083"/>
              <a:gd name="connsiteX2" fmla="*/ 386 w 131473"/>
              <a:gd name="connsiteY2" fmla="*/ 155756 h 156083"/>
              <a:gd name="connsiteX3" fmla="*/ 63886 w 131473"/>
              <a:gd name="connsiteY3" fmla="*/ 108131 h 156083"/>
              <a:gd name="connsiteX4" fmla="*/ 130561 w 131473"/>
              <a:gd name="connsiteY4" fmla="*/ 181 h 15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73" h="156083">
                <a:moveTo>
                  <a:pt x="130561" y="181"/>
                </a:moveTo>
                <a:cubicBezTo>
                  <a:pt x="135853" y="-3788"/>
                  <a:pt x="117332" y="58389"/>
                  <a:pt x="95636" y="84318"/>
                </a:cubicBezTo>
                <a:cubicBezTo>
                  <a:pt x="73940" y="110247"/>
                  <a:pt x="5678" y="151787"/>
                  <a:pt x="386" y="155756"/>
                </a:cubicBezTo>
                <a:cubicBezTo>
                  <a:pt x="-4906" y="159725"/>
                  <a:pt x="45630" y="126652"/>
                  <a:pt x="63886" y="108131"/>
                </a:cubicBezTo>
                <a:cubicBezTo>
                  <a:pt x="82142" y="89610"/>
                  <a:pt x="125269" y="4150"/>
                  <a:pt x="130561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6324923D-C003-4D88-BA05-02AC5697B41F}"/>
              </a:ext>
            </a:extLst>
          </p:cNvPr>
          <p:cNvSpPr/>
          <p:nvPr/>
        </p:nvSpPr>
        <p:spPr>
          <a:xfrm>
            <a:off x="4505281" y="2876428"/>
            <a:ext cx="130086" cy="91021"/>
          </a:xfrm>
          <a:custGeom>
            <a:avLst/>
            <a:gdLst>
              <a:gd name="connsiteX0" fmla="*/ 44 w 130086"/>
              <a:gd name="connsiteY0" fmla="*/ 122 h 91021"/>
              <a:gd name="connsiteX1" fmla="*/ 122282 w 130086"/>
              <a:gd name="connsiteY1" fmla="*/ 87435 h 91021"/>
              <a:gd name="connsiteX2" fmla="*/ 107994 w 130086"/>
              <a:gd name="connsiteY2" fmla="*/ 68385 h 91021"/>
              <a:gd name="connsiteX3" fmla="*/ 44 w 130086"/>
              <a:gd name="connsiteY3" fmla="*/ 122 h 9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86" h="91021">
                <a:moveTo>
                  <a:pt x="44" y="122"/>
                </a:moveTo>
                <a:cubicBezTo>
                  <a:pt x="2425" y="3297"/>
                  <a:pt x="104290" y="76058"/>
                  <a:pt x="122282" y="87435"/>
                </a:cubicBezTo>
                <a:cubicBezTo>
                  <a:pt x="140274" y="98812"/>
                  <a:pt x="123605" y="80556"/>
                  <a:pt x="107994" y="68385"/>
                </a:cubicBezTo>
                <a:cubicBezTo>
                  <a:pt x="92384" y="56214"/>
                  <a:pt x="-2337" y="-3053"/>
                  <a:pt x="44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F9ABA015-8917-4A91-B92D-E016EF939C9C}"/>
              </a:ext>
            </a:extLst>
          </p:cNvPr>
          <p:cNvSpPr/>
          <p:nvPr/>
        </p:nvSpPr>
        <p:spPr>
          <a:xfrm>
            <a:off x="4485856" y="2696617"/>
            <a:ext cx="543460" cy="97407"/>
          </a:xfrm>
          <a:custGeom>
            <a:avLst/>
            <a:gdLst>
              <a:gd name="connsiteX0" fmla="*/ 419 w 543460"/>
              <a:gd name="connsiteY0" fmla="*/ 64046 h 97407"/>
              <a:gd name="connsiteX1" fmla="*/ 200444 w 543460"/>
              <a:gd name="connsiteY1" fmla="*/ 3721 h 97407"/>
              <a:gd name="connsiteX2" fmla="*/ 229019 w 543460"/>
              <a:gd name="connsiteY2" fmla="*/ 6896 h 97407"/>
              <a:gd name="connsiteX3" fmla="*/ 311569 w 543460"/>
              <a:gd name="connsiteY3" fmla="*/ 10071 h 97407"/>
              <a:gd name="connsiteX4" fmla="*/ 400469 w 543460"/>
              <a:gd name="connsiteY4" fmla="*/ 11658 h 97407"/>
              <a:gd name="connsiteX5" fmla="*/ 543344 w 543460"/>
              <a:gd name="connsiteY5" fmla="*/ 43408 h 97407"/>
              <a:gd name="connsiteX6" fmla="*/ 419519 w 543460"/>
              <a:gd name="connsiteY6" fmla="*/ 70396 h 97407"/>
              <a:gd name="connsiteX7" fmla="*/ 155994 w 543460"/>
              <a:gd name="connsiteY7" fmla="*/ 97383 h 97407"/>
              <a:gd name="connsiteX8" fmla="*/ 419 w 543460"/>
              <a:gd name="connsiteY8" fmla="*/ 64046 h 9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460" h="97407">
                <a:moveTo>
                  <a:pt x="419" y="64046"/>
                </a:moveTo>
                <a:cubicBezTo>
                  <a:pt x="7827" y="48436"/>
                  <a:pt x="162344" y="13246"/>
                  <a:pt x="200444" y="3721"/>
                </a:cubicBezTo>
                <a:cubicBezTo>
                  <a:pt x="238544" y="-5804"/>
                  <a:pt x="210498" y="5838"/>
                  <a:pt x="229019" y="6896"/>
                </a:cubicBezTo>
                <a:cubicBezTo>
                  <a:pt x="247540" y="7954"/>
                  <a:pt x="282994" y="9277"/>
                  <a:pt x="311569" y="10071"/>
                </a:cubicBezTo>
                <a:cubicBezTo>
                  <a:pt x="340144" y="10865"/>
                  <a:pt x="361840" y="6102"/>
                  <a:pt x="400469" y="11658"/>
                </a:cubicBezTo>
                <a:cubicBezTo>
                  <a:pt x="439098" y="17214"/>
                  <a:pt x="540169" y="33618"/>
                  <a:pt x="543344" y="43408"/>
                </a:cubicBezTo>
                <a:cubicBezTo>
                  <a:pt x="546519" y="53198"/>
                  <a:pt x="484077" y="61400"/>
                  <a:pt x="419519" y="70396"/>
                </a:cubicBezTo>
                <a:cubicBezTo>
                  <a:pt x="354961" y="79392"/>
                  <a:pt x="226638" y="96589"/>
                  <a:pt x="155994" y="97383"/>
                </a:cubicBezTo>
                <a:cubicBezTo>
                  <a:pt x="85350" y="98177"/>
                  <a:pt x="-6989" y="79656"/>
                  <a:pt x="419" y="6404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8D826532-9C95-48F8-8181-D9C6549EB074}"/>
              </a:ext>
            </a:extLst>
          </p:cNvPr>
          <p:cNvSpPr/>
          <p:nvPr/>
        </p:nvSpPr>
        <p:spPr>
          <a:xfrm>
            <a:off x="4482149" y="2758479"/>
            <a:ext cx="539683" cy="196165"/>
          </a:xfrm>
          <a:custGeom>
            <a:avLst/>
            <a:gdLst>
              <a:gd name="connsiteX0" fmla="*/ 5714 w 539683"/>
              <a:gd name="connsiteY0" fmla="*/ 11709 h 196165"/>
              <a:gd name="connsiteX1" fmla="*/ 283526 w 539683"/>
              <a:gd name="connsiteY1" fmla="*/ 51396 h 196165"/>
              <a:gd name="connsiteX2" fmla="*/ 523239 w 539683"/>
              <a:gd name="connsiteY2" fmla="*/ 596 h 196165"/>
              <a:gd name="connsiteX3" fmla="*/ 513714 w 539683"/>
              <a:gd name="connsiteY3" fmla="*/ 29171 h 196165"/>
              <a:gd name="connsiteX4" fmla="*/ 474026 w 539683"/>
              <a:gd name="connsiteY4" fmla="*/ 110134 h 196165"/>
              <a:gd name="connsiteX5" fmla="*/ 399414 w 539683"/>
              <a:gd name="connsiteY5" fmla="*/ 160934 h 196165"/>
              <a:gd name="connsiteX6" fmla="*/ 239076 w 539683"/>
              <a:gd name="connsiteY6" fmla="*/ 194271 h 196165"/>
              <a:gd name="connsiteX7" fmla="*/ 177164 w 539683"/>
              <a:gd name="connsiteY7" fmla="*/ 184746 h 196165"/>
              <a:gd name="connsiteX8" fmla="*/ 100964 w 539683"/>
              <a:gd name="connsiteY8" fmla="*/ 124421 h 196165"/>
              <a:gd name="connsiteX9" fmla="*/ 5714 w 539683"/>
              <a:gd name="connsiteY9" fmla="*/ 11709 h 19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683" h="196165">
                <a:moveTo>
                  <a:pt x="5714" y="11709"/>
                </a:moveTo>
                <a:cubicBezTo>
                  <a:pt x="36141" y="-462"/>
                  <a:pt x="197272" y="53248"/>
                  <a:pt x="283526" y="51396"/>
                </a:cubicBezTo>
                <a:cubicBezTo>
                  <a:pt x="369780" y="49544"/>
                  <a:pt x="484874" y="4300"/>
                  <a:pt x="523239" y="596"/>
                </a:cubicBezTo>
                <a:cubicBezTo>
                  <a:pt x="561604" y="-3108"/>
                  <a:pt x="521916" y="10915"/>
                  <a:pt x="513714" y="29171"/>
                </a:cubicBezTo>
                <a:cubicBezTo>
                  <a:pt x="505512" y="47427"/>
                  <a:pt x="493076" y="88174"/>
                  <a:pt x="474026" y="110134"/>
                </a:cubicBezTo>
                <a:cubicBezTo>
                  <a:pt x="454976" y="132094"/>
                  <a:pt x="438572" y="146911"/>
                  <a:pt x="399414" y="160934"/>
                </a:cubicBezTo>
                <a:cubicBezTo>
                  <a:pt x="360256" y="174957"/>
                  <a:pt x="276118" y="190302"/>
                  <a:pt x="239076" y="194271"/>
                </a:cubicBezTo>
                <a:cubicBezTo>
                  <a:pt x="202034" y="198240"/>
                  <a:pt x="200183" y="196388"/>
                  <a:pt x="177164" y="184746"/>
                </a:cubicBezTo>
                <a:cubicBezTo>
                  <a:pt x="154145" y="173104"/>
                  <a:pt x="126893" y="152996"/>
                  <a:pt x="100964" y="124421"/>
                </a:cubicBezTo>
                <a:cubicBezTo>
                  <a:pt x="75035" y="95846"/>
                  <a:pt x="-24713" y="23880"/>
                  <a:pt x="5714" y="1170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3A8365F7-8526-4C83-B04A-2B474AD8D579}"/>
              </a:ext>
            </a:extLst>
          </p:cNvPr>
          <p:cNvSpPr/>
          <p:nvPr/>
        </p:nvSpPr>
        <p:spPr>
          <a:xfrm>
            <a:off x="4572840" y="2800221"/>
            <a:ext cx="371434" cy="52518"/>
          </a:xfrm>
          <a:custGeom>
            <a:avLst/>
            <a:gdLst>
              <a:gd name="connsiteX0" fmla="*/ 3923 w 371434"/>
              <a:gd name="connsiteY0" fmla="*/ 12829 h 52518"/>
              <a:gd name="connsiteX1" fmla="*/ 176960 w 371434"/>
              <a:gd name="connsiteY1" fmla="*/ 36642 h 52518"/>
              <a:gd name="connsiteX2" fmla="*/ 365873 w 371434"/>
              <a:gd name="connsiteY2" fmla="*/ 129 h 52518"/>
              <a:gd name="connsiteX3" fmla="*/ 299198 w 371434"/>
              <a:gd name="connsiteY3" fmla="*/ 25529 h 52518"/>
              <a:gd name="connsiteX4" fmla="*/ 75360 w 371434"/>
              <a:gd name="connsiteY4" fmla="*/ 52517 h 52518"/>
              <a:gd name="connsiteX5" fmla="*/ 3923 w 371434"/>
              <a:gd name="connsiteY5" fmla="*/ 12829 h 5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434" h="52518">
                <a:moveTo>
                  <a:pt x="3923" y="12829"/>
                </a:moveTo>
                <a:cubicBezTo>
                  <a:pt x="20856" y="10183"/>
                  <a:pt x="116635" y="38759"/>
                  <a:pt x="176960" y="36642"/>
                </a:cubicBezTo>
                <a:cubicBezTo>
                  <a:pt x="237285" y="34525"/>
                  <a:pt x="345500" y="1981"/>
                  <a:pt x="365873" y="129"/>
                </a:cubicBezTo>
                <a:cubicBezTo>
                  <a:pt x="386246" y="-1723"/>
                  <a:pt x="347617" y="16798"/>
                  <a:pt x="299198" y="25529"/>
                </a:cubicBezTo>
                <a:cubicBezTo>
                  <a:pt x="250779" y="34260"/>
                  <a:pt x="123250" y="52252"/>
                  <a:pt x="75360" y="52517"/>
                </a:cubicBezTo>
                <a:cubicBezTo>
                  <a:pt x="27470" y="52782"/>
                  <a:pt x="-13010" y="15475"/>
                  <a:pt x="3923" y="128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D3CE5871-FA5F-4943-8805-31F2CCF8531F}"/>
              </a:ext>
            </a:extLst>
          </p:cNvPr>
          <p:cNvSpPr/>
          <p:nvPr/>
        </p:nvSpPr>
        <p:spPr>
          <a:xfrm>
            <a:off x="4563165" y="2716985"/>
            <a:ext cx="160945" cy="40503"/>
          </a:xfrm>
          <a:custGeom>
            <a:avLst/>
            <a:gdLst>
              <a:gd name="connsiteX0" fmla="*/ 898 w 160945"/>
              <a:gd name="connsiteY0" fmla="*/ 40503 h 40503"/>
              <a:gd name="connsiteX1" fmla="*/ 158060 w 160945"/>
              <a:gd name="connsiteY1" fmla="*/ 3990 h 40503"/>
              <a:gd name="connsiteX2" fmla="*/ 96148 w 160945"/>
              <a:gd name="connsiteY2" fmla="*/ 3990 h 40503"/>
              <a:gd name="connsiteX3" fmla="*/ 898 w 160945"/>
              <a:gd name="connsiteY3" fmla="*/ 40503 h 4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45" h="40503">
                <a:moveTo>
                  <a:pt x="898" y="40503"/>
                </a:moveTo>
                <a:cubicBezTo>
                  <a:pt x="11217" y="40503"/>
                  <a:pt x="142185" y="10075"/>
                  <a:pt x="158060" y="3990"/>
                </a:cubicBezTo>
                <a:cubicBezTo>
                  <a:pt x="173935" y="-2095"/>
                  <a:pt x="120225" y="-508"/>
                  <a:pt x="96148" y="3990"/>
                </a:cubicBezTo>
                <a:cubicBezTo>
                  <a:pt x="72071" y="8488"/>
                  <a:pt x="-9421" y="40503"/>
                  <a:pt x="898" y="405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3466FA38-DD7E-4380-9C38-F5B0866CD618}"/>
              </a:ext>
            </a:extLst>
          </p:cNvPr>
          <p:cNvSpPr/>
          <p:nvPr/>
        </p:nvSpPr>
        <p:spPr>
          <a:xfrm>
            <a:off x="5235427" y="2203405"/>
            <a:ext cx="191735" cy="282425"/>
          </a:xfrm>
          <a:custGeom>
            <a:avLst/>
            <a:gdLst>
              <a:gd name="connsiteX0" fmla="*/ 191706 w 191735"/>
              <a:gd name="connsiteY0" fmla="*/ 45 h 282425"/>
              <a:gd name="connsiteX1" fmla="*/ 83756 w 191735"/>
              <a:gd name="connsiteY1" fmla="*/ 107995 h 282425"/>
              <a:gd name="connsiteX2" fmla="*/ 1206 w 191735"/>
              <a:gd name="connsiteY2" fmla="*/ 281562 h 282425"/>
              <a:gd name="connsiteX3" fmla="*/ 37190 w 191735"/>
              <a:gd name="connsiteY3" fmla="*/ 171495 h 282425"/>
              <a:gd name="connsiteX4" fmla="*/ 73173 w 191735"/>
              <a:gd name="connsiteY4" fmla="*/ 95295 h 282425"/>
              <a:gd name="connsiteX5" fmla="*/ 191706 w 191735"/>
              <a:gd name="connsiteY5" fmla="*/ 45 h 28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735" h="282425">
                <a:moveTo>
                  <a:pt x="191706" y="45"/>
                </a:moveTo>
                <a:cubicBezTo>
                  <a:pt x="193470" y="2162"/>
                  <a:pt x="115506" y="61076"/>
                  <a:pt x="83756" y="107995"/>
                </a:cubicBezTo>
                <a:cubicBezTo>
                  <a:pt x="52006" y="154914"/>
                  <a:pt x="8967" y="270979"/>
                  <a:pt x="1206" y="281562"/>
                </a:cubicBezTo>
                <a:cubicBezTo>
                  <a:pt x="-6555" y="292145"/>
                  <a:pt x="25196" y="202539"/>
                  <a:pt x="37190" y="171495"/>
                </a:cubicBezTo>
                <a:cubicBezTo>
                  <a:pt x="49184" y="140451"/>
                  <a:pt x="47773" y="120342"/>
                  <a:pt x="73173" y="95295"/>
                </a:cubicBezTo>
                <a:cubicBezTo>
                  <a:pt x="98573" y="70248"/>
                  <a:pt x="189942" y="-2072"/>
                  <a:pt x="19170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1EA87CA9-DB6B-413D-9438-7E4B671C0235}"/>
              </a:ext>
            </a:extLst>
          </p:cNvPr>
          <p:cNvSpPr/>
          <p:nvPr/>
        </p:nvSpPr>
        <p:spPr>
          <a:xfrm>
            <a:off x="4258623" y="2568672"/>
            <a:ext cx="117887" cy="154287"/>
          </a:xfrm>
          <a:custGeom>
            <a:avLst/>
            <a:gdLst>
              <a:gd name="connsiteX0" fmla="*/ 110 w 117887"/>
              <a:gd name="connsiteY0" fmla="*/ 961 h 154287"/>
              <a:gd name="connsiteX1" fmla="*/ 82660 w 117887"/>
              <a:gd name="connsiteY1" fmla="*/ 55995 h 154287"/>
              <a:gd name="connsiteX2" fmla="*/ 116527 w 117887"/>
              <a:gd name="connsiteY2" fmla="*/ 153361 h 154287"/>
              <a:gd name="connsiteX3" fmla="*/ 101710 w 117887"/>
              <a:gd name="connsiteY3" fmla="*/ 100445 h 154287"/>
              <a:gd name="connsiteX4" fmla="*/ 110 w 117887"/>
              <a:gd name="connsiteY4" fmla="*/ 961 h 15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87" h="154287">
                <a:moveTo>
                  <a:pt x="110" y="961"/>
                </a:moveTo>
                <a:cubicBezTo>
                  <a:pt x="-3065" y="-6447"/>
                  <a:pt x="63257" y="30595"/>
                  <a:pt x="82660" y="55995"/>
                </a:cubicBezTo>
                <a:cubicBezTo>
                  <a:pt x="102063" y="81395"/>
                  <a:pt x="113352" y="145953"/>
                  <a:pt x="116527" y="153361"/>
                </a:cubicBezTo>
                <a:cubicBezTo>
                  <a:pt x="119702" y="160769"/>
                  <a:pt x="118290" y="121964"/>
                  <a:pt x="101710" y="100445"/>
                </a:cubicBezTo>
                <a:cubicBezTo>
                  <a:pt x="85130" y="78926"/>
                  <a:pt x="3285" y="8369"/>
                  <a:pt x="110" y="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CBE878F2-FC05-4284-8C03-053DFF602962}"/>
              </a:ext>
            </a:extLst>
          </p:cNvPr>
          <p:cNvSpPr/>
          <p:nvPr/>
        </p:nvSpPr>
        <p:spPr>
          <a:xfrm>
            <a:off x="4742633" y="1896293"/>
            <a:ext cx="47450" cy="186796"/>
          </a:xfrm>
          <a:custGeom>
            <a:avLst/>
            <a:gdLst>
              <a:gd name="connsiteX0" fmla="*/ 47384 w 47450"/>
              <a:gd name="connsiteY0" fmla="*/ 240 h 186796"/>
              <a:gd name="connsiteX1" fmla="*/ 13517 w 47450"/>
              <a:gd name="connsiteY1" fmla="*/ 99724 h 186796"/>
              <a:gd name="connsiteX2" fmla="*/ 36800 w 47450"/>
              <a:gd name="connsiteY2" fmla="*/ 184390 h 186796"/>
              <a:gd name="connsiteX3" fmla="*/ 21984 w 47450"/>
              <a:gd name="connsiteY3" fmla="*/ 158990 h 186796"/>
              <a:gd name="connsiteX4" fmla="*/ 2934 w 47450"/>
              <a:gd name="connsiteY4" fmla="*/ 110307 h 186796"/>
              <a:gd name="connsiteX5" fmla="*/ 2934 w 47450"/>
              <a:gd name="connsiteY5" fmla="*/ 72207 h 186796"/>
              <a:gd name="connsiteX6" fmla="*/ 47384 w 47450"/>
              <a:gd name="connsiteY6" fmla="*/ 240 h 18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50" h="186796">
                <a:moveTo>
                  <a:pt x="47384" y="240"/>
                </a:moveTo>
                <a:cubicBezTo>
                  <a:pt x="49148" y="4826"/>
                  <a:pt x="15281" y="69032"/>
                  <a:pt x="13517" y="99724"/>
                </a:cubicBezTo>
                <a:cubicBezTo>
                  <a:pt x="11753" y="130416"/>
                  <a:pt x="35389" y="174512"/>
                  <a:pt x="36800" y="184390"/>
                </a:cubicBezTo>
                <a:cubicBezTo>
                  <a:pt x="38211" y="194268"/>
                  <a:pt x="27628" y="171337"/>
                  <a:pt x="21984" y="158990"/>
                </a:cubicBezTo>
                <a:cubicBezTo>
                  <a:pt x="16340" y="146643"/>
                  <a:pt x="6109" y="124771"/>
                  <a:pt x="2934" y="110307"/>
                </a:cubicBezTo>
                <a:cubicBezTo>
                  <a:pt x="-241" y="95843"/>
                  <a:pt x="-1652" y="86318"/>
                  <a:pt x="2934" y="72207"/>
                </a:cubicBezTo>
                <a:cubicBezTo>
                  <a:pt x="7520" y="58096"/>
                  <a:pt x="45620" y="-4346"/>
                  <a:pt x="47384" y="24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9C5E6BA9-5D15-4D3C-854D-E050EA481ECF}"/>
              </a:ext>
            </a:extLst>
          </p:cNvPr>
          <p:cNvSpPr/>
          <p:nvPr/>
        </p:nvSpPr>
        <p:spPr>
          <a:xfrm>
            <a:off x="4805098" y="2336473"/>
            <a:ext cx="22671" cy="84824"/>
          </a:xfrm>
          <a:custGeom>
            <a:avLst/>
            <a:gdLst>
              <a:gd name="connsiteX0" fmla="*/ 17727 w 22671"/>
              <a:gd name="connsiteY0" fmla="*/ 327 h 84824"/>
              <a:gd name="connsiteX1" fmla="*/ 22490 w 22671"/>
              <a:gd name="connsiteY1" fmla="*/ 81290 h 84824"/>
              <a:gd name="connsiteX2" fmla="*/ 12965 w 22671"/>
              <a:gd name="connsiteY2" fmla="*/ 68590 h 84824"/>
              <a:gd name="connsiteX3" fmla="*/ 265 w 22671"/>
              <a:gd name="connsiteY3" fmla="*/ 52715 h 84824"/>
              <a:gd name="connsiteX4" fmla="*/ 17727 w 22671"/>
              <a:gd name="connsiteY4" fmla="*/ 327 h 8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1" h="84824">
                <a:moveTo>
                  <a:pt x="17727" y="327"/>
                </a:moveTo>
                <a:cubicBezTo>
                  <a:pt x="21431" y="5089"/>
                  <a:pt x="23284" y="69913"/>
                  <a:pt x="22490" y="81290"/>
                </a:cubicBezTo>
                <a:cubicBezTo>
                  <a:pt x="21696" y="92667"/>
                  <a:pt x="16669" y="73352"/>
                  <a:pt x="12965" y="68590"/>
                </a:cubicBezTo>
                <a:cubicBezTo>
                  <a:pt x="9261" y="63828"/>
                  <a:pt x="-1852" y="61182"/>
                  <a:pt x="265" y="52715"/>
                </a:cubicBezTo>
                <a:cubicBezTo>
                  <a:pt x="2382" y="44248"/>
                  <a:pt x="14023" y="-4435"/>
                  <a:pt x="17727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ED85B184-0CF6-4F7E-B13B-AF49D762514E}"/>
              </a:ext>
            </a:extLst>
          </p:cNvPr>
          <p:cNvSpPr/>
          <p:nvPr/>
        </p:nvSpPr>
        <p:spPr>
          <a:xfrm>
            <a:off x="4606638" y="2303355"/>
            <a:ext cx="38584" cy="71743"/>
          </a:xfrm>
          <a:custGeom>
            <a:avLst/>
            <a:gdLst>
              <a:gd name="connsiteX0" fmla="*/ 38387 w 38584"/>
              <a:gd name="connsiteY0" fmla="*/ 108 h 71743"/>
              <a:gd name="connsiteX1" fmla="*/ 14575 w 38584"/>
              <a:gd name="connsiteY1" fmla="*/ 55670 h 71743"/>
              <a:gd name="connsiteX2" fmla="*/ 287 w 38584"/>
              <a:gd name="connsiteY2" fmla="*/ 71545 h 71743"/>
              <a:gd name="connsiteX3" fmla="*/ 38387 w 38584"/>
              <a:gd name="connsiteY3" fmla="*/ 108 h 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84" h="71743">
                <a:moveTo>
                  <a:pt x="38387" y="108"/>
                </a:moveTo>
                <a:cubicBezTo>
                  <a:pt x="40768" y="-2538"/>
                  <a:pt x="20925" y="43764"/>
                  <a:pt x="14575" y="55670"/>
                </a:cubicBezTo>
                <a:cubicBezTo>
                  <a:pt x="8225" y="67576"/>
                  <a:pt x="-1830" y="72868"/>
                  <a:pt x="287" y="71545"/>
                </a:cubicBezTo>
                <a:cubicBezTo>
                  <a:pt x="2404" y="70222"/>
                  <a:pt x="36006" y="2754"/>
                  <a:pt x="38387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369EB30C-8664-4789-964C-23849CA789BD}"/>
              </a:ext>
            </a:extLst>
          </p:cNvPr>
          <p:cNvSpPr/>
          <p:nvPr/>
        </p:nvSpPr>
        <p:spPr>
          <a:xfrm>
            <a:off x="4617722" y="2483332"/>
            <a:ext cx="254316" cy="82486"/>
          </a:xfrm>
          <a:custGeom>
            <a:avLst/>
            <a:gdLst>
              <a:gd name="connsiteX0" fmla="*/ 254316 w 254316"/>
              <a:gd name="connsiteY0" fmla="*/ 55081 h 82486"/>
              <a:gd name="connsiteX1" fmla="*/ 222566 w 254316"/>
              <a:gd name="connsiteY1" fmla="*/ 12218 h 82486"/>
              <a:gd name="connsiteX2" fmla="*/ 193991 w 254316"/>
              <a:gd name="connsiteY2" fmla="*/ 40793 h 82486"/>
              <a:gd name="connsiteX3" fmla="*/ 171766 w 254316"/>
              <a:gd name="connsiteY3" fmla="*/ 72543 h 82486"/>
              <a:gd name="connsiteX4" fmla="*/ 90803 w 254316"/>
              <a:gd name="connsiteY4" fmla="*/ 82068 h 82486"/>
              <a:gd name="connsiteX5" fmla="*/ 71753 w 254316"/>
              <a:gd name="connsiteY5" fmla="*/ 61431 h 82486"/>
              <a:gd name="connsiteX6" fmla="*/ 59053 w 254316"/>
              <a:gd name="connsiteY6" fmla="*/ 39206 h 82486"/>
              <a:gd name="connsiteX7" fmla="*/ 36828 w 254316"/>
              <a:gd name="connsiteY7" fmla="*/ 15393 h 82486"/>
              <a:gd name="connsiteX8" fmla="*/ 14603 w 254316"/>
              <a:gd name="connsiteY8" fmla="*/ 15393 h 82486"/>
              <a:gd name="connsiteX9" fmla="*/ 8253 w 254316"/>
              <a:gd name="connsiteY9" fmla="*/ 34443 h 82486"/>
              <a:gd name="connsiteX10" fmla="*/ 3491 w 254316"/>
              <a:gd name="connsiteY10" fmla="*/ 53493 h 82486"/>
              <a:gd name="connsiteX11" fmla="*/ 316 w 254316"/>
              <a:gd name="connsiteY11" fmla="*/ 47143 h 82486"/>
              <a:gd name="connsiteX12" fmla="*/ 11428 w 254316"/>
              <a:gd name="connsiteY12" fmla="*/ 12218 h 82486"/>
              <a:gd name="connsiteX13" fmla="*/ 51116 w 254316"/>
              <a:gd name="connsiteY13" fmla="*/ 1106 h 82486"/>
              <a:gd name="connsiteX14" fmla="*/ 73341 w 254316"/>
              <a:gd name="connsiteY14" fmla="*/ 36031 h 82486"/>
              <a:gd name="connsiteX15" fmla="*/ 116203 w 254316"/>
              <a:gd name="connsiteY15" fmla="*/ 67781 h 82486"/>
              <a:gd name="connsiteX16" fmla="*/ 147953 w 254316"/>
              <a:gd name="connsiteY16" fmla="*/ 64606 h 82486"/>
              <a:gd name="connsiteX17" fmla="*/ 182878 w 254316"/>
              <a:gd name="connsiteY17" fmla="*/ 42381 h 82486"/>
              <a:gd name="connsiteX18" fmla="*/ 222566 w 254316"/>
              <a:gd name="connsiteY18" fmla="*/ 9043 h 82486"/>
              <a:gd name="connsiteX19" fmla="*/ 254316 w 254316"/>
              <a:gd name="connsiteY19" fmla="*/ 55081 h 8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4316" h="82486">
                <a:moveTo>
                  <a:pt x="254316" y="55081"/>
                </a:moveTo>
                <a:cubicBezTo>
                  <a:pt x="254316" y="55610"/>
                  <a:pt x="232620" y="14599"/>
                  <a:pt x="222566" y="12218"/>
                </a:cubicBezTo>
                <a:cubicBezTo>
                  <a:pt x="212512" y="9837"/>
                  <a:pt x="202458" y="30739"/>
                  <a:pt x="193991" y="40793"/>
                </a:cubicBezTo>
                <a:cubicBezTo>
                  <a:pt x="185524" y="50847"/>
                  <a:pt x="188964" y="65664"/>
                  <a:pt x="171766" y="72543"/>
                </a:cubicBezTo>
                <a:cubicBezTo>
                  <a:pt x="154568" y="79422"/>
                  <a:pt x="107472" y="83920"/>
                  <a:pt x="90803" y="82068"/>
                </a:cubicBezTo>
                <a:cubicBezTo>
                  <a:pt x="74134" y="80216"/>
                  <a:pt x="77045" y="68575"/>
                  <a:pt x="71753" y="61431"/>
                </a:cubicBezTo>
                <a:cubicBezTo>
                  <a:pt x="66461" y="54287"/>
                  <a:pt x="64874" y="46879"/>
                  <a:pt x="59053" y="39206"/>
                </a:cubicBezTo>
                <a:cubicBezTo>
                  <a:pt x="53232" y="31533"/>
                  <a:pt x="44236" y="19362"/>
                  <a:pt x="36828" y="15393"/>
                </a:cubicBezTo>
                <a:cubicBezTo>
                  <a:pt x="29420" y="11424"/>
                  <a:pt x="19365" y="12218"/>
                  <a:pt x="14603" y="15393"/>
                </a:cubicBezTo>
                <a:cubicBezTo>
                  <a:pt x="9841" y="18568"/>
                  <a:pt x="10105" y="28093"/>
                  <a:pt x="8253" y="34443"/>
                </a:cubicBezTo>
                <a:cubicBezTo>
                  <a:pt x="6401" y="40793"/>
                  <a:pt x="3491" y="53493"/>
                  <a:pt x="3491" y="53493"/>
                </a:cubicBezTo>
                <a:cubicBezTo>
                  <a:pt x="2168" y="55610"/>
                  <a:pt x="-1007" y="54022"/>
                  <a:pt x="316" y="47143"/>
                </a:cubicBezTo>
                <a:cubicBezTo>
                  <a:pt x="1639" y="40264"/>
                  <a:pt x="2961" y="19891"/>
                  <a:pt x="11428" y="12218"/>
                </a:cubicBezTo>
                <a:cubicBezTo>
                  <a:pt x="19895" y="4545"/>
                  <a:pt x="40797" y="-2863"/>
                  <a:pt x="51116" y="1106"/>
                </a:cubicBezTo>
                <a:cubicBezTo>
                  <a:pt x="61435" y="5075"/>
                  <a:pt x="62493" y="24918"/>
                  <a:pt x="73341" y="36031"/>
                </a:cubicBezTo>
                <a:cubicBezTo>
                  <a:pt x="84189" y="47143"/>
                  <a:pt x="103768" y="63018"/>
                  <a:pt x="116203" y="67781"/>
                </a:cubicBezTo>
                <a:cubicBezTo>
                  <a:pt x="128638" y="72544"/>
                  <a:pt x="136840" y="68839"/>
                  <a:pt x="147953" y="64606"/>
                </a:cubicBezTo>
                <a:cubicBezTo>
                  <a:pt x="159065" y="60373"/>
                  <a:pt x="170442" y="51641"/>
                  <a:pt x="182878" y="42381"/>
                </a:cubicBezTo>
                <a:cubicBezTo>
                  <a:pt x="195313" y="33120"/>
                  <a:pt x="210395" y="14335"/>
                  <a:pt x="222566" y="9043"/>
                </a:cubicBezTo>
                <a:cubicBezTo>
                  <a:pt x="234737" y="3751"/>
                  <a:pt x="254316" y="54552"/>
                  <a:pt x="254316" y="55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B4F01B90-93A2-4D10-A00A-0BE5B38933BE}"/>
              </a:ext>
            </a:extLst>
          </p:cNvPr>
          <p:cNvSpPr/>
          <p:nvPr/>
        </p:nvSpPr>
        <p:spPr>
          <a:xfrm>
            <a:off x="5029200" y="2722563"/>
            <a:ext cx="58874" cy="26489"/>
          </a:xfrm>
          <a:custGeom>
            <a:avLst/>
            <a:gdLst>
              <a:gd name="connsiteX0" fmla="*/ 0 w 58874"/>
              <a:gd name="connsiteY0" fmla="*/ 0 h 26489"/>
              <a:gd name="connsiteX1" fmla="*/ 58737 w 58874"/>
              <a:gd name="connsiteY1" fmla="*/ 25400 h 26489"/>
              <a:gd name="connsiteX2" fmla="*/ 0 w 58874"/>
              <a:gd name="connsiteY2" fmla="*/ 0 h 2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74" h="26489">
                <a:moveTo>
                  <a:pt x="0" y="0"/>
                </a:moveTo>
                <a:cubicBezTo>
                  <a:pt x="0" y="0"/>
                  <a:pt x="55298" y="17992"/>
                  <a:pt x="58737" y="25400"/>
                </a:cubicBezTo>
                <a:cubicBezTo>
                  <a:pt x="62177" y="3280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62F8701F-1B12-41C1-A0A8-1BC79DB3570C}"/>
              </a:ext>
            </a:extLst>
          </p:cNvPr>
          <p:cNvSpPr/>
          <p:nvPr/>
        </p:nvSpPr>
        <p:spPr>
          <a:xfrm>
            <a:off x="4790057" y="1876015"/>
            <a:ext cx="510998" cy="183069"/>
          </a:xfrm>
          <a:custGeom>
            <a:avLst/>
            <a:gdLst>
              <a:gd name="connsiteX0" fmla="*/ 510606 w 510998"/>
              <a:gd name="connsiteY0" fmla="*/ 22635 h 183069"/>
              <a:gd name="connsiteX1" fmla="*/ 469331 w 510998"/>
              <a:gd name="connsiteY1" fmla="*/ 78198 h 183069"/>
              <a:gd name="connsiteX2" fmla="*/ 448693 w 510998"/>
              <a:gd name="connsiteY2" fmla="*/ 95660 h 183069"/>
              <a:gd name="connsiteX3" fmla="*/ 370906 w 510998"/>
              <a:gd name="connsiteY3" fmla="*/ 70260 h 183069"/>
              <a:gd name="connsiteX4" fmla="*/ 153418 w 510998"/>
              <a:gd name="connsiteY4" fmla="*/ 113123 h 183069"/>
              <a:gd name="connsiteX5" fmla="*/ 74043 w 510998"/>
              <a:gd name="connsiteY5" fmla="*/ 176623 h 183069"/>
              <a:gd name="connsiteX6" fmla="*/ 34356 w 510998"/>
              <a:gd name="connsiteY6" fmla="*/ 176623 h 183069"/>
              <a:gd name="connsiteX7" fmla="*/ 4193 w 510998"/>
              <a:gd name="connsiteY7" fmla="*/ 138523 h 183069"/>
              <a:gd name="connsiteX8" fmla="*/ 2606 w 510998"/>
              <a:gd name="connsiteY8" fmla="*/ 109948 h 183069"/>
              <a:gd name="connsiteX9" fmla="*/ 26418 w 510998"/>
              <a:gd name="connsiteY9" fmla="*/ 63910 h 183069"/>
              <a:gd name="connsiteX10" fmla="*/ 34356 w 510998"/>
              <a:gd name="connsiteY10" fmla="*/ 410 h 183069"/>
              <a:gd name="connsiteX11" fmla="*/ 34356 w 510998"/>
              <a:gd name="connsiteY11" fmla="*/ 38510 h 183069"/>
              <a:gd name="connsiteX12" fmla="*/ 54993 w 510998"/>
              <a:gd name="connsiteY12" fmla="*/ 76610 h 183069"/>
              <a:gd name="connsiteX13" fmla="*/ 75631 w 510998"/>
              <a:gd name="connsiteY13" fmla="*/ 87723 h 183069"/>
              <a:gd name="connsiteX14" fmla="*/ 218506 w 510998"/>
              <a:gd name="connsiteY14" fmla="*/ 57560 h 183069"/>
              <a:gd name="connsiteX15" fmla="*/ 331218 w 510998"/>
              <a:gd name="connsiteY15" fmla="*/ 16285 h 183069"/>
              <a:gd name="connsiteX16" fmla="*/ 361381 w 510998"/>
              <a:gd name="connsiteY16" fmla="*/ 16285 h 183069"/>
              <a:gd name="connsiteX17" fmla="*/ 426468 w 510998"/>
              <a:gd name="connsiteY17" fmla="*/ 68673 h 183069"/>
              <a:gd name="connsiteX18" fmla="*/ 442343 w 510998"/>
              <a:gd name="connsiteY18" fmla="*/ 68673 h 183069"/>
              <a:gd name="connsiteX19" fmla="*/ 510606 w 510998"/>
              <a:gd name="connsiteY19" fmla="*/ 22635 h 18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998" h="183069">
                <a:moveTo>
                  <a:pt x="510606" y="22635"/>
                </a:moveTo>
                <a:cubicBezTo>
                  <a:pt x="515104" y="24223"/>
                  <a:pt x="479650" y="66027"/>
                  <a:pt x="469331" y="78198"/>
                </a:cubicBezTo>
                <a:cubicBezTo>
                  <a:pt x="459012" y="90369"/>
                  <a:pt x="465097" y="96983"/>
                  <a:pt x="448693" y="95660"/>
                </a:cubicBezTo>
                <a:cubicBezTo>
                  <a:pt x="432289" y="94337"/>
                  <a:pt x="420118" y="67350"/>
                  <a:pt x="370906" y="70260"/>
                </a:cubicBezTo>
                <a:cubicBezTo>
                  <a:pt x="321694" y="73170"/>
                  <a:pt x="202895" y="95396"/>
                  <a:pt x="153418" y="113123"/>
                </a:cubicBezTo>
                <a:cubicBezTo>
                  <a:pt x="103941" y="130850"/>
                  <a:pt x="93887" y="166040"/>
                  <a:pt x="74043" y="176623"/>
                </a:cubicBezTo>
                <a:cubicBezTo>
                  <a:pt x="54199" y="187206"/>
                  <a:pt x="45998" y="182973"/>
                  <a:pt x="34356" y="176623"/>
                </a:cubicBezTo>
                <a:cubicBezTo>
                  <a:pt x="22714" y="170273"/>
                  <a:pt x="9485" y="149636"/>
                  <a:pt x="4193" y="138523"/>
                </a:cubicBezTo>
                <a:cubicBezTo>
                  <a:pt x="-1099" y="127411"/>
                  <a:pt x="-1098" y="122383"/>
                  <a:pt x="2606" y="109948"/>
                </a:cubicBezTo>
                <a:cubicBezTo>
                  <a:pt x="6310" y="97513"/>
                  <a:pt x="21126" y="82166"/>
                  <a:pt x="26418" y="63910"/>
                </a:cubicBezTo>
                <a:cubicBezTo>
                  <a:pt x="31710" y="45654"/>
                  <a:pt x="33033" y="4643"/>
                  <a:pt x="34356" y="410"/>
                </a:cubicBezTo>
                <a:cubicBezTo>
                  <a:pt x="35679" y="-3823"/>
                  <a:pt x="30917" y="25810"/>
                  <a:pt x="34356" y="38510"/>
                </a:cubicBezTo>
                <a:cubicBezTo>
                  <a:pt x="37795" y="51210"/>
                  <a:pt x="48114" y="68408"/>
                  <a:pt x="54993" y="76610"/>
                </a:cubicBezTo>
                <a:cubicBezTo>
                  <a:pt x="61872" y="84812"/>
                  <a:pt x="48379" y="90898"/>
                  <a:pt x="75631" y="87723"/>
                </a:cubicBezTo>
                <a:cubicBezTo>
                  <a:pt x="102883" y="84548"/>
                  <a:pt x="175908" y="69466"/>
                  <a:pt x="218506" y="57560"/>
                </a:cubicBezTo>
                <a:cubicBezTo>
                  <a:pt x="261104" y="45654"/>
                  <a:pt x="307406" y="23164"/>
                  <a:pt x="331218" y="16285"/>
                </a:cubicBezTo>
                <a:cubicBezTo>
                  <a:pt x="355030" y="9406"/>
                  <a:pt x="345506" y="7554"/>
                  <a:pt x="361381" y="16285"/>
                </a:cubicBezTo>
                <a:cubicBezTo>
                  <a:pt x="377256" y="25016"/>
                  <a:pt x="412974" y="59942"/>
                  <a:pt x="426468" y="68673"/>
                </a:cubicBezTo>
                <a:cubicBezTo>
                  <a:pt x="439962" y="77404"/>
                  <a:pt x="433347" y="74758"/>
                  <a:pt x="442343" y="68673"/>
                </a:cubicBezTo>
                <a:cubicBezTo>
                  <a:pt x="451339" y="62588"/>
                  <a:pt x="506108" y="21047"/>
                  <a:pt x="510606" y="2263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553B2D65-B1AD-479B-8F41-B6F54191167D}"/>
              </a:ext>
            </a:extLst>
          </p:cNvPr>
          <p:cNvSpPr/>
          <p:nvPr/>
        </p:nvSpPr>
        <p:spPr>
          <a:xfrm>
            <a:off x="4819002" y="1776297"/>
            <a:ext cx="530892" cy="177571"/>
          </a:xfrm>
          <a:custGeom>
            <a:avLst/>
            <a:gdLst>
              <a:gd name="connsiteX0" fmla="*/ 648 w 530892"/>
              <a:gd name="connsiteY0" fmla="*/ 174741 h 177571"/>
              <a:gd name="connsiteX1" fmla="*/ 107011 w 530892"/>
              <a:gd name="connsiteY1" fmla="*/ 125528 h 177571"/>
              <a:gd name="connsiteX2" fmla="*/ 286398 w 530892"/>
              <a:gd name="connsiteY2" fmla="*/ 55678 h 177571"/>
              <a:gd name="connsiteX3" fmla="*/ 400698 w 530892"/>
              <a:gd name="connsiteY3" fmla="*/ 116 h 177571"/>
              <a:gd name="connsiteX4" fmla="*/ 494361 w 530892"/>
              <a:gd name="connsiteY4" fmla="*/ 41391 h 177571"/>
              <a:gd name="connsiteX5" fmla="*/ 529286 w 530892"/>
              <a:gd name="connsiteY5" fmla="*/ 54091 h 177571"/>
              <a:gd name="connsiteX6" fmla="*/ 448323 w 530892"/>
              <a:gd name="connsiteY6" fmla="*/ 46153 h 177571"/>
              <a:gd name="connsiteX7" fmla="*/ 332436 w 530892"/>
              <a:gd name="connsiteY7" fmla="*/ 74728 h 177571"/>
              <a:gd name="connsiteX8" fmla="*/ 154636 w 530892"/>
              <a:gd name="connsiteY8" fmla="*/ 158866 h 177571"/>
              <a:gd name="connsiteX9" fmla="*/ 648 w 530892"/>
              <a:gd name="connsiteY9" fmla="*/ 174741 h 17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892" h="177571">
                <a:moveTo>
                  <a:pt x="648" y="174741"/>
                </a:moveTo>
                <a:cubicBezTo>
                  <a:pt x="-7290" y="169185"/>
                  <a:pt x="59386" y="145372"/>
                  <a:pt x="107011" y="125528"/>
                </a:cubicBezTo>
                <a:cubicBezTo>
                  <a:pt x="154636" y="105684"/>
                  <a:pt x="237450" y="76580"/>
                  <a:pt x="286398" y="55678"/>
                </a:cubicBezTo>
                <a:cubicBezTo>
                  <a:pt x="335346" y="34776"/>
                  <a:pt x="366038" y="2497"/>
                  <a:pt x="400698" y="116"/>
                </a:cubicBezTo>
                <a:cubicBezTo>
                  <a:pt x="435358" y="-2265"/>
                  <a:pt x="472930" y="32395"/>
                  <a:pt x="494361" y="41391"/>
                </a:cubicBezTo>
                <a:cubicBezTo>
                  <a:pt x="515792" y="50387"/>
                  <a:pt x="536959" y="53297"/>
                  <a:pt x="529286" y="54091"/>
                </a:cubicBezTo>
                <a:cubicBezTo>
                  <a:pt x="521613" y="54885"/>
                  <a:pt x="481131" y="42713"/>
                  <a:pt x="448323" y="46153"/>
                </a:cubicBezTo>
                <a:cubicBezTo>
                  <a:pt x="415515" y="49593"/>
                  <a:pt x="381384" y="55943"/>
                  <a:pt x="332436" y="74728"/>
                </a:cubicBezTo>
                <a:cubicBezTo>
                  <a:pt x="283488" y="93513"/>
                  <a:pt x="209669" y="138758"/>
                  <a:pt x="154636" y="158866"/>
                </a:cubicBezTo>
                <a:cubicBezTo>
                  <a:pt x="99603" y="178974"/>
                  <a:pt x="8586" y="180297"/>
                  <a:pt x="648" y="174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CCE15281-E042-4C03-9DA8-CA5FBFC32902}"/>
              </a:ext>
            </a:extLst>
          </p:cNvPr>
          <p:cNvSpPr/>
          <p:nvPr/>
        </p:nvSpPr>
        <p:spPr>
          <a:xfrm>
            <a:off x="4106962" y="1834963"/>
            <a:ext cx="490264" cy="187237"/>
          </a:xfrm>
          <a:custGeom>
            <a:avLst/>
            <a:gdLst>
              <a:gd name="connsiteX0" fmla="*/ 1488 w 490264"/>
              <a:gd name="connsiteY0" fmla="*/ 27175 h 187237"/>
              <a:gd name="connsiteX1" fmla="*/ 147538 w 490264"/>
              <a:gd name="connsiteY1" fmla="*/ 1775 h 187237"/>
              <a:gd name="connsiteX2" fmla="*/ 338038 w 490264"/>
              <a:gd name="connsiteY2" fmla="*/ 81150 h 187237"/>
              <a:gd name="connsiteX3" fmla="*/ 444401 w 490264"/>
              <a:gd name="connsiteY3" fmla="*/ 109725 h 187237"/>
              <a:gd name="connsiteX4" fmla="*/ 488851 w 490264"/>
              <a:gd name="connsiteY4" fmla="*/ 185925 h 187237"/>
              <a:gd name="connsiteX5" fmla="*/ 471388 w 490264"/>
              <a:gd name="connsiteY5" fmla="*/ 155762 h 187237"/>
              <a:gd name="connsiteX6" fmla="*/ 395188 w 490264"/>
              <a:gd name="connsiteY6" fmla="*/ 127187 h 187237"/>
              <a:gd name="connsiteX7" fmla="*/ 201513 w 490264"/>
              <a:gd name="connsiteY7" fmla="*/ 84325 h 187237"/>
              <a:gd name="connsiteX8" fmla="*/ 153888 w 490264"/>
              <a:gd name="connsiteY8" fmla="*/ 77975 h 187237"/>
              <a:gd name="connsiteX9" fmla="*/ 130076 w 490264"/>
              <a:gd name="connsiteY9" fmla="*/ 46225 h 187237"/>
              <a:gd name="connsiteX10" fmla="*/ 74513 w 490264"/>
              <a:gd name="connsiteY10" fmla="*/ 41462 h 187237"/>
              <a:gd name="connsiteX11" fmla="*/ 1488 w 490264"/>
              <a:gd name="connsiteY11" fmla="*/ 27175 h 18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0264" h="187237">
                <a:moveTo>
                  <a:pt x="1488" y="27175"/>
                </a:moveTo>
                <a:cubicBezTo>
                  <a:pt x="13659" y="20560"/>
                  <a:pt x="91446" y="-7221"/>
                  <a:pt x="147538" y="1775"/>
                </a:cubicBezTo>
                <a:cubicBezTo>
                  <a:pt x="203630" y="10771"/>
                  <a:pt x="288561" y="63158"/>
                  <a:pt x="338038" y="81150"/>
                </a:cubicBezTo>
                <a:cubicBezTo>
                  <a:pt x="387515" y="99142"/>
                  <a:pt x="419266" y="92263"/>
                  <a:pt x="444401" y="109725"/>
                </a:cubicBezTo>
                <a:cubicBezTo>
                  <a:pt x="469537" y="127188"/>
                  <a:pt x="484353" y="178252"/>
                  <a:pt x="488851" y="185925"/>
                </a:cubicBezTo>
                <a:cubicBezTo>
                  <a:pt x="493349" y="193598"/>
                  <a:pt x="486999" y="165552"/>
                  <a:pt x="471388" y="155762"/>
                </a:cubicBezTo>
                <a:cubicBezTo>
                  <a:pt x="455778" y="145972"/>
                  <a:pt x="440167" y="139093"/>
                  <a:pt x="395188" y="127187"/>
                </a:cubicBezTo>
                <a:cubicBezTo>
                  <a:pt x="350209" y="115281"/>
                  <a:pt x="241730" y="92527"/>
                  <a:pt x="201513" y="84325"/>
                </a:cubicBezTo>
                <a:cubicBezTo>
                  <a:pt x="161296" y="76123"/>
                  <a:pt x="165794" y="84325"/>
                  <a:pt x="153888" y="77975"/>
                </a:cubicBezTo>
                <a:cubicBezTo>
                  <a:pt x="141982" y="71625"/>
                  <a:pt x="143305" y="52310"/>
                  <a:pt x="130076" y="46225"/>
                </a:cubicBezTo>
                <a:cubicBezTo>
                  <a:pt x="116847" y="40140"/>
                  <a:pt x="93828" y="42785"/>
                  <a:pt x="74513" y="41462"/>
                </a:cubicBezTo>
                <a:cubicBezTo>
                  <a:pt x="55198" y="40139"/>
                  <a:pt x="-10683" y="33790"/>
                  <a:pt x="1488" y="27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7D85D0AE-4A46-444F-BDCF-CF5D281DFF35}"/>
              </a:ext>
            </a:extLst>
          </p:cNvPr>
          <p:cNvSpPr/>
          <p:nvPr/>
        </p:nvSpPr>
        <p:spPr>
          <a:xfrm>
            <a:off x="4206861" y="2042922"/>
            <a:ext cx="305567" cy="81235"/>
          </a:xfrm>
          <a:custGeom>
            <a:avLst/>
            <a:gdLst>
              <a:gd name="connsiteX0" fmla="*/ 14 w 305567"/>
              <a:gd name="connsiteY0" fmla="*/ 191 h 81235"/>
              <a:gd name="connsiteX1" fmla="*/ 57164 w 305567"/>
              <a:gd name="connsiteY1" fmla="*/ 44641 h 81235"/>
              <a:gd name="connsiteX2" fmla="*/ 160352 w 305567"/>
              <a:gd name="connsiteY2" fmla="*/ 62103 h 81235"/>
              <a:gd name="connsiteX3" fmla="*/ 247664 w 305567"/>
              <a:gd name="connsiteY3" fmla="*/ 52578 h 81235"/>
              <a:gd name="connsiteX4" fmla="*/ 304814 w 305567"/>
              <a:gd name="connsiteY4" fmla="*/ 19241 h 81235"/>
              <a:gd name="connsiteX5" fmla="*/ 273064 w 305567"/>
              <a:gd name="connsiteY5" fmla="*/ 57341 h 81235"/>
              <a:gd name="connsiteX6" fmla="*/ 173052 w 305567"/>
              <a:gd name="connsiteY6" fmla="*/ 81153 h 81235"/>
              <a:gd name="connsiteX7" fmla="*/ 61927 w 305567"/>
              <a:gd name="connsiteY7" fmla="*/ 63691 h 81235"/>
              <a:gd name="connsiteX8" fmla="*/ 14 w 305567"/>
              <a:gd name="connsiteY8" fmla="*/ 191 h 8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567" h="81235">
                <a:moveTo>
                  <a:pt x="14" y="191"/>
                </a:moveTo>
                <a:cubicBezTo>
                  <a:pt x="-780" y="-2984"/>
                  <a:pt x="30441" y="34322"/>
                  <a:pt x="57164" y="44641"/>
                </a:cubicBezTo>
                <a:cubicBezTo>
                  <a:pt x="83887" y="54960"/>
                  <a:pt x="128602" y="60780"/>
                  <a:pt x="160352" y="62103"/>
                </a:cubicBezTo>
                <a:cubicBezTo>
                  <a:pt x="192102" y="63426"/>
                  <a:pt x="223587" y="59722"/>
                  <a:pt x="247664" y="52578"/>
                </a:cubicBezTo>
                <a:cubicBezTo>
                  <a:pt x="271741" y="45434"/>
                  <a:pt x="300581" y="18447"/>
                  <a:pt x="304814" y="19241"/>
                </a:cubicBezTo>
                <a:cubicBezTo>
                  <a:pt x="309047" y="20035"/>
                  <a:pt x="295024" y="47022"/>
                  <a:pt x="273064" y="57341"/>
                </a:cubicBezTo>
                <a:cubicBezTo>
                  <a:pt x="251104" y="67660"/>
                  <a:pt x="208241" y="80095"/>
                  <a:pt x="173052" y="81153"/>
                </a:cubicBezTo>
                <a:cubicBezTo>
                  <a:pt x="137863" y="82211"/>
                  <a:pt x="90767" y="72951"/>
                  <a:pt x="61927" y="63691"/>
                </a:cubicBezTo>
                <a:cubicBezTo>
                  <a:pt x="33087" y="54431"/>
                  <a:pt x="808" y="3366"/>
                  <a:pt x="14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83673264-981C-4381-857B-4A7A4C26E934}"/>
              </a:ext>
            </a:extLst>
          </p:cNvPr>
          <p:cNvSpPr/>
          <p:nvPr/>
        </p:nvSpPr>
        <p:spPr>
          <a:xfrm>
            <a:off x="4438327" y="2001694"/>
            <a:ext cx="64762" cy="97083"/>
          </a:xfrm>
          <a:custGeom>
            <a:avLst/>
            <a:gdLst>
              <a:gd name="connsiteX0" fmla="*/ 323 w 64762"/>
              <a:gd name="connsiteY0" fmla="*/ 144 h 97083"/>
              <a:gd name="connsiteX1" fmla="*/ 63823 w 64762"/>
              <a:gd name="connsiteY1" fmla="*/ 47769 h 97083"/>
              <a:gd name="connsiteX2" fmla="*/ 38423 w 64762"/>
              <a:gd name="connsiteY2" fmla="*/ 95394 h 97083"/>
              <a:gd name="connsiteX3" fmla="*/ 40011 w 64762"/>
              <a:gd name="connsiteY3" fmla="*/ 84281 h 97083"/>
              <a:gd name="connsiteX4" fmla="*/ 38423 w 64762"/>
              <a:gd name="connsiteY4" fmla="*/ 63644 h 97083"/>
              <a:gd name="connsiteX5" fmla="*/ 323 w 64762"/>
              <a:gd name="connsiteY5" fmla="*/ 144 h 9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62" h="97083">
                <a:moveTo>
                  <a:pt x="323" y="144"/>
                </a:moveTo>
                <a:cubicBezTo>
                  <a:pt x="4556" y="-2502"/>
                  <a:pt x="57473" y="31894"/>
                  <a:pt x="63823" y="47769"/>
                </a:cubicBezTo>
                <a:cubicBezTo>
                  <a:pt x="70173" y="63644"/>
                  <a:pt x="42392" y="89309"/>
                  <a:pt x="38423" y="95394"/>
                </a:cubicBezTo>
                <a:cubicBezTo>
                  <a:pt x="34454" y="101479"/>
                  <a:pt x="40011" y="89573"/>
                  <a:pt x="40011" y="84281"/>
                </a:cubicBezTo>
                <a:cubicBezTo>
                  <a:pt x="40011" y="78989"/>
                  <a:pt x="42127" y="72640"/>
                  <a:pt x="38423" y="63644"/>
                </a:cubicBezTo>
                <a:cubicBezTo>
                  <a:pt x="34719" y="54648"/>
                  <a:pt x="-3910" y="2790"/>
                  <a:pt x="323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D8ADC06C-DAB5-47E2-B6B3-6C61D215824E}"/>
              </a:ext>
            </a:extLst>
          </p:cNvPr>
          <p:cNvSpPr/>
          <p:nvPr/>
        </p:nvSpPr>
        <p:spPr>
          <a:xfrm>
            <a:off x="4447730" y="2067561"/>
            <a:ext cx="117997" cy="52735"/>
          </a:xfrm>
          <a:custGeom>
            <a:avLst/>
            <a:gdLst>
              <a:gd name="connsiteX0" fmla="*/ 445 w 117997"/>
              <a:gd name="connsiteY0" fmla="*/ 51752 h 52735"/>
              <a:gd name="connsiteX1" fmla="*/ 108395 w 117997"/>
              <a:gd name="connsiteY1" fmla="*/ 32702 h 52735"/>
              <a:gd name="connsiteX2" fmla="*/ 108395 w 117997"/>
              <a:gd name="connsiteY2" fmla="*/ 10477 h 52735"/>
              <a:gd name="connsiteX3" fmla="*/ 70295 w 117997"/>
              <a:gd name="connsiteY3" fmla="*/ 952 h 52735"/>
              <a:gd name="connsiteX4" fmla="*/ 445 w 117997"/>
              <a:gd name="connsiteY4" fmla="*/ 51752 h 5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97" h="52735">
                <a:moveTo>
                  <a:pt x="445" y="51752"/>
                </a:moveTo>
                <a:cubicBezTo>
                  <a:pt x="6795" y="57044"/>
                  <a:pt x="90403" y="39581"/>
                  <a:pt x="108395" y="32702"/>
                </a:cubicBezTo>
                <a:cubicBezTo>
                  <a:pt x="126387" y="25823"/>
                  <a:pt x="114745" y="15769"/>
                  <a:pt x="108395" y="10477"/>
                </a:cubicBezTo>
                <a:cubicBezTo>
                  <a:pt x="102045" y="5185"/>
                  <a:pt x="82995" y="-2752"/>
                  <a:pt x="70295" y="952"/>
                </a:cubicBezTo>
                <a:cubicBezTo>
                  <a:pt x="57595" y="4656"/>
                  <a:pt x="-5905" y="46460"/>
                  <a:pt x="445" y="51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8F3F7A33-7FD1-44D0-882D-0CAF378A249D}"/>
              </a:ext>
            </a:extLst>
          </p:cNvPr>
          <p:cNvSpPr/>
          <p:nvPr/>
        </p:nvSpPr>
        <p:spPr>
          <a:xfrm>
            <a:off x="4850491" y="2079179"/>
            <a:ext cx="32661" cy="71510"/>
          </a:xfrm>
          <a:custGeom>
            <a:avLst/>
            <a:gdLst>
              <a:gd name="connsiteX0" fmla="*/ 32659 w 32661"/>
              <a:gd name="connsiteY0" fmla="*/ 446 h 71510"/>
              <a:gd name="connsiteX1" fmla="*/ 2497 w 32661"/>
              <a:gd name="connsiteY1" fmla="*/ 70296 h 71510"/>
              <a:gd name="connsiteX2" fmla="*/ 4084 w 32661"/>
              <a:gd name="connsiteY2" fmla="*/ 41721 h 71510"/>
              <a:gd name="connsiteX3" fmla="*/ 32659 w 32661"/>
              <a:gd name="connsiteY3" fmla="*/ 446 h 7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61" h="71510">
                <a:moveTo>
                  <a:pt x="32659" y="446"/>
                </a:moveTo>
                <a:cubicBezTo>
                  <a:pt x="32395" y="5208"/>
                  <a:pt x="7259" y="63417"/>
                  <a:pt x="2497" y="70296"/>
                </a:cubicBezTo>
                <a:cubicBezTo>
                  <a:pt x="-2265" y="77175"/>
                  <a:pt x="645" y="53098"/>
                  <a:pt x="4084" y="41721"/>
                </a:cubicBezTo>
                <a:cubicBezTo>
                  <a:pt x="7523" y="30344"/>
                  <a:pt x="32923" y="-4316"/>
                  <a:pt x="32659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357ADBBF-ADD4-4EC8-9DC0-55BCF0360FBC}"/>
              </a:ext>
            </a:extLst>
          </p:cNvPr>
          <p:cNvSpPr/>
          <p:nvPr/>
        </p:nvSpPr>
        <p:spPr>
          <a:xfrm>
            <a:off x="4100846" y="1973261"/>
            <a:ext cx="85395" cy="65091"/>
          </a:xfrm>
          <a:custGeom>
            <a:avLst/>
            <a:gdLst>
              <a:gd name="connsiteX0" fmla="*/ 85392 w 85395"/>
              <a:gd name="connsiteY0" fmla="*/ 65089 h 65091"/>
              <a:gd name="connsiteX1" fmla="*/ 10779 w 85395"/>
              <a:gd name="connsiteY1" fmla="*/ 33339 h 65091"/>
              <a:gd name="connsiteX2" fmla="*/ 2842 w 85395"/>
              <a:gd name="connsiteY2" fmla="*/ 2 h 65091"/>
              <a:gd name="connsiteX3" fmla="*/ 7604 w 85395"/>
              <a:gd name="connsiteY3" fmla="*/ 34927 h 65091"/>
              <a:gd name="connsiteX4" fmla="*/ 85392 w 85395"/>
              <a:gd name="connsiteY4" fmla="*/ 65089 h 65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95" h="65091">
                <a:moveTo>
                  <a:pt x="85392" y="65089"/>
                </a:moveTo>
                <a:cubicBezTo>
                  <a:pt x="85921" y="64824"/>
                  <a:pt x="24537" y="44187"/>
                  <a:pt x="10779" y="33339"/>
                </a:cubicBezTo>
                <a:cubicBezTo>
                  <a:pt x="-2979" y="22491"/>
                  <a:pt x="3371" y="-263"/>
                  <a:pt x="2842" y="2"/>
                </a:cubicBezTo>
                <a:cubicBezTo>
                  <a:pt x="2313" y="267"/>
                  <a:pt x="-5625" y="23021"/>
                  <a:pt x="7604" y="34927"/>
                </a:cubicBezTo>
                <a:cubicBezTo>
                  <a:pt x="20833" y="46833"/>
                  <a:pt x="84863" y="65354"/>
                  <a:pt x="85392" y="65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7EE37CBC-7EA4-41F0-8349-66FB43F59D09}"/>
              </a:ext>
            </a:extLst>
          </p:cNvPr>
          <p:cNvSpPr/>
          <p:nvPr/>
        </p:nvSpPr>
        <p:spPr>
          <a:xfrm>
            <a:off x="4887843" y="2149441"/>
            <a:ext cx="123319" cy="36093"/>
          </a:xfrm>
          <a:custGeom>
            <a:avLst/>
            <a:gdLst>
              <a:gd name="connsiteX0" fmla="*/ 70 w 123319"/>
              <a:gd name="connsiteY0" fmla="*/ 34 h 36093"/>
              <a:gd name="connsiteX1" fmla="*/ 103257 w 123319"/>
              <a:gd name="connsiteY1" fmla="*/ 33372 h 36093"/>
              <a:gd name="connsiteX2" fmla="*/ 122307 w 123319"/>
              <a:gd name="connsiteY2" fmla="*/ 33372 h 36093"/>
              <a:gd name="connsiteX3" fmla="*/ 87382 w 123319"/>
              <a:gd name="connsiteY3" fmla="*/ 27022 h 36093"/>
              <a:gd name="connsiteX4" fmla="*/ 70 w 123319"/>
              <a:gd name="connsiteY4" fmla="*/ 34 h 3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19" h="36093">
                <a:moveTo>
                  <a:pt x="70" y="34"/>
                </a:moveTo>
                <a:cubicBezTo>
                  <a:pt x="2716" y="1092"/>
                  <a:pt x="82884" y="27816"/>
                  <a:pt x="103257" y="33372"/>
                </a:cubicBezTo>
                <a:cubicBezTo>
                  <a:pt x="123630" y="38928"/>
                  <a:pt x="124953" y="34430"/>
                  <a:pt x="122307" y="33372"/>
                </a:cubicBezTo>
                <a:cubicBezTo>
                  <a:pt x="119661" y="32314"/>
                  <a:pt x="104315" y="31784"/>
                  <a:pt x="87382" y="27022"/>
                </a:cubicBezTo>
                <a:cubicBezTo>
                  <a:pt x="70449" y="22260"/>
                  <a:pt x="-2576" y="-1024"/>
                  <a:pt x="70" y="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1FC5505B-BECA-422B-82C8-93FF76C15347}"/>
              </a:ext>
            </a:extLst>
          </p:cNvPr>
          <p:cNvSpPr/>
          <p:nvPr/>
        </p:nvSpPr>
        <p:spPr>
          <a:xfrm>
            <a:off x="4204297" y="2127250"/>
            <a:ext cx="257040" cy="56599"/>
          </a:xfrm>
          <a:custGeom>
            <a:avLst/>
            <a:gdLst>
              <a:gd name="connsiteX0" fmla="*/ 991 w 257040"/>
              <a:gd name="connsiteY0" fmla="*/ 0 h 56599"/>
              <a:gd name="connsiteX1" fmla="*/ 118466 w 257040"/>
              <a:gd name="connsiteY1" fmla="*/ 55563 h 56599"/>
              <a:gd name="connsiteX2" fmla="*/ 254991 w 257040"/>
              <a:gd name="connsiteY2" fmla="*/ 34925 h 56599"/>
              <a:gd name="connsiteX3" fmla="*/ 191491 w 257040"/>
              <a:gd name="connsiteY3" fmla="*/ 47625 h 56599"/>
              <a:gd name="connsiteX4" fmla="*/ 69253 w 257040"/>
              <a:gd name="connsiteY4" fmla="*/ 55563 h 56599"/>
              <a:gd name="connsiteX5" fmla="*/ 991 w 257040"/>
              <a:gd name="connsiteY5" fmla="*/ 0 h 5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40" h="56599">
                <a:moveTo>
                  <a:pt x="991" y="0"/>
                </a:moveTo>
                <a:cubicBezTo>
                  <a:pt x="9193" y="0"/>
                  <a:pt x="76133" y="49742"/>
                  <a:pt x="118466" y="55563"/>
                </a:cubicBezTo>
                <a:cubicBezTo>
                  <a:pt x="160799" y="61384"/>
                  <a:pt x="242820" y="36248"/>
                  <a:pt x="254991" y="34925"/>
                </a:cubicBezTo>
                <a:cubicBezTo>
                  <a:pt x="267162" y="33602"/>
                  <a:pt x="222447" y="44185"/>
                  <a:pt x="191491" y="47625"/>
                </a:cubicBezTo>
                <a:cubicBezTo>
                  <a:pt x="160535" y="51065"/>
                  <a:pt x="101268" y="59532"/>
                  <a:pt x="69253" y="55563"/>
                </a:cubicBezTo>
                <a:cubicBezTo>
                  <a:pt x="37238" y="51594"/>
                  <a:pt x="-7211" y="0"/>
                  <a:pt x="991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円弧 1120">
            <a:extLst>
              <a:ext uri="{FF2B5EF4-FFF2-40B4-BE49-F238E27FC236}">
                <a16:creationId xmlns:a16="http://schemas.microsoft.com/office/drawing/2014/main" id="{17FEBEF8-40F2-44EC-B1B6-7D8169E89E83}"/>
              </a:ext>
            </a:extLst>
          </p:cNvPr>
          <p:cNvSpPr/>
          <p:nvPr/>
        </p:nvSpPr>
        <p:spPr>
          <a:xfrm>
            <a:off x="3962400" y="461645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: 図形 1121">
            <a:extLst>
              <a:ext uri="{FF2B5EF4-FFF2-40B4-BE49-F238E27FC236}">
                <a16:creationId xmlns:a16="http://schemas.microsoft.com/office/drawing/2014/main" id="{1443101D-9031-49F3-9CD6-7F77435DE33F}"/>
              </a:ext>
            </a:extLst>
          </p:cNvPr>
          <p:cNvSpPr/>
          <p:nvPr/>
        </p:nvSpPr>
        <p:spPr>
          <a:xfrm>
            <a:off x="3332255" y="4603194"/>
            <a:ext cx="233907" cy="260716"/>
          </a:xfrm>
          <a:custGeom>
            <a:avLst/>
            <a:gdLst>
              <a:gd name="connsiteX0" fmla="*/ 1495 w 233907"/>
              <a:gd name="connsiteY0" fmla="*/ 556 h 260716"/>
              <a:gd name="connsiteX1" fmla="*/ 231683 w 233907"/>
              <a:gd name="connsiteY1" fmla="*/ 189469 h 260716"/>
              <a:gd name="connsiteX2" fmla="*/ 118970 w 233907"/>
              <a:gd name="connsiteY2" fmla="*/ 259319 h 260716"/>
              <a:gd name="connsiteX3" fmla="*/ 131670 w 233907"/>
              <a:gd name="connsiteY3" fmla="*/ 135494 h 260716"/>
              <a:gd name="connsiteX4" fmla="*/ 1495 w 233907"/>
              <a:gd name="connsiteY4" fmla="*/ 556 h 26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07" h="260716">
                <a:moveTo>
                  <a:pt x="1495" y="556"/>
                </a:moveTo>
                <a:cubicBezTo>
                  <a:pt x="18164" y="9552"/>
                  <a:pt x="212104" y="146342"/>
                  <a:pt x="231683" y="189469"/>
                </a:cubicBezTo>
                <a:cubicBezTo>
                  <a:pt x="251262" y="232596"/>
                  <a:pt x="135639" y="268315"/>
                  <a:pt x="118970" y="259319"/>
                </a:cubicBezTo>
                <a:cubicBezTo>
                  <a:pt x="102301" y="250323"/>
                  <a:pt x="150720" y="177034"/>
                  <a:pt x="131670" y="135494"/>
                </a:cubicBezTo>
                <a:cubicBezTo>
                  <a:pt x="112620" y="93954"/>
                  <a:pt x="-15174" y="-8440"/>
                  <a:pt x="1495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14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映画『ハーレイ・クインの華麗なる覚醒 Birds of prey』観た | おしゃべり with 異文化">
            <a:extLst>
              <a:ext uri="{FF2B5EF4-FFF2-40B4-BE49-F238E27FC236}">
                <a16:creationId xmlns:a16="http://schemas.microsoft.com/office/drawing/2014/main" id="{29743E3D-5C45-43C0-8C7D-78E29BA28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4" r="76228" b="1912"/>
          <a:stretch/>
        </p:blipFill>
        <p:spPr bwMode="auto">
          <a:xfrm>
            <a:off x="529828" y="10260531"/>
            <a:ext cx="2030492" cy="23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6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映画『ハーレイ・クインの華麗なる覚醒 Birds of prey』観た | おしゃべり with 異文化">
            <a:extLst>
              <a:ext uri="{FF2B5EF4-FFF2-40B4-BE49-F238E27FC236}">
                <a16:creationId xmlns:a16="http://schemas.microsoft.com/office/drawing/2014/main" id="{29743E3D-5C45-43C0-8C7D-78E29BA2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8" y="0"/>
            <a:ext cx="8541544" cy="1280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35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66">
            <a:alpha val="50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0</Words>
  <Application>Microsoft Office PowerPoint</Application>
  <PresentationFormat>A3 297x420 mm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22</cp:revision>
  <dcterms:created xsi:type="dcterms:W3CDTF">2021-08-08T05:52:14Z</dcterms:created>
  <dcterms:modified xsi:type="dcterms:W3CDTF">2021-08-08T15:59:57Z</dcterms:modified>
</cp:coreProperties>
</file>