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B4FE35-3589-45E4-A3C2-0DF20478D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82E8FE-0F91-4893-8D2C-49A6C66D5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890120-E685-455C-89ED-D4E4B226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B46345-63B2-4B81-A8F4-F74EF668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FB289E-5F05-4C64-A8EF-2E36AA0E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77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8E8B48-191C-4B58-AE97-F0FF0E1D1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3FEEDC-93C3-43F8-A824-8F6A5D7F2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DCCD9B-E75B-4A02-8D41-A0CDF64C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2599C7-F998-4E9A-834F-45B89FDFE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315070-A248-410F-A638-FE2FB79C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54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CB42DA1-A2D9-47A6-94AB-2D1BAF4BC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5628DB-2E97-4982-B8BB-E15A94723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6E3AA7-8234-474D-A0E8-A0A764996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72818B-F5F2-4A7A-B9E9-153491200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4FB0FB-9A73-49B9-95A3-9B105A86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85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9D5C3-5CBC-4C8D-9A1F-6C79181F4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35078D-BEF6-4703-98EE-613AFECDC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1476E6-3990-4CC8-A901-64A9BF3D4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A17682-D2DC-40D2-9DD4-30FE5B13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0D455F-848C-4745-AC8D-3CA413AF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34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7B2BB-5B0D-41E2-8493-94C9DC5BE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E766B6-E17F-4FB0-AC2F-AD6648441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9B5054-95BB-4A47-B882-A6B06B8B3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3F971C-EFD6-409C-9F33-407B4F9B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18043B-6D81-4C07-935F-1C1274040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10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55EFB7-49EC-49D3-B5EA-3C7502BD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92F1BF-3E62-4A04-85A2-036E59F43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75310D-1329-482F-82E8-F626593AB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EB66FB-5A13-4601-8064-B8400150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BE49CB-3FF7-4BF5-B514-830F696C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4C8547-A9A4-48AC-89F8-F6EA3615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34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29EFE2-A54F-46C6-A151-274DB7805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D96EDD-B98B-4D79-8FAE-9AF1C312D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686820-65A5-423C-BE72-4E09A7953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DBBD38D-0E98-476C-BB29-A39D0D5A1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4056E82-F399-4F14-9C9C-CEFA9B79D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EBD934D-6E98-471A-9935-BC71E6A5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08A1DA-0A62-44C3-B583-D75A2E30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B5E1F6-C8DD-4366-A422-0409B5B6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57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055E7-5A46-47FD-9A3A-0C4E19A20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6B7655-99A9-40CB-AE13-17C9EA98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251CF1D-950F-444C-95ED-8662755C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E3FBEE-D86F-4782-8B7C-2ACA5911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0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46135-4FB2-4DC9-92B9-FFAE5BA1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26C5F3-C608-4DD3-810D-BD6D3F5E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9CCA35-DD56-4159-B0DD-CF28C3C0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84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3376C-A4A6-4F54-81BC-ED1CE8223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3C6DC0-DD46-4D98-B3DF-D4DD128A3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5913F4-B3A9-401C-97BF-A21407019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C7BF6D-7618-4D92-A6B2-B65972B78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4A1F9D-9C22-4D52-9DFC-45F378F8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749E6B-9F8A-40E8-A23E-10DD2CDC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57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6A0F55-E21D-4954-B001-A95F1F570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D246BA-3E5B-404B-A79E-CD110BBF2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AC94F9-ED88-43B3-981E-F67B311DA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3C2A52-E8C6-469E-88C1-F947D13E8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5400C5-91E6-4150-A914-0DBDC2A5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360325-9FF1-4B4A-8803-45A65C6C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45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84E5B21-F82D-413A-84D5-FB0E67D2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F14818-7E2B-4791-A0C5-C9965897D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D13F0F-694E-4E1D-B40A-0B83DBDE8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DB50E-ADB8-41C1-9EDC-47E316DD7711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67E284-5D05-4BFB-9143-C523AE1E6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9212C9-45CC-488C-9977-E6C59764B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4929D-E6C2-4B0C-B6FA-E81087B1A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13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水谷豊＆反町隆史らキャストが“ため息”連発 「相棒-劇場版4-」が公開 映画「相棒-劇場版4-」初日舞台あいさつ1 - YouTube" hidden="1">
            <a:extLst>
              <a:ext uri="{FF2B5EF4-FFF2-40B4-BE49-F238E27FC236}">
                <a16:creationId xmlns:a16="http://schemas.microsoft.com/office/drawing/2014/main" id="{94FAA082-4097-43D4-9614-FFB9B686E1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4"/>
          <a:stretch/>
        </p:blipFill>
        <p:spPr bwMode="auto">
          <a:xfrm>
            <a:off x="1844566" y="719956"/>
            <a:ext cx="8502868" cy="541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FFBE070-ECF5-4D7E-8D98-6FED8AD6E5FE}"/>
              </a:ext>
            </a:extLst>
          </p:cNvPr>
          <p:cNvSpPr/>
          <p:nvPr/>
        </p:nvSpPr>
        <p:spPr>
          <a:xfrm>
            <a:off x="7524062" y="1856017"/>
            <a:ext cx="611000" cy="134763"/>
          </a:xfrm>
          <a:custGeom>
            <a:avLst/>
            <a:gdLst>
              <a:gd name="connsiteX0" fmla="*/ 688 w 611000"/>
              <a:gd name="connsiteY0" fmla="*/ 99783 h 134763"/>
              <a:gd name="connsiteX1" fmla="*/ 186426 w 611000"/>
              <a:gd name="connsiteY1" fmla="*/ 15646 h 134763"/>
              <a:gd name="connsiteX2" fmla="*/ 311838 w 611000"/>
              <a:gd name="connsiteY2" fmla="*/ 10883 h 134763"/>
              <a:gd name="connsiteX3" fmla="*/ 513451 w 611000"/>
              <a:gd name="connsiteY3" fmla="*/ 91846 h 134763"/>
              <a:gd name="connsiteX4" fmla="*/ 610288 w 611000"/>
              <a:gd name="connsiteY4" fmla="*/ 134708 h 134763"/>
              <a:gd name="connsiteX5" fmla="*/ 553138 w 611000"/>
              <a:gd name="connsiteY5" fmla="*/ 99783 h 134763"/>
              <a:gd name="connsiteX6" fmla="*/ 473763 w 611000"/>
              <a:gd name="connsiteY6" fmla="*/ 53746 h 134763"/>
              <a:gd name="connsiteX7" fmla="*/ 357876 w 611000"/>
              <a:gd name="connsiteY7" fmla="*/ 9296 h 134763"/>
              <a:gd name="connsiteX8" fmla="*/ 257863 w 611000"/>
              <a:gd name="connsiteY8" fmla="*/ 7708 h 134763"/>
              <a:gd name="connsiteX9" fmla="*/ 688 w 611000"/>
              <a:gd name="connsiteY9" fmla="*/ 99783 h 13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000" h="134763">
                <a:moveTo>
                  <a:pt x="688" y="99783"/>
                </a:moveTo>
                <a:cubicBezTo>
                  <a:pt x="-11218" y="101106"/>
                  <a:pt x="134568" y="30463"/>
                  <a:pt x="186426" y="15646"/>
                </a:cubicBezTo>
                <a:cubicBezTo>
                  <a:pt x="238284" y="829"/>
                  <a:pt x="257334" y="-1817"/>
                  <a:pt x="311838" y="10883"/>
                </a:cubicBezTo>
                <a:cubicBezTo>
                  <a:pt x="366342" y="23583"/>
                  <a:pt x="463709" y="71209"/>
                  <a:pt x="513451" y="91846"/>
                </a:cubicBezTo>
                <a:cubicBezTo>
                  <a:pt x="563193" y="112483"/>
                  <a:pt x="603674" y="133385"/>
                  <a:pt x="610288" y="134708"/>
                </a:cubicBezTo>
                <a:cubicBezTo>
                  <a:pt x="616902" y="136031"/>
                  <a:pt x="575892" y="113277"/>
                  <a:pt x="553138" y="99783"/>
                </a:cubicBezTo>
                <a:cubicBezTo>
                  <a:pt x="530384" y="86289"/>
                  <a:pt x="506307" y="68827"/>
                  <a:pt x="473763" y="53746"/>
                </a:cubicBezTo>
                <a:cubicBezTo>
                  <a:pt x="441219" y="38665"/>
                  <a:pt x="393859" y="16969"/>
                  <a:pt x="357876" y="9296"/>
                </a:cubicBezTo>
                <a:cubicBezTo>
                  <a:pt x="321893" y="1623"/>
                  <a:pt x="315542" y="-6315"/>
                  <a:pt x="257863" y="7708"/>
                </a:cubicBezTo>
                <a:cubicBezTo>
                  <a:pt x="200184" y="21731"/>
                  <a:pt x="12594" y="98460"/>
                  <a:pt x="688" y="99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DCAEF84E-233E-4904-A2DA-7A089C81EC87}"/>
              </a:ext>
            </a:extLst>
          </p:cNvPr>
          <p:cNvSpPr/>
          <p:nvPr/>
        </p:nvSpPr>
        <p:spPr>
          <a:xfrm>
            <a:off x="7593567" y="1960161"/>
            <a:ext cx="286821" cy="33772"/>
          </a:xfrm>
          <a:custGeom>
            <a:avLst/>
            <a:gdLst>
              <a:gd name="connsiteX0" fmla="*/ 1033 w 286821"/>
              <a:gd name="connsiteY0" fmla="*/ 33739 h 33772"/>
              <a:gd name="connsiteX1" fmla="*/ 204233 w 286821"/>
              <a:gd name="connsiteY1" fmla="*/ 8339 h 33772"/>
              <a:gd name="connsiteX2" fmla="*/ 286783 w 286821"/>
              <a:gd name="connsiteY2" fmla="*/ 19452 h 33772"/>
              <a:gd name="connsiteX3" fmla="*/ 213758 w 286821"/>
              <a:gd name="connsiteY3" fmla="*/ 1989 h 33772"/>
              <a:gd name="connsiteX4" fmla="*/ 128033 w 286821"/>
              <a:gd name="connsiteY4" fmla="*/ 1989 h 33772"/>
              <a:gd name="connsiteX5" fmla="*/ 1033 w 286821"/>
              <a:gd name="connsiteY5" fmla="*/ 33739 h 3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21" h="33772">
                <a:moveTo>
                  <a:pt x="1033" y="33739"/>
                </a:moveTo>
                <a:cubicBezTo>
                  <a:pt x="13733" y="34797"/>
                  <a:pt x="156608" y="10720"/>
                  <a:pt x="204233" y="8339"/>
                </a:cubicBezTo>
                <a:cubicBezTo>
                  <a:pt x="251858" y="5958"/>
                  <a:pt x="285195" y="20510"/>
                  <a:pt x="286783" y="19452"/>
                </a:cubicBezTo>
                <a:cubicBezTo>
                  <a:pt x="288371" y="18394"/>
                  <a:pt x="240216" y="4899"/>
                  <a:pt x="213758" y="1989"/>
                </a:cubicBezTo>
                <a:cubicBezTo>
                  <a:pt x="187300" y="-922"/>
                  <a:pt x="159783" y="-392"/>
                  <a:pt x="128033" y="1989"/>
                </a:cubicBezTo>
                <a:cubicBezTo>
                  <a:pt x="96283" y="4370"/>
                  <a:pt x="-11667" y="32681"/>
                  <a:pt x="1033" y="33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68F4A0D-CAB3-49B6-BD2A-6B1C1D3B4479}"/>
              </a:ext>
            </a:extLst>
          </p:cNvPr>
          <p:cNvSpPr/>
          <p:nvPr/>
        </p:nvSpPr>
        <p:spPr>
          <a:xfrm>
            <a:off x="7602522" y="1990854"/>
            <a:ext cx="323969" cy="69959"/>
          </a:xfrm>
          <a:custGeom>
            <a:avLst/>
            <a:gdLst>
              <a:gd name="connsiteX0" fmla="*/ 3191 w 323969"/>
              <a:gd name="connsiteY0" fmla="*/ 69721 h 69959"/>
              <a:gd name="connsiteX1" fmla="*/ 249253 w 323969"/>
              <a:gd name="connsiteY1" fmla="*/ 14159 h 69959"/>
              <a:gd name="connsiteX2" fmla="*/ 323866 w 323969"/>
              <a:gd name="connsiteY2" fmla="*/ 6221 h 69959"/>
              <a:gd name="connsiteX3" fmla="*/ 238141 w 323969"/>
              <a:gd name="connsiteY3" fmla="*/ 1459 h 69959"/>
              <a:gd name="connsiteX4" fmla="*/ 120666 w 323969"/>
              <a:gd name="connsiteY4" fmla="*/ 33209 h 69959"/>
              <a:gd name="connsiteX5" fmla="*/ 3191 w 323969"/>
              <a:gd name="connsiteY5" fmla="*/ 69721 h 6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969" h="69959">
                <a:moveTo>
                  <a:pt x="3191" y="69721"/>
                </a:moveTo>
                <a:cubicBezTo>
                  <a:pt x="24622" y="66546"/>
                  <a:pt x="195807" y="24742"/>
                  <a:pt x="249253" y="14159"/>
                </a:cubicBezTo>
                <a:cubicBezTo>
                  <a:pt x="302699" y="3576"/>
                  <a:pt x="325718" y="8338"/>
                  <a:pt x="323866" y="6221"/>
                </a:cubicBezTo>
                <a:cubicBezTo>
                  <a:pt x="322014" y="4104"/>
                  <a:pt x="272008" y="-3039"/>
                  <a:pt x="238141" y="1459"/>
                </a:cubicBezTo>
                <a:cubicBezTo>
                  <a:pt x="204274" y="5957"/>
                  <a:pt x="167762" y="22890"/>
                  <a:pt x="120666" y="33209"/>
                </a:cubicBezTo>
                <a:cubicBezTo>
                  <a:pt x="73570" y="43528"/>
                  <a:pt x="-18240" y="72896"/>
                  <a:pt x="3191" y="69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389C998-B30B-43A9-835B-AB0B5DD17056}"/>
              </a:ext>
            </a:extLst>
          </p:cNvPr>
          <p:cNvSpPr/>
          <p:nvPr/>
        </p:nvSpPr>
        <p:spPr>
          <a:xfrm>
            <a:off x="8134322" y="1952602"/>
            <a:ext cx="170128" cy="209573"/>
          </a:xfrm>
          <a:custGeom>
            <a:avLst/>
            <a:gdLst>
              <a:gd name="connsiteX0" fmla="*/ 28 w 170128"/>
              <a:gd name="connsiteY0" fmla="*/ 23 h 209573"/>
              <a:gd name="connsiteX1" fmla="*/ 119091 w 170128"/>
              <a:gd name="connsiteY1" fmla="*/ 95273 h 209573"/>
              <a:gd name="connsiteX2" fmla="*/ 166716 w 170128"/>
              <a:gd name="connsiteY2" fmla="*/ 111148 h 209573"/>
              <a:gd name="connsiteX3" fmla="*/ 160366 w 170128"/>
              <a:gd name="connsiteY3" fmla="*/ 119086 h 209573"/>
              <a:gd name="connsiteX4" fmla="*/ 112741 w 170128"/>
              <a:gd name="connsiteY4" fmla="*/ 169886 h 209573"/>
              <a:gd name="connsiteX5" fmla="*/ 92103 w 170128"/>
              <a:gd name="connsiteY5" fmla="*/ 209573 h 209573"/>
              <a:gd name="connsiteX6" fmla="*/ 92103 w 170128"/>
              <a:gd name="connsiteY6" fmla="*/ 169886 h 209573"/>
              <a:gd name="connsiteX7" fmla="*/ 136553 w 170128"/>
              <a:gd name="connsiteY7" fmla="*/ 123848 h 209573"/>
              <a:gd name="connsiteX8" fmla="*/ 107978 w 170128"/>
              <a:gd name="connsiteY8" fmla="*/ 104798 h 209573"/>
              <a:gd name="connsiteX9" fmla="*/ 28 w 170128"/>
              <a:gd name="connsiteY9" fmla="*/ 23 h 20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128" h="209573">
                <a:moveTo>
                  <a:pt x="28" y="23"/>
                </a:moveTo>
                <a:cubicBezTo>
                  <a:pt x="1880" y="-1564"/>
                  <a:pt x="91310" y="76752"/>
                  <a:pt x="119091" y="95273"/>
                </a:cubicBezTo>
                <a:cubicBezTo>
                  <a:pt x="146872" y="113794"/>
                  <a:pt x="166716" y="111148"/>
                  <a:pt x="166716" y="111148"/>
                </a:cubicBezTo>
                <a:cubicBezTo>
                  <a:pt x="173595" y="115117"/>
                  <a:pt x="169362" y="109296"/>
                  <a:pt x="160366" y="119086"/>
                </a:cubicBezTo>
                <a:cubicBezTo>
                  <a:pt x="151370" y="128876"/>
                  <a:pt x="124118" y="154805"/>
                  <a:pt x="112741" y="169886"/>
                </a:cubicBezTo>
                <a:cubicBezTo>
                  <a:pt x="101364" y="184967"/>
                  <a:pt x="95543" y="209573"/>
                  <a:pt x="92103" y="209573"/>
                </a:cubicBezTo>
                <a:cubicBezTo>
                  <a:pt x="88663" y="209573"/>
                  <a:pt x="84695" y="184173"/>
                  <a:pt x="92103" y="169886"/>
                </a:cubicBezTo>
                <a:cubicBezTo>
                  <a:pt x="99511" y="155599"/>
                  <a:pt x="133907" y="134696"/>
                  <a:pt x="136553" y="123848"/>
                </a:cubicBezTo>
                <a:cubicBezTo>
                  <a:pt x="139199" y="113000"/>
                  <a:pt x="127822" y="121467"/>
                  <a:pt x="107978" y="104798"/>
                </a:cubicBezTo>
                <a:cubicBezTo>
                  <a:pt x="88134" y="88129"/>
                  <a:pt x="-1824" y="1610"/>
                  <a:pt x="2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432A7D61-EC84-4133-B2D0-3B3E9ACB85B4}"/>
              </a:ext>
            </a:extLst>
          </p:cNvPr>
          <p:cNvSpPr/>
          <p:nvPr/>
        </p:nvSpPr>
        <p:spPr>
          <a:xfrm>
            <a:off x="7886639" y="1978017"/>
            <a:ext cx="282654" cy="146261"/>
          </a:xfrm>
          <a:custGeom>
            <a:avLst/>
            <a:gdLst>
              <a:gd name="connsiteX0" fmla="*/ 61 w 282654"/>
              <a:gd name="connsiteY0" fmla="*/ 8 h 146261"/>
              <a:gd name="connsiteX1" fmla="*/ 181036 w 282654"/>
              <a:gd name="connsiteY1" fmla="*/ 79383 h 146261"/>
              <a:gd name="connsiteX2" fmla="*/ 255649 w 282654"/>
              <a:gd name="connsiteY2" fmla="*/ 122246 h 146261"/>
              <a:gd name="connsiteX3" fmla="*/ 282636 w 282654"/>
              <a:gd name="connsiteY3" fmla="*/ 146058 h 146261"/>
              <a:gd name="connsiteX4" fmla="*/ 252474 w 282654"/>
              <a:gd name="connsiteY4" fmla="*/ 109546 h 146261"/>
              <a:gd name="connsiteX5" fmla="*/ 201674 w 282654"/>
              <a:gd name="connsiteY5" fmla="*/ 74621 h 146261"/>
              <a:gd name="connsiteX6" fmla="*/ 61 w 282654"/>
              <a:gd name="connsiteY6" fmla="*/ 8 h 14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654" h="146261">
                <a:moveTo>
                  <a:pt x="61" y="8"/>
                </a:moveTo>
                <a:cubicBezTo>
                  <a:pt x="-3379" y="802"/>
                  <a:pt x="138438" y="59010"/>
                  <a:pt x="181036" y="79383"/>
                </a:cubicBezTo>
                <a:cubicBezTo>
                  <a:pt x="223634" y="99756"/>
                  <a:pt x="238716" y="111134"/>
                  <a:pt x="255649" y="122246"/>
                </a:cubicBezTo>
                <a:cubicBezTo>
                  <a:pt x="272582" y="133358"/>
                  <a:pt x="283165" y="148175"/>
                  <a:pt x="282636" y="146058"/>
                </a:cubicBezTo>
                <a:cubicBezTo>
                  <a:pt x="282107" y="143941"/>
                  <a:pt x="265968" y="121452"/>
                  <a:pt x="252474" y="109546"/>
                </a:cubicBezTo>
                <a:cubicBezTo>
                  <a:pt x="238980" y="97640"/>
                  <a:pt x="241097" y="91554"/>
                  <a:pt x="201674" y="74621"/>
                </a:cubicBezTo>
                <a:cubicBezTo>
                  <a:pt x="162251" y="57688"/>
                  <a:pt x="3501" y="-786"/>
                  <a:pt x="61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516D5D94-1E68-4E60-9D26-69B63F68873C}"/>
              </a:ext>
            </a:extLst>
          </p:cNvPr>
          <p:cNvSpPr/>
          <p:nvPr/>
        </p:nvSpPr>
        <p:spPr>
          <a:xfrm>
            <a:off x="8121577" y="2027212"/>
            <a:ext cx="55082" cy="93794"/>
          </a:xfrm>
          <a:custGeom>
            <a:avLst/>
            <a:gdLst>
              <a:gd name="connsiteX0" fmla="*/ 73 w 55082"/>
              <a:gd name="connsiteY0" fmla="*/ 26 h 93794"/>
              <a:gd name="connsiteX1" fmla="*/ 50873 w 55082"/>
              <a:gd name="connsiteY1" fmla="*/ 68288 h 93794"/>
              <a:gd name="connsiteX2" fmla="*/ 50873 w 55082"/>
              <a:gd name="connsiteY2" fmla="*/ 93688 h 93794"/>
              <a:gd name="connsiteX3" fmla="*/ 39761 w 55082"/>
              <a:gd name="connsiteY3" fmla="*/ 60351 h 93794"/>
              <a:gd name="connsiteX4" fmla="*/ 73 w 55082"/>
              <a:gd name="connsiteY4" fmla="*/ 26 h 9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82" h="93794">
                <a:moveTo>
                  <a:pt x="73" y="26"/>
                </a:moveTo>
                <a:cubicBezTo>
                  <a:pt x="1925" y="1349"/>
                  <a:pt x="42406" y="52678"/>
                  <a:pt x="50873" y="68288"/>
                </a:cubicBezTo>
                <a:cubicBezTo>
                  <a:pt x="59340" y="83898"/>
                  <a:pt x="52725" y="95011"/>
                  <a:pt x="50873" y="93688"/>
                </a:cubicBezTo>
                <a:cubicBezTo>
                  <a:pt x="49021" y="92365"/>
                  <a:pt x="47698" y="72522"/>
                  <a:pt x="39761" y="60351"/>
                </a:cubicBezTo>
                <a:cubicBezTo>
                  <a:pt x="31824" y="48180"/>
                  <a:pt x="-1779" y="-1297"/>
                  <a:pt x="7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05D838B-B302-4B97-84F7-BE350A64269D}"/>
              </a:ext>
            </a:extLst>
          </p:cNvPr>
          <p:cNvSpPr/>
          <p:nvPr/>
        </p:nvSpPr>
        <p:spPr>
          <a:xfrm>
            <a:off x="7992755" y="1958266"/>
            <a:ext cx="113339" cy="59563"/>
          </a:xfrm>
          <a:custGeom>
            <a:avLst/>
            <a:gdLst>
              <a:gd name="connsiteX0" fmla="*/ 308 w 113339"/>
              <a:gd name="connsiteY0" fmla="*/ 2297 h 59563"/>
              <a:gd name="connsiteX1" fmla="*/ 109845 w 113339"/>
              <a:gd name="connsiteY1" fmla="*/ 59447 h 59563"/>
              <a:gd name="connsiteX2" fmla="*/ 78095 w 113339"/>
              <a:gd name="connsiteY2" fmla="*/ 16584 h 59563"/>
              <a:gd name="connsiteX3" fmla="*/ 308 w 113339"/>
              <a:gd name="connsiteY3" fmla="*/ 2297 h 5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39" h="59563">
                <a:moveTo>
                  <a:pt x="308" y="2297"/>
                </a:moveTo>
                <a:cubicBezTo>
                  <a:pt x="5600" y="9441"/>
                  <a:pt x="96881" y="57066"/>
                  <a:pt x="109845" y="59447"/>
                </a:cubicBezTo>
                <a:cubicBezTo>
                  <a:pt x="122810" y="61828"/>
                  <a:pt x="96880" y="27167"/>
                  <a:pt x="78095" y="16584"/>
                </a:cubicBezTo>
                <a:cubicBezTo>
                  <a:pt x="59310" y="6001"/>
                  <a:pt x="-4984" y="-4847"/>
                  <a:pt x="308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F915556F-1203-4831-9849-9796B366E700}"/>
              </a:ext>
            </a:extLst>
          </p:cNvPr>
          <p:cNvSpPr/>
          <p:nvPr/>
        </p:nvSpPr>
        <p:spPr>
          <a:xfrm>
            <a:off x="8697214" y="2120689"/>
            <a:ext cx="260979" cy="101839"/>
          </a:xfrm>
          <a:custGeom>
            <a:avLst/>
            <a:gdLst>
              <a:gd name="connsiteX0" fmla="*/ 2286 w 260979"/>
              <a:gd name="connsiteY0" fmla="*/ 101811 h 101839"/>
              <a:gd name="connsiteX1" fmla="*/ 26099 w 260979"/>
              <a:gd name="connsiteY1" fmla="*/ 22436 h 101839"/>
              <a:gd name="connsiteX2" fmla="*/ 127699 w 260979"/>
              <a:gd name="connsiteY2" fmla="*/ 4974 h 101839"/>
              <a:gd name="connsiteX3" fmla="*/ 259461 w 260979"/>
              <a:gd name="connsiteY3" fmla="*/ 4974 h 101839"/>
              <a:gd name="connsiteX4" fmla="*/ 191199 w 260979"/>
              <a:gd name="connsiteY4" fmla="*/ 211 h 101839"/>
              <a:gd name="connsiteX5" fmla="*/ 68961 w 260979"/>
              <a:gd name="connsiteY5" fmla="*/ 12911 h 101839"/>
              <a:gd name="connsiteX6" fmla="*/ 2286 w 260979"/>
              <a:gd name="connsiteY6" fmla="*/ 101811 h 10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979" h="101839">
                <a:moveTo>
                  <a:pt x="2286" y="101811"/>
                </a:moveTo>
                <a:cubicBezTo>
                  <a:pt x="-4858" y="103399"/>
                  <a:pt x="5197" y="38575"/>
                  <a:pt x="26099" y="22436"/>
                </a:cubicBezTo>
                <a:cubicBezTo>
                  <a:pt x="47001" y="6297"/>
                  <a:pt x="88806" y="7884"/>
                  <a:pt x="127699" y="4974"/>
                </a:cubicBezTo>
                <a:cubicBezTo>
                  <a:pt x="166592" y="2064"/>
                  <a:pt x="248878" y="5768"/>
                  <a:pt x="259461" y="4974"/>
                </a:cubicBezTo>
                <a:cubicBezTo>
                  <a:pt x="270044" y="4180"/>
                  <a:pt x="222949" y="-1112"/>
                  <a:pt x="191199" y="211"/>
                </a:cubicBezTo>
                <a:cubicBezTo>
                  <a:pt x="159449" y="1534"/>
                  <a:pt x="99917" y="211"/>
                  <a:pt x="68961" y="12911"/>
                </a:cubicBezTo>
                <a:cubicBezTo>
                  <a:pt x="38005" y="25611"/>
                  <a:pt x="9430" y="100223"/>
                  <a:pt x="2286" y="101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05B498D-F14D-4107-81CB-587049AFA880}"/>
              </a:ext>
            </a:extLst>
          </p:cNvPr>
          <p:cNvSpPr/>
          <p:nvPr/>
        </p:nvSpPr>
        <p:spPr>
          <a:xfrm>
            <a:off x="8821373" y="2085899"/>
            <a:ext cx="289240" cy="34315"/>
          </a:xfrm>
          <a:custGeom>
            <a:avLst/>
            <a:gdLst>
              <a:gd name="connsiteX0" fmla="*/ 365 w 289240"/>
              <a:gd name="connsiteY0" fmla="*/ 76 h 34315"/>
              <a:gd name="connsiteX1" fmla="*/ 151177 w 289240"/>
              <a:gd name="connsiteY1" fmla="*/ 22301 h 34315"/>
              <a:gd name="connsiteX2" fmla="*/ 282940 w 289240"/>
              <a:gd name="connsiteY2" fmla="*/ 1664 h 34315"/>
              <a:gd name="connsiteX3" fmla="*/ 257540 w 289240"/>
              <a:gd name="connsiteY3" fmla="*/ 9601 h 34315"/>
              <a:gd name="connsiteX4" fmla="*/ 163877 w 289240"/>
              <a:gd name="connsiteY4" fmla="*/ 31826 h 34315"/>
              <a:gd name="connsiteX5" fmla="*/ 109902 w 289240"/>
              <a:gd name="connsiteY5" fmla="*/ 31826 h 34315"/>
              <a:gd name="connsiteX6" fmla="*/ 365 w 289240"/>
              <a:gd name="connsiteY6" fmla="*/ 76 h 3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240" h="34315">
                <a:moveTo>
                  <a:pt x="365" y="76"/>
                </a:moveTo>
                <a:cubicBezTo>
                  <a:pt x="7244" y="-1511"/>
                  <a:pt x="104081" y="22036"/>
                  <a:pt x="151177" y="22301"/>
                </a:cubicBezTo>
                <a:cubicBezTo>
                  <a:pt x="198273" y="22566"/>
                  <a:pt x="265213" y="3781"/>
                  <a:pt x="282940" y="1664"/>
                </a:cubicBezTo>
                <a:cubicBezTo>
                  <a:pt x="300667" y="-453"/>
                  <a:pt x="277384" y="4574"/>
                  <a:pt x="257540" y="9601"/>
                </a:cubicBezTo>
                <a:cubicBezTo>
                  <a:pt x="237696" y="14628"/>
                  <a:pt x="188483" y="28122"/>
                  <a:pt x="163877" y="31826"/>
                </a:cubicBezTo>
                <a:cubicBezTo>
                  <a:pt x="139271" y="35530"/>
                  <a:pt x="133979" y="34736"/>
                  <a:pt x="109902" y="31826"/>
                </a:cubicBezTo>
                <a:cubicBezTo>
                  <a:pt x="85825" y="28916"/>
                  <a:pt x="-6514" y="1663"/>
                  <a:pt x="36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40B2042-F215-49CB-8397-D022AED55095}"/>
              </a:ext>
            </a:extLst>
          </p:cNvPr>
          <p:cNvSpPr/>
          <p:nvPr/>
        </p:nvSpPr>
        <p:spPr>
          <a:xfrm>
            <a:off x="9103836" y="2093628"/>
            <a:ext cx="148448" cy="205073"/>
          </a:xfrm>
          <a:custGeom>
            <a:avLst/>
            <a:gdLst>
              <a:gd name="connsiteX0" fmla="*/ 477 w 148448"/>
              <a:gd name="connsiteY0" fmla="*/ 285 h 205073"/>
              <a:gd name="connsiteX1" fmla="*/ 111602 w 148448"/>
              <a:gd name="connsiteY1" fmla="*/ 97122 h 205073"/>
              <a:gd name="connsiteX2" fmla="*/ 137002 w 148448"/>
              <a:gd name="connsiteY2" fmla="*/ 157447 h 205073"/>
              <a:gd name="connsiteX3" fmla="*/ 141764 w 148448"/>
              <a:gd name="connsiteY3" fmla="*/ 205072 h 205073"/>
              <a:gd name="connsiteX4" fmla="*/ 148114 w 148448"/>
              <a:gd name="connsiteY4" fmla="*/ 155860 h 205073"/>
              <a:gd name="connsiteX5" fmla="*/ 130652 w 148448"/>
              <a:gd name="connsiteY5" fmla="*/ 116172 h 205073"/>
              <a:gd name="connsiteX6" fmla="*/ 73502 w 148448"/>
              <a:gd name="connsiteY6" fmla="*/ 68547 h 205073"/>
              <a:gd name="connsiteX7" fmla="*/ 477 w 148448"/>
              <a:gd name="connsiteY7" fmla="*/ 285 h 20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448" h="205073">
                <a:moveTo>
                  <a:pt x="477" y="285"/>
                </a:moveTo>
                <a:cubicBezTo>
                  <a:pt x="6827" y="5047"/>
                  <a:pt x="88848" y="70928"/>
                  <a:pt x="111602" y="97122"/>
                </a:cubicBezTo>
                <a:cubicBezTo>
                  <a:pt x="134356" y="123316"/>
                  <a:pt x="131975" y="139456"/>
                  <a:pt x="137002" y="157447"/>
                </a:cubicBezTo>
                <a:cubicBezTo>
                  <a:pt x="142029" y="175438"/>
                  <a:pt x="139912" y="205336"/>
                  <a:pt x="141764" y="205072"/>
                </a:cubicBezTo>
                <a:cubicBezTo>
                  <a:pt x="143616" y="204808"/>
                  <a:pt x="149966" y="170677"/>
                  <a:pt x="148114" y="155860"/>
                </a:cubicBezTo>
                <a:cubicBezTo>
                  <a:pt x="146262" y="141043"/>
                  <a:pt x="143087" y="130724"/>
                  <a:pt x="130652" y="116172"/>
                </a:cubicBezTo>
                <a:cubicBezTo>
                  <a:pt x="118217" y="101620"/>
                  <a:pt x="94140" y="85480"/>
                  <a:pt x="73502" y="68547"/>
                </a:cubicBezTo>
                <a:cubicBezTo>
                  <a:pt x="52865" y="51614"/>
                  <a:pt x="-5873" y="-4477"/>
                  <a:pt x="477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D3A2527-29E9-406F-A0BB-7DD248AEBBA8}"/>
              </a:ext>
            </a:extLst>
          </p:cNvPr>
          <p:cNvSpPr/>
          <p:nvPr/>
        </p:nvSpPr>
        <p:spPr>
          <a:xfrm>
            <a:off x="8718491" y="2168192"/>
            <a:ext cx="74696" cy="71705"/>
          </a:xfrm>
          <a:custGeom>
            <a:avLst/>
            <a:gdLst>
              <a:gd name="connsiteX0" fmla="*/ 74672 w 74696"/>
              <a:gd name="connsiteY0" fmla="*/ 333 h 71705"/>
              <a:gd name="connsiteX1" fmla="*/ 4822 w 74696"/>
              <a:gd name="connsiteY1" fmla="*/ 70183 h 71705"/>
              <a:gd name="connsiteX2" fmla="*/ 12759 w 74696"/>
              <a:gd name="connsiteY2" fmla="*/ 44783 h 71705"/>
              <a:gd name="connsiteX3" fmla="*/ 74672 w 74696"/>
              <a:gd name="connsiteY3" fmla="*/ 333 h 71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696" h="71705">
                <a:moveTo>
                  <a:pt x="74672" y="333"/>
                </a:moveTo>
                <a:cubicBezTo>
                  <a:pt x="73349" y="4566"/>
                  <a:pt x="15141" y="62775"/>
                  <a:pt x="4822" y="70183"/>
                </a:cubicBezTo>
                <a:cubicBezTo>
                  <a:pt x="-5497" y="77591"/>
                  <a:pt x="2440" y="56160"/>
                  <a:pt x="12759" y="44783"/>
                </a:cubicBezTo>
                <a:cubicBezTo>
                  <a:pt x="23078" y="33406"/>
                  <a:pt x="75995" y="-3900"/>
                  <a:pt x="74672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72F20CA-12FF-4A82-A888-C6E323B9A15C}"/>
              </a:ext>
            </a:extLst>
          </p:cNvPr>
          <p:cNvSpPr/>
          <p:nvPr/>
        </p:nvSpPr>
        <p:spPr>
          <a:xfrm>
            <a:off x="8759825" y="2192057"/>
            <a:ext cx="87408" cy="52668"/>
          </a:xfrm>
          <a:custGeom>
            <a:avLst/>
            <a:gdLst>
              <a:gd name="connsiteX0" fmla="*/ 0 w 87408"/>
              <a:gd name="connsiteY0" fmla="*/ 52668 h 52668"/>
              <a:gd name="connsiteX1" fmla="*/ 87313 w 87408"/>
              <a:gd name="connsiteY1" fmla="*/ 281 h 52668"/>
              <a:gd name="connsiteX2" fmla="*/ 0 w 87408"/>
              <a:gd name="connsiteY2" fmla="*/ 52668 h 5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408" h="52668">
                <a:moveTo>
                  <a:pt x="0" y="52668"/>
                </a:moveTo>
                <a:cubicBezTo>
                  <a:pt x="0" y="52668"/>
                  <a:pt x="83873" y="5043"/>
                  <a:pt x="87313" y="281"/>
                </a:cubicBezTo>
                <a:cubicBezTo>
                  <a:pt x="90753" y="-4481"/>
                  <a:pt x="0" y="52668"/>
                  <a:pt x="0" y="52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2F4ECA2C-F903-4513-871E-E3697085FFB3}"/>
              </a:ext>
            </a:extLst>
          </p:cNvPr>
          <p:cNvSpPr/>
          <p:nvPr/>
        </p:nvSpPr>
        <p:spPr>
          <a:xfrm>
            <a:off x="8820145" y="2201382"/>
            <a:ext cx="418580" cy="100353"/>
          </a:xfrm>
          <a:custGeom>
            <a:avLst/>
            <a:gdLst>
              <a:gd name="connsiteX0" fmla="*/ 5 w 418580"/>
              <a:gd name="connsiteY0" fmla="*/ 51281 h 100353"/>
              <a:gd name="connsiteX1" fmla="*/ 111130 w 418580"/>
              <a:gd name="connsiteY1" fmla="*/ 5243 h 100353"/>
              <a:gd name="connsiteX2" fmla="*/ 144468 w 418580"/>
              <a:gd name="connsiteY2" fmla="*/ 22706 h 100353"/>
              <a:gd name="connsiteX3" fmla="*/ 217493 w 418580"/>
              <a:gd name="connsiteY3" fmla="*/ 11593 h 100353"/>
              <a:gd name="connsiteX4" fmla="*/ 280993 w 418580"/>
              <a:gd name="connsiteY4" fmla="*/ 35406 h 100353"/>
              <a:gd name="connsiteX5" fmla="*/ 412755 w 418580"/>
              <a:gd name="connsiteY5" fmla="*/ 98906 h 100353"/>
              <a:gd name="connsiteX6" fmla="*/ 382593 w 418580"/>
              <a:gd name="connsiteY6" fmla="*/ 75093 h 100353"/>
              <a:gd name="connsiteX7" fmla="*/ 268293 w 418580"/>
              <a:gd name="connsiteY7" fmla="*/ 21118 h 100353"/>
              <a:gd name="connsiteX8" fmla="*/ 212730 w 418580"/>
              <a:gd name="connsiteY8" fmla="*/ 481 h 100353"/>
              <a:gd name="connsiteX9" fmla="*/ 149230 w 418580"/>
              <a:gd name="connsiteY9" fmla="*/ 6831 h 100353"/>
              <a:gd name="connsiteX10" fmla="*/ 115893 w 418580"/>
              <a:gd name="connsiteY10" fmla="*/ 10006 h 100353"/>
              <a:gd name="connsiteX11" fmla="*/ 5 w 418580"/>
              <a:gd name="connsiteY11" fmla="*/ 51281 h 10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8580" h="100353">
                <a:moveTo>
                  <a:pt x="5" y="51281"/>
                </a:moveTo>
                <a:cubicBezTo>
                  <a:pt x="-789" y="50487"/>
                  <a:pt x="87053" y="10006"/>
                  <a:pt x="111130" y="5243"/>
                </a:cubicBezTo>
                <a:cubicBezTo>
                  <a:pt x="135207" y="480"/>
                  <a:pt x="126741" y="21648"/>
                  <a:pt x="144468" y="22706"/>
                </a:cubicBezTo>
                <a:cubicBezTo>
                  <a:pt x="162195" y="23764"/>
                  <a:pt x="194739" y="9476"/>
                  <a:pt x="217493" y="11593"/>
                </a:cubicBezTo>
                <a:cubicBezTo>
                  <a:pt x="240247" y="13710"/>
                  <a:pt x="248449" y="20854"/>
                  <a:pt x="280993" y="35406"/>
                </a:cubicBezTo>
                <a:cubicBezTo>
                  <a:pt x="313537" y="49958"/>
                  <a:pt x="395822" y="92292"/>
                  <a:pt x="412755" y="98906"/>
                </a:cubicBezTo>
                <a:cubicBezTo>
                  <a:pt x="429688" y="105521"/>
                  <a:pt x="406670" y="88058"/>
                  <a:pt x="382593" y="75093"/>
                </a:cubicBezTo>
                <a:cubicBezTo>
                  <a:pt x="358516" y="62128"/>
                  <a:pt x="296604" y="33553"/>
                  <a:pt x="268293" y="21118"/>
                </a:cubicBezTo>
                <a:cubicBezTo>
                  <a:pt x="239983" y="8683"/>
                  <a:pt x="232574" y="2862"/>
                  <a:pt x="212730" y="481"/>
                </a:cubicBezTo>
                <a:cubicBezTo>
                  <a:pt x="192886" y="-1900"/>
                  <a:pt x="165370" y="5243"/>
                  <a:pt x="149230" y="6831"/>
                </a:cubicBezTo>
                <a:cubicBezTo>
                  <a:pt x="133091" y="8418"/>
                  <a:pt x="137853" y="2598"/>
                  <a:pt x="115893" y="10006"/>
                </a:cubicBezTo>
                <a:cubicBezTo>
                  <a:pt x="93933" y="17414"/>
                  <a:pt x="799" y="52075"/>
                  <a:pt x="5" y="5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4C299C5-0CAB-454C-9438-0C0273A5194C}"/>
              </a:ext>
            </a:extLst>
          </p:cNvPr>
          <p:cNvSpPr/>
          <p:nvPr/>
        </p:nvSpPr>
        <p:spPr>
          <a:xfrm>
            <a:off x="7585075" y="2147811"/>
            <a:ext cx="343598" cy="87449"/>
          </a:xfrm>
          <a:custGeom>
            <a:avLst/>
            <a:gdLst>
              <a:gd name="connsiteX0" fmla="*/ 0 w 343598"/>
              <a:gd name="connsiteY0" fmla="*/ 87389 h 87449"/>
              <a:gd name="connsiteX1" fmla="*/ 134938 w 343598"/>
              <a:gd name="connsiteY1" fmla="*/ 23889 h 87449"/>
              <a:gd name="connsiteX2" fmla="*/ 282575 w 343598"/>
              <a:gd name="connsiteY2" fmla="*/ 77 h 87449"/>
              <a:gd name="connsiteX3" fmla="*/ 342900 w 343598"/>
              <a:gd name="connsiteY3" fmla="*/ 15952 h 87449"/>
              <a:gd name="connsiteX4" fmla="*/ 247650 w 343598"/>
              <a:gd name="connsiteY4" fmla="*/ 6427 h 87449"/>
              <a:gd name="connsiteX5" fmla="*/ 133350 w 343598"/>
              <a:gd name="connsiteY5" fmla="*/ 35002 h 87449"/>
              <a:gd name="connsiteX6" fmla="*/ 0 w 343598"/>
              <a:gd name="connsiteY6" fmla="*/ 87389 h 8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598" h="87449">
                <a:moveTo>
                  <a:pt x="0" y="87389"/>
                </a:moveTo>
                <a:cubicBezTo>
                  <a:pt x="265" y="85537"/>
                  <a:pt x="87842" y="38441"/>
                  <a:pt x="134938" y="23889"/>
                </a:cubicBezTo>
                <a:cubicBezTo>
                  <a:pt x="182034" y="9337"/>
                  <a:pt x="247915" y="1400"/>
                  <a:pt x="282575" y="77"/>
                </a:cubicBezTo>
                <a:cubicBezTo>
                  <a:pt x="317235" y="-1246"/>
                  <a:pt x="348721" y="14894"/>
                  <a:pt x="342900" y="15952"/>
                </a:cubicBezTo>
                <a:cubicBezTo>
                  <a:pt x="337079" y="17010"/>
                  <a:pt x="282575" y="3252"/>
                  <a:pt x="247650" y="6427"/>
                </a:cubicBezTo>
                <a:cubicBezTo>
                  <a:pt x="212725" y="9602"/>
                  <a:pt x="172773" y="22302"/>
                  <a:pt x="133350" y="35002"/>
                </a:cubicBezTo>
                <a:cubicBezTo>
                  <a:pt x="93927" y="47702"/>
                  <a:pt x="-265" y="89241"/>
                  <a:pt x="0" y="87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8B74A24-DFCA-4227-B626-0BEA4E0A85CD}"/>
              </a:ext>
            </a:extLst>
          </p:cNvPr>
          <p:cNvSpPr/>
          <p:nvPr/>
        </p:nvSpPr>
        <p:spPr>
          <a:xfrm>
            <a:off x="7921486" y="2160520"/>
            <a:ext cx="227325" cy="232031"/>
          </a:xfrm>
          <a:custGeom>
            <a:avLst/>
            <a:gdLst>
              <a:gd name="connsiteX0" fmla="*/ 139 w 227325"/>
              <a:gd name="connsiteY0" fmla="*/ 68 h 232031"/>
              <a:gd name="connsiteX1" fmla="*/ 138252 w 227325"/>
              <a:gd name="connsiteY1" fmla="*/ 57218 h 232031"/>
              <a:gd name="connsiteX2" fmla="*/ 203339 w 227325"/>
              <a:gd name="connsiteY2" fmla="*/ 165168 h 232031"/>
              <a:gd name="connsiteX3" fmla="*/ 227152 w 227325"/>
              <a:gd name="connsiteY3" fmla="*/ 231843 h 232031"/>
              <a:gd name="connsiteX4" fmla="*/ 211277 w 227325"/>
              <a:gd name="connsiteY4" fmla="*/ 182630 h 232031"/>
              <a:gd name="connsiteX5" fmla="*/ 162064 w 227325"/>
              <a:gd name="connsiteY5" fmla="*/ 108018 h 232031"/>
              <a:gd name="connsiteX6" fmla="*/ 135077 w 227325"/>
              <a:gd name="connsiteY6" fmla="*/ 69918 h 232031"/>
              <a:gd name="connsiteX7" fmla="*/ 112852 w 227325"/>
              <a:gd name="connsiteY7" fmla="*/ 46105 h 232031"/>
              <a:gd name="connsiteX8" fmla="*/ 139 w 227325"/>
              <a:gd name="connsiteY8" fmla="*/ 68 h 23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325" h="232031">
                <a:moveTo>
                  <a:pt x="139" y="68"/>
                </a:moveTo>
                <a:cubicBezTo>
                  <a:pt x="4372" y="1920"/>
                  <a:pt x="104385" y="29701"/>
                  <a:pt x="138252" y="57218"/>
                </a:cubicBezTo>
                <a:cubicBezTo>
                  <a:pt x="172119" y="84735"/>
                  <a:pt x="188522" y="136064"/>
                  <a:pt x="203339" y="165168"/>
                </a:cubicBezTo>
                <a:cubicBezTo>
                  <a:pt x="218156" y="194272"/>
                  <a:pt x="225829" y="228933"/>
                  <a:pt x="227152" y="231843"/>
                </a:cubicBezTo>
                <a:cubicBezTo>
                  <a:pt x="228475" y="234753"/>
                  <a:pt x="222125" y="203268"/>
                  <a:pt x="211277" y="182630"/>
                </a:cubicBezTo>
                <a:cubicBezTo>
                  <a:pt x="200429" y="161993"/>
                  <a:pt x="174764" y="126803"/>
                  <a:pt x="162064" y="108018"/>
                </a:cubicBezTo>
                <a:cubicBezTo>
                  <a:pt x="149364" y="89233"/>
                  <a:pt x="143279" y="80237"/>
                  <a:pt x="135077" y="69918"/>
                </a:cubicBezTo>
                <a:cubicBezTo>
                  <a:pt x="126875" y="59599"/>
                  <a:pt x="136400" y="58011"/>
                  <a:pt x="112852" y="46105"/>
                </a:cubicBezTo>
                <a:cubicBezTo>
                  <a:pt x="89304" y="34199"/>
                  <a:pt x="-4094" y="-1784"/>
                  <a:pt x="13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3CB2203-9C63-48D0-9D3D-9C81D5AED244}"/>
              </a:ext>
            </a:extLst>
          </p:cNvPr>
          <p:cNvSpPr/>
          <p:nvPr/>
        </p:nvSpPr>
        <p:spPr>
          <a:xfrm>
            <a:off x="7681911" y="2169901"/>
            <a:ext cx="449566" cy="244687"/>
          </a:xfrm>
          <a:custGeom>
            <a:avLst/>
            <a:gdLst>
              <a:gd name="connsiteX0" fmla="*/ 2 w 449566"/>
              <a:gd name="connsiteY0" fmla="*/ 81174 h 244687"/>
              <a:gd name="connsiteX1" fmla="*/ 114302 w 449566"/>
              <a:gd name="connsiteY1" fmla="*/ 19262 h 244687"/>
              <a:gd name="connsiteX2" fmla="*/ 203202 w 449566"/>
              <a:gd name="connsiteY2" fmla="*/ 16087 h 244687"/>
              <a:gd name="connsiteX3" fmla="*/ 384177 w 449566"/>
              <a:gd name="connsiteY3" fmla="*/ 139912 h 244687"/>
              <a:gd name="connsiteX4" fmla="*/ 434977 w 449566"/>
              <a:gd name="connsiteY4" fmla="*/ 206587 h 244687"/>
              <a:gd name="connsiteX5" fmla="*/ 449264 w 449566"/>
              <a:gd name="connsiteY5" fmla="*/ 244687 h 244687"/>
              <a:gd name="connsiteX6" fmla="*/ 442914 w 449566"/>
              <a:gd name="connsiteY6" fmla="*/ 206587 h 244687"/>
              <a:gd name="connsiteX7" fmla="*/ 422277 w 449566"/>
              <a:gd name="connsiteY7" fmla="*/ 157374 h 244687"/>
              <a:gd name="connsiteX8" fmla="*/ 346077 w 449566"/>
              <a:gd name="connsiteY8" fmla="*/ 85937 h 244687"/>
              <a:gd name="connsiteX9" fmla="*/ 212727 w 449566"/>
              <a:gd name="connsiteY9" fmla="*/ 11324 h 244687"/>
              <a:gd name="connsiteX10" fmla="*/ 117477 w 449566"/>
              <a:gd name="connsiteY10" fmla="*/ 4974 h 244687"/>
              <a:gd name="connsiteX11" fmla="*/ 2 w 449566"/>
              <a:gd name="connsiteY11" fmla="*/ 81174 h 24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9566" h="244687">
                <a:moveTo>
                  <a:pt x="2" y="81174"/>
                </a:moveTo>
                <a:cubicBezTo>
                  <a:pt x="-527" y="83555"/>
                  <a:pt x="80435" y="30110"/>
                  <a:pt x="114302" y="19262"/>
                </a:cubicBezTo>
                <a:cubicBezTo>
                  <a:pt x="148169" y="8414"/>
                  <a:pt x="158223" y="-4021"/>
                  <a:pt x="203202" y="16087"/>
                </a:cubicBezTo>
                <a:cubicBezTo>
                  <a:pt x="248181" y="36195"/>
                  <a:pt x="345548" y="108162"/>
                  <a:pt x="384177" y="139912"/>
                </a:cubicBezTo>
                <a:cubicBezTo>
                  <a:pt x="422806" y="171662"/>
                  <a:pt x="424129" y="189125"/>
                  <a:pt x="434977" y="206587"/>
                </a:cubicBezTo>
                <a:cubicBezTo>
                  <a:pt x="445825" y="224049"/>
                  <a:pt x="447941" y="244687"/>
                  <a:pt x="449264" y="244687"/>
                </a:cubicBezTo>
                <a:cubicBezTo>
                  <a:pt x="450587" y="244687"/>
                  <a:pt x="447412" y="221139"/>
                  <a:pt x="442914" y="206587"/>
                </a:cubicBezTo>
                <a:cubicBezTo>
                  <a:pt x="438416" y="192035"/>
                  <a:pt x="438417" y="177482"/>
                  <a:pt x="422277" y="157374"/>
                </a:cubicBezTo>
                <a:cubicBezTo>
                  <a:pt x="406138" y="137266"/>
                  <a:pt x="381002" y="110279"/>
                  <a:pt x="346077" y="85937"/>
                </a:cubicBezTo>
                <a:cubicBezTo>
                  <a:pt x="311152" y="61595"/>
                  <a:pt x="250827" y="24818"/>
                  <a:pt x="212727" y="11324"/>
                </a:cubicBezTo>
                <a:cubicBezTo>
                  <a:pt x="174627" y="-2170"/>
                  <a:pt x="150285" y="-2699"/>
                  <a:pt x="117477" y="4974"/>
                </a:cubicBezTo>
                <a:cubicBezTo>
                  <a:pt x="84669" y="12647"/>
                  <a:pt x="531" y="78793"/>
                  <a:pt x="2" y="81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CA53B25-26B6-4753-A85A-188FA73C1AEC}"/>
              </a:ext>
            </a:extLst>
          </p:cNvPr>
          <p:cNvSpPr/>
          <p:nvPr/>
        </p:nvSpPr>
        <p:spPr>
          <a:xfrm>
            <a:off x="7708816" y="2238286"/>
            <a:ext cx="116381" cy="81632"/>
          </a:xfrm>
          <a:custGeom>
            <a:avLst/>
            <a:gdLst>
              <a:gd name="connsiteX0" fmla="*/ 84 w 116381"/>
              <a:gd name="connsiteY0" fmla="*/ 89 h 81632"/>
              <a:gd name="connsiteX1" fmla="*/ 88984 w 116381"/>
              <a:gd name="connsiteY1" fmla="*/ 57239 h 81632"/>
              <a:gd name="connsiteX2" fmla="*/ 115972 w 116381"/>
              <a:gd name="connsiteY2" fmla="*/ 81052 h 81632"/>
              <a:gd name="connsiteX3" fmla="*/ 73109 w 116381"/>
              <a:gd name="connsiteY3" fmla="*/ 71527 h 81632"/>
              <a:gd name="connsiteX4" fmla="*/ 84 w 116381"/>
              <a:gd name="connsiteY4" fmla="*/ 89 h 8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381" h="81632">
                <a:moveTo>
                  <a:pt x="84" y="89"/>
                </a:moveTo>
                <a:cubicBezTo>
                  <a:pt x="2730" y="-2292"/>
                  <a:pt x="69669" y="43745"/>
                  <a:pt x="88984" y="57239"/>
                </a:cubicBezTo>
                <a:cubicBezTo>
                  <a:pt x="108299" y="70733"/>
                  <a:pt x="118618" y="78671"/>
                  <a:pt x="115972" y="81052"/>
                </a:cubicBezTo>
                <a:cubicBezTo>
                  <a:pt x="113326" y="83433"/>
                  <a:pt x="88455" y="78142"/>
                  <a:pt x="73109" y="71527"/>
                </a:cubicBezTo>
                <a:cubicBezTo>
                  <a:pt x="57763" y="64912"/>
                  <a:pt x="-2562" y="2470"/>
                  <a:pt x="84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E8D6CA50-7DD6-4682-B239-0C2AA8F58BD7}"/>
              </a:ext>
            </a:extLst>
          </p:cNvPr>
          <p:cNvSpPr/>
          <p:nvPr/>
        </p:nvSpPr>
        <p:spPr>
          <a:xfrm>
            <a:off x="7818245" y="2325663"/>
            <a:ext cx="274934" cy="65116"/>
          </a:xfrm>
          <a:custGeom>
            <a:avLst/>
            <a:gdLst>
              <a:gd name="connsiteX0" fmla="*/ 1780 w 274934"/>
              <a:gd name="connsiteY0" fmla="*/ 25 h 65116"/>
              <a:gd name="connsiteX1" fmla="*/ 181168 w 274934"/>
              <a:gd name="connsiteY1" fmla="*/ 23837 h 65116"/>
              <a:gd name="connsiteX2" fmla="*/ 236730 w 274934"/>
              <a:gd name="connsiteY2" fmla="*/ 46062 h 65116"/>
              <a:gd name="connsiteX3" fmla="*/ 241493 w 274934"/>
              <a:gd name="connsiteY3" fmla="*/ 65112 h 65116"/>
              <a:gd name="connsiteX4" fmla="*/ 247843 w 274934"/>
              <a:gd name="connsiteY4" fmla="*/ 47650 h 65116"/>
              <a:gd name="connsiteX5" fmla="*/ 274830 w 274934"/>
              <a:gd name="connsiteY5" fmla="*/ 25425 h 65116"/>
              <a:gd name="connsiteX6" fmla="*/ 236730 w 274934"/>
              <a:gd name="connsiteY6" fmla="*/ 30187 h 65116"/>
              <a:gd name="connsiteX7" fmla="*/ 173230 w 274934"/>
              <a:gd name="connsiteY7" fmla="*/ 14312 h 65116"/>
              <a:gd name="connsiteX8" fmla="*/ 93855 w 274934"/>
              <a:gd name="connsiteY8" fmla="*/ 19075 h 65116"/>
              <a:gd name="connsiteX9" fmla="*/ 1780 w 274934"/>
              <a:gd name="connsiteY9" fmla="*/ 25 h 6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934" h="65116">
                <a:moveTo>
                  <a:pt x="1780" y="25"/>
                </a:moveTo>
                <a:cubicBezTo>
                  <a:pt x="16332" y="819"/>
                  <a:pt x="142010" y="16164"/>
                  <a:pt x="181168" y="23837"/>
                </a:cubicBezTo>
                <a:cubicBezTo>
                  <a:pt x="220326" y="31510"/>
                  <a:pt x="226676" y="39183"/>
                  <a:pt x="236730" y="46062"/>
                </a:cubicBezTo>
                <a:cubicBezTo>
                  <a:pt x="246784" y="52941"/>
                  <a:pt x="239641" y="64847"/>
                  <a:pt x="241493" y="65112"/>
                </a:cubicBezTo>
                <a:cubicBezTo>
                  <a:pt x="243345" y="65377"/>
                  <a:pt x="242287" y="54264"/>
                  <a:pt x="247843" y="47650"/>
                </a:cubicBezTo>
                <a:cubicBezTo>
                  <a:pt x="253399" y="41036"/>
                  <a:pt x="276682" y="28335"/>
                  <a:pt x="274830" y="25425"/>
                </a:cubicBezTo>
                <a:cubicBezTo>
                  <a:pt x="272978" y="22515"/>
                  <a:pt x="253663" y="32039"/>
                  <a:pt x="236730" y="30187"/>
                </a:cubicBezTo>
                <a:cubicBezTo>
                  <a:pt x="219797" y="28335"/>
                  <a:pt x="197043" y="16164"/>
                  <a:pt x="173230" y="14312"/>
                </a:cubicBezTo>
                <a:cubicBezTo>
                  <a:pt x="149418" y="12460"/>
                  <a:pt x="121901" y="20662"/>
                  <a:pt x="93855" y="19075"/>
                </a:cubicBezTo>
                <a:cubicBezTo>
                  <a:pt x="65809" y="17488"/>
                  <a:pt x="-12772" y="-769"/>
                  <a:pt x="178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340ECA6-3D9B-4A2F-97E1-89CC806356D9}"/>
              </a:ext>
            </a:extLst>
          </p:cNvPr>
          <p:cNvSpPr/>
          <p:nvPr/>
        </p:nvSpPr>
        <p:spPr>
          <a:xfrm>
            <a:off x="7935733" y="2263620"/>
            <a:ext cx="116366" cy="78046"/>
          </a:xfrm>
          <a:custGeom>
            <a:avLst/>
            <a:gdLst>
              <a:gd name="connsiteX0" fmla="*/ 89080 w 116366"/>
              <a:gd name="connsiteY0" fmla="*/ 155 h 78046"/>
              <a:gd name="connsiteX1" fmla="*/ 104955 w 116366"/>
              <a:gd name="connsiteY1" fmla="*/ 62068 h 78046"/>
              <a:gd name="connsiteX2" fmla="*/ 76380 w 116366"/>
              <a:gd name="connsiteY2" fmla="*/ 68418 h 78046"/>
              <a:gd name="connsiteX3" fmla="*/ 180 w 116366"/>
              <a:gd name="connsiteY3" fmla="*/ 77943 h 78046"/>
              <a:gd name="connsiteX4" fmla="*/ 100192 w 116366"/>
              <a:gd name="connsiteY4" fmla="*/ 73180 h 78046"/>
              <a:gd name="connsiteX5" fmla="*/ 114480 w 116366"/>
              <a:gd name="connsiteY5" fmla="*/ 68418 h 78046"/>
              <a:gd name="connsiteX6" fmla="*/ 114480 w 116366"/>
              <a:gd name="connsiteY6" fmla="*/ 44605 h 78046"/>
              <a:gd name="connsiteX7" fmla="*/ 89080 w 116366"/>
              <a:gd name="connsiteY7" fmla="*/ 155 h 7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366" h="78046">
                <a:moveTo>
                  <a:pt x="89080" y="155"/>
                </a:moveTo>
                <a:cubicBezTo>
                  <a:pt x="87493" y="3065"/>
                  <a:pt x="107072" y="50691"/>
                  <a:pt x="104955" y="62068"/>
                </a:cubicBezTo>
                <a:cubicBezTo>
                  <a:pt x="102838" y="73445"/>
                  <a:pt x="93843" y="65772"/>
                  <a:pt x="76380" y="68418"/>
                </a:cubicBezTo>
                <a:cubicBezTo>
                  <a:pt x="58917" y="71064"/>
                  <a:pt x="-3789" y="77149"/>
                  <a:pt x="180" y="77943"/>
                </a:cubicBezTo>
                <a:cubicBezTo>
                  <a:pt x="4149" y="78737"/>
                  <a:pt x="81142" y="74767"/>
                  <a:pt x="100192" y="73180"/>
                </a:cubicBezTo>
                <a:cubicBezTo>
                  <a:pt x="119242" y="71593"/>
                  <a:pt x="112099" y="73180"/>
                  <a:pt x="114480" y="68418"/>
                </a:cubicBezTo>
                <a:cubicBezTo>
                  <a:pt x="116861" y="63656"/>
                  <a:pt x="117126" y="53072"/>
                  <a:pt x="114480" y="44605"/>
                </a:cubicBezTo>
                <a:cubicBezTo>
                  <a:pt x="111834" y="36138"/>
                  <a:pt x="90667" y="-2755"/>
                  <a:pt x="89080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76D13E2-51EA-4C6F-A927-D30CD327D0D1}"/>
              </a:ext>
            </a:extLst>
          </p:cNvPr>
          <p:cNvSpPr/>
          <p:nvPr/>
        </p:nvSpPr>
        <p:spPr>
          <a:xfrm>
            <a:off x="7746891" y="2192341"/>
            <a:ext cx="176598" cy="19050"/>
          </a:xfrm>
          <a:custGeom>
            <a:avLst/>
            <a:gdLst>
              <a:gd name="connsiteX0" fmla="*/ 109 w 176598"/>
              <a:gd name="connsiteY0" fmla="*/ 19047 h 19050"/>
              <a:gd name="connsiteX1" fmla="*/ 104884 w 176598"/>
              <a:gd name="connsiteY1" fmla="*/ 3172 h 19050"/>
              <a:gd name="connsiteX2" fmla="*/ 176322 w 176598"/>
              <a:gd name="connsiteY2" fmla="*/ 3172 h 19050"/>
              <a:gd name="connsiteX3" fmla="*/ 125522 w 176598"/>
              <a:gd name="connsiteY3" fmla="*/ 1584 h 19050"/>
              <a:gd name="connsiteX4" fmla="*/ 109 w 176598"/>
              <a:gd name="connsiteY4" fmla="*/ 19047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598" h="19050">
                <a:moveTo>
                  <a:pt x="109" y="19047"/>
                </a:moveTo>
                <a:cubicBezTo>
                  <a:pt x="-3331" y="19312"/>
                  <a:pt x="75515" y="5818"/>
                  <a:pt x="104884" y="3172"/>
                </a:cubicBezTo>
                <a:cubicBezTo>
                  <a:pt x="134253" y="526"/>
                  <a:pt x="172882" y="3437"/>
                  <a:pt x="176322" y="3172"/>
                </a:cubicBezTo>
                <a:cubicBezTo>
                  <a:pt x="179762" y="2907"/>
                  <a:pt x="150393" y="-2649"/>
                  <a:pt x="125522" y="1584"/>
                </a:cubicBezTo>
                <a:cubicBezTo>
                  <a:pt x="100651" y="5817"/>
                  <a:pt x="3549" y="18782"/>
                  <a:pt x="109" y="19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4F2B94A5-0D1E-40FE-9CF5-22B5F4E3667D}"/>
              </a:ext>
            </a:extLst>
          </p:cNvPr>
          <p:cNvSpPr/>
          <p:nvPr/>
        </p:nvSpPr>
        <p:spPr>
          <a:xfrm>
            <a:off x="7791395" y="2186461"/>
            <a:ext cx="209295" cy="150179"/>
          </a:xfrm>
          <a:custGeom>
            <a:avLst/>
            <a:gdLst>
              <a:gd name="connsiteX0" fmla="*/ 57205 w 209295"/>
              <a:gd name="connsiteY0" fmla="*/ 1114 h 150179"/>
              <a:gd name="connsiteX1" fmla="*/ 133405 w 209295"/>
              <a:gd name="connsiteY1" fmla="*/ 18577 h 150179"/>
              <a:gd name="connsiteX2" fmla="*/ 204843 w 209295"/>
              <a:gd name="connsiteY2" fmla="*/ 66202 h 150179"/>
              <a:gd name="connsiteX3" fmla="*/ 196905 w 209295"/>
              <a:gd name="connsiteY3" fmla="*/ 83664 h 150179"/>
              <a:gd name="connsiteX4" fmla="*/ 157218 w 209295"/>
              <a:gd name="connsiteY4" fmla="*/ 143989 h 150179"/>
              <a:gd name="connsiteX5" fmla="*/ 147693 w 209295"/>
              <a:gd name="connsiteY5" fmla="*/ 148752 h 150179"/>
              <a:gd name="connsiteX6" fmla="*/ 76255 w 209295"/>
              <a:gd name="connsiteY6" fmla="*/ 148752 h 150179"/>
              <a:gd name="connsiteX7" fmla="*/ 33393 w 209295"/>
              <a:gd name="connsiteY7" fmla="*/ 142402 h 150179"/>
              <a:gd name="connsiteX8" fmla="*/ 12755 w 209295"/>
              <a:gd name="connsiteY8" fmla="*/ 109064 h 150179"/>
              <a:gd name="connsiteX9" fmla="*/ 55 w 209295"/>
              <a:gd name="connsiteY9" fmla="*/ 74139 h 150179"/>
              <a:gd name="connsiteX10" fmla="*/ 17518 w 209295"/>
              <a:gd name="connsiteY10" fmla="*/ 47152 h 150179"/>
              <a:gd name="connsiteX11" fmla="*/ 57205 w 209295"/>
              <a:gd name="connsiteY11" fmla="*/ 1114 h 15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95" h="150179">
                <a:moveTo>
                  <a:pt x="57205" y="1114"/>
                </a:moveTo>
                <a:cubicBezTo>
                  <a:pt x="76519" y="-3648"/>
                  <a:pt x="108799" y="7729"/>
                  <a:pt x="133405" y="18577"/>
                </a:cubicBezTo>
                <a:cubicBezTo>
                  <a:pt x="158011" y="29425"/>
                  <a:pt x="194260" y="55354"/>
                  <a:pt x="204843" y="66202"/>
                </a:cubicBezTo>
                <a:cubicBezTo>
                  <a:pt x="215426" y="77050"/>
                  <a:pt x="204842" y="70700"/>
                  <a:pt x="196905" y="83664"/>
                </a:cubicBezTo>
                <a:cubicBezTo>
                  <a:pt x="188968" y="96628"/>
                  <a:pt x="157218" y="143989"/>
                  <a:pt x="157218" y="143989"/>
                </a:cubicBezTo>
                <a:cubicBezTo>
                  <a:pt x="149016" y="154837"/>
                  <a:pt x="161187" y="147958"/>
                  <a:pt x="147693" y="148752"/>
                </a:cubicBezTo>
                <a:cubicBezTo>
                  <a:pt x="134199" y="149546"/>
                  <a:pt x="95305" y="149810"/>
                  <a:pt x="76255" y="148752"/>
                </a:cubicBezTo>
                <a:cubicBezTo>
                  <a:pt x="57205" y="147694"/>
                  <a:pt x="43976" y="149017"/>
                  <a:pt x="33393" y="142402"/>
                </a:cubicBezTo>
                <a:cubicBezTo>
                  <a:pt x="22810" y="135787"/>
                  <a:pt x="18311" y="120441"/>
                  <a:pt x="12755" y="109064"/>
                </a:cubicBezTo>
                <a:cubicBezTo>
                  <a:pt x="7199" y="97687"/>
                  <a:pt x="-739" y="84458"/>
                  <a:pt x="55" y="74139"/>
                </a:cubicBezTo>
                <a:cubicBezTo>
                  <a:pt x="849" y="63820"/>
                  <a:pt x="17518" y="47152"/>
                  <a:pt x="17518" y="47152"/>
                </a:cubicBezTo>
                <a:cubicBezTo>
                  <a:pt x="24133" y="36833"/>
                  <a:pt x="37891" y="5876"/>
                  <a:pt x="57205" y="11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月 25">
            <a:extLst>
              <a:ext uri="{FF2B5EF4-FFF2-40B4-BE49-F238E27FC236}">
                <a16:creationId xmlns:a16="http://schemas.microsoft.com/office/drawing/2014/main" id="{B37C46C7-D4E5-4F62-B475-6775B108E416}"/>
              </a:ext>
            </a:extLst>
          </p:cNvPr>
          <p:cNvSpPr/>
          <p:nvPr/>
        </p:nvSpPr>
        <p:spPr>
          <a:xfrm rot="17535900">
            <a:off x="7892689" y="2239098"/>
            <a:ext cx="45719" cy="8673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A36D2B9A-DA14-49B6-A32A-B314915EF956}"/>
              </a:ext>
            </a:extLst>
          </p:cNvPr>
          <p:cNvSpPr/>
          <p:nvPr/>
        </p:nvSpPr>
        <p:spPr>
          <a:xfrm>
            <a:off x="7561107" y="2260279"/>
            <a:ext cx="157635" cy="20962"/>
          </a:xfrm>
          <a:custGeom>
            <a:avLst/>
            <a:gdLst>
              <a:gd name="connsiteX0" fmla="*/ 156 w 157635"/>
              <a:gd name="connsiteY0" fmla="*/ 321 h 20962"/>
              <a:gd name="connsiteX1" fmla="*/ 101756 w 157635"/>
              <a:gd name="connsiteY1" fmla="*/ 20959 h 20962"/>
              <a:gd name="connsiteX2" fmla="*/ 157318 w 157635"/>
              <a:gd name="connsiteY2" fmla="*/ 1909 h 20962"/>
              <a:gd name="connsiteX3" fmla="*/ 122393 w 157635"/>
              <a:gd name="connsiteY3" fmla="*/ 6671 h 20962"/>
              <a:gd name="connsiteX4" fmla="*/ 79531 w 157635"/>
              <a:gd name="connsiteY4" fmla="*/ 8259 h 20962"/>
              <a:gd name="connsiteX5" fmla="*/ 156 w 157635"/>
              <a:gd name="connsiteY5" fmla="*/ 321 h 2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35" h="20962">
                <a:moveTo>
                  <a:pt x="156" y="321"/>
                </a:moveTo>
                <a:cubicBezTo>
                  <a:pt x="3860" y="2438"/>
                  <a:pt x="75562" y="20694"/>
                  <a:pt x="101756" y="20959"/>
                </a:cubicBezTo>
                <a:cubicBezTo>
                  <a:pt x="127950" y="21224"/>
                  <a:pt x="153879" y="4290"/>
                  <a:pt x="157318" y="1909"/>
                </a:cubicBezTo>
                <a:cubicBezTo>
                  <a:pt x="160758" y="-472"/>
                  <a:pt x="135357" y="5613"/>
                  <a:pt x="122393" y="6671"/>
                </a:cubicBezTo>
                <a:cubicBezTo>
                  <a:pt x="109429" y="7729"/>
                  <a:pt x="99375" y="9317"/>
                  <a:pt x="79531" y="8259"/>
                </a:cubicBezTo>
                <a:cubicBezTo>
                  <a:pt x="59687" y="7201"/>
                  <a:pt x="-3548" y="-1796"/>
                  <a:pt x="156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0B82A1C-0F73-432B-B3AB-709B60E5CF03}"/>
              </a:ext>
            </a:extLst>
          </p:cNvPr>
          <p:cNvSpPr/>
          <p:nvPr/>
        </p:nvSpPr>
        <p:spPr>
          <a:xfrm>
            <a:off x="7784705" y="2349393"/>
            <a:ext cx="303262" cy="61102"/>
          </a:xfrm>
          <a:custGeom>
            <a:avLst/>
            <a:gdLst>
              <a:gd name="connsiteX0" fmla="*/ 395 w 303262"/>
              <a:gd name="connsiteY0" fmla="*/ 107 h 61102"/>
              <a:gd name="connsiteX1" fmla="*/ 179783 w 303262"/>
              <a:gd name="connsiteY1" fmla="*/ 15982 h 61102"/>
              <a:gd name="connsiteX2" fmla="*/ 300433 w 303262"/>
              <a:gd name="connsiteY2" fmla="*/ 60432 h 61102"/>
              <a:gd name="connsiteX3" fmla="*/ 254395 w 303262"/>
              <a:gd name="connsiteY3" fmla="*/ 41382 h 61102"/>
              <a:gd name="connsiteX4" fmla="*/ 135333 w 303262"/>
              <a:gd name="connsiteY4" fmla="*/ 22332 h 61102"/>
              <a:gd name="connsiteX5" fmla="*/ 395 w 303262"/>
              <a:gd name="connsiteY5" fmla="*/ 107 h 6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262" h="61102">
                <a:moveTo>
                  <a:pt x="395" y="107"/>
                </a:moveTo>
                <a:cubicBezTo>
                  <a:pt x="7803" y="-951"/>
                  <a:pt x="129777" y="5928"/>
                  <a:pt x="179783" y="15982"/>
                </a:cubicBezTo>
                <a:cubicBezTo>
                  <a:pt x="229789" y="26036"/>
                  <a:pt x="287998" y="56199"/>
                  <a:pt x="300433" y="60432"/>
                </a:cubicBezTo>
                <a:cubicBezTo>
                  <a:pt x="312868" y="64665"/>
                  <a:pt x="281912" y="47732"/>
                  <a:pt x="254395" y="41382"/>
                </a:cubicBezTo>
                <a:cubicBezTo>
                  <a:pt x="226878" y="35032"/>
                  <a:pt x="178989" y="28153"/>
                  <a:pt x="135333" y="22332"/>
                </a:cubicBezTo>
                <a:cubicBezTo>
                  <a:pt x="91677" y="16511"/>
                  <a:pt x="-7013" y="1165"/>
                  <a:pt x="39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302C940-3B36-4446-84CC-5C3AE1974152}"/>
              </a:ext>
            </a:extLst>
          </p:cNvPr>
          <p:cNvSpPr/>
          <p:nvPr/>
        </p:nvSpPr>
        <p:spPr>
          <a:xfrm>
            <a:off x="7686674" y="2381115"/>
            <a:ext cx="411373" cy="60821"/>
          </a:xfrm>
          <a:custGeom>
            <a:avLst/>
            <a:gdLst>
              <a:gd name="connsiteX0" fmla="*/ 1 w 411373"/>
              <a:gd name="connsiteY0" fmla="*/ 135 h 60821"/>
              <a:gd name="connsiteX1" fmla="*/ 180976 w 411373"/>
              <a:gd name="connsiteY1" fmla="*/ 57285 h 60821"/>
              <a:gd name="connsiteX2" fmla="*/ 409576 w 411373"/>
              <a:gd name="connsiteY2" fmla="*/ 54110 h 60821"/>
              <a:gd name="connsiteX3" fmla="*/ 293689 w 411373"/>
              <a:gd name="connsiteY3" fmla="*/ 49348 h 60821"/>
              <a:gd name="connsiteX4" fmla="*/ 177801 w 411373"/>
              <a:gd name="connsiteY4" fmla="*/ 41410 h 60821"/>
              <a:gd name="connsiteX5" fmla="*/ 1 w 411373"/>
              <a:gd name="connsiteY5" fmla="*/ 135 h 6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373" h="60821">
                <a:moveTo>
                  <a:pt x="1" y="135"/>
                </a:moveTo>
                <a:cubicBezTo>
                  <a:pt x="530" y="2781"/>
                  <a:pt x="112714" y="48289"/>
                  <a:pt x="180976" y="57285"/>
                </a:cubicBezTo>
                <a:cubicBezTo>
                  <a:pt x="249239" y="66281"/>
                  <a:pt x="390790" y="55433"/>
                  <a:pt x="409576" y="54110"/>
                </a:cubicBezTo>
                <a:cubicBezTo>
                  <a:pt x="428362" y="52787"/>
                  <a:pt x="293689" y="49348"/>
                  <a:pt x="293689" y="49348"/>
                </a:cubicBezTo>
                <a:cubicBezTo>
                  <a:pt x="255060" y="47231"/>
                  <a:pt x="223309" y="48289"/>
                  <a:pt x="177801" y="41410"/>
                </a:cubicBezTo>
                <a:cubicBezTo>
                  <a:pt x="132293" y="34531"/>
                  <a:pt x="-528" y="-2511"/>
                  <a:pt x="1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8E940E9-92A1-4816-BA2E-54AEDDBA4B38}"/>
              </a:ext>
            </a:extLst>
          </p:cNvPr>
          <p:cNvSpPr/>
          <p:nvPr/>
        </p:nvSpPr>
        <p:spPr>
          <a:xfrm>
            <a:off x="7646491" y="2369792"/>
            <a:ext cx="471987" cy="116032"/>
          </a:xfrm>
          <a:custGeom>
            <a:avLst/>
            <a:gdLst>
              <a:gd name="connsiteX0" fmla="*/ 471984 w 471987"/>
              <a:gd name="connsiteY0" fmla="*/ 73371 h 116032"/>
              <a:gd name="connsiteX1" fmla="*/ 303709 w 471987"/>
              <a:gd name="connsiteY1" fmla="*/ 114646 h 116032"/>
              <a:gd name="connsiteX2" fmla="*/ 192584 w 471987"/>
              <a:gd name="connsiteY2" fmla="*/ 103533 h 116032"/>
              <a:gd name="connsiteX3" fmla="*/ 105272 w 471987"/>
              <a:gd name="connsiteY3" fmla="*/ 76546 h 116032"/>
              <a:gd name="connsiteX4" fmla="*/ 497 w 471987"/>
              <a:gd name="connsiteY4" fmla="*/ 346 h 116032"/>
              <a:gd name="connsiteX5" fmla="*/ 70347 w 471987"/>
              <a:gd name="connsiteY5" fmla="*/ 49558 h 116032"/>
              <a:gd name="connsiteX6" fmla="*/ 175122 w 471987"/>
              <a:gd name="connsiteY6" fmla="*/ 79721 h 116032"/>
              <a:gd name="connsiteX7" fmla="*/ 298947 w 471987"/>
              <a:gd name="connsiteY7" fmla="*/ 100358 h 116032"/>
              <a:gd name="connsiteX8" fmla="*/ 471984 w 471987"/>
              <a:gd name="connsiteY8" fmla="*/ 73371 h 11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1987" h="116032">
                <a:moveTo>
                  <a:pt x="471984" y="73371"/>
                </a:moveTo>
                <a:cubicBezTo>
                  <a:pt x="472778" y="75752"/>
                  <a:pt x="350276" y="109619"/>
                  <a:pt x="303709" y="114646"/>
                </a:cubicBezTo>
                <a:cubicBezTo>
                  <a:pt x="257142" y="119673"/>
                  <a:pt x="225657" y="109883"/>
                  <a:pt x="192584" y="103533"/>
                </a:cubicBezTo>
                <a:cubicBezTo>
                  <a:pt x="159511" y="97183"/>
                  <a:pt x="137286" y="93744"/>
                  <a:pt x="105272" y="76546"/>
                </a:cubicBezTo>
                <a:cubicBezTo>
                  <a:pt x="73258" y="59348"/>
                  <a:pt x="6318" y="4844"/>
                  <a:pt x="497" y="346"/>
                </a:cubicBezTo>
                <a:cubicBezTo>
                  <a:pt x="-5324" y="-4152"/>
                  <a:pt x="41243" y="36329"/>
                  <a:pt x="70347" y="49558"/>
                </a:cubicBezTo>
                <a:cubicBezTo>
                  <a:pt x="99451" y="62787"/>
                  <a:pt x="137022" y="71254"/>
                  <a:pt x="175122" y="79721"/>
                </a:cubicBezTo>
                <a:cubicBezTo>
                  <a:pt x="213222" y="88188"/>
                  <a:pt x="248676" y="101416"/>
                  <a:pt x="298947" y="100358"/>
                </a:cubicBezTo>
                <a:cubicBezTo>
                  <a:pt x="349218" y="99300"/>
                  <a:pt x="471190" y="70990"/>
                  <a:pt x="471984" y="73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81AE27B-5FF6-440A-BEE1-C80DE7B65367}"/>
              </a:ext>
            </a:extLst>
          </p:cNvPr>
          <p:cNvSpPr/>
          <p:nvPr/>
        </p:nvSpPr>
        <p:spPr>
          <a:xfrm>
            <a:off x="7881938" y="2012950"/>
            <a:ext cx="300278" cy="383189"/>
          </a:xfrm>
          <a:custGeom>
            <a:avLst/>
            <a:gdLst>
              <a:gd name="connsiteX0" fmla="*/ 0 w 300278"/>
              <a:gd name="connsiteY0" fmla="*/ 0 h 383189"/>
              <a:gd name="connsiteX1" fmla="*/ 260350 w 300278"/>
              <a:gd name="connsiteY1" fmla="*/ 146050 h 383189"/>
              <a:gd name="connsiteX2" fmla="*/ 290512 w 300278"/>
              <a:gd name="connsiteY2" fmla="*/ 215900 h 383189"/>
              <a:gd name="connsiteX3" fmla="*/ 300037 w 300278"/>
              <a:gd name="connsiteY3" fmla="*/ 381000 h 383189"/>
              <a:gd name="connsiteX4" fmla="*/ 295275 w 300278"/>
              <a:gd name="connsiteY4" fmla="*/ 301625 h 383189"/>
              <a:gd name="connsiteX5" fmla="*/ 273050 w 300278"/>
              <a:gd name="connsiteY5" fmla="*/ 173038 h 383189"/>
              <a:gd name="connsiteX6" fmla="*/ 244475 w 300278"/>
              <a:gd name="connsiteY6" fmla="*/ 136525 h 383189"/>
              <a:gd name="connsiteX7" fmla="*/ 130175 w 300278"/>
              <a:gd name="connsiteY7" fmla="*/ 80963 h 383189"/>
              <a:gd name="connsiteX8" fmla="*/ 0 w 300278"/>
              <a:gd name="connsiteY8" fmla="*/ 0 h 38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278" h="383189">
                <a:moveTo>
                  <a:pt x="0" y="0"/>
                </a:moveTo>
                <a:cubicBezTo>
                  <a:pt x="105965" y="55033"/>
                  <a:pt x="211931" y="110067"/>
                  <a:pt x="260350" y="146050"/>
                </a:cubicBezTo>
                <a:cubicBezTo>
                  <a:pt x="308769" y="182033"/>
                  <a:pt x="283898" y="176742"/>
                  <a:pt x="290512" y="215900"/>
                </a:cubicBezTo>
                <a:cubicBezTo>
                  <a:pt x="297127" y="255058"/>
                  <a:pt x="299243" y="366713"/>
                  <a:pt x="300037" y="381000"/>
                </a:cubicBezTo>
                <a:cubicBezTo>
                  <a:pt x="300831" y="395287"/>
                  <a:pt x="299773" y="336285"/>
                  <a:pt x="295275" y="301625"/>
                </a:cubicBezTo>
                <a:cubicBezTo>
                  <a:pt x="290777" y="266965"/>
                  <a:pt x="281517" y="200555"/>
                  <a:pt x="273050" y="173038"/>
                </a:cubicBezTo>
                <a:cubicBezTo>
                  <a:pt x="264583" y="145521"/>
                  <a:pt x="268287" y="151871"/>
                  <a:pt x="244475" y="136525"/>
                </a:cubicBezTo>
                <a:cubicBezTo>
                  <a:pt x="220663" y="121179"/>
                  <a:pt x="130175" y="80963"/>
                  <a:pt x="130175" y="809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17B8F6A-050A-482D-9C5C-D7DCCD55E7C7}"/>
              </a:ext>
            </a:extLst>
          </p:cNvPr>
          <p:cNvSpPr/>
          <p:nvPr/>
        </p:nvSpPr>
        <p:spPr>
          <a:xfrm>
            <a:off x="8200776" y="2198960"/>
            <a:ext cx="158448" cy="299692"/>
          </a:xfrm>
          <a:custGeom>
            <a:avLst/>
            <a:gdLst>
              <a:gd name="connsiteX0" fmla="*/ 157412 w 158448"/>
              <a:gd name="connsiteY0" fmla="*/ 1315 h 299692"/>
              <a:gd name="connsiteX1" fmla="*/ 43112 w 158448"/>
              <a:gd name="connsiteY1" fmla="*/ 150540 h 299692"/>
              <a:gd name="connsiteX2" fmla="*/ 249 w 158448"/>
              <a:gd name="connsiteY2" fmla="*/ 298178 h 299692"/>
              <a:gd name="connsiteX3" fmla="*/ 28824 w 158448"/>
              <a:gd name="connsiteY3" fmla="*/ 218803 h 299692"/>
              <a:gd name="connsiteX4" fmla="*/ 95499 w 158448"/>
              <a:gd name="connsiteY4" fmla="*/ 85453 h 299692"/>
              <a:gd name="connsiteX5" fmla="*/ 157412 w 158448"/>
              <a:gd name="connsiteY5" fmla="*/ 1315 h 2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48" h="299692">
                <a:moveTo>
                  <a:pt x="157412" y="1315"/>
                </a:moveTo>
                <a:cubicBezTo>
                  <a:pt x="148681" y="12163"/>
                  <a:pt x="69306" y="101063"/>
                  <a:pt x="43112" y="150540"/>
                </a:cubicBezTo>
                <a:cubicBezTo>
                  <a:pt x="16918" y="200017"/>
                  <a:pt x="2630" y="286801"/>
                  <a:pt x="249" y="298178"/>
                </a:cubicBezTo>
                <a:cubicBezTo>
                  <a:pt x="-2132" y="309555"/>
                  <a:pt x="12949" y="254257"/>
                  <a:pt x="28824" y="218803"/>
                </a:cubicBezTo>
                <a:cubicBezTo>
                  <a:pt x="44699" y="183349"/>
                  <a:pt x="73539" y="121701"/>
                  <a:pt x="95499" y="85453"/>
                </a:cubicBezTo>
                <a:cubicBezTo>
                  <a:pt x="117459" y="49205"/>
                  <a:pt x="166143" y="-9533"/>
                  <a:pt x="157412" y="13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8F1460E7-5A4C-47AE-8D74-0FBB4B81A7CF}"/>
              </a:ext>
            </a:extLst>
          </p:cNvPr>
          <p:cNvSpPr/>
          <p:nvPr/>
        </p:nvSpPr>
        <p:spPr>
          <a:xfrm>
            <a:off x="8560669" y="2377890"/>
            <a:ext cx="198092" cy="151073"/>
          </a:xfrm>
          <a:custGeom>
            <a:avLst/>
            <a:gdLst>
              <a:gd name="connsiteX0" fmla="*/ 719 w 198092"/>
              <a:gd name="connsiteY0" fmla="*/ 150998 h 151073"/>
              <a:gd name="connsiteX1" fmla="*/ 70569 w 198092"/>
              <a:gd name="connsiteY1" fmla="*/ 60510 h 151073"/>
              <a:gd name="connsiteX2" fmla="*/ 197569 w 198092"/>
              <a:gd name="connsiteY2" fmla="*/ 185 h 151073"/>
              <a:gd name="connsiteX3" fmla="*/ 111844 w 198092"/>
              <a:gd name="connsiteY3" fmla="*/ 44635 h 151073"/>
              <a:gd name="connsiteX4" fmla="*/ 719 w 198092"/>
              <a:gd name="connsiteY4" fmla="*/ 150998 h 15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092" h="151073">
                <a:moveTo>
                  <a:pt x="719" y="150998"/>
                </a:moveTo>
                <a:cubicBezTo>
                  <a:pt x="-6160" y="153644"/>
                  <a:pt x="37761" y="85645"/>
                  <a:pt x="70569" y="60510"/>
                </a:cubicBezTo>
                <a:cubicBezTo>
                  <a:pt x="103377" y="35375"/>
                  <a:pt x="190690" y="2831"/>
                  <a:pt x="197569" y="185"/>
                </a:cubicBezTo>
                <a:cubicBezTo>
                  <a:pt x="204448" y="-2461"/>
                  <a:pt x="141742" y="23733"/>
                  <a:pt x="111844" y="44635"/>
                </a:cubicBezTo>
                <a:cubicBezTo>
                  <a:pt x="81946" y="65537"/>
                  <a:pt x="7598" y="148352"/>
                  <a:pt x="719" y="150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E6A7690-DBFD-4360-91D5-C83D15537797}"/>
              </a:ext>
            </a:extLst>
          </p:cNvPr>
          <p:cNvSpPr/>
          <p:nvPr/>
        </p:nvSpPr>
        <p:spPr>
          <a:xfrm>
            <a:off x="8642032" y="2376445"/>
            <a:ext cx="281671" cy="154136"/>
          </a:xfrm>
          <a:custGeom>
            <a:avLst/>
            <a:gdLst>
              <a:gd name="connsiteX0" fmla="*/ 13018 w 281671"/>
              <a:gd name="connsiteY0" fmla="*/ 154030 h 154136"/>
              <a:gd name="connsiteX1" fmla="*/ 318 w 281671"/>
              <a:gd name="connsiteY1" fmla="*/ 96880 h 154136"/>
              <a:gd name="connsiteX2" fmla="*/ 27306 w 281671"/>
              <a:gd name="connsiteY2" fmla="*/ 79418 h 154136"/>
              <a:gd name="connsiteX3" fmla="*/ 98743 w 281671"/>
              <a:gd name="connsiteY3" fmla="*/ 34968 h 154136"/>
              <a:gd name="connsiteX4" fmla="*/ 149543 w 281671"/>
              <a:gd name="connsiteY4" fmla="*/ 6393 h 154136"/>
              <a:gd name="connsiteX5" fmla="*/ 236856 w 281671"/>
              <a:gd name="connsiteY5" fmla="*/ 43 h 154136"/>
              <a:gd name="connsiteX6" fmla="*/ 276543 w 281671"/>
              <a:gd name="connsiteY6" fmla="*/ 7980 h 154136"/>
              <a:gd name="connsiteX7" fmla="*/ 124143 w 281671"/>
              <a:gd name="connsiteY7" fmla="*/ 9568 h 154136"/>
              <a:gd name="connsiteX8" fmla="*/ 51118 w 281671"/>
              <a:gd name="connsiteY8" fmla="*/ 54018 h 154136"/>
              <a:gd name="connsiteX9" fmla="*/ 20956 w 281671"/>
              <a:gd name="connsiteY9" fmla="*/ 81005 h 154136"/>
              <a:gd name="connsiteX10" fmla="*/ 13018 w 281671"/>
              <a:gd name="connsiteY10" fmla="*/ 154030 h 15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671" h="154136">
                <a:moveTo>
                  <a:pt x="13018" y="154030"/>
                </a:moveTo>
                <a:cubicBezTo>
                  <a:pt x="9578" y="156676"/>
                  <a:pt x="-2063" y="109315"/>
                  <a:pt x="318" y="96880"/>
                </a:cubicBezTo>
                <a:cubicBezTo>
                  <a:pt x="2699" y="84445"/>
                  <a:pt x="27306" y="79418"/>
                  <a:pt x="27306" y="79418"/>
                </a:cubicBezTo>
                <a:lnTo>
                  <a:pt x="98743" y="34968"/>
                </a:lnTo>
                <a:cubicBezTo>
                  <a:pt x="119116" y="22797"/>
                  <a:pt x="126524" y="12214"/>
                  <a:pt x="149543" y="6393"/>
                </a:cubicBezTo>
                <a:cubicBezTo>
                  <a:pt x="172562" y="572"/>
                  <a:pt x="215689" y="-222"/>
                  <a:pt x="236856" y="43"/>
                </a:cubicBezTo>
                <a:cubicBezTo>
                  <a:pt x="258023" y="307"/>
                  <a:pt x="295328" y="6393"/>
                  <a:pt x="276543" y="7980"/>
                </a:cubicBezTo>
                <a:cubicBezTo>
                  <a:pt x="257758" y="9567"/>
                  <a:pt x="161714" y="1895"/>
                  <a:pt x="124143" y="9568"/>
                </a:cubicBezTo>
                <a:cubicBezTo>
                  <a:pt x="86572" y="17241"/>
                  <a:pt x="68316" y="42112"/>
                  <a:pt x="51118" y="54018"/>
                </a:cubicBezTo>
                <a:cubicBezTo>
                  <a:pt x="33920" y="65924"/>
                  <a:pt x="29952" y="68040"/>
                  <a:pt x="20956" y="81005"/>
                </a:cubicBezTo>
                <a:cubicBezTo>
                  <a:pt x="11960" y="93969"/>
                  <a:pt x="16458" y="151384"/>
                  <a:pt x="13018" y="154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4BBD0CB-9B6F-4B6E-A15F-EB3E0AEE3CEF}"/>
              </a:ext>
            </a:extLst>
          </p:cNvPr>
          <p:cNvSpPr/>
          <p:nvPr/>
        </p:nvSpPr>
        <p:spPr>
          <a:xfrm>
            <a:off x="8921748" y="2385840"/>
            <a:ext cx="189956" cy="181580"/>
          </a:xfrm>
          <a:custGeom>
            <a:avLst/>
            <a:gdLst>
              <a:gd name="connsiteX0" fmla="*/ 2 w 189956"/>
              <a:gd name="connsiteY0" fmla="*/ 173 h 181580"/>
              <a:gd name="connsiteX1" fmla="*/ 107952 w 189956"/>
              <a:gd name="connsiteY1" fmla="*/ 38273 h 181580"/>
              <a:gd name="connsiteX2" fmla="*/ 166690 w 189956"/>
              <a:gd name="connsiteY2" fmla="*/ 123998 h 181580"/>
              <a:gd name="connsiteX3" fmla="*/ 188915 w 189956"/>
              <a:gd name="connsiteY3" fmla="*/ 181148 h 181580"/>
              <a:gd name="connsiteX4" fmla="*/ 184152 w 189956"/>
              <a:gd name="connsiteY4" fmla="*/ 147810 h 181580"/>
              <a:gd name="connsiteX5" fmla="*/ 165102 w 189956"/>
              <a:gd name="connsiteY5" fmla="*/ 103360 h 181580"/>
              <a:gd name="connsiteX6" fmla="*/ 155577 w 189956"/>
              <a:gd name="connsiteY6" fmla="*/ 77960 h 181580"/>
              <a:gd name="connsiteX7" fmla="*/ 136527 w 189956"/>
              <a:gd name="connsiteY7" fmla="*/ 50973 h 181580"/>
              <a:gd name="connsiteX8" fmla="*/ 104777 w 189956"/>
              <a:gd name="connsiteY8" fmla="*/ 25573 h 181580"/>
              <a:gd name="connsiteX9" fmla="*/ 2 w 189956"/>
              <a:gd name="connsiteY9" fmla="*/ 173 h 18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956" h="181580">
                <a:moveTo>
                  <a:pt x="2" y="173"/>
                </a:moveTo>
                <a:cubicBezTo>
                  <a:pt x="531" y="2290"/>
                  <a:pt x="80171" y="17636"/>
                  <a:pt x="107952" y="38273"/>
                </a:cubicBezTo>
                <a:cubicBezTo>
                  <a:pt x="135733" y="58911"/>
                  <a:pt x="153196" y="100186"/>
                  <a:pt x="166690" y="123998"/>
                </a:cubicBezTo>
                <a:cubicBezTo>
                  <a:pt x="180184" y="147810"/>
                  <a:pt x="186005" y="177179"/>
                  <a:pt x="188915" y="181148"/>
                </a:cubicBezTo>
                <a:cubicBezTo>
                  <a:pt x="191825" y="185117"/>
                  <a:pt x="188121" y="160775"/>
                  <a:pt x="184152" y="147810"/>
                </a:cubicBezTo>
                <a:cubicBezTo>
                  <a:pt x="180183" y="134845"/>
                  <a:pt x="169864" y="115002"/>
                  <a:pt x="165102" y="103360"/>
                </a:cubicBezTo>
                <a:cubicBezTo>
                  <a:pt x="160340" y="91718"/>
                  <a:pt x="160339" y="86691"/>
                  <a:pt x="155577" y="77960"/>
                </a:cubicBezTo>
                <a:cubicBezTo>
                  <a:pt x="150815" y="69229"/>
                  <a:pt x="144994" y="59704"/>
                  <a:pt x="136527" y="50973"/>
                </a:cubicBezTo>
                <a:cubicBezTo>
                  <a:pt x="128060" y="42242"/>
                  <a:pt x="125150" y="35363"/>
                  <a:pt x="104777" y="25573"/>
                </a:cubicBezTo>
                <a:cubicBezTo>
                  <a:pt x="84404" y="15783"/>
                  <a:pt x="-527" y="-1944"/>
                  <a:pt x="2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83A0BAD-780A-4D2E-91AA-9735F72DA1D2}"/>
              </a:ext>
            </a:extLst>
          </p:cNvPr>
          <p:cNvSpPr/>
          <p:nvPr/>
        </p:nvSpPr>
        <p:spPr>
          <a:xfrm>
            <a:off x="8717922" y="2398591"/>
            <a:ext cx="373329" cy="148641"/>
          </a:xfrm>
          <a:custGeom>
            <a:avLst/>
            <a:gdLst>
              <a:gd name="connsiteX0" fmla="*/ 628 w 373329"/>
              <a:gd name="connsiteY0" fmla="*/ 85847 h 148641"/>
              <a:gd name="connsiteX1" fmla="*/ 19678 w 373329"/>
              <a:gd name="connsiteY1" fmla="*/ 28697 h 148641"/>
              <a:gd name="connsiteX2" fmla="*/ 56191 w 373329"/>
              <a:gd name="connsiteY2" fmla="*/ 15997 h 148641"/>
              <a:gd name="connsiteX3" fmla="*/ 138741 w 373329"/>
              <a:gd name="connsiteY3" fmla="*/ 6472 h 148641"/>
              <a:gd name="connsiteX4" fmla="*/ 226053 w 373329"/>
              <a:gd name="connsiteY4" fmla="*/ 12822 h 148641"/>
              <a:gd name="connsiteX5" fmla="*/ 270503 w 373329"/>
              <a:gd name="connsiteY5" fmla="*/ 38222 h 148641"/>
              <a:gd name="connsiteX6" fmla="*/ 319716 w 373329"/>
              <a:gd name="connsiteY6" fmla="*/ 98547 h 148641"/>
              <a:gd name="connsiteX7" fmla="*/ 372103 w 373329"/>
              <a:gd name="connsiteY7" fmla="*/ 147759 h 148641"/>
              <a:gd name="connsiteX8" fmla="*/ 353053 w 373329"/>
              <a:gd name="connsiteY8" fmla="*/ 125534 h 148641"/>
              <a:gd name="connsiteX9" fmla="*/ 311778 w 373329"/>
              <a:gd name="connsiteY9" fmla="*/ 68384 h 148641"/>
              <a:gd name="connsiteX10" fmla="*/ 287966 w 373329"/>
              <a:gd name="connsiteY10" fmla="*/ 36634 h 148641"/>
              <a:gd name="connsiteX11" fmla="*/ 230816 w 373329"/>
              <a:gd name="connsiteY11" fmla="*/ 6472 h 148641"/>
              <a:gd name="connsiteX12" fmla="*/ 92703 w 373329"/>
              <a:gd name="connsiteY12" fmla="*/ 1709 h 148641"/>
              <a:gd name="connsiteX13" fmla="*/ 41903 w 373329"/>
              <a:gd name="connsiteY13" fmla="*/ 28697 h 148641"/>
              <a:gd name="connsiteX14" fmla="*/ 628 w 373329"/>
              <a:gd name="connsiteY14" fmla="*/ 85847 h 14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3329" h="148641">
                <a:moveTo>
                  <a:pt x="628" y="85847"/>
                </a:moveTo>
                <a:cubicBezTo>
                  <a:pt x="-3076" y="85847"/>
                  <a:pt x="10418" y="40339"/>
                  <a:pt x="19678" y="28697"/>
                </a:cubicBezTo>
                <a:cubicBezTo>
                  <a:pt x="28939" y="17055"/>
                  <a:pt x="36347" y="19701"/>
                  <a:pt x="56191" y="15997"/>
                </a:cubicBezTo>
                <a:cubicBezTo>
                  <a:pt x="76035" y="12293"/>
                  <a:pt x="110431" y="7001"/>
                  <a:pt x="138741" y="6472"/>
                </a:cubicBezTo>
                <a:cubicBezTo>
                  <a:pt x="167051" y="5943"/>
                  <a:pt x="204093" y="7530"/>
                  <a:pt x="226053" y="12822"/>
                </a:cubicBezTo>
                <a:cubicBezTo>
                  <a:pt x="248013" y="18114"/>
                  <a:pt x="254893" y="23934"/>
                  <a:pt x="270503" y="38222"/>
                </a:cubicBezTo>
                <a:cubicBezTo>
                  <a:pt x="286114" y="52509"/>
                  <a:pt x="302783" y="80291"/>
                  <a:pt x="319716" y="98547"/>
                </a:cubicBezTo>
                <a:cubicBezTo>
                  <a:pt x="336649" y="116803"/>
                  <a:pt x="366547" y="143261"/>
                  <a:pt x="372103" y="147759"/>
                </a:cubicBezTo>
                <a:cubicBezTo>
                  <a:pt x="377659" y="152257"/>
                  <a:pt x="363107" y="138763"/>
                  <a:pt x="353053" y="125534"/>
                </a:cubicBezTo>
                <a:cubicBezTo>
                  <a:pt x="342999" y="112305"/>
                  <a:pt x="322626" y="83201"/>
                  <a:pt x="311778" y="68384"/>
                </a:cubicBezTo>
                <a:cubicBezTo>
                  <a:pt x="300930" y="53567"/>
                  <a:pt x="301460" y="46953"/>
                  <a:pt x="287966" y="36634"/>
                </a:cubicBezTo>
                <a:cubicBezTo>
                  <a:pt x="274472" y="26315"/>
                  <a:pt x="263360" y="12293"/>
                  <a:pt x="230816" y="6472"/>
                </a:cubicBezTo>
                <a:cubicBezTo>
                  <a:pt x="198272" y="651"/>
                  <a:pt x="124188" y="-1995"/>
                  <a:pt x="92703" y="1709"/>
                </a:cubicBezTo>
                <a:cubicBezTo>
                  <a:pt x="61218" y="5413"/>
                  <a:pt x="55926" y="17849"/>
                  <a:pt x="41903" y="28697"/>
                </a:cubicBezTo>
                <a:cubicBezTo>
                  <a:pt x="27880" y="39545"/>
                  <a:pt x="4332" y="85847"/>
                  <a:pt x="628" y="85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2784D40-3D5F-4F80-A7CB-5DB7E2450407}"/>
              </a:ext>
            </a:extLst>
          </p:cNvPr>
          <p:cNvSpPr/>
          <p:nvPr/>
        </p:nvSpPr>
        <p:spPr>
          <a:xfrm>
            <a:off x="8659519" y="2470150"/>
            <a:ext cx="368604" cy="86735"/>
          </a:xfrm>
          <a:custGeom>
            <a:avLst/>
            <a:gdLst>
              <a:gd name="connsiteX0" fmla="*/ 294 w 368604"/>
              <a:gd name="connsiteY0" fmla="*/ 0 h 86735"/>
              <a:gd name="connsiteX1" fmla="*/ 109831 w 368604"/>
              <a:gd name="connsiteY1" fmla="*/ 26988 h 86735"/>
              <a:gd name="connsiteX2" fmla="*/ 198731 w 368604"/>
              <a:gd name="connsiteY2" fmla="*/ 69850 h 86735"/>
              <a:gd name="connsiteX3" fmla="*/ 271756 w 368604"/>
              <a:gd name="connsiteY3" fmla="*/ 80963 h 86735"/>
              <a:gd name="connsiteX4" fmla="*/ 301919 w 368604"/>
              <a:gd name="connsiteY4" fmla="*/ 74613 h 86735"/>
              <a:gd name="connsiteX5" fmla="*/ 368594 w 368604"/>
              <a:gd name="connsiteY5" fmla="*/ 20638 h 86735"/>
              <a:gd name="connsiteX6" fmla="*/ 306681 w 368604"/>
              <a:gd name="connsiteY6" fmla="*/ 79375 h 86735"/>
              <a:gd name="connsiteX7" fmla="*/ 249531 w 368604"/>
              <a:gd name="connsiteY7" fmla="*/ 84138 h 86735"/>
              <a:gd name="connsiteX8" fmla="*/ 162219 w 368604"/>
              <a:gd name="connsiteY8" fmla="*/ 63500 h 86735"/>
              <a:gd name="connsiteX9" fmla="*/ 116181 w 368604"/>
              <a:gd name="connsiteY9" fmla="*/ 44450 h 86735"/>
              <a:gd name="connsiteX10" fmla="*/ 78081 w 368604"/>
              <a:gd name="connsiteY10" fmla="*/ 26988 h 86735"/>
              <a:gd name="connsiteX11" fmla="*/ 294 w 368604"/>
              <a:gd name="connsiteY11" fmla="*/ 0 h 8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8604" h="86735">
                <a:moveTo>
                  <a:pt x="294" y="0"/>
                </a:moveTo>
                <a:cubicBezTo>
                  <a:pt x="5586" y="0"/>
                  <a:pt x="76758" y="15346"/>
                  <a:pt x="109831" y="26988"/>
                </a:cubicBezTo>
                <a:cubicBezTo>
                  <a:pt x="142904" y="38630"/>
                  <a:pt x="171744" y="60854"/>
                  <a:pt x="198731" y="69850"/>
                </a:cubicBezTo>
                <a:cubicBezTo>
                  <a:pt x="225718" y="78846"/>
                  <a:pt x="254558" y="80169"/>
                  <a:pt x="271756" y="80963"/>
                </a:cubicBezTo>
                <a:cubicBezTo>
                  <a:pt x="288954" y="81757"/>
                  <a:pt x="285779" y="84667"/>
                  <a:pt x="301919" y="74613"/>
                </a:cubicBezTo>
                <a:cubicBezTo>
                  <a:pt x="318059" y="64559"/>
                  <a:pt x="367800" y="19844"/>
                  <a:pt x="368594" y="20638"/>
                </a:cubicBezTo>
                <a:cubicBezTo>
                  <a:pt x="369388" y="21432"/>
                  <a:pt x="326525" y="68792"/>
                  <a:pt x="306681" y="79375"/>
                </a:cubicBezTo>
                <a:cubicBezTo>
                  <a:pt x="286837" y="89958"/>
                  <a:pt x="273608" y="86784"/>
                  <a:pt x="249531" y="84138"/>
                </a:cubicBezTo>
                <a:cubicBezTo>
                  <a:pt x="225454" y="81492"/>
                  <a:pt x="184444" y="70115"/>
                  <a:pt x="162219" y="63500"/>
                </a:cubicBezTo>
                <a:cubicBezTo>
                  <a:pt x="139994" y="56885"/>
                  <a:pt x="130204" y="50535"/>
                  <a:pt x="116181" y="44450"/>
                </a:cubicBezTo>
                <a:cubicBezTo>
                  <a:pt x="102158" y="38365"/>
                  <a:pt x="93691" y="32809"/>
                  <a:pt x="78081" y="26988"/>
                </a:cubicBezTo>
                <a:cubicBezTo>
                  <a:pt x="62471" y="21167"/>
                  <a:pt x="-4998" y="0"/>
                  <a:pt x="2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E42948D-6351-49B3-A57A-15B6F7C66CC0}"/>
              </a:ext>
            </a:extLst>
          </p:cNvPr>
          <p:cNvSpPr/>
          <p:nvPr/>
        </p:nvSpPr>
        <p:spPr>
          <a:xfrm>
            <a:off x="8795780" y="2527299"/>
            <a:ext cx="270459" cy="68714"/>
          </a:xfrm>
          <a:custGeom>
            <a:avLst/>
            <a:gdLst>
              <a:gd name="connsiteX0" fmla="*/ 270433 w 270459"/>
              <a:gd name="connsiteY0" fmla="*/ 1 h 68714"/>
              <a:gd name="connsiteX1" fmla="*/ 178358 w 270459"/>
              <a:gd name="connsiteY1" fmla="*/ 58739 h 68714"/>
              <a:gd name="connsiteX2" fmla="*/ 127558 w 270459"/>
              <a:gd name="connsiteY2" fmla="*/ 68264 h 68714"/>
              <a:gd name="connsiteX3" fmla="*/ 43420 w 270459"/>
              <a:gd name="connsiteY3" fmla="*/ 53976 h 68714"/>
              <a:gd name="connsiteX4" fmla="*/ 3733 w 270459"/>
              <a:gd name="connsiteY4" fmla="*/ 34926 h 68714"/>
              <a:gd name="connsiteX5" fmla="*/ 133908 w 270459"/>
              <a:gd name="connsiteY5" fmla="*/ 65089 h 68714"/>
              <a:gd name="connsiteX6" fmla="*/ 168833 w 270459"/>
              <a:gd name="connsiteY6" fmla="*/ 57151 h 68714"/>
              <a:gd name="connsiteX7" fmla="*/ 270433 w 270459"/>
              <a:gd name="connsiteY7" fmla="*/ 1 h 6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459" h="68714">
                <a:moveTo>
                  <a:pt x="270433" y="1"/>
                </a:moveTo>
                <a:cubicBezTo>
                  <a:pt x="272021" y="266"/>
                  <a:pt x="202170" y="47362"/>
                  <a:pt x="178358" y="58739"/>
                </a:cubicBezTo>
                <a:cubicBezTo>
                  <a:pt x="154546" y="70116"/>
                  <a:pt x="150048" y="69058"/>
                  <a:pt x="127558" y="68264"/>
                </a:cubicBezTo>
                <a:cubicBezTo>
                  <a:pt x="105068" y="67470"/>
                  <a:pt x="64057" y="59532"/>
                  <a:pt x="43420" y="53976"/>
                </a:cubicBezTo>
                <a:cubicBezTo>
                  <a:pt x="22783" y="48420"/>
                  <a:pt x="-11348" y="33074"/>
                  <a:pt x="3733" y="34926"/>
                </a:cubicBezTo>
                <a:cubicBezTo>
                  <a:pt x="18814" y="36778"/>
                  <a:pt x="106391" y="61385"/>
                  <a:pt x="133908" y="65089"/>
                </a:cubicBezTo>
                <a:cubicBezTo>
                  <a:pt x="161425" y="68793"/>
                  <a:pt x="149519" y="67734"/>
                  <a:pt x="168833" y="57151"/>
                </a:cubicBezTo>
                <a:cubicBezTo>
                  <a:pt x="188147" y="46568"/>
                  <a:pt x="268845" y="-264"/>
                  <a:pt x="27043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C1EB820-E5A2-4489-BFC2-3C59EBDC7CE7}"/>
              </a:ext>
            </a:extLst>
          </p:cNvPr>
          <p:cNvSpPr/>
          <p:nvPr/>
        </p:nvSpPr>
        <p:spPr>
          <a:xfrm>
            <a:off x="8651851" y="2474843"/>
            <a:ext cx="171506" cy="63660"/>
          </a:xfrm>
          <a:custGeom>
            <a:avLst/>
            <a:gdLst>
              <a:gd name="connsiteX0" fmla="*/ 171474 w 171506"/>
              <a:gd name="connsiteY0" fmla="*/ 63570 h 63660"/>
              <a:gd name="connsiteX1" fmla="*/ 63524 w 171506"/>
              <a:gd name="connsiteY1" fmla="*/ 50870 h 63660"/>
              <a:gd name="connsiteX2" fmla="*/ 34949 w 171506"/>
              <a:gd name="connsiteY2" fmla="*/ 31820 h 63660"/>
              <a:gd name="connsiteX3" fmla="*/ 24 w 171506"/>
              <a:gd name="connsiteY3" fmla="*/ 70 h 63660"/>
              <a:gd name="connsiteX4" fmla="*/ 30187 w 171506"/>
              <a:gd name="connsiteY4" fmla="*/ 23882 h 63660"/>
              <a:gd name="connsiteX5" fmla="*/ 74637 w 171506"/>
              <a:gd name="connsiteY5" fmla="*/ 44520 h 63660"/>
              <a:gd name="connsiteX6" fmla="*/ 171474 w 171506"/>
              <a:gd name="connsiteY6" fmla="*/ 63570 h 6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506" h="63660">
                <a:moveTo>
                  <a:pt x="171474" y="63570"/>
                </a:moveTo>
                <a:cubicBezTo>
                  <a:pt x="169622" y="64628"/>
                  <a:pt x="86278" y="56162"/>
                  <a:pt x="63524" y="50870"/>
                </a:cubicBezTo>
                <a:cubicBezTo>
                  <a:pt x="40770" y="45578"/>
                  <a:pt x="45532" y="40287"/>
                  <a:pt x="34949" y="31820"/>
                </a:cubicBezTo>
                <a:cubicBezTo>
                  <a:pt x="24366" y="23353"/>
                  <a:pt x="818" y="1393"/>
                  <a:pt x="24" y="70"/>
                </a:cubicBezTo>
                <a:cubicBezTo>
                  <a:pt x="-770" y="-1253"/>
                  <a:pt x="17752" y="16474"/>
                  <a:pt x="30187" y="23882"/>
                </a:cubicBezTo>
                <a:cubicBezTo>
                  <a:pt x="42622" y="31290"/>
                  <a:pt x="54529" y="40287"/>
                  <a:pt x="74637" y="44520"/>
                </a:cubicBezTo>
                <a:cubicBezTo>
                  <a:pt x="94745" y="48753"/>
                  <a:pt x="173326" y="62512"/>
                  <a:pt x="171474" y="63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72F2B5C-4587-4EAE-80F2-C429075801C0}"/>
              </a:ext>
            </a:extLst>
          </p:cNvPr>
          <p:cNvSpPr/>
          <p:nvPr/>
        </p:nvSpPr>
        <p:spPr>
          <a:xfrm>
            <a:off x="8793081" y="2400239"/>
            <a:ext cx="197879" cy="144681"/>
          </a:xfrm>
          <a:custGeom>
            <a:avLst/>
            <a:gdLst>
              <a:gd name="connsiteX0" fmla="*/ 195344 w 197879"/>
              <a:gd name="connsiteY0" fmla="*/ 31811 h 144681"/>
              <a:gd name="connsiteX1" fmla="*/ 166769 w 197879"/>
              <a:gd name="connsiteY1" fmla="*/ 90549 h 144681"/>
              <a:gd name="connsiteX2" fmla="*/ 144544 w 197879"/>
              <a:gd name="connsiteY2" fmla="*/ 131824 h 144681"/>
              <a:gd name="connsiteX3" fmla="*/ 115969 w 197879"/>
              <a:gd name="connsiteY3" fmla="*/ 144524 h 144681"/>
              <a:gd name="connsiteX4" fmla="*/ 65169 w 197879"/>
              <a:gd name="connsiteY4" fmla="*/ 138174 h 144681"/>
              <a:gd name="connsiteX5" fmla="*/ 36594 w 197879"/>
              <a:gd name="connsiteY5" fmla="*/ 127061 h 144681"/>
              <a:gd name="connsiteX6" fmla="*/ 9607 w 197879"/>
              <a:gd name="connsiteY6" fmla="*/ 112774 h 144681"/>
              <a:gd name="connsiteX7" fmla="*/ 3257 w 197879"/>
              <a:gd name="connsiteY7" fmla="*/ 92136 h 144681"/>
              <a:gd name="connsiteX8" fmla="*/ 82 w 197879"/>
              <a:gd name="connsiteY8" fmla="*/ 63561 h 144681"/>
              <a:gd name="connsiteX9" fmla="*/ 6432 w 197879"/>
              <a:gd name="connsiteY9" fmla="*/ 31811 h 144681"/>
              <a:gd name="connsiteX10" fmla="*/ 27069 w 197879"/>
              <a:gd name="connsiteY10" fmla="*/ 1649 h 144681"/>
              <a:gd name="connsiteX11" fmla="*/ 96919 w 197879"/>
              <a:gd name="connsiteY11" fmla="*/ 6411 h 144681"/>
              <a:gd name="connsiteX12" fmla="*/ 195344 w 197879"/>
              <a:gd name="connsiteY12" fmla="*/ 31811 h 14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879" h="144681">
                <a:moveTo>
                  <a:pt x="195344" y="31811"/>
                </a:moveTo>
                <a:cubicBezTo>
                  <a:pt x="206986" y="45834"/>
                  <a:pt x="175236" y="73880"/>
                  <a:pt x="166769" y="90549"/>
                </a:cubicBezTo>
                <a:cubicBezTo>
                  <a:pt x="158302" y="107218"/>
                  <a:pt x="153011" y="122828"/>
                  <a:pt x="144544" y="131824"/>
                </a:cubicBezTo>
                <a:cubicBezTo>
                  <a:pt x="136077" y="140820"/>
                  <a:pt x="129198" y="143466"/>
                  <a:pt x="115969" y="144524"/>
                </a:cubicBezTo>
                <a:cubicBezTo>
                  <a:pt x="102740" y="145582"/>
                  <a:pt x="78398" y="141084"/>
                  <a:pt x="65169" y="138174"/>
                </a:cubicBezTo>
                <a:cubicBezTo>
                  <a:pt x="51940" y="135264"/>
                  <a:pt x="45854" y="131294"/>
                  <a:pt x="36594" y="127061"/>
                </a:cubicBezTo>
                <a:cubicBezTo>
                  <a:pt x="27334" y="122828"/>
                  <a:pt x="15163" y="118595"/>
                  <a:pt x="9607" y="112774"/>
                </a:cubicBezTo>
                <a:cubicBezTo>
                  <a:pt x="4051" y="106953"/>
                  <a:pt x="4845" y="100338"/>
                  <a:pt x="3257" y="92136"/>
                </a:cubicBezTo>
                <a:cubicBezTo>
                  <a:pt x="1669" y="83934"/>
                  <a:pt x="-447" y="73615"/>
                  <a:pt x="82" y="63561"/>
                </a:cubicBezTo>
                <a:cubicBezTo>
                  <a:pt x="611" y="53507"/>
                  <a:pt x="1934" y="42129"/>
                  <a:pt x="6432" y="31811"/>
                </a:cubicBezTo>
                <a:cubicBezTo>
                  <a:pt x="10930" y="21493"/>
                  <a:pt x="11988" y="5882"/>
                  <a:pt x="27069" y="1649"/>
                </a:cubicBezTo>
                <a:cubicBezTo>
                  <a:pt x="42150" y="-2584"/>
                  <a:pt x="71254" y="2178"/>
                  <a:pt x="96919" y="6411"/>
                </a:cubicBezTo>
                <a:cubicBezTo>
                  <a:pt x="122584" y="10644"/>
                  <a:pt x="183702" y="17788"/>
                  <a:pt x="195344" y="318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月 42">
            <a:extLst>
              <a:ext uri="{FF2B5EF4-FFF2-40B4-BE49-F238E27FC236}">
                <a16:creationId xmlns:a16="http://schemas.microsoft.com/office/drawing/2014/main" id="{79640930-742D-4274-8531-91A7E8CE4523}"/>
              </a:ext>
            </a:extLst>
          </p:cNvPr>
          <p:cNvSpPr/>
          <p:nvPr/>
        </p:nvSpPr>
        <p:spPr>
          <a:xfrm rot="17535900">
            <a:off x="8873764" y="2439123"/>
            <a:ext cx="45719" cy="8673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BC49A07-CADA-4D61-BFC3-FBED771F7636}"/>
              </a:ext>
            </a:extLst>
          </p:cNvPr>
          <p:cNvSpPr/>
          <p:nvPr/>
        </p:nvSpPr>
        <p:spPr>
          <a:xfrm>
            <a:off x="8372347" y="2249190"/>
            <a:ext cx="42991" cy="343562"/>
          </a:xfrm>
          <a:custGeom>
            <a:avLst/>
            <a:gdLst>
              <a:gd name="connsiteX0" fmla="*/ 39816 w 42991"/>
              <a:gd name="connsiteY0" fmla="*/ 298 h 343562"/>
              <a:gd name="connsiteX1" fmla="*/ 19178 w 42991"/>
              <a:gd name="connsiteY1" fmla="*/ 111423 h 343562"/>
              <a:gd name="connsiteX2" fmla="*/ 42991 w 42991"/>
              <a:gd name="connsiteY2" fmla="*/ 274935 h 343562"/>
              <a:gd name="connsiteX3" fmla="*/ 19178 w 42991"/>
              <a:gd name="connsiteY3" fmla="*/ 330498 h 343562"/>
              <a:gd name="connsiteX4" fmla="*/ 128 w 42991"/>
              <a:gd name="connsiteY4" fmla="*/ 341610 h 343562"/>
              <a:gd name="connsiteX5" fmla="*/ 28703 w 42991"/>
              <a:gd name="connsiteY5" fmla="*/ 300335 h 343562"/>
              <a:gd name="connsiteX6" fmla="*/ 28703 w 42991"/>
              <a:gd name="connsiteY6" fmla="*/ 247948 h 343562"/>
              <a:gd name="connsiteX7" fmla="*/ 8066 w 42991"/>
              <a:gd name="connsiteY7" fmla="*/ 166985 h 343562"/>
              <a:gd name="connsiteX8" fmla="*/ 16003 w 42991"/>
              <a:gd name="connsiteY8" fmla="*/ 81260 h 343562"/>
              <a:gd name="connsiteX9" fmla="*/ 39816 w 42991"/>
              <a:gd name="connsiteY9" fmla="*/ 298 h 34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991" h="343562">
                <a:moveTo>
                  <a:pt x="39816" y="298"/>
                </a:moveTo>
                <a:cubicBezTo>
                  <a:pt x="40345" y="5325"/>
                  <a:pt x="18649" y="65650"/>
                  <a:pt x="19178" y="111423"/>
                </a:cubicBezTo>
                <a:cubicBezTo>
                  <a:pt x="19707" y="157196"/>
                  <a:pt x="42991" y="238423"/>
                  <a:pt x="42991" y="274935"/>
                </a:cubicBezTo>
                <a:cubicBezTo>
                  <a:pt x="42991" y="311447"/>
                  <a:pt x="26322" y="319386"/>
                  <a:pt x="19178" y="330498"/>
                </a:cubicBezTo>
                <a:cubicBezTo>
                  <a:pt x="12034" y="341610"/>
                  <a:pt x="-1459" y="346637"/>
                  <a:pt x="128" y="341610"/>
                </a:cubicBezTo>
                <a:cubicBezTo>
                  <a:pt x="1715" y="336583"/>
                  <a:pt x="23941" y="315945"/>
                  <a:pt x="28703" y="300335"/>
                </a:cubicBezTo>
                <a:cubicBezTo>
                  <a:pt x="33465" y="284725"/>
                  <a:pt x="32142" y="270173"/>
                  <a:pt x="28703" y="247948"/>
                </a:cubicBezTo>
                <a:cubicBezTo>
                  <a:pt x="25263" y="225723"/>
                  <a:pt x="10183" y="194766"/>
                  <a:pt x="8066" y="166985"/>
                </a:cubicBezTo>
                <a:cubicBezTo>
                  <a:pt x="5949" y="139204"/>
                  <a:pt x="14151" y="107454"/>
                  <a:pt x="16003" y="81260"/>
                </a:cubicBezTo>
                <a:cubicBezTo>
                  <a:pt x="17855" y="55066"/>
                  <a:pt x="39287" y="-4729"/>
                  <a:pt x="39816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EC40DEA-AF1E-4A27-B574-572C6393946E}"/>
              </a:ext>
            </a:extLst>
          </p:cNvPr>
          <p:cNvSpPr/>
          <p:nvPr/>
        </p:nvSpPr>
        <p:spPr>
          <a:xfrm>
            <a:off x="8465197" y="2204996"/>
            <a:ext cx="80371" cy="616215"/>
          </a:xfrm>
          <a:custGeom>
            <a:avLst/>
            <a:gdLst>
              <a:gd name="connsiteX0" fmla="*/ 80316 w 80371"/>
              <a:gd name="connsiteY0" fmla="*/ 42 h 616215"/>
              <a:gd name="connsiteX1" fmla="*/ 941 w 80371"/>
              <a:gd name="connsiteY1" fmla="*/ 103229 h 616215"/>
              <a:gd name="connsiteX2" fmla="*/ 35866 w 80371"/>
              <a:gd name="connsiteY2" fmla="*/ 371517 h 616215"/>
              <a:gd name="connsiteX3" fmla="*/ 23166 w 80371"/>
              <a:gd name="connsiteY3" fmla="*/ 490579 h 616215"/>
              <a:gd name="connsiteX4" fmla="*/ 48566 w 80371"/>
              <a:gd name="connsiteY4" fmla="*/ 615992 h 616215"/>
              <a:gd name="connsiteX5" fmla="*/ 27928 w 80371"/>
              <a:gd name="connsiteY5" fmla="*/ 517567 h 616215"/>
              <a:gd name="connsiteX6" fmla="*/ 27928 w 80371"/>
              <a:gd name="connsiteY6" fmla="*/ 385804 h 616215"/>
              <a:gd name="connsiteX7" fmla="*/ 15228 w 80371"/>
              <a:gd name="connsiteY7" fmla="*/ 249279 h 616215"/>
              <a:gd name="connsiteX8" fmla="*/ 13641 w 80371"/>
              <a:gd name="connsiteY8" fmla="*/ 112754 h 616215"/>
              <a:gd name="connsiteX9" fmla="*/ 80316 w 80371"/>
              <a:gd name="connsiteY9" fmla="*/ 42 h 61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371" h="616215">
                <a:moveTo>
                  <a:pt x="80316" y="42"/>
                </a:moveTo>
                <a:cubicBezTo>
                  <a:pt x="78199" y="-1546"/>
                  <a:pt x="8349" y="41317"/>
                  <a:pt x="941" y="103229"/>
                </a:cubicBezTo>
                <a:cubicBezTo>
                  <a:pt x="-6467" y="165141"/>
                  <a:pt x="32162" y="306959"/>
                  <a:pt x="35866" y="371517"/>
                </a:cubicBezTo>
                <a:cubicBezTo>
                  <a:pt x="39570" y="436075"/>
                  <a:pt x="21049" y="449833"/>
                  <a:pt x="23166" y="490579"/>
                </a:cubicBezTo>
                <a:cubicBezTo>
                  <a:pt x="25283" y="531325"/>
                  <a:pt x="47772" y="611494"/>
                  <a:pt x="48566" y="615992"/>
                </a:cubicBezTo>
                <a:cubicBezTo>
                  <a:pt x="49360" y="620490"/>
                  <a:pt x="31368" y="555932"/>
                  <a:pt x="27928" y="517567"/>
                </a:cubicBezTo>
                <a:cubicBezTo>
                  <a:pt x="24488" y="479202"/>
                  <a:pt x="30045" y="430519"/>
                  <a:pt x="27928" y="385804"/>
                </a:cubicBezTo>
                <a:cubicBezTo>
                  <a:pt x="25811" y="341089"/>
                  <a:pt x="17609" y="294787"/>
                  <a:pt x="15228" y="249279"/>
                </a:cubicBezTo>
                <a:cubicBezTo>
                  <a:pt x="12847" y="203771"/>
                  <a:pt x="3587" y="151383"/>
                  <a:pt x="13641" y="112754"/>
                </a:cubicBezTo>
                <a:cubicBezTo>
                  <a:pt x="23695" y="74125"/>
                  <a:pt x="82433" y="1630"/>
                  <a:pt x="80316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B8577DEA-CD9E-46F2-8099-BDCBDEFEAC2D}"/>
              </a:ext>
            </a:extLst>
          </p:cNvPr>
          <p:cNvSpPr/>
          <p:nvPr/>
        </p:nvSpPr>
        <p:spPr>
          <a:xfrm>
            <a:off x="7978724" y="2786038"/>
            <a:ext cx="131855" cy="347704"/>
          </a:xfrm>
          <a:custGeom>
            <a:avLst/>
            <a:gdLst>
              <a:gd name="connsiteX0" fmla="*/ 131814 w 131855"/>
              <a:gd name="connsiteY0" fmla="*/ 25 h 347704"/>
              <a:gd name="connsiteX1" fmla="*/ 41326 w 131855"/>
              <a:gd name="connsiteY1" fmla="*/ 79400 h 347704"/>
              <a:gd name="connsiteX2" fmla="*/ 51 w 131855"/>
              <a:gd name="connsiteY2" fmla="*/ 184175 h 347704"/>
              <a:gd name="connsiteX3" fmla="*/ 33389 w 131855"/>
              <a:gd name="connsiteY3" fmla="*/ 298475 h 347704"/>
              <a:gd name="connsiteX4" fmla="*/ 60376 w 131855"/>
              <a:gd name="connsiteY4" fmla="*/ 328637 h 347704"/>
              <a:gd name="connsiteX5" fmla="*/ 130226 w 131855"/>
              <a:gd name="connsiteY5" fmla="*/ 347687 h 347704"/>
              <a:gd name="connsiteX6" fmla="*/ 66726 w 131855"/>
              <a:gd name="connsiteY6" fmla="*/ 325462 h 347704"/>
              <a:gd name="connsiteX7" fmla="*/ 34976 w 131855"/>
              <a:gd name="connsiteY7" fmla="*/ 301650 h 347704"/>
              <a:gd name="connsiteX8" fmla="*/ 28626 w 131855"/>
              <a:gd name="connsiteY8" fmla="*/ 242912 h 347704"/>
              <a:gd name="connsiteX9" fmla="*/ 11164 w 131855"/>
              <a:gd name="connsiteY9" fmla="*/ 166712 h 347704"/>
              <a:gd name="connsiteX10" fmla="*/ 52439 w 131855"/>
              <a:gd name="connsiteY10" fmla="*/ 87337 h 347704"/>
              <a:gd name="connsiteX11" fmla="*/ 131814 w 131855"/>
              <a:gd name="connsiteY11" fmla="*/ 25 h 34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855" h="347704">
                <a:moveTo>
                  <a:pt x="131814" y="25"/>
                </a:moveTo>
                <a:cubicBezTo>
                  <a:pt x="129962" y="-1298"/>
                  <a:pt x="63286" y="48708"/>
                  <a:pt x="41326" y="79400"/>
                </a:cubicBezTo>
                <a:cubicBezTo>
                  <a:pt x="19366" y="110092"/>
                  <a:pt x="1374" y="147663"/>
                  <a:pt x="51" y="184175"/>
                </a:cubicBezTo>
                <a:cubicBezTo>
                  <a:pt x="-1272" y="220688"/>
                  <a:pt x="23335" y="274398"/>
                  <a:pt x="33389" y="298475"/>
                </a:cubicBezTo>
                <a:cubicBezTo>
                  <a:pt x="43443" y="322552"/>
                  <a:pt x="44236" y="320435"/>
                  <a:pt x="60376" y="328637"/>
                </a:cubicBezTo>
                <a:cubicBezTo>
                  <a:pt x="76515" y="336839"/>
                  <a:pt x="129168" y="348216"/>
                  <a:pt x="130226" y="347687"/>
                </a:cubicBezTo>
                <a:cubicBezTo>
                  <a:pt x="131284" y="347158"/>
                  <a:pt x="82601" y="333135"/>
                  <a:pt x="66726" y="325462"/>
                </a:cubicBezTo>
                <a:cubicBezTo>
                  <a:pt x="50851" y="317789"/>
                  <a:pt x="41326" y="315408"/>
                  <a:pt x="34976" y="301650"/>
                </a:cubicBezTo>
                <a:cubicBezTo>
                  <a:pt x="28626" y="287892"/>
                  <a:pt x="32595" y="265402"/>
                  <a:pt x="28626" y="242912"/>
                </a:cubicBezTo>
                <a:cubicBezTo>
                  <a:pt x="24657" y="220422"/>
                  <a:pt x="7195" y="192641"/>
                  <a:pt x="11164" y="166712"/>
                </a:cubicBezTo>
                <a:cubicBezTo>
                  <a:pt x="15133" y="140783"/>
                  <a:pt x="32066" y="113531"/>
                  <a:pt x="52439" y="87337"/>
                </a:cubicBezTo>
                <a:cubicBezTo>
                  <a:pt x="72812" y="61143"/>
                  <a:pt x="133666" y="1348"/>
                  <a:pt x="13181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33937FDE-E447-49AC-A6E1-8A28947A7CB5}"/>
              </a:ext>
            </a:extLst>
          </p:cNvPr>
          <p:cNvSpPr/>
          <p:nvPr/>
        </p:nvSpPr>
        <p:spPr>
          <a:xfrm>
            <a:off x="8563577" y="2868448"/>
            <a:ext cx="71485" cy="141752"/>
          </a:xfrm>
          <a:custGeom>
            <a:avLst/>
            <a:gdLst>
              <a:gd name="connsiteX0" fmla="*/ 986 w 71485"/>
              <a:gd name="connsiteY0" fmla="*/ 1752 h 141752"/>
              <a:gd name="connsiteX1" fmla="*/ 54961 w 71485"/>
              <a:gd name="connsiteY1" fmla="*/ 122402 h 141752"/>
              <a:gd name="connsiteX2" fmla="*/ 70836 w 71485"/>
              <a:gd name="connsiteY2" fmla="*/ 141452 h 141752"/>
              <a:gd name="connsiteX3" fmla="*/ 37498 w 71485"/>
              <a:gd name="connsiteY3" fmla="*/ 122402 h 141752"/>
              <a:gd name="connsiteX4" fmla="*/ 20036 w 71485"/>
              <a:gd name="connsiteY4" fmla="*/ 54140 h 141752"/>
              <a:gd name="connsiteX5" fmla="*/ 986 w 71485"/>
              <a:gd name="connsiteY5" fmla="*/ 1752 h 14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85" h="141752">
                <a:moveTo>
                  <a:pt x="986" y="1752"/>
                </a:moveTo>
                <a:cubicBezTo>
                  <a:pt x="6807" y="13129"/>
                  <a:pt x="43319" y="99119"/>
                  <a:pt x="54961" y="122402"/>
                </a:cubicBezTo>
                <a:cubicBezTo>
                  <a:pt x="66603" y="145685"/>
                  <a:pt x="73746" y="141452"/>
                  <a:pt x="70836" y="141452"/>
                </a:cubicBezTo>
                <a:cubicBezTo>
                  <a:pt x="67926" y="141452"/>
                  <a:pt x="45965" y="136954"/>
                  <a:pt x="37498" y="122402"/>
                </a:cubicBezTo>
                <a:cubicBezTo>
                  <a:pt x="29031" y="107850"/>
                  <a:pt x="23211" y="70809"/>
                  <a:pt x="20036" y="54140"/>
                </a:cubicBezTo>
                <a:cubicBezTo>
                  <a:pt x="16861" y="37471"/>
                  <a:pt x="-4835" y="-9625"/>
                  <a:pt x="986" y="1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EAE6D4B9-478F-4D80-867D-729602553654}"/>
              </a:ext>
            </a:extLst>
          </p:cNvPr>
          <p:cNvSpPr/>
          <p:nvPr/>
        </p:nvSpPr>
        <p:spPr>
          <a:xfrm>
            <a:off x="8451819" y="3044756"/>
            <a:ext cx="179719" cy="135850"/>
          </a:xfrm>
          <a:custGeom>
            <a:avLst/>
            <a:gdLst>
              <a:gd name="connsiteX0" fmla="*/ 179419 w 179719"/>
              <a:gd name="connsiteY0" fmla="*/ 69 h 135850"/>
              <a:gd name="connsiteX1" fmla="*/ 130206 w 179719"/>
              <a:gd name="connsiteY1" fmla="*/ 92144 h 135850"/>
              <a:gd name="connsiteX2" fmla="*/ 98456 w 179719"/>
              <a:gd name="connsiteY2" fmla="*/ 120719 h 135850"/>
              <a:gd name="connsiteX3" fmla="*/ 74644 w 179719"/>
              <a:gd name="connsiteY3" fmla="*/ 131832 h 135850"/>
              <a:gd name="connsiteX4" fmla="*/ 31 w 179719"/>
              <a:gd name="connsiteY4" fmla="*/ 135007 h 135850"/>
              <a:gd name="connsiteX5" fmla="*/ 84169 w 179719"/>
              <a:gd name="connsiteY5" fmla="*/ 117544 h 135850"/>
              <a:gd name="connsiteX6" fmla="*/ 147669 w 179719"/>
              <a:gd name="connsiteY6" fmla="*/ 77857 h 135850"/>
              <a:gd name="connsiteX7" fmla="*/ 179419 w 179719"/>
              <a:gd name="connsiteY7" fmla="*/ 69 h 13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719" h="135850">
                <a:moveTo>
                  <a:pt x="179419" y="69"/>
                </a:moveTo>
                <a:cubicBezTo>
                  <a:pt x="176509" y="2450"/>
                  <a:pt x="143700" y="72036"/>
                  <a:pt x="130206" y="92144"/>
                </a:cubicBezTo>
                <a:cubicBezTo>
                  <a:pt x="116712" y="112252"/>
                  <a:pt x="107716" y="114104"/>
                  <a:pt x="98456" y="120719"/>
                </a:cubicBezTo>
                <a:cubicBezTo>
                  <a:pt x="89196" y="127334"/>
                  <a:pt x="91048" y="129451"/>
                  <a:pt x="74644" y="131832"/>
                </a:cubicBezTo>
                <a:cubicBezTo>
                  <a:pt x="58240" y="134213"/>
                  <a:pt x="-1556" y="137388"/>
                  <a:pt x="31" y="135007"/>
                </a:cubicBezTo>
                <a:cubicBezTo>
                  <a:pt x="1618" y="132626"/>
                  <a:pt x="59563" y="127069"/>
                  <a:pt x="84169" y="117544"/>
                </a:cubicBezTo>
                <a:cubicBezTo>
                  <a:pt x="108775" y="108019"/>
                  <a:pt x="131794" y="98495"/>
                  <a:pt x="147669" y="77857"/>
                </a:cubicBezTo>
                <a:cubicBezTo>
                  <a:pt x="163544" y="57220"/>
                  <a:pt x="182329" y="-2312"/>
                  <a:pt x="179419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4F21E8C-F301-4F05-A273-A554B3623756}"/>
              </a:ext>
            </a:extLst>
          </p:cNvPr>
          <p:cNvSpPr/>
          <p:nvPr/>
        </p:nvSpPr>
        <p:spPr>
          <a:xfrm>
            <a:off x="8094457" y="3008640"/>
            <a:ext cx="207307" cy="101383"/>
          </a:xfrm>
          <a:custGeom>
            <a:avLst/>
            <a:gdLst>
              <a:gd name="connsiteX0" fmla="*/ 9731 w 207307"/>
              <a:gd name="connsiteY0" fmla="*/ 98098 h 101383"/>
              <a:gd name="connsiteX1" fmla="*/ 6556 w 207307"/>
              <a:gd name="connsiteY1" fmla="*/ 39360 h 101383"/>
              <a:gd name="connsiteX2" fmla="*/ 51006 w 207307"/>
              <a:gd name="connsiteY2" fmla="*/ 18723 h 101383"/>
              <a:gd name="connsiteX3" fmla="*/ 108156 w 207307"/>
              <a:gd name="connsiteY3" fmla="*/ 9198 h 101383"/>
              <a:gd name="connsiteX4" fmla="*/ 147843 w 207307"/>
              <a:gd name="connsiteY4" fmla="*/ 12373 h 101383"/>
              <a:gd name="connsiteX5" fmla="*/ 182768 w 207307"/>
              <a:gd name="connsiteY5" fmla="*/ 47298 h 101383"/>
              <a:gd name="connsiteX6" fmla="*/ 206581 w 207307"/>
              <a:gd name="connsiteY6" fmla="*/ 101273 h 101383"/>
              <a:gd name="connsiteX7" fmla="*/ 198643 w 207307"/>
              <a:gd name="connsiteY7" fmla="*/ 59998 h 101383"/>
              <a:gd name="connsiteX8" fmla="*/ 173243 w 207307"/>
              <a:gd name="connsiteY8" fmla="*/ 13960 h 101383"/>
              <a:gd name="connsiteX9" fmla="*/ 163718 w 207307"/>
              <a:gd name="connsiteY9" fmla="*/ 2848 h 101383"/>
              <a:gd name="connsiteX10" fmla="*/ 95456 w 207307"/>
              <a:gd name="connsiteY10" fmla="*/ 1260 h 101383"/>
              <a:gd name="connsiteX11" fmla="*/ 39893 w 207307"/>
              <a:gd name="connsiteY11" fmla="*/ 2848 h 101383"/>
              <a:gd name="connsiteX12" fmla="*/ 1793 w 207307"/>
              <a:gd name="connsiteY12" fmla="*/ 33010 h 101383"/>
              <a:gd name="connsiteX13" fmla="*/ 9731 w 207307"/>
              <a:gd name="connsiteY13" fmla="*/ 98098 h 10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307" h="101383">
                <a:moveTo>
                  <a:pt x="9731" y="98098"/>
                </a:moveTo>
                <a:cubicBezTo>
                  <a:pt x="10525" y="99156"/>
                  <a:pt x="-323" y="52589"/>
                  <a:pt x="6556" y="39360"/>
                </a:cubicBezTo>
                <a:cubicBezTo>
                  <a:pt x="13435" y="26131"/>
                  <a:pt x="34073" y="23750"/>
                  <a:pt x="51006" y="18723"/>
                </a:cubicBezTo>
                <a:cubicBezTo>
                  <a:pt x="67939" y="13696"/>
                  <a:pt x="92017" y="10256"/>
                  <a:pt x="108156" y="9198"/>
                </a:cubicBezTo>
                <a:cubicBezTo>
                  <a:pt x="124295" y="8140"/>
                  <a:pt x="135408" y="6023"/>
                  <a:pt x="147843" y="12373"/>
                </a:cubicBezTo>
                <a:cubicBezTo>
                  <a:pt x="160278" y="18723"/>
                  <a:pt x="172978" y="32481"/>
                  <a:pt x="182768" y="47298"/>
                </a:cubicBezTo>
                <a:cubicBezTo>
                  <a:pt x="192558" y="62115"/>
                  <a:pt x="203935" y="99156"/>
                  <a:pt x="206581" y="101273"/>
                </a:cubicBezTo>
                <a:cubicBezTo>
                  <a:pt x="209227" y="103390"/>
                  <a:pt x="204199" y="74550"/>
                  <a:pt x="198643" y="59998"/>
                </a:cubicBezTo>
                <a:cubicBezTo>
                  <a:pt x="193087" y="45446"/>
                  <a:pt x="179064" y="23485"/>
                  <a:pt x="173243" y="13960"/>
                </a:cubicBezTo>
                <a:cubicBezTo>
                  <a:pt x="167422" y="4435"/>
                  <a:pt x="176683" y="4965"/>
                  <a:pt x="163718" y="2848"/>
                </a:cubicBezTo>
                <a:cubicBezTo>
                  <a:pt x="150753" y="731"/>
                  <a:pt x="116093" y="1260"/>
                  <a:pt x="95456" y="1260"/>
                </a:cubicBezTo>
                <a:cubicBezTo>
                  <a:pt x="74819" y="1260"/>
                  <a:pt x="55503" y="-2444"/>
                  <a:pt x="39893" y="2848"/>
                </a:cubicBezTo>
                <a:cubicBezTo>
                  <a:pt x="24283" y="8140"/>
                  <a:pt x="8407" y="20045"/>
                  <a:pt x="1793" y="33010"/>
                </a:cubicBezTo>
                <a:cubicBezTo>
                  <a:pt x="-4822" y="45974"/>
                  <a:pt x="8937" y="97040"/>
                  <a:pt x="9731" y="98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6146036-F3EC-4B9E-8484-37E803B55899}"/>
              </a:ext>
            </a:extLst>
          </p:cNvPr>
          <p:cNvSpPr/>
          <p:nvPr/>
        </p:nvSpPr>
        <p:spPr>
          <a:xfrm>
            <a:off x="8368343" y="3070828"/>
            <a:ext cx="156613" cy="64639"/>
          </a:xfrm>
          <a:custGeom>
            <a:avLst/>
            <a:gdLst>
              <a:gd name="connsiteX0" fmla="*/ 957 w 156613"/>
              <a:gd name="connsiteY0" fmla="*/ 64485 h 64639"/>
              <a:gd name="connsiteX1" fmla="*/ 50170 w 156613"/>
              <a:gd name="connsiteY1" fmla="*/ 18447 h 64639"/>
              <a:gd name="connsiteX2" fmla="*/ 99382 w 156613"/>
              <a:gd name="connsiteY2" fmla="*/ 5747 h 64639"/>
              <a:gd name="connsiteX3" fmla="*/ 137482 w 156613"/>
              <a:gd name="connsiteY3" fmla="*/ 26385 h 64639"/>
              <a:gd name="connsiteX4" fmla="*/ 156532 w 156613"/>
              <a:gd name="connsiteY4" fmla="*/ 45435 h 64639"/>
              <a:gd name="connsiteX5" fmla="*/ 142245 w 156613"/>
              <a:gd name="connsiteY5" fmla="*/ 12097 h 64639"/>
              <a:gd name="connsiteX6" fmla="*/ 96207 w 156613"/>
              <a:gd name="connsiteY6" fmla="*/ 985 h 64639"/>
              <a:gd name="connsiteX7" fmla="*/ 957 w 156613"/>
              <a:gd name="connsiteY7" fmla="*/ 64485 h 6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13" h="64639">
                <a:moveTo>
                  <a:pt x="957" y="64485"/>
                </a:moveTo>
                <a:cubicBezTo>
                  <a:pt x="-6716" y="67395"/>
                  <a:pt x="33766" y="28237"/>
                  <a:pt x="50170" y="18447"/>
                </a:cubicBezTo>
                <a:cubicBezTo>
                  <a:pt x="66574" y="8657"/>
                  <a:pt x="84830" y="4424"/>
                  <a:pt x="99382" y="5747"/>
                </a:cubicBezTo>
                <a:cubicBezTo>
                  <a:pt x="113934" y="7070"/>
                  <a:pt x="127957" y="19770"/>
                  <a:pt x="137482" y="26385"/>
                </a:cubicBezTo>
                <a:cubicBezTo>
                  <a:pt x="147007" y="33000"/>
                  <a:pt x="155738" y="47816"/>
                  <a:pt x="156532" y="45435"/>
                </a:cubicBezTo>
                <a:cubicBezTo>
                  <a:pt x="157326" y="43054"/>
                  <a:pt x="152299" y="19505"/>
                  <a:pt x="142245" y="12097"/>
                </a:cubicBezTo>
                <a:cubicBezTo>
                  <a:pt x="132191" y="4689"/>
                  <a:pt x="115257" y="-2719"/>
                  <a:pt x="96207" y="985"/>
                </a:cubicBezTo>
                <a:cubicBezTo>
                  <a:pt x="77157" y="4689"/>
                  <a:pt x="8630" y="61575"/>
                  <a:pt x="957" y="64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D391DC6F-B0AC-44E1-9894-874B3E3DA912}"/>
              </a:ext>
            </a:extLst>
          </p:cNvPr>
          <p:cNvSpPr/>
          <p:nvPr/>
        </p:nvSpPr>
        <p:spPr>
          <a:xfrm>
            <a:off x="8314053" y="2808760"/>
            <a:ext cx="118222" cy="233281"/>
          </a:xfrm>
          <a:custGeom>
            <a:avLst/>
            <a:gdLst>
              <a:gd name="connsiteX0" fmla="*/ 57364 w 118222"/>
              <a:gd name="connsiteY0" fmla="*/ 57 h 233281"/>
              <a:gd name="connsiteX1" fmla="*/ 31964 w 118222"/>
              <a:gd name="connsiteY1" fmla="*/ 101657 h 233281"/>
              <a:gd name="connsiteX2" fmla="*/ 214 w 118222"/>
              <a:gd name="connsiteY2" fmla="*/ 156690 h 233281"/>
              <a:gd name="connsiteX3" fmla="*/ 23497 w 118222"/>
              <a:gd name="connsiteY3" fmla="*/ 196907 h 233281"/>
              <a:gd name="connsiteX4" fmla="*/ 116630 w 118222"/>
              <a:gd name="connsiteY4" fmla="*/ 232890 h 233281"/>
              <a:gd name="connsiteX5" fmla="*/ 78530 w 118222"/>
              <a:gd name="connsiteY5" fmla="*/ 213840 h 233281"/>
              <a:gd name="connsiteX6" fmla="*/ 29847 w 118222"/>
              <a:gd name="connsiteY6" fmla="*/ 179973 h 233281"/>
              <a:gd name="connsiteX7" fmla="*/ 8680 w 118222"/>
              <a:gd name="connsiteY7" fmla="*/ 165157 h 233281"/>
              <a:gd name="connsiteX8" fmla="*/ 23497 w 118222"/>
              <a:gd name="connsiteY8" fmla="*/ 116473 h 233281"/>
              <a:gd name="connsiteX9" fmla="*/ 57364 w 118222"/>
              <a:gd name="connsiteY9" fmla="*/ 57 h 23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222" h="233281">
                <a:moveTo>
                  <a:pt x="57364" y="57"/>
                </a:moveTo>
                <a:cubicBezTo>
                  <a:pt x="58775" y="-2412"/>
                  <a:pt x="41489" y="75552"/>
                  <a:pt x="31964" y="101657"/>
                </a:cubicBezTo>
                <a:cubicBezTo>
                  <a:pt x="22439" y="127763"/>
                  <a:pt x="1625" y="140815"/>
                  <a:pt x="214" y="156690"/>
                </a:cubicBezTo>
                <a:cubicBezTo>
                  <a:pt x="-1197" y="172565"/>
                  <a:pt x="4094" y="184207"/>
                  <a:pt x="23497" y="196907"/>
                </a:cubicBezTo>
                <a:cubicBezTo>
                  <a:pt x="42900" y="209607"/>
                  <a:pt x="107458" y="230068"/>
                  <a:pt x="116630" y="232890"/>
                </a:cubicBezTo>
                <a:cubicBezTo>
                  <a:pt x="125802" y="235712"/>
                  <a:pt x="92994" y="222660"/>
                  <a:pt x="78530" y="213840"/>
                </a:cubicBezTo>
                <a:cubicBezTo>
                  <a:pt x="64066" y="205021"/>
                  <a:pt x="41489" y="188087"/>
                  <a:pt x="29847" y="179973"/>
                </a:cubicBezTo>
                <a:cubicBezTo>
                  <a:pt x="18205" y="171859"/>
                  <a:pt x="9738" y="175740"/>
                  <a:pt x="8680" y="165157"/>
                </a:cubicBezTo>
                <a:cubicBezTo>
                  <a:pt x="7622" y="154574"/>
                  <a:pt x="16089" y="139051"/>
                  <a:pt x="23497" y="116473"/>
                </a:cubicBezTo>
                <a:cubicBezTo>
                  <a:pt x="30905" y="93895"/>
                  <a:pt x="55953" y="2526"/>
                  <a:pt x="5736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33F7F731-498B-4AF7-9DBA-BD3048E548D1}"/>
              </a:ext>
            </a:extLst>
          </p:cNvPr>
          <p:cNvSpPr/>
          <p:nvPr/>
        </p:nvSpPr>
        <p:spPr>
          <a:xfrm>
            <a:off x="8093781" y="2925090"/>
            <a:ext cx="150651" cy="59699"/>
          </a:xfrm>
          <a:custGeom>
            <a:avLst/>
            <a:gdLst>
              <a:gd name="connsiteX0" fmla="*/ 150636 w 150651"/>
              <a:gd name="connsiteY0" fmla="*/ 143 h 59699"/>
              <a:gd name="connsiteX1" fmla="*/ 25752 w 150651"/>
              <a:gd name="connsiteY1" fmla="*/ 29777 h 59699"/>
              <a:gd name="connsiteX2" fmla="*/ 352 w 150651"/>
              <a:gd name="connsiteY2" fmla="*/ 59410 h 59699"/>
              <a:gd name="connsiteX3" fmla="*/ 34219 w 150651"/>
              <a:gd name="connsiteY3" fmla="*/ 42477 h 59699"/>
              <a:gd name="connsiteX4" fmla="*/ 150636 w 150651"/>
              <a:gd name="connsiteY4" fmla="*/ 143 h 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51" h="59699">
                <a:moveTo>
                  <a:pt x="150636" y="143"/>
                </a:moveTo>
                <a:cubicBezTo>
                  <a:pt x="149225" y="-1974"/>
                  <a:pt x="50799" y="19899"/>
                  <a:pt x="25752" y="29777"/>
                </a:cubicBezTo>
                <a:cubicBezTo>
                  <a:pt x="705" y="39655"/>
                  <a:pt x="-1059" y="57293"/>
                  <a:pt x="352" y="59410"/>
                </a:cubicBezTo>
                <a:cubicBezTo>
                  <a:pt x="1763" y="61527"/>
                  <a:pt x="11641" y="51649"/>
                  <a:pt x="34219" y="42477"/>
                </a:cubicBezTo>
                <a:cubicBezTo>
                  <a:pt x="56797" y="33305"/>
                  <a:pt x="152047" y="2260"/>
                  <a:pt x="150636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6AA3BEB-F080-431F-9208-508B32D60B27}"/>
              </a:ext>
            </a:extLst>
          </p:cNvPr>
          <p:cNvSpPr/>
          <p:nvPr/>
        </p:nvSpPr>
        <p:spPr>
          <a:xfrm>
            <a:off x="8415707" y="2948516"/>
            <a:ext cx="127643" cy="86845"/>
          </a:xfrm>
          <a:custGeom>
            <a:avLst/>
            <a:gdLst>
              <a:gd name="connsiteX0" fmla="*/ 160 w 127643"/>
              <a:gd name="connsiteY0" fmla="*/ 1 h 86845"/>
              <a:gd name="connsiteX1" fmla="*/ 93293 w 127643"/>
              <a:gd name="connsiteY1" fmla="*/ 71967 h 86845"/>
              <a:gd name="connsiteX2" fmla="*/ 127160 w 127643"/>
              <a:gd name="connsiteY2" fmla="*/ 86784 h 86845"/>
              <a:gd name="connsiteX3" fmla="*/ 72126 w 127643"/>
              <a:gd name="connsiteY3" fmla="*/ 69851 h 86845"/>
              <a:gd name="connsiteX4" fmla="*/ 160 w 127643"/>
              <a:gd name="connsiteY4" fmla="*/ 1 h 8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643" h="86845">
                <a:moveTo>
                  <a:pt x="160" y="1"/>
                </a:moveTo>
                <a:cubicBezTo>
                  <a:pt x="3688" y="354"/>
                  <a:pt x="72126" y="57503"/>
                  <a:pt x="93293" y="71967"/>
                </a:cubicBezTo>
                <a:cubicBezTo>
                  <a:pt x="114460" y="86431"/>
                  <a:pt x="130688" y="87137"/>
                  <a:pt x="127160" y="86784"/>
                </a:cubicBezTo>
                <a:cubicBezTo>
                  <a:pt x="123632" y="86431"/>
                  <a:pt x="91882" y="78318"/>
                  <a:pt x="72126" y="69851"/>
                </a:cubicBezTo>
                <a:cubicBezTo>
                  <a:pt x="52370" y="61384"/>
                  <a:pt x="-3368" y="-352"/>
                  <a:pt x="16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9D2EAE3-4C38-4D96-BE7F-5CD013DCBCBE}"/>
              </a:ext>
            </a:extLst>
          </p:cNvPr>
          <p:cNvSpPr/>
          <p:nvPr/>
        </p:nvSpPr>
        <p:spPr>
          <a:xfrm>
            <a:off x="8209459" y="2535417"/>
            <a:ext cx="62344" cy="120917"/>
          </a:xfrm>
          <a:custGeom>
            <a:avLst/>
            <a:gdLst>
              <a:gd name="connsiteX0" fmla="*/ 56124 w 62344"/>
              <a:gd name="connsiteY0" fmla="*/ 350 h 120917"/>
              <a:gd name="connsiteX1" fmla="*/ 22258 w 62344"/>
              <a:gd name="connsiteY1" fmla="*/ 99833 h 120917"/>
              <a:gd name="connsiteX2" fmla="*/ 1091 w 62344"/>
              <a:gd name="connsiteY2" fmla="*/ 118883 h 120917"/>
              <a:gd name="connsiteX3" fmla="*/ 56124 w 62344"/>
              <a:gd name="connsiteY3" fmla="*/ 68083 h 120917"/>
              <a:gd name="connsiteX4" fmla="*/ 56124 w 62344"/>
              <a:gd name="connsiteY4" fmla="*/ 350 h 12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4" h="120917">
                <a:moveTo>
                  <a:pt x="56124" y="350"/>
                </a:moveTo>
                <a:cubicBezTo>
                  <a:pt x="50480" y="5642"/>
                  <a:pt x="31430" y="80078"/>
                  <a:pt x="22258" y="99833"/>
                </a:cubicBezTo>
                <a:cubicBezTo>
                  <a:pt x="13086" y="119588"/>
                  <a:pt x="-4553" y="124175"/>
                  <a:pt x="1091" y="118883"/>
                </a:cubicBezTo>
                <a:cubicBezTo>
                  <a:pt x="6735" y="113591"/>
                  <a:pt x="45541" y="85016"/>
                  <a:pt x="56124" y="68083"/>
                </a:cubicBezTo>
                <a:cubicBezTo>
                  <a:pt x="66707" y="51150"/>
                  <a:pt x="61768" y="-4942"/>
                  <a:pt x="56124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A092F7A-1094-4F0E-9B74-0EC2B4095FE6}"/>
              </a:ext>
            </a:extLst>
          </p:cNvPr>
          <p:cNvSpPr/>
          <p:nvPr/>
        </p:nvSpPr>
        <p:spPr>
          <a:xfrm>
            <a:off x="8079285" y="2518704"/>
            <a:ext cx="112631" cy="191157"/>
          </a:xfrm>
          <a:custGeom>
            <a:avLst/>
            <a:gdLst>
              <a:gd name="connsiteX0" fmla="*/ 112215 w 112631"/>
              <a:gd name="connsiteY0" fmla="*/ 129 h 191157"/>
              <a:gd name="connsiteX1" fmla="*/ 42365 w 112631"/>
              <a:gd name="connsiteY1" fmla="*/ 76329 h 191157"/>
              <a:gd name="connsiteX2" fmla="*/ 32 w 112631"/>
              <a:gd name="connsiteY2" fmla="*/ 190629 h 191157"/>
              <a:gd name="connsiteX3" fmla="*/ 36015 w 112631"/>
              <a:gd name="connsiteY3" fmla="*/ 116546 h 191157"/>
              <a:gd name="connsiteX4" fmla="*/ 69882 w 112631"/>
              <a:gd name="connsiteY4" fmla="*/ 59396 h 191157"/>
              <a:gd name="connsiteX5" fmla="*/ 112215 w 112631"/>
              <a:gd name="connsiteY5" fmla="*/ 129 h 19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631" h="191157">
                <a:moveTo>
                  <a:pt x="112215" y="129"/>
                </a:moveTo>
                <a:cubicBezTo>
                  <a:pt x="107629" y="2951"/>
                  <a:pt x="61062" y="44579"/>
                  <a:pt x="42365" y="76329"/>
                </a:cubicBezTo>
                <a:cubicBezTo>
                  <a:pt x="23668" y="108079"/>
                  <a:pt x="1090" y="183926"/>
                  <a:pt x="32" y="190629"/>
                </a:cubicBezTo>
                <a:cubicBezTo>
                  <a:pt x="-1026" y="197332"/>
                  <a:pt x="24373" y="138418"/>
                  <a:pt x="36015" y="116546"/>
                </a:cubicBezTo>
                <a:cubicBezTo>
                  <a:pt x="47657" y="94674"/>
                  <a:pt x="57535" y="77388"/>
                  <a:pt x="69882" y="59396"/>
                </a:cubicBezTo>
                <a:cubicBezTo>
                  <a:pt x="82229" y="41404"/>
                  <a:pt x="116801" y="-2693"/>
                  <a:pt x="112215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4013185-58F0-423C-B2FE-690A8E09C08A}"/>
              </a:ext>
            </a:extLst>
          </p:cNvPr>
          <p:cNvSpPr/>
          <p:nvPr/>
        </p:nvSpPr>
        <p:spPr>
          <a:xfrm>
            <a:off x="8555812" y="2271156"/>
            <a:ext cx="74032" cy="275629"/>
          </a:xfrm>
          <a:custGeom>
            <a:avLst/>
            <a:gdLst>
              <a:gd name="connsiteX0" fmla="*/ 73838 w 74032"/>
              <a:gd name="connsiteY0" fmla="*/ 27 h 275629"/>
              <a:gd name="connsiteX1" fmla="*/ 23038 w 74032"/>
              <a:gd name="connsiteY1" fmla="*/ 74111 h 275629"/>
              <a:gd name="connsiteX2" fmla="*/ 20921 w 74032"/>
              <a:gd name="connsiteY2" fmla="*/ 129144 h 275629"/>
              <a:gd name="connsiteX3" fmla="*/ 12455 w 74032"/>
              <a:gd name="connsiteY3" fmla="*/ 268844 h 275629"/>
              <a:gd name="connsiteX4" fmla="*/ 8221 w 74032"/>
              <a:gd name="connsiteY4" fmla="*/ 239211 h 275629"/>
              <a:gd name="connsiteX5" fmla="*/ 6105 w 74032"/>
              <a:gd name="connsiteY5" fmla="*/ 112211 h 275629"/>
              <a:gd name="connsiteX6" fmla="*/ 1871 w 74032"/>
              <a:gd name="connsiteY6" fmla="*/ 82577 h 275629"/>
              <a:gd name="connsiteX7" fmla="*/ 73838 w 74032"/>
              <a:gd name="connsiteY7" fmla="*/ 27 h 275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032" h="275629">
                <a:moveTo>
                  <a:pt x="73838" y="27"/>
                </a:moveTo>
                <a:cubicBezTo>
                  <a:pt x="77366" y="-1384"/>
                  <a:pt x="31857" y="52592"/>
                  <a:pt x="23038" y="74111"/>
                </a:cubicBezTo>
                <a:cubicBezTo>
                  <a:pt x="14219" y="95630"/>
                  <a:pt x="22685" y="96689"/>
                  <a:pt x="20921" y="129144"/>
                </a:cubicBezTo>
                <a:cubicBezTo>
                  <a:pt x="19157" y="161599"/>
                  <a:pt x="14572" y="250499"/>
                  <a:pt x="12455" y="268844"/>
                </a:cubicBezTo>
                <a:cubicBezTo>
                  <a:pt x="10338" y="287189"/>
                  <a:pt x="9279" y="265316"/>
                  <a:pt x="8221" y="239211"/>
                </a:cubicBezTo>
                <a:cubicBezTo>
                  <a:pt x="7163" y="213106"/>
                  <a:pt x="7163" y="138317"/>
                  <a:pt x="6105" y="112211"/>
                </a:cubicBezTo>
                <a:cubicBezTo>
                  <a:pt x="5047" y="86105"/>
                  <a:pt x="-3773" y="95983"/>
                  <a:pt x="1871" y="82577"/>
                </a:cubicBezTo>
                <a:cubicBezTo>
                  <a:pt x="7515" y="69171"/>
                  <a:pt x="70310" y="1438"/>
                  <a:pt x="73838" y="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E04357C-BD31-47E1-9431-6653B8D4A9DA}"/>
              </a:ext>
            </a:extLst>
          </p:cNvPr>
          <p:cNvSpPr/>
          <p:nvPr/>
        </p:nvSpPr>
        <p:spPr>
          <a:xfrm>
            <a:off x="8754533" y="2274450"/>
            <a:ext cx="401771" cy="149301"/>
          </a:xfrm>
          <a:custGeom>
            <a:avLst/>
            <a:gdLst>
              <a:gd name="connsiteX0" fmla="*/ 0 w 401771"/>
              <a:gd name="connsiteY0" fmla="*/ 53883 h 149301"/>
              <a:gd name="connsiteX1" fmla="*/ 156634 w 401771"/>
              <a:gd name="connsiteY1" fmla="*/ 3083 h 149301"/>
              <a:gd name="connsiteX2" fmla="*/ 273050 w 401771"/>
              <a:gd name="connsiteY2" fmla="*/ 11550 h 149301"/>
              <a:gd name="connsiteX3" fmla="*/ 364067 w 401771"/>
              <a:gd name="connsiteY3" fmla="*/ 60233 h 149301"/>
              <a:gd name="connsiteX4" fmla="*/ 397934 w 401771"/>
              <a:gd name="connsiteY4" fmla="*/ 123733 h 149301"/>
              <a:gd name="connsiteX5" fmla="*/ 400050 w 401771"/>
              <a:gd name="connsiteY5" fmla="*/ 149133 h 149301"/>
              <a:gd name="connsiteX6" fmla="*/ 389467 w 401771"/>
              <a:gd name="connsiteY6" fmla="*/ 113150 h 149301"/>
              <a:gd name="connsiteX7" fmla="*/ 364067 w 401771"/>
              <a:gd name="connsiteY7" fmla="*/ 72933 h 149301"/>
              <a:gd name="connsiteX8" fmla="*/ 302684 w 401771"/>
              <a:gd name="connsiteY8" fmla="*/ 28483 h 149301"/>
              <a:gd name="connsiteX9" fmla="*/ 173567 w 401771"/>
              <a:gd name="connsiteY9" fmla="*/ 11550 h 149301"/>
              <a:gd name="connsiteX10" fmla="*/ 78317 w 401771"/>
              <a:gd name="connsiteY10" fmla="*/ 32717 h 149301"/>
              <a:gd name="connsiteX11" fmla="*/ 0 w 401771"/>
              <a:gd name="connsiteY11" fmla="*/ 53883 h 14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1771" h="149301">
                <a:moveTo>
                  <a:pt x="0" y="53883"/>
                </a:moveTo>
                <a:cubicBezTo>
                  <a:pt x="55563" y="32010"/>
                  <a:pt x="111126" y="10138"/>
                  <a:pt x="156634" y="3083"/>
                </a:cubicBezTo>
                <a:cubicBezTo>
                  <a:pt x="202142" y="-3972"/>
                  <a:pt x="238478" y="2025"/>
                  <a:pt x="273050" y="11550"/>
                </a:cubicBezTo>
                <a:cubicBezTo>
                  <a:pt x="307622" y="21075"/>
                  <a:pt x="343253" y="41536"/>
                  <a:pt x="364067" y="60233"/>
                </a:cubicBezTo>
                <a:cubicBezTo>
                  <a:pt x="384881" y="78930"/>
                  <a:pt x="391937" y="108916"/>
                  <a:pt x="397934" y="123733"/>
                </a:cubicBezTo>
                <a:cubicBezTo>
                  <a:pt x="403931" y="138550"/>
                  <a:pt x="401461" y="150897"/>
                  <a:pt x="400050" y="149133"/>
                </a:cubicBezTo>
                <a:cubicBezTo>
                  <a:pt x="398639" y="147369"/>
                  <a:pt x="395464" y="125850"/>
                  <a:pt x="389467" y="113150"/>
                </a:cubicBezTo>
                <a:cubicBezTo>
                  <a:pt x="383470" y="100450"/>
                  <a:pt x="378531" y="87044"/>
                  <a:pt x="364067" y="72933"/>
                </a:cubicBezTo>
                <a:cubicBezTo>
                  <a:pt x="349603" y="58822"/>
                  <a:pt x="334434" y="38713"/>
                  <a:pt x="302684" y="28483"/>
                </a:cubicBezTo>
                <a:cubicBezTo>
                  <a:pt x="270934" y="18253"/>
                  <a:pt x="210961" y="10844"/>
                  <a:pt x="173567" y="11550"/>
                </a:cubicBezTo>
                <a:cubicBezTo>
                  <a:pt x="136173" y="12256"/>
                  <a:pt x="78317" y="32717"/>
                  <a:pt x="78317" y="32717"/>
                </a:cubicBezTo>
                <a:lnTo>
                  <a:pt x="0" y="5388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D02692E-12E0-41A6-B3F7-82B25AEE8B5C}"/>
              </a:ext>
            </a:extLst>
          </p:cNvPr>
          <p:cNvSpPr/>
          <p:nvPr/>
        </p:nvSpPr>
        <p:spPr>
          <a:xfrm>
            <a:off x="7632700" y="3383101"/>
            <a:ext cx="617587" cy="74474"/>
          </a:xfrm>
          <a:custGeom>
            <a:avLst/>
            <a:gdLst>
              <a:gd name="connsiteX0" fmla="*/ 0 w 617587"/>
              <a:gd name="connsiteY0" fmla="*/ 74474 h 74474"/>
              <a:gd name="connsiteX1" fmla="*/ 119063 w 617587"/>
              <a:gd name="connsiteY1" fmla="*/ 45899 h 74474"/>
              <a:gd name="connsiteX2" fmla="*/ 254000 w 617587"/>
              <a:gd name="connsiteY2" fmla="*/ 44312 h 74474"/>
              <a:gd name="connsiteX3" fmla="*/ 354013 w 617587"/>
              <a:gd name="connsiteY3" fmla="*/ 18912 h 74474"/>
              <a:gd name="connsiteX4" fmla="*/ 438150 w 617587"/>
              <a:gd name="connsiteY4" fmla="*/ 1449 h 74474"/>
              <a:gd name="connsiteX5" fmla="*/ 523875 w 617587"/>
              <a:gd name="connsiteY5" fmla="*/ 6212 h 74474"/>
              <a:gd name="connsiteX6" fmla="*/ 617538 w 617587"/>
              <a:gd name="connsiteY6" fmla="*/ 47487 h 74474"/>
              <a:gd name="connsiteX7" fmla="*/ 511175 w 617587"/>
              <a:gd name="connsiteY7" fmla="*/ 6212 h 74474"/>
              <a:gd name="connsiteX8" fmla="*/ 428625 w 617587"/>
              <a:gd name="connsiteY8" fmla="*/ 12562 h 74474"/>
              <a:gd name="connsiteX9" fmla="*/ 317500 w 617587"/>
              <a:gd name="connsiteY9" fmla="*/ 34787 h 74474"/>
              <a:gd name="connsiteX10" fmla="*/ 223838 w 617587"/>
              <a:gd name="connsiteY10" fmla="*/ 44312 h 74474"/>
              <a:gd name="connsiteX11" fmla="*/ 0 w 617587"/>
              <a:gd name="connsiteY11" fmla="*/ 74474 h 74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7587" h="74474">
                <a:moveTo>
                  <a:pt x="0" y="74474"/>
                </a:moveTo>
                <a:cubicBezTo>
                  <a:pt x="38365" y="62700"/>
                  <a:pt x="76730" y="50926"/>
                  <a:pt x="119063" y="45899"/>
                </a:cubicBezTo>
                <a:cubicBezTo>
                  <a:pt x="161396" y="40872"/>
                  <a:pt x="214842" y="48810"/>
                  <a:pt x="254000" y="44312"/>
                </a:cubicBezTo>
                <a:cubicBezTo>
                  <a:pt x="293158" y="39814"/>
                  <a:pt x="323321" y="26056"/>
                  <a:pt x="354013" y="18912"/>
                </a:cubicBezTo>
                <a:cubicBezTo>
                  <a:pt x="384705" y="11768"/>
                  <a:pt x="409840" y="3566"/>
                  <a:pt x="438150" y="1449"/>
                </a:cubicBezTo>
                <a:cubicBezTo>
                  <a:pt x="466460" y="-668"/>
                  <a:pt x="493977" y="-1461"/>
                  <a:pt x="523875" y="6212"/>
                </a:cubicBezTo>
                <a:cubicBezTo>
                  <a:pt x="553773" y="13885"/>
                  <a:pt x="619655" y="47487"/>
                  <a:pt x="617538" y="47487"/>
                </a:cubicBezTo>
                <a:cubicBezTo>
                  <a:pt x="615421" y="47487"/>
                  <a:pt x="542661" y="12033"/>
                  <a:pt x="511175" y="6212"/>
                </a:cubicBezTo>
                <a:cubicBezTo>
                  <a:pt x="479690" y="391"/>
                  <a:pt x="460904" y="7799"/>
                  <a:pt x="428625" y="12562"/>
                </a:cubicBezTo>
                <a:cubicBezTo>
                  <a:pt x="396346" y="17324"/>
                  <a:pt x="351631" y="29495"/>
                  <a:pt x="317500" y="34787"/>
                </a:cubicBezTo>
                <a:cubicBezTo>
                  <a:pt x="283369" y="40079"/>
                  <a:pt x="223838" y="44312"/>
                  <a:pt x="223838" y="44312"/>
                </a:cubicBezTo>
                <a:lnTo>
                  <a:pt x="0" y="744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EBAC174-4B73-4BE0-A4A0-DE3F5E8914AE}"/>
              </a:ext>
            </a:extLst>
          </p:cNvPr>
          <p:cNvSpPr/>
          <p:nvPr/>
        </p:nvSpPr>
        <p:spPr>
          <a:xfrm>
            <a:off x="8245412" y="3400382"/>
            <a:ext cx="315976" cy="133637"/>
          </a:xfrm>
          <a:custGeom>
            <a:avLst/>
            <a:gdLst>
              <a:gd name="connsiteX0" fmla="*/ 63 w 315976"/>
              <a:gd name="connsiteY0" fmla="*/ 27031 h 133637"/>
              <a:gd name="connsiteX1" fmla="*/ 123888 w 315976"/>
              <a:gd name="connsiteY1" fmla="*/ 4806 h 133637"/>
              <a:gd name="connsiteX2" fmla="*/ 168338 w 315976"/>
              <a:gd name="connsiteY2" fmla="*/ 3218 h 133637"/>
              <a:gd name="connsiteX3" fmla="*/ 233426 w 315976"/>
              <a:gd name="connsiteY3" fmla="*/ 41318 h 133637"/>
              <a:gd name="connsiteX4" fmla="*/ 285813 w 315976"/>
              <a:gd name="connsiteY4" fmla="*/ 98468 h 133637"/>
              <a:gd name="connsiteX5" fmla="*/ 315976 w 315976"/>
              <a:gd name="connsiteY5" fmla="*/ 133393 h 133637"/>
              <a:gd name="connsiteX6" fmla="*/ 285813 w 315976"/>
              <a:gd name="connsiteY6" fmla="*/ 109581 h 133637"/>
              <a:gd name="connsiteX7" fmla="*/ 211201 w 315976"/>
              <a:gd name="connsiteY7" fmla="*/ 31793 h 133637"/>
              <a:gd name="connsiteX8" fmla="*/ 141351 w 315976"/>
              <a:gd name="connsiteY8" fmla="*/ 17506 h 133637"/>
              <a:gd name="connsiteX9" fmla="*/ 63 w 315976"/>
              <a:gd name="connsiteY9" fmla="*/ 27031 h 13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5976" h="133637">
                <a:moveTo>
                  <a:pt x="63" y="27031"/>
                </a:moveTo>
                <a:cubicBezTo>
                  <a:pt x="-2847" y="24914"/>
                  <a:pt x="95842" y="8775"/>
                  <a:pt x="123888" y="4806"/>
                </a:cubicBezTo>
                <a:cubicBezTo>
                  <a:pt x="151934" y="837"/>
                  <a:pt x="150082" y="-2867"/>
                  <a:pt x="168338" y="3218"/>
                </a:cubicBezTo>
                <a:cubicBezTo>
                  <a:pt x="186594" y="9303"/>
                  <a:pt x="213847" y="25443"/>
                  <a:pt x="233426" y="41318"/>
                </a:cubicBezTo>
                <a:cubicBezTo>
                  <a:pt x="253005" y="57193"/>
                  <a:pt x="272055" y="83122"/>
                  <a:pt x="285813" y="98468"/>
                </a:cubicBezTo>
                <a:cubicBezTo>
                  <a:pt x="299571" y="113814"/>
                  <a:pt x="315976" y="131541"/>
                  <a:pt x="315976" y="133393"/>
                </a:cubicBezTo>
                <a:cubicBezTo>
                  <a:pt x="315976" y="135245"/>
                  <a:pt x="303275" y="126514"/>
                  <a:pt x="285813" y="109581"/>
                </a:cubicBezTo>
                <a:cubicBezTo>
                  <a:pt x="268351" y="92648"/>
                  <a:pt x="235278" y="47139"/>
                  <a:pt x="211201" y="31793"/>
                </a:cubicBezTo>
                <a:cubicBezTo>
                  <a:pt x="187124" y="16447"/>
                  <a:pt x="176011" y="18564"/>
                  <a:pt x="141351" y="17506"/>
                </a:cubicBezTo>
                <a:cubicBezTo>
                  <a:pt x="106691" y="16448"/>
                  <a:pt x="2973" y="29148"/>
                  <a:pt x="63" y="27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4172F88-CBBF-4121-8A2B-EF7ECD106524}"/>
              </a:ext>
            </a:extLst>
          </p:cNvPr>
          <p:cNvSpPr/>
          <p:nvPr/>
        </p:nvSpPr>
        <p:spPr>
          <a:xfrm>
            <a:off x="7775909" y="3442364"/>
            <a:ext cx="621411" cy="76539"/>
          </a:xfrm>
          <a:custGeom>
            <a:avLst/>
            <a:gdLst>
              <a:gd name="connsiteX0" fmla="*/ 1254 w 621411"/>
              <a:gd name="connsiteY0" fmla="*/ 924 h 76539"/>
              <a:gd name="connsiteX1" fmla="*/ 161591 w 621411"/>
              <a:gd name="connsiteY1" fmla="*/ 18386 h 76539"/>
              <a:gd name="connsiteX2" fmla="*/ 356854 w 621411"/>
              <a:gd name="connsiteY2" fmla="*/ 45374 h 76539"/>
              <a:gd name="connsiteX3" fmla="*/ 512429 w 621411"/>
              <a:gd name="connsiteY3" fmla="*/ 73949 h 76539"/>
              <a:gd name="connsiteX4" fmla="*/ 593391 w 621411"/>
              <a:gd name="connsiteY4" fmla="*/ 73949 h 76539"/>
              <a:gd name="connsiteX5" fmla="*/ 620379 w 621411"/>
              <a:gd name="connsiteY5" fmla="*/ 62836 h 76539"/>
              <a:gd name="connsiteX6" fmla="*/ 563229 w 621411"/>
              <a:gd name="connsiteY6" fmla="*/ 75536 h 76539"/>
              <a:gd name="connsiteX7" fmla="*/ 439404 w 621411"/>
              <a:gd name="connsiteY7" fmla="*/ 70774 h 76539"/>
              <a:gd name="connsiteX8" fmla="*/ 248904 w 621411"/>
              <a:gd name="connsiteY8" fmla="*/ 46961 h 76539"/>
              <a:gd name="connsiteX9" fmla="*/ 1254 w 621411"/>
              <a:gd name="connsiteY9" fmla="*/ 924 h 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1411" h="76539">
                <a:moveTo>
                  <a:pt x="1254" y="924"/>
                </a:moveTo>
                <a:cubicBezTo>
                  <a:pt x="-13298" y="-3839"/>
                  <a:pt x="102324" y="10978"/>
                  <a:pt x="161591" y="18386"/>
                </a:cubicBezTo>
                <a:cubicBezTo>
                  <a:pt x="220858" y="25794"/>
                  <a:pt x="298381" y="36114"/>
                  <a:pt x="356854" y="45374"/>
                </a:cubicBezTo>
                <a:cubicBezTo>
                  <a:pt x="415327" y="54635"/>
                  <a:pt x="473006" y="69187"/>
                  <a:pt x="512429" y="73949"/>
                </a:cubicBezTo>
                <a:cubicBezTo>
                  <a:pt x="551852" y="78711"/>
                  <a:pt x="575399" y="75801"/>
                  <a:pt x="593391" y="73949"/>
                </a:cubicBezTo>
                <a:cubicBezTo>
                  <a:pt x="611383" y="72097"/>
                  <a:pt x="625406" y="62572"/>
                  <a:pt x="620379" y="62836"/>
                </a:cubicBezTo>
                <a:cubicBezTo>
                  <a:pt x="615352" y="63101"/>
                  <a:pt x="593391" y="74213"/>
                  <a:pt x="563229" y="75536"/>
                </a:cubicBezTo>
                <a:cubicBezTo>
                  <a:pt x="533067" y="76859"/>
                  <a:pt x="491791" y="75536"/>
                  <a:pt x="439404" y="70774"/>
                </a:cubicBezTo>
                <a:cubicBezTo>
                  <a:pt x="387017" y="66012"/>
                  <a:pt x="318490" y="56751"/>
                  <a:pt x="248904" y="46961"/>
                </a:cubicBezTo>
                <a:cubicBezTo>
                  <a:pt x="179319" y="37171"/>
                  <a:pt x="15806" y="5687"/>
                  <a:pt x="1254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408E36A-D53E-49EF-9044-838622FAD06B}"/>
              </a:ext>
            </a:extLst>
          </p:cNvPr>
          <p:cNvSpPr/>
          <p:nvPr/>
        </p:nvSpPr>
        <p:spPr>
          <a:xfrm>
            <a:off x="8124347" y="3548063"/>
            <a:ext cx="426006" cy="97455"/>
          </a:xfrm>
          <a:custGeom>
            <a:avLst/>
            <a:gdLst>
              <a:gd name="connsiteX0" fmla="*/ 425928 w 426006"/>
              <a:gd name="connsiteY0" fmla="*/ 0 h 97455"/>
              <a:gd name="connsiteX1" fmla="*/ 354491 w 426006"/>
              <a:gd name="connsiteY1" fmla="*/ 60325 h 97455"/>
              <a:gd name="connsiteX2" fmla="*/ 298928 w 426006"/>
              <a:gd name="connsiteY2" fmla="*/ 84137 h 97455"/>
              <a:gd name="connsiteX3" fmla="*/ 183041 w 426006"/>
              <a:gd name="connsiteY3" fmla="*/ 96837 h 97455"/>
              <a:gd name="connsiteX4" fmla="*/ 478 w 426006"/>
              <a:gd name="connsiteY4" fmla="*/ 65087 h 97455"/>
              <a:gd name="connsiteX5" fmla="*/ 133828 w 426006"/>
              <a:gd name="connsiteY5" fmla="*/ 88900 h 97455"/>
              <a:gd name="connsiteX6" fmla="*/ 252891 w 426006"/>
              <a:gd name="connsiteY6" fmla="*/ 88900 h 97455"/>
              <a:gd name="connsiteX7" fmla="*/ 340203 w 426006"/>
              <a:gd name="connsiteY7" fmla="*/ 60325 h 97455"/>
              <a:gd name="connsiteX8" fmla="*/ 425928 w 426006"/>
              <a:gd name="connsiteY8" fmla="*/ 0 h 9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006" h="97455">
                <a:moveTo>
                  <a:pt x="425928" y="0"/>
                </a:moveTo>
                <a:cubicBezTo>
                  <a:pt x="428309" y="0"/>
                  <a:pt x="375658" y="46302"/>
                  <a:pt x="354491" y="60325"/>
                </a:cubicBezTo>
                <a:cubicBezTo>
                  <a:pt x="333324" y="74348"/>
                  <a:pt x="327503" y="78052"/>
                  <a:pt x="298928" y="84137"/>
                </a:cubicBezTo>
                <a:cubicBezTo>
                  <a:pt x="270353" y="90222"/>
                  <a:pt x="232783" y="100012"/>
                  <a:pt x="183041" y="96837"/>
                </a:cubicBezTo>
                <a:cubicBezTo>
                  <a:pt x="133299" y="93662"/>
                  <a:pt x="8680" y="66410"/>
                  <a:pt x="478" y="65087"/>
                </a:cubicBezTo>
                <a:cubicBezTo>
                  <a:pt x="-7724" y="63764"/>
                  <a:pt x="91759" y="84931"/>
                  <a:pt x="133828" y="88900"/>
                </a:cubicBezTo>
                <a:cubicBezTo>
                  <a:pt x="175897" y="92869"/>
                  <a:pt x="218495" y="93662"/>
                  <a:pt x="252891" y="88900"/>
                </a:cubicBezTo>
                <a:cubicBezTo>
                  <a:pt x="287287" y="84138"/>
                  <a:pt x="310570" y="74877"/>
                  <a:pt x="340203" y="60325"/>
                </a:cubicBezTo>
                <a:cubicBezTo>
                  <a:pt x="369836" y="45773"/>
                  <a:pt x="423547" y="0"/>
                  <a:pt x="4259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B660C28-C4E7-453E-8902-62D7147972BE}"/>
              </a:ext>
            </a:extLst>
          </p:cNvPr>
          <p:cNvSpPr/>
          <p:nvPr/>
        </p:nvSpPr>
        <p:spPr>
          <a:xfrm>
            <a:off x="7725404" y="3450996"/>
            <a:ext cx="416997" cy="167168"/>
          </a:xfrm>
          <a:custGeom>
            <a:avLst/>
            <a:gdLst>
              <a:gd name="connsiteX0" fmla="*/ 959 w 416997"/>
              <a:gd name="connsiteY0" fmla="*/ 1817 h 167168"/>
              <a:gd name="connsiteX1" fmla="*/ 75571 w 416997"/>
              <a:gd name="connsiteY1" fmla="*/ 19279 h 167168"/>
              <a:gd name="connsiteX2" fmla="*/ 99384 w 416997"/>
              <a:gd name="connsiteY2" fmla="*/ 55792 h 167168"/>
              <a:gd name="connsiteX3" fmla="*/ 180346 w 416997"/>
              <a:gd name="connsiteY3" fmla="*/ 92304 h 167168"/>
              <a:gd name="connsiteX4" fmla="*/ 293059 w 416997"/>
              <a:gd name="connsiteY4" fmla="*/ 138342 h 167168"/>
              <a:gd name="connsiteX5" fmla="*/ 416884 w 416997"/>
              <a:gd name="connsiteY5" fmla="*/ 166917 h 167168"/>
              <a:gd name="connsiteX6" fmla="*/ 270834 w 416997"/>
              <a:gd name="connsiteY6" fmla="*/ 122467 h 167168"/>
              <a:gd name="connsiteX7" fmla="*/ 134309 w 416997"/>
              <a:gd name="connsiteY7" fmla="*/ 62142 h 167168"/>
              <a:gd name="connsiteX8" fmla="*/ 959 w 416997"/>
              <a:gd name="connsiteY8" fmla="*/ 1817 h 16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997" h="167168">
                <a:moveTo>
                  <a:pt x="959" y="1817"/>
                </a:moveTo>
                <a:cubicBezTo>
                  <a:pt x="-8831" y="-5327"/>
                  <a:pt x="59167" y="10283"/>
                  <a:pt x="75571" y="19279"/>
                </a:cubicBezTo>
                <a:cubicBezTo>
                  <a:pt x="91975" y="28275"/>
                  <a:pt x="81922" y="43621"/>
                  <a:pt x="99384" y="55792"/>
                </a:cubicBezTo>
                <a:cubicBezTo>
                  <a:pt x="116846" y="67963"/>
                  <a:pt x="148067" y="78546"/>
                  <a:pt x="180346" y="92304"/>
                </a:cubicBezTo>
                <a:cubicBezTo>
                  <a:pt x="212625" y="106062"/>
                  <a:pt x="253636" y="125906"/>
                  <a:pt x="293059" y="138342"/>
                </a:cubicBezTo>
                <a:cubicBezTo>
                  <a:pt x="332482" y="150778"/>
                  <a:pt x="420588" y="169563"/>
                  <a:pt x="416884" y="166917"/>
                </a:cubicBezTo>
                <a:cubicBezTo>
                  <a:pt x="413180" y="164271"/>
                  <a:pt x="317930" y="139929"/>
                  <a:pt x="270834" y="122467"/>
                </a:cubicBezTo>
                <a:cubicBezTo>
                  <a:pt x="223738" y="105005"/>
                  <a:pt x="173467" y="81192"/>
                  <a:pt x="134309" y="62142"/>
                </a:cubicBezTo>
                <a:cubicBezTo>
                  <a:pt x="95151" y="43092"/>
                  <a:pt x="10749" y="8961"/>
                  <a:pt x="959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E4B2979-458B-40DC-97A7-345E8B7FAB08}"/>
              </a:ext>
            </a:extLst>
          </p:cNvPr>
          <p:cNvSpPr/>
          <p:nvPr/>
        </p:nvSpPr>
        <p:spPr>
          <a:xfrm>
            <a:off x="7864220" y="3492491"/>
            <a:ext cx="231277" cy="100054"/>
          </a:xfrm>
          <a:custGeom>
            <a:avLst/>
            <a:gdLst>
              <a:gd name="connsiteX0" fmla="*/ 255 w 231277"/>
              <a:gd name="connsiteY0" fmla="*/ 9 h 100054"/>
              <a:gd name="connsiteX1" fmla="*/ 136780 w 231277"/>
              <a:gd name="connsiteY1" fmla="*/ 65097 h 100054"/>
              <a:gd name="connsiteX2" fmla="*/ 230443 w 231277"/>
              <a:gd name="connsiteY2" fmla="*/ 100022 h 100054"/>
              <a:gd name="connsiteX3" fmla="*/ 173293 w 231277"/>
              <a:gd name="connsiteY3" fmla="*/ 69859 h 100054"/>
              <a:gd name="connsiteX4" fmla="*/ 255 w 231277"/>
              <a:gd name="connsiteY4" fmla="*/ 9 h 10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277" h="100054">
                <a:moveTo>
                  <a:pt x="255" y="9"/>
                </a:moveTo>
                <a:cubicBezTo>
                  <a:pt x="-5831" y="-785"/>
                  <a:pt x="98415" y="48428"/>
                  <a:pt x="136780" y="65097"/>
                </a:cubicBezTo>
                <a:cubicBezTo>
                  <a:pt x="175145" y="81766"/>
                  <a:pt x="224358" y="99228"/>
                  <a:pt x="230443" y="100022"/>
                </a:cubicBezTo>
                <a:cubicBezTo>
                  <a:pt x="236529" y="100816"/>
                  <a:pt x="208483" y="86792"/>
                  <a:pt x="173293" y="69859"/>
                </a:cubicBezTo>
                <a:cubicBezTo>
                  <a:pt x="138103" y="52926"/>
                  <a:pt x="6341" y="803"/>
                  <a:pt x="25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75803583-4E5A-4359-B188-6E95E2100F88}"/>
              </a:ext>
            </a:extLst>
          </p:cNvPr>
          <p:cNvSpPr/>
          <p:nvPr/>
        </p:nvSpPr>
        <p:spPr>
          <a:xfrm>
            <a:off x="8397794" y="3517822"/>
            <a:ext cx="158980" cy="46909"/>
          </a:xfrm>
          <a:custGeom>
            <a:avLst/>
            <a:gdLst>
              <a:gd name="connsiteX0" fmla="*/ 81 w 158980"/>
              <a:gd name="connsiteY0" fmla="*/ 78 h 46909"/>
              <a:gd name="connsiteX1" fmla="*/ 87394 w 158980"/>
              <a:gd name="connsiteY1" fmla="*/ 17541 h 46909"/>
              <a:gd name="connsiteX2" fmla="*/ 155656 w 158980"/>
              <a:gd name="connsiteY2" fmla="*/ 17541 h 46909"/>
              <a:gd name="connsiteX3" fmla="*/ 144544 w 158980"/>
              <a:gd name="connsiteY3" fmla="*/ 25478 h 46909"/>
              <a:gd name="connsiteX4" fmla="*/ 111206 w 158980"/>
              <a:gd name="connsiteY4" fmla="*/ 44528 h 46909"/>
              <a:gd name="connsiteX5" fmla="*/ 95331 w 158980"/>
              <a:gd name="connsiteY5" fmla="*/ 44528 h 46909"/>
              <a:gd name="connsiteX6" fmla="*/ 71519 w 158980"/>
              <a:gd name="connsiteY6" fmla="*/ 25478 h 46909"/>
              <a:gd name="connsiteX7" fmla="*/ 81 w 158980"/>
              <a:gd name="connsiteY7" fmla="*/ 78 h 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980" h="46909">
                <a:moveTo>
                  <a:pt x="81" y="78"/>
                </a:moveTo>
                <a:cubicBezTo>
                  <a:pt x="2727" y="-1245"/>
                  <a:pt x="61465" y="14631"/>
                  <a:pt x="87394" y="17541"/>
                </a:cubicBezTo>
                <a:cubicBezTo>
                  <a:pt x="113323" y="20452"/>
                  <a:pt x="146131" y="16218"/>
                  <a:pt x="155656" y="17541"/>
                </a:cubicBezTo>
                <a:cubicBezTo>
                  <a:pt x="165181" y="18864"/>
                  <a:pt x="151952" y="20980"/>
                  <a:pt x="144544" y="25478"/>
                </a:cubicBezTo>
                <a:cubicBezTo>
                  <a:pt x="137136" y="29976"/>
                  <a:pt x="119408" y="41353"/>
                  <a:pt x="111206" y="44528"/>
                </a:cubicBezTo>
                <a:cubicBezTo>
                  <a:pt x="103004" y="47703"/>
                  <a:pt x="101946" y="47703"/>
                  <a:pt x="95331" y="44528"/>
                </a:cubicBezTo>
                <a:cubicBezTo>
                  <a:pt x="88716" y="41353"/>
                  <a:pt x="82896" y="30505"/>
                  <a:pt x="71519" y="25478"/>
                </a:cubicBezTo>
                <a:cubicBezTo>
                  <a:pt x="60142" y="20451"/>
                  <a:pt x="-2565" y="1401"/>
                  <a:pt x="81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67B630DF-8DA3-436B-B831-160719B10C9D}"/>
              </a:ext>
            </a:extLst>
          </p:cNvPr>
          <p:cNvSpPr/>
          <p:nvPr/>
        </p:nvSpPr>
        <p:spPr>
          <a:xfrm>
            <a:off x="8551560" y="3516308"/>
            <a:ext cx="39296" cy="74639"/>
          </a:xfrm>
          <a:custGeom>
            <a:avLst/>
            <a:gdLst>
              <a:gd name="connsiteX0" fmla="*/ 36815 w 39296"/>
              <a:gd name="connsiteY0" fmla="*/ 5 h 74639"/>
              <a:gd name="connsiteX1" fmla="*/ 35228 w 39296"/>
              <a:gd name="connsiteY1" fmla="*/ 52392 h 74639"/>
              <a:gd name="connsiteX2" fmla="*/ 303 w 39296"/>
              <a:gd name="connsiteY2" fmla="*/ 74617 h 74639"/>
              <a:gd name="connsiteX3" fmla="*/ 19353 w 39296"/>
              <a:gd name="connsiteY3" fmla="*/ 55567 h 74639"/>
              <a:gd name="connsiteX4" fmla="*/ 36815 w 39296"/>
              <a:gd name="connsiteY4" fmla="*/ 5 h 7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296" h="74639">
                <a:moveTo>
                  <a:pt x="36815" y="5"/>
                </a:moveTo>
                <a:cubicBezTo>
                  <a:pt x="39461" y="-524"/>
                  <a:pt x="41313" y="39957"/>
                  <a:pt x="35228" y="52392"/>
                </a:cubicBezTo>
                <a:cubicBezTo>
                  <a:pt x="29143" y="64827"/>
                  <a:pt x="2949" y="74088"/>
                  <a:pt x="303" y="74617"/>
                </a:cubicBezTo>
                <a:cubicBezTo>
                  <a:pt x="-2343" y="75146"/>
                  <a:pt x="13003" y="66150"/>
                  <a:pt x="19353" y="55567"/>
                </a:cubicBezTo>
                <a:cubicBezTo>
                  <a:pt x="25703" y="44984"/>
                  <a:pt x="34169" y="534"/>
                  <a:pt x="3681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92F6AE7-CEE6-4BA2-B62C-424DF7D53456}"/>
              </a:ext>
            </a:extLst>
          </p:cNvPr>
          <p:cNvSpPr/>
          <p:nvPr/>
        </p:nvSpPr>
        <p:spPr>
          <a:xfrm>
            <a:off x="7569708" y="3115499"/>
            <a:ext cx="161571" cy="348164"/>
          </a:xfrm>
          <a:custGeom>
            <a:avLst/>
            <a:gdLst>
              <a:gd name="connsiteX0" fmla="*/ 161417 w 161571"/>
              <a:gd name="connsiteY0" fmla="*/ 764 h 348164"/>
              <a:gd name="connsiteX1" fmla="*/ 45530 w 161571"/>
              <a:gd name="connsiteY1" fmla="*/ 129351 h 348164"/>
              <a:gd name="connsiteX2" fmla="*/ 7430 w 161571"/>
              <a:gd name="connsiteY2" fmla="*/ 223014 h 348164"/>
              <a:gd name="connsiteX3" fmla="*/ 5842 w 161571"/>
              <a:gd name="connsiteY3" fmla="*/ 345251 h 348164"/>
              <a:gd name="connsiteX4" fmla="*/ 5842 w 161571"/>
              <a:gd name="connsiteY4" fmla="*/ 305564 h 348164"/>
              <a:gd name="connsiteX5" fmla="*/ 1080 w 161571"/>
              <a:gd name="connsiteY5" fmla="*/ 256351 h 348164"/>
              <a:gd name="connsiteX6" fmla="*/ 18542 w 161571"/>
              <a:gd name="connsiteY6" fmla="*/ 192851 h 348164"/>
              <a:gd name="connsiteX7" fmla="*/ 161417 w 161571"/>
              <a:gd name="connsiteY7" fmla="*/ 764 h 348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71" h="348164">
                <a:moveTo>
                  <a:pt x="161417" y="764"/>
                </a:moveTo>
                <a:cubicBezTo>
                  <a:pt x="165915" y="-9819"/>
                  <a:pt x="71194" y="92309"/>
                  <a:pt x="45530" y="129351"/>
                </a:cubicBezTo>
                <a:cubicBezTo>
                  <a:pt x="19866" y="166393"/>
                  <a:pt x="14045" y="187031"/>
                  <a:pt x="7430" y="223014"/>
                </a:cubicBezTo>
                <a:cubicBezTo>
                  <a:pt x="815" y="258997"/>
                  <a:pt x="6107" y="331493"/>
                  <a:pt x="5842" y="345251"/>
                </a:cubicBezTo>
                <a:cubicBezTo>
                  <a:pt x="5577" y="359009"/>
                  <a:pt x="6636" y="320381"/>
                  <a:pt x="5842" y="305564"/>
                </a:cubicBezTo>
                <a:cubicBezTo>
                  <a:pt x="5048" y="290747"/>
                  <a:pt x="-1037" y="275136"/>
                  <a:pt x="1080" y="256351"/>
                </a:cubicBezTo>
                <a:cubicBezTo>
                  <a:pt x="3197" y="237566"/>
                  <a:pt x="-9504" y="233068"/>
                  <a:pt x="18542" y="192851"/>
                </a:cubicBezTo>
                <a:cubicBezTo>
                  <a:pt x="46588" y="152634"/>
                  <a:pt x="156919" y="11347"/>
                  <a:pt x="161417" y="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70BFB211-5B4F-4A39-BCDE-616FB58F7BD7}"/>
              </a:ext>
            </a:extLst>
          </p:cNvPr>
          <p:cNvSpPr/>
          <p:nvPr/>
        </p:nvSpPr>
        <p:spPr>
          <a:xfrm>
            <a:off x="8688360" y="3270250"/>
            <a:ext cx="36641" cy="364913"/>
          </a:xfrm>
          <a:custGeom>
            <a:avLst/>
            <a:gdLst>
              <a:gd name="connsiteX0" fmla="*/ 13257 w 36641"/>
              <a:gd name="connsiteY0" fmla="*/ 0 h 364913"/>
              <a:gd name="connsiteX1" fmla="*/ 36540 w 36641"/>
              <a:gd name="connsiteY1" fmla="*/ 177800 h 364913"/>
              <a:gd name="connsiteX2" fmla="*/ 2673 w 36641"/>
              <a:gd name="connsiteY2" fmla="*/ 315383 h 364913"/>
              <a:gd name="connsiteX3" fmla="*/ 2673 w 36641"/>
              <a:gd name="connsiteY3" fmla="*/ 364067 h 364913"/>
              <a:gd name="connsiteX4" fmla="*/ 6907 w 36641"/>
              <a:gd name="connsiteY4" fmla="*/ 281517 h 364913"/>
              <a:gd name="connsiteX5" fmla="*/ 17490 w 36641"/>
              <a:gd name="connsiteY5" fmla="*/ 179917 h 364913"/>
              <a:gd name="connsiteX6" fmla="*/ 13257 w 36641"/>
              <a:gd name="connsiteY6" fmla="*/ 0 h 36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41" h="364913">
                <a:moveTo>
                  <a:pt x="13257" y="0"/>
                </a:moveTo>
                <a:cubicBezTo>
                  <a:pt x="16432" y="-353"/>
                  <a:pt x="38304" y="125236"/>
                  <a:pt x="36540" y="177800"/>
                </a:cubicBezTo>
                <a:cubicBezTo>
                  <a:pt x="34776" y="230364"/>
                  <a:pt x="8317" y="284339"/>
                  <a:pt x="2673" y="315383"/>
                </a:cubicBezTo>
                <a:cubicBezTo>
                  <a:pt x="-2972" y="346428"/>
                  <a:pt x="1967" y="369711"/>
                  <a:pt x="2673" y="364067"/>
                </a:cubicBezTo>
                <a:cubicBezTo>
                  <a:pt x="3379" y="358423"/>
                  <a:pt x="4437" y="312209"/>
                  <a:pt x="6907" y="281517"/>
                </a:cubicBezTo>
                <a:cubicBezTo>
                  <a:pt x="9376" y="250825"/>
                  <a:pt x="14315" y="222250"/>
                  <a:pt x="17490" y="179917"/>
                </a:cubicBezTo>
                <a:cubicBezTo>
                  <a:pt x="20665" y="137584"/>
                  <a:pt x="10082" y="353"/>
                  <a:pt x="1325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C0FA0C8-E4C9-4E53-9E5B-48EE2ABEA5F2}"/>
              </a:ext>
            </a:extLst>
          </p:cNvPr>
          <p:cNvSpPr/>
          <p:nvPr/>
        </p:nvSpPr>
        <p:spPr>
          <a:xfrm>
            <a:off x="8320240" y="3196156"/>
            <a:ext cx="16009" cy="131296"/>
          </a:xfrm>
          <a:custGeom>
            <a:avLst/>
            <a:gdLst>
              <a:gd name="connsiteX0" fmla="*/ 13077 w 16009"/>
              <a:gd name="connsiteY0" fmla="*/ 11 h 131296"/>
              <a:gd name="connsiteX1" fmla="*/ 15193 w 16009"/>
              <a:gd name="connsiteY1" fmla="*/ 95261 h 131296"/>
              <a:gd name="connsiteX2" fmla="*/ 377 w 16009"/>
              <a:gd name="connsiteY2" fmla="*/ 131244 h 131296"/>
              <a:gd name="connsiteX3" fmla="*/ 4610 w 16009"/>
              <a:gd name="connsiteY3" fmla="*/ 88911 h 131296"/>
              <a:gd name="connsiteX4" fmla="*/ 13077 w 16009"/>
              <a:gd name="connsiteY4" fmla="*/ 11 h 13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9" h="131296">
                <a:moveTo>
                  <a:pt x="13077" y="11"/>
                </a:moveTo>
                <a:cubicBezTo>
                  <a:pt x="14841" y="1069"/>
                  <a:pt x="17310" y="73389"/>
                  <a:pt x="15193" y="95261"/>
                </a:cubicBezTo>
                <a:cubicBezTo>
                  <a:pt x="13076" y="117133"/>
                  <a:pt x="2141" y="132302"/>
                  <a:pt x="377" y="131244"/>
                </a:cubicBezTo>
                <a:cubicBezTo>
                  <a:pt x="-1387" y="130186"/>
                  <a:pt x="3552" y="107255"/>
                  <a:pt x="4610" y="88911"/>
                </a:cubicBezTo>
                <a:cubicBezTo>
                  <a:pt x="5668" y="70567"/>
                  <a:pt x="11313" y="-1047"/>
                  <a:pt x="1307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5C8C4B1E-CDFE-4FEB-9D3D-FBB824E20D78}"/>
              </a:ext>
            </a:extLst>
          </p:cNvPr>
          <p:cNvSpPr/>
          <p:nvPr/>
        </p:nvSpPr>
        <p:spPr>
          <a:xfrm>
            <a:off x="8204778" y="3191920"/>
            <a:ext cx="60806" cy="112265"/>
          </a:xfrm>
          <a:custGeom>
            <a:avLst/>
            <a:gdLst>
              <a:gd name="connsiteX0" fmla="*/ 60805 w 60806"/>
              <a:gd name="connsiteY0" fmla="*/ 13 h 112265"/>
              <a:gd name="connsiteX1" fmla="*/ 3655 w 60806"/>
              <a:gd name="connsiteY1" fmla="*/ 80447 h 112265"/>
              <a:gd name="connsiteX2" fmla="*/ 5772 w 60806"/>
              <a:gd name="connsiteY2" fmla="*/ 112197 h 112265"/>
              <a:gd name="connsiteX3" fmla="*/ 5772 w 60806"/>
              <a:gd name="connsiteY3" fmla="*/ 86797 h 112265"/>
              <a:gd name="connsiteX4" fmla="*/ 60805 w 60806"/>
              <a:gd name="connsiteY4" fmla="*/ 13 h 11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06" h="112265">
                <a:moveTo>
                  <a:pt x="60805" y="13"/>
                </a:moveTo>
                <a:cubicBezTo>
                  <a:pt x="60452" y="-1045"/>
                  <a:pt x="12827" y="61750"/>
                  <a:pt x="3655" y="80447"/>
                </a:cubicBezTo>
                <a:cubicBezTo>
                  <a:pt x="-5517" y="99144"/>
                  <a:pt x="5419" y="111139"/>
                  <a:pt x="5772" y="112197"/>
                </a:cubicBezTo>
                <a:cubicBezTo>
                  <a:pt x="6125" y="113255"/>
                  <a:pt x="-2342" y="101966"/>
                  <a:pt x="5772" y="86797"/>
                </a:cubicBezTo>
                <a:cubicBezTo>
                  <a:pt x="13886" y="71628"/>
                  <a:pt x="61158" y="1071"/>
                  <a:pt x="6080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2D535A9C-22E2-4E6B-90D7-FEB26196FCFE}"/>
              </a:ext>
            </a:extLst>
          </p:cNvPr>
          <p:cNvSpPr/>
          <p:nvPr/>
        </p:nvSpPr>
        <p:spPr>
          <a:xfrm>
            <a:off x="7626201" y="3619499"/>
            <a:ext cx="235816" cy="125323"/>
          </a:xfrm>
          <a:custGeom>
            <a:avLst/>
            <a:gdLst>
              <a:gd name="connsiteX0" fmla="*/ 149 w 235816"/>
              <a:gd name="connsiteY0" fmla="*/ 1 h 125323"/>
              <a:gd name="connsiteX1" fmla="*/ 180066 w 235816"/>
              <a:gd name="connsiteY1" fmla="*/ 107951 h 125323"/>
              <a:gd name="connsiteX2" fmla="*/ 235099 w 235816"/>
              <a:gd name="connsiteY2" fmla="*/ 124884 h 125323"/>
              <a:gd name="connsiteX3" fmla="*/ 150432 w 235816"/>
              <a:gd name="connsiteY3" fmla="*/ 105834 h 125323"/>
              <a:gd name="connsiteX4" fmla="*/ 149 w 235816"/>
              <a:gd name="connsiteY4" fmla="*/ 1 h 12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16" h="125323">
                <a:moveTo>
                  <a:pt x="149" y="1"/>
                </a:moveTo>
                <a:cubicBezTo>
                  <a:pt x="5088" y="354"/>
                  <a:pt x="140908" y="87137"/>
                  <a:pt x="180066" y="107951"/>
                </a:cubicBezTo>
                <a:cubicBezTo>
                  <a:pt x="219224" y="128765"/>
                  <a:pt x="240038" y="125237"/>
                  <a:pt x="235099" y="124884"/>
                </a:cubicBezTo>
                <a:cubicBezTo>
                  <a:pt x="230160" y="124531"/>
                  <a:pt x="186768" y="123473"/>
                  <a:pt x="150432" y="105834"/>
                </a:cubicBezTo>
                <a:cubicBezTo>
                  <a:pt x="114096" y="88195"/>
                  <a:pt x="-4790" y="-352"/>
                  <a:pt x="14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577AB4F1-91ED-4F6E-A5AE-A0DDE79946D1}"/>
              </a:ext>
            </a:extLst>
          </p:cNvPr>
          <p:cNvSpPr/>
          <p:nvPr/>
        </p:nvSpPr>
        <p:spPr>
          <a:xfrm>
            <a:off x="7368704" y="3126310"/>
            <a:ext cx="150467" cy="573531"/>
          </a:xfrm>
          <a:custGeom>
            <a:avLst/>
            <a:gdLst>
              <a:gd name="connsiteX0" fmla="*/ 26929 w 150467"/>
              <a:gd name="connsiteY0" fmla="*/ 7 h 573531"/>
              <a:gd name="connsiteX1" fmla="*/ 1529 w 150467"/>
              <a:gd name="connsiteY1" fmla="*/ 175690 h 573531"/>
              <a:gd name="connsiteX2" fmla="*/ 79846 w 150467"/>
              <a:gd name="connsiteY2" fmla="*/ 395823 h 573531"/>
              <a:gd name="connsiteX3" fmla="*/ 149696 w 150467"/>
              <a:gd name="connsiteY3" fmla="*/ 571507 h 573531"/>
              <a:gd name="connsiteX4" fmla="*/ 111596 w 150467"/>
              <a:gd name="connsiteY4" fmla="*/ 480490 h 573531"/>
              <a:gd name="connsiteX5" fmla="*/ 26929 w 150467"/>
              <a:gd name="connsiteY5" fmla="*/ 317507 h 573531"/>
              <a:gd name="connsiteX6" fmla="*/ 14229 w 150467"/>
              <a:gd name="connsiteY6" fmla="*/ 182040 h 573531"/>
              <a:gd name="connsiteX7" fmla="*/ 26929 w 150467"/>
              <a:gd name="connsiteY7" fmla="*/ 7 h 573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467" h="573531">
                <a:moveTo>
                  <a:pt x="26929" y="7"/>
                </a:moveTo>
                <a:cubicBezTo>
                  <a:pt x="24812" y="-1051"/>
                  <a:pt x="-7290" y="109721"/>
                  <a:pt x="1529" y="175690"/>
                </a:cubicBezTo>
                <a:cubicBezTo>
                  <a:pt x="10348" y="241659"/>
                  <a:pt x="55151" y="329853"/>
                  <a:pt x="79846" y="395823"/>
                </a:cubicBezTo>
                <a:cubicBezTo>
                  <a:pt x="104541" y="461793"/>
                  <a:pt x="144404" y="557396"/>
                  <a:pt x="149696" y="571507"/>
                </a:cubicBezTo>
                <a:cubicBezTo>
                  <a:pt x="154988" y="585618"/>
                  <a:pt x="132057" y="522823"/>
                  <a:pt x="111596" y="480490"/>
                </a:cubicBezTo>
                <a:cubicBezTo>
                  <a:pt x="91135" y="438157"/>
                  <a:pt x="43157" y="367249"/>
                  <a:pt x="26929" y="317507"/>
                </a:cubicBezTo>
                <a:cubicBezTo>
                  <a:pt x="10701" y="267765"/>
                  <a:pt x="13171" y="231076"/>
                  <a:pt x="14229" y="182040"/>
                </a:cubicBezTo>
                <a:cubicBezTo>
                  <a:pt x="15287" y="133004"/>
                  <a:pt x="29046" y="1065"/>
                  <a:pt x="26929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336F4E7-D940-41C0-9FEB-CEB7BA8E5C89}"/>
              </a:ext>
            </a:extLst>
          </p:cNvPr>
          <p:cNvSpPr/>
          <p:nvPr/>
        </p:nvSpPr>
        <p:spPr>
          <a:xfrm>
            <a:off x="7069780" y="1711297"/>
            <a:ext cx="351808" cy="580470"/>
          </a:xfrm>
          <a:custGeom>
            <a:avLst/>
            <a:gdLst>
              <a:gd name="connsiteX0" fmla="*/ 351783 w 351808"/>
              <a:gd name="connsiteY0" fmla="*/ 28 h 580470"/>
              <a:gd name="connsiteX1" fmla="*/ 180333 w 351808"/>
              <a:gd name="connsiteY1" fmla="*/ 173066 h 580470"/>
              <a:gd name="connsiteX2" fmla="*/ 86670 w 351808"/>
              <a:gd name="connsiteY2" fmla="*/ 371503 h 580470"/>
              <a:gd name="connsiteX3" fmla="*/ 945 w 351808"/>
              <a:gd name="connsiteY3" fmla="*/ 579466 h 580470"/>
              <a:gd name="connsiteX4" fmla="*/ 45395 w 351808"/>
              <a:gd name="connsiteY4" fmla="*/ 442941 h 580470"/>
              <a:gd name="connsiteX5" fmla="*/ 115245 w 351808"/>
              <a:gd name="connsiteY5" fmla="*/ 269903 h 580470"/>
              <a:gd name="connsiteX6" fmla="*/ 167633 w 351808"/>
              <a:gd name="connsiteY6" fmla="*/ 160366 h 580470"/>
              <a:gd name="connsiteX7" fmla="*/ 351783 w 351808"/>
              <a:gd name="connsiteY7" fmla="*/ 28 h 58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808" h="580470">
                <a:moveTo>
                  <a:pt x="351783" y="28"/>
                </a:moveTo>
                <a:cubicBezTo>
                  <a:pt x="353900" y="2145"/>
                  <a:pt x="224518" y="111154"/>
                  <a:pt x="180333" y="173066"/>
                </a:cubicBezTo>
                <a:cubicBezTo>
                  <a:pt x="136148" y="234978"/>
                  <a:pt x="116568" y="303770"/>
                  <a:pt x="86670" y="371503"/>
                </a:cubicBezTo>
                <a:cubicBezTo>
                  <a:pt x="56772" y="439236"/>
                  <a:pt x="7824" y="567560"/>
                  <a:pt x="945" y="579466"/>
                </a:cubicBezTo>
                <a:cubicBezTo>
                  <a:pt x="-5934" y="591372"/>
                  <a:pt x="26345" y="494535"/>
                  <a:pt x="45395" y="442941"/>
                </a:cubicBezTo>
                <a:cubicBezTo>
                  <a:pt x="64445" y="391347"/>
                  <a:pt x="94872" y="316999"/>
                  <a:pt x="115245" y="269903"/>
                </a:cubicBezTo>
                <a:cubicBezTo>
                  <a:pt x="135618" y="222807"/>
                  <a:pt x="129004" y="205610"/>
                  <a:pt x="167633" y="160366"/>
                </a:cubicBezTo>
                <a:cubicBezTo>
                  <a:pt x="206262" y="115122"/>
                  <a:pt x="349666" y="-2089"/>
                  <a:pt x="351783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7DDBF31E-243C-4623-AA39-949E7B59FB9B}"/>
              </a:ext>
            </a:extLst>
          </p:cNvPr>
          <p:cNvSpPr/>
          <p:nvPr/>
        </p:nvSpPr>
        <p:spPr>
          <a:xfrm>
            <a:off x="7006764" y="2290978"/>
            <a:ext cx="57647" cy="542539"/>
          </a:xfrm>
          <a:custGeom>
            <a:avLst/>
            <a:gdLst>
              <a:gd name="connsiteX0" fmla="*/ 57611 w 57647"/>
              <a:gd name="connsiteY0" fmla="*/ 2960 h 542539"/>
              <a:gd name="connsiteX1" fmla="*/ 14749 w 57647"/>
              <a:gd name="connsiteY1" fmla="*/ 180760 h 542539"/>
              <a:gd name="connsiteX2" fmla="*/ 461 w 57647"/>
              <a:gd name="connsiteY2" fmla="*/ 353797 h 542539"/>
              <a:gd name="connsiteX3" fmla="*/ 29036 w 57647"/>
              <a:gd name="connsiteY3" fmla="*/ 534772 h 542539"/>
              <a:gd name="connsiteX4" fmla="*/ 29036 w 57647"/>
              <a:gd name="connsiteY4" fmla="*/ 491910 h 542539"/>
              <a:gd name="connsiteX5" fmla="*/ 6811 w 57647"/>
              <a:gd name="connsiteY5" fmla="*/ 333160 h 542539"/>
              <a:gd name="connsiteX6" fmla="*/ 57611 w 57647"/>
              <a:gd name="connsiteY6" fmla="*/ 2960 h 54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47" h="542539">
                <a:moveTo>
                  <a:pt x="57611" y="2960"/>
                </a:moveTo>
                <a:cubicBezTo>
                  <a:pt x="58934" y="-22440"/>
                  <a:pt x="24274" y="122287"/>
                  <a:pt x="14749" y="180760"/>
                </a:cubicBezTo>
                <a:cubicBezTo>
                  <a:pt x="5224" y="239233"/>
                  <a:pt x="-1920" y="294795"/>
                  <a:pt x="461" y="353797"/>
                </a:cubicBezTo>
                <a:cubicBezTo>
                  <a:pt x="2842" y="412799"/>
                  <a:pt x="24273" y="511753"/>
                  <a:pt x="29036" y="534772"/>
                </a:cubicBezTo>
                <a:cubicBezTo>
                  <a:pt x="33798" y="557791"/>
                  <a:pt x="32740" y="525512"/>
                  <a:pt x="29036" y="491910"/>
                </a:cubicBezTo>
                <a:cubicBezTo>
                  <a:pt x="25332" y="458308"/>
                  <a:pt x="1255" y="413593"/>
                  <a:pt x="6811" y="333160"/>
                </a:cubicBezTo>
                <a:cubicBezTo>
                  <a:pt x="12367" y="252727"/>
                  <a:pt x="56288" y="28360"/>
                  <a:pt x="57611" y="2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6D4F8F8-CA3B-44A7-960B-C572867BDC2F}"/>
              </a:ext>
            </a:extLst>
          </p:cNvPr>
          <p:cNvSpPr/>
          <p:nvPr/>
        </p:nvSpPr>
        <p:spPr>
          <a:xfrm>
            <a:off x="6622209" y="1977904"/>
            <a:ext cx="422907" cy="848767"/>
          </a:xfrm>
          <a:custGeom>
            <a:avLst/>
            <a:gdLst>
              <a:gd name="connsiteX0" fmla="*/ 2958 w 422907"/>
              <a:gd name="connsiteY0" fmla="*/ 32929 h 848767"/>
              <a:gd name="connsiteX1" fmla="*/ 91858 w 422907"/>
              <a:gd name="connsiteY1" fmla="*/ 20229 h 848767"/>
              <a:gd name="connsiteX2" fmla="*/ 250608 w 422907"/>
              <a:gd name="connsiteY2" fmla="*/ 295396 h 848767"/>
              <a:gd name="connsiteX3" fmla="*/ 307758 w 422907"/>
              <a:gd name="connsiteY3" fmla="*/ 574796 h 848767"/>
              <a:gd name="connsiteX4" fmla="*/ 303524 w 422907"/>
              <a:gd name="connsiteY4" fmla="*/ 667929 h 848767"/>
              <a:gd name="connsiteX5" fmla="*/ 422058 w 422907"/>
              <a:gd name="connsiteY5" fmla="*/ 847846 h 848767"/>
              <a:gd name="connsiteX6" fmla="*/ 354324 w 422907"/>
              <a:gd name="connsiteY6" fmla="*/ 733546 h 848767"/>
              <a:gd name="connsiteX7" fmla="*/ 307758 w 422907"/>
              <a:gd name="connsiteY7" fmla="*/ 631946 h 848767"/>
              <a:gd name="connsiteX8" fmla="*/ 280241 w 422907"/>
              <a:gd name="connsiteY8" fmla="*/ 350429 h 848767"/>
              <a:gd name="connsiteX9" fmla="*/ 197691 w 422907"/>
              <a:gd name="connsiteY9" fmla="*/ 130296 h 848767"/>
              <a:gd name="connsiteX10" fmla="*/ 2958 w 422907"/>
              <a:gd name="connsiteY10" fmla="*/ 32929 h 84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2907" h="848767">
                <a:moveTo>
                  <a:pt x="2958" y="32929"/>
                </a:moveTo>
                <a:cubicBezTo>
                  <a:pt x="-14681" y="14584"/>
                  <a:pt x="50583" y="-23516"/>
                  <a:pt x="91858" y="20229"/>
                </a:cubicBezTo>
                <a:cubicBezTo>
                  <a:pt x="133133" y="63974"/>
                  <a:pt x="214625" y="202968"/>
                  <a:pt x="250608" y="295396"/>
                </a:cubicBezTo>
                <a:cubicBezTo>
                  <a:pt x="286591" y="387824"/>
                  <a:pt x="298939" y="512707"/>
                  <a:pt x="307758" y="574796"/>
                </a:cubicBezTo>
                <a:cubicBezTo>
                  <a:pt x="316577" y="636885"/>
                  <a:pt x="284474" y="622421"/>
                  <a:pt x="303524" y="667929"/>
                </a:cubicBezTo>
                <a:cubicBezTo>
                  <a:pt x="322574" y="713437"/>
                  <a:pt x="413591" y="836910"/>
                  <a:pt x="422058" y="847846"/>
                </a:cubicBezTo>
                <a:cubicBezTo>
                  <a:pt x="430525" y="858782"/>
                  <a:pt x="373374" y="769529"/>
                  <a:pt x="354324" y="733546"/>
                </a:cubicBezTo>
                <a:cubicBezTo>
                  <a:pt x="335274" y="697563"/>
                  <a:pt x="320105" y="695799"/>
                  <a:pt x="307758" y="631946"/>
                </a:cubicBezTo>
                <a:cubicBezTo>
                  <a:pt x="295411" y="568093"/>
                  <a:pt x="298585" y="434037"/>
                  <a:pt x="280241" y="350429"/>
                </a:cubicBezTo>
                <a:cubicBezTo>
                  <a:pt x="261897" y="266821"/>
                  <a:pt x="242494" y="186388"/>
                  <a:pt x="197691" y="130296"/>
                </a:cubicBezTo>
                <a:cubicBezTo>
                  <a:pt x="152888" y="74204"/>
                  <a:pt x="20597" y="51274"/>
                  <a:pt x="2958" y="32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AD62989B-D9F2-43CD-9AEF-951D16F35E9C}"/>
              </a:ext>
            </a:extLst>
          </p:cNvPr>
          <p:cNvSpPr/>
          <p:nvPr/>
        </p:nvSpPr>
        <p:spPr>
          <a:xfrm>
            <a:off x="6481386" y="1998008"/>
            <a:ext cx="448362" cy="1004383"/>
          </a:xfrm>
          <a:custGeom>
            <a:avLst/>
            <a:gdLst>
              <a:gd name="connsiteX0" fmla="*/ 143781 w 448362"/>
              <a:gd name="connsiteY0" fmla="*/ 125 h 1004383"/>
              <a:gd name="connsiteX1" fmla="*/ 90864 w 448362"/>
              <a:gd name="connsiteY1" fmla="*/ 103842 h 1004383"/>
              <a:gd name="connsiteX2" fmla="*/ 92981 w 448362"/>
              <a:gd name="connsiteY2" fmla="*/ 201209 h 1004383"/>
              <a:gd name="connsiteX3" fmla="*/ 29481 w 448362"/>
              <a:gd name="connsiteY3" fmla="*/ 359959 h 1004383"/>
              <a:gd name="connsiteX4" fmla="*/ 31597 w 448362"/>
              <a:gd name="connsiteY4" fmla="*/ 577975 h 1004383"/>
              <a:gd name="connsiteX5" fmla="*/ 21014 w 448362"/>
              <a:gd name="connsiteY5" fmla="*/ 605492 h 1004383"/>
              <a:gd name="connsiteX6" fmla="*/ 73931 w 448362"/>
              <a:gd name="connsiteY6" fmla="*/ 774825 h 1004383"/>
              <a:gd name="connsiteX7" fmla="*/ 192464 w 448362"/>
              <a:gd name="connsiteY7" fmla="*/ 920875 h 1004383"/>
              <a:gd name="connsiteX8" fmla="*/ 446464 w 448362"/>
              <a:gd name="connsiteY8" fmla="*/ 1003425 h 1004383"/>
              <a:gd name="connsiteX9" fmla="*/ 302531 w 448362"/>
              <a:gd name="connsiteY9" fmla="*/ 961092 h 1004383"/>
              <a:gd name="connsiteX10" fmla="*/ 190347 w 448362"/>
              <a:gd name="connsiteY10" fmla="*/ 889125 h 1004383"/>
              <a:gd name="connsiteX11" fmla="*/ 23131 w 448362"/>
              <a:gd name="connsiteY11" fmla="*/ 609725 h 1004383"/>
              <a:gd name="connsiteX12" fmla="*/ 8314 w 448362"/>
              <a:gd name="connsiteY12" fmla="*/ 400175 h 1004383"/>
              <a:gd name="connsiteX13" fmla="*/ 88747 w 448362"/>
              <a:gd name="connsiteY13" fmla="*/ 182159 h 1004383"/>
              <a:gd name="connsiteX14" fmla="*/ 109914 w 448362"/>
              <a:gd name="connsiteY14" fmla="*/ 84792 h 1004383"/>
              <a:gd name="connsiteX15" fmla="*/ 143781 w 448362"/>
              <a:gd name="connsiteY15" fmla="*/ 125 h 100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8362" h="1004383">
                <a:moveTo>
                  <a:pt x="143781" y="125"/>
                </a:moveTo>
                <a:cubicBezTo>
                  <a:pt x="140606" y="3300"/>
                  <a:pt x="99331" y="70328"/>
                  <a:pt x="90864" y="103842"/>
                </a:cubicBezTo>
                <a:cubicBezTo>
                  <a:pt x="82397" y="137356"/>
                  <a:pt x="103211" y="158523"/>
                  <a:pt x="92981" y="201209"/>
                </a:cubicBezTo>
                <a:cubicBezTo>
                  <a:pt x="82751" y="243895"/>
                  <a:pt x="39712" y="297165"/>
                  <a:pt x="29481" y="359959"/>
                </a:cubicBezTo>
                <a:cubicBezTo>
                  <a:pt x="19250" y="422753"/>
                  <a:pt x="33008" y="537053"/>
                  <a:pt x="31597" y="577975"/>
                </a:cubicBezTo>
                <a:cubicBezTo>
                  <a:pt x="30186" y="618897"/>
                  <a:pt x="13958" y="572684"/>
                  <a:pt x="21014" y="605492"/>
                </a:cubicBezTo>
                <a:cubicBezTo>
                  <a:pt x="28070" y="638300"/>
                  <a:pt x="45356" y="722261"/>
                  <a:pt x="73931" y="774825"/>
                </a:cubicBezTo>
                <a:cubicBezTo>
                  <a:pt x="102506" y="827389"/>
                  <a:pt x="130375" y="882775"/>
                  <a:pt x="192464" y="920875"/>
                </a:cubicBezTo>
                <a:cubicBezTo>
                  <a:pt x="254553" y="958975"/>
                  <a:pt x="428120" y="996722"/>
                  <a:pt x="446464" y="1003425"/>
                </a:cubicBezTo>
                <a:cubicBezTo>
                  <a:pt x="464808" y="1010128"/>
                  <a:pt x="345217" y="980142"/>
                  <a:pt x="302531" y="961092"/>
                </a:cubicBezTo>
                <a:cubicBezTo>
                  <a:pt x="259845" y="942042"/>
                  <a:pt x="236914" y="947686"/>
                  <a:pt x="190347" y="889125"/>
                </a:cubicBezTo>
                <a:cubicBezTo>
                  <a:pt x="143780" y="830564"/>
                  <a:pt x="53470" y="691217"/>
                  <a:pt x="23131" y="609725"/>
                </a:cubicBezTo>
                <a:cubicBezTo>
                  <a:pt x="-7208" y="528233"/>
                  <a:pt x="-2622" y="471436"/>
                  <a:pt x="8314" y="400175"/>
                </a:cubicBezTo>
                <a:cubicBezTo>
                  <a:pt x="19250" y="328914"/>
                  <a:pt x="71814" y="234723"/>
                  <a:pt x="88747" y="182159"/>
                </a:cubicBezTo>
                <a:cubicBezTo>
                  <a:pt x="105680" y="129595"/>
                  <a:pt x="99331" y="114778"/>
                  <a:pt x="109914" y="84792"/>
                </a:cubicBezTo>
                <a:cubicBezTo>
                  <a:pt x="120497" y="54806"/>
                  <a:pt x="146956" y="-3050"/>
                  <a:pt x="143781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4AB023F-04F5-4C84-B97B-54AD24904386}"/>
              </a:ext>
            </a:extLst>
          </p:cNvPr>
          <p:cNvSpPr/>
          <p:nvPr/>
        </p:nvSpPr>
        <p:spPr>
          <a:xfrm>
            <a:off x="9015270" y="2660366"/>
            <a:ext cx="250335" cy="785908"/>
          </a:xfrm>
          <a:custGeom>
            <a:avLst/>
            <a:gdLst>
              <a:gd name="connsiteX0" fmla="*/ 249380 w 250335"/>
              <a:gd name="connsiteY0" fmla="*/ 284 h 785908"/>
              <a:gd name="connsiteX1" fmla="*/ 232447 w 250335"/>
              <a:gd name="connsiteY1" fmla="*/ 165384 h 785908"/>
              <a:gd name="connsiteX2" fmla="*/ 185880 w 250335"/>
              <a:gd name="connsiteY2" fmla="*/ 351651 h 785908"/>
              <a:gd name="connsiteX3" fmla="*/ 103330 w 250335"/>
              <a:gd name="connsiteY3" fmla="*/ 485001 h 785908"/>
              <a:gd name="connsiteX4" fmla="*/ 52530 w 250335"/>
              <a:gd name="connsiteY4" fmla="*/ 563317 h 785908"/>
              <a:gd name="connsiteX5" fmla="*/ 1730 w 250335"/>
              <a:gd name="connsiteY5" fmla="*/ 781334 h 785908"/>
              <a:gd name="connsiteX6" fmla="*/ 14430 w 250335"/>
              <a:gd name="connsiteY6" fmla="*/ 698784 h 785908"/>
              <a:gd name="connsiteX7" fmla="*/ 39830 w 250335"/>
              <a:gd name="connsiteY7" fmla="*/ 548501 h 785908"/>
              <a:gd name="connsiteX8" fmla="*/ 141430 w 250335"/>
              <a:gd name="connsiteY8" fmla="*/ 410917 h 785908"/>
              <a:gd name="connsiteX9" fmla="*/ 207047 w 250335"/>
              <a:gd name="connsiteY9" fmla="*/ 205601 h 785908"/>
              <a:gd name="connsiteX10" fmla="*/ 249380 w 250335"/>
              <a:gd name="connsiteY10" fmla="*/ 284 h 78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0335" h="785908">
                <a:moveTo>
                  <a:pt x="249380" y="284"/>
                </a:moveTo>
                <a:cubicBezTo>
                  <a:pt x="253613" y="-6419"/>
                  <a:pt x="243030" y="106823"/>
                  <a:pt x="232447" y="165384"/>
                </a:cubicBezTo>
                <a:cubicBezTo>
                  <a:pt x="221864" y="223945"/>
                  <a:pt x="207399" y="298382"/>
                  <a:pt x="185880" y="351651"/>
                </a:cubicBezTo>
                <a:cubicBezTo>
                  <a:pt x="164361" y="404920"/>
                  <a:pt x="125555" y="449723"/>
                  <a:pt x="103330" y="485001"/>
                </a:cubicBezTo>
                <a:cubicBezTo>
                  <a:pt x="81105" y="520279"/>
                  <a:pt x="69463" y="513928"/>
                  <a:pt x="52530" y="563317"/>
                </a:cubicBezTo>
                <a:cubicBezTo>
                  <a:pt x="35597" y="612706"/>
                  <a:pt x="8080" y="758756"/>
                  <a:pt x="1730" y="781334"/>
                </a:cubicBezTo>
                <a:cubicBezTo>
                  <a:pt x="-4620" y="803912"/>
                  <a:pt x="8080" y="737589"/>
                  <a:pt x="14430" y="698784"/>
                </a:cubicBezTo>
                <a:cubicBezTo>
                  <a:pt x="20780" y="659979"/>
                  <a:pt x="18663" y="596479"/>
                  <a:pt x="39830" y="548501"/>
                </a:cubicBezTo>
                <a:cubicBezTo>
                  <a:pt x="60997" y="500523"/>
                  <a:pt x="113561" y="468067"/>
                  <a:pt x="141430" y="410917"/>
                </a:cubicBezTo>
                <a:cubicBezTo>
                  <a:pt x="169299" y="353767"/>
                  <a:pt x="189055" y="270865"/>
                  <a:pt x="207047" y="205601"/>
                </a:cubicBezTo>
                <a:cubicBezTo>
                  <a:pt x="225039" y="140337"/>
                  <a:pt x="245147" y="6987"/>
                  <a:pt x="249380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4E6868A5-A682-4C1E-BFE5-57C1535D2F17}"/>
              </a:ext>
            </a:extLst>
          </p:cNvPr>
          <p:cNvSpPr/>
          <p:nvPr/>
        </p:nvSpPr>
        <p:spPr>
          <a:xfrm>
            <a:off x="8701060" y="3448435"/>
            <a:ext cx="316392" cy="554617"/>
          </a:xfrm>
          <a:custGeom>
            <a:avLst/>
            <a:gdLst>
              <a:gd name="connsiteX0" fmla="*/ 315940 w 316392"/>
              <a:gd name="connsiteY0" fmla="*/ 1732 h 554617"/>
              <a:gd name="connsiteX1" fmla="*/ 252440 w 316392"/>
              <a:gd name="connsiteY1" fmla="*/ 198582 h 554617"/>
              <a:gd name="connsiteX2" fmla="*/ 150840 w 316392"/>
              <a:gd name="connsiteY2" fmla="*/ 403898 h 554617"/>
              <a:gd name="connsiteX3" fmla="*/ 557 w 316392"/>
              <a:gd name="connsiteY3" fmla="*/ 554182 h 554617"/>
              <a:gd name="connsiteX4" fmla="*/ 106390 w 316392"/>
              <a:gd name="connsiteY4" fmla="*/ 437765 h 554617"/>
              <a:gd name="connsiteX5" fmla="*/ 271490 w 316392"/>
              <a:gd name="connsiteY5" fmla="*/ 120265 h 554617"/>
              <a:gd name="connsiteX6" fmla="*/ 315940 w 316392"/>
              <a:gd name="connsiteY6" fmla="*/ 1732 h 55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392" h="554617">
                <a:moveTo>
                  <a:pt x="315940" y="1732"/>
                </a:moveTo>
                <a:cubicBezTo>
                  <a:pt x="312765" y="14785"/>
                  <a:pt x="279957" y="131554"/>
                  <a:pt x="252440" y="198582"/>
                </a:cubicBezTo>
                <a:cubicBezTo>
                  <a:pt x="224923" y="265610"/>
                  <a:pt x="192820" y="344631"/>
                  <a:pt x="150840" y="403898"/>
                </a:cubicBezTo>
                <a:cubicBezTo>
                  <a:pt x="108859" y="463165"/>
                  <a:pt x="7965" y="548538"/>
                  <a:pt x="557" y="554182"/>
                </a:cubicBezTo>
                <a:cubicBezTo>
                  <a:pt x="-6851" y="559826"/>
                  <a:pt x="61234" y="510085"/>
                  <a:pt x="106390" y="437765"/>
                </a:cubicBezTo>
                <a:cubicBezTo>
                  <a:pt x="151545" y="365446"/>
                  <a:pt x="237271" y="189057"/>
                  <a:pt x="271490" y="120265"/>
                </a:cubicBezTo>
                <a:cubicBezTo>
                  <a:pt x="305709" y="51473"/>
                  <a:pt x="319115" y="-11321"/>
                  <a:pt x="315940" y="1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6EA061C-0A3F-4B78-9DB4-D5CE9F7D8036}"/>
              </a:ext>
            </a:extLst>
          </p:cNvPr>
          <p:cNvSpPr/>
          <p:nvPr/>
        </p:nvSpPr>
        <p:spPr>
          <a:xfrm>
            <a:off x="8421760" y="4001698"/>
            <a:ext cx="301473" cy="276086"/>
          </a:xfrm>
          <a:custGeom>
            <a:avLst/>
            <a:gdLst>
              <a:gd name="connsiteX0" fmla="*/ 301023 w 301473"/>
              <a:gd name="connsiteY0" fmla="*/ 919 h 276086"/>
              <a:gd name="connsiteX1" fmla="*/ 99940 w 301473"/>
              <a:gd name="connsiteY1" fmla="*/ 132152 h 276086"/>
              <a:gd name="connsiteX2" fmla="*/ 40673 w 301473"/>
              <a:gd name="connsiteY2" fmla="*/ 176602 h 276086"/>
              <a:gd name="connsiteX3" fmla="*/ 457 w 301473"/>
              <a:gd name="connsiteY3" fmla="*/ 276085 h 276086"/>
              <a:gd name="connsiteX4" fmla="*/ 27973 w 301473"/>
              <a:gd name="connsiteY4" fmla="*/ 174485 h 276086"/>
              <a:gd name="connsiteX5" fmla="*/ 150740 w 301473"/>
              <a:gd name="connsiteY5" fmla="*/ 79235 h 276086"/>
              <a:gd name="connsiteX6" fmla="*/ 301023 w 301473"/>
              <a:gd name="connsiteY6" fmla="*/ 919 h 27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473" h="276086">
                <a:moveTo>
                  <a:pt x="301023" y="919"/>
                </a:moveTo>
                <a:cubicBezTo>
                  <a:pt x="292556" y="9738"/>
                  <a:pt x="143332" y="102872"/>
                  <a:pt x="99940" y="132152"/>
                </a:cubicBezTo>
                <a:cubicBezTo>
                  <a:pt x="56548" y="161432"/>
                  <a:pt x="57253" y="152613"/>
                  <a:pt x="40673" y="176602"/>
                </a:cubicBezTo>
                <a:cubicBezTo>
                  <a:pt x="24093" y="200591"/>
                  <a:pt x="2574" y="276438"/>
                  <a:pt x="457" y="276085"/>
                </a:cubicBezTo>
                <a:cubicBezTo>
                  <a:pt x="-1660" y="275732"/>
                  <a:pt x="2926" y="207293"/>
                  <a:pt x="27973" y="174485"/>
                </a:cubicBezTo>
                <a:cubicBezTo>
                  <a:pt x="53020" y="141677"/>
                  <a:pt x="105232" y="109574"/>
                  <a:pt x="150740" y="79235"/>
                </a:cubicBezTo>
                <a:cubicBezTo>
                  <a:pt x="196248" y="48896"/>
                  <a:pt x="309490" y="-7900"/>
                  <a:pt x="301023" y="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1C5D7CE-2635-4E8D-AF79-D5113D20445E}"/>
              </a:ext>
            </a:extLst>
          </p:cNvPr>
          <p:cNvSpPr/>
          <p:nvPr/>
        </p:nvSpPr>
        <p:spPr>
          <a:xfrm>
            <a:off x="9211268" y="2476044"/>
            <a:ext cx="193336" cy="517732"/>
          </a:xfrm>
          <a:custGeom>
            <a:avLst/>
            <a:gdLst>
              <a:gd name="connsiteX0" fmla="*/ 193082 w 193336"/>
              <a:gd name="connsiteY0" fmla="*/ 456 h 517732"/>
              <a:gd name="connsiteX1" fmla="*/ 178265 w 193336"/>
              <a:gd name="connsiteY1" fmla="*/ 148623 h 517732"/>
              <a:gd name="connsiteX2" fmla="*/ 97832 w 193336"/>
              <a:gd name="connsiteY2" fmla="*/ 231173 h 517732"/>
              <a:gd name="connsiteX3" fmla="*/ 2582 w 193336"/>
              <a:gd name="connsiteY3" fmla="*/ 512689 h 517732"/>
              <a:gd name="connsiteX4" fmla="*/ 32215 w 193336"/>
              <a:gd name="connsiteY4" fmla="*/ 398389 h 517732"/>
              <a:gd name="connsiteX5" fmla="*/ 87249 w 193336"/>
              <a:gd name="connsiteY5" fmla="*/ 226939 h 517732"/>
              <a:gd name="connsiteX6" fmla="*/ 174032 w 193336"/>
              <a:gd name="connsiteY6" fmla="*/ 106289 h 517732"/>
              <a:gd name="connsiteX7" fmla="*/ 193082 w 193336"/>
              <a:gd name="connsiteY7" fmla="*/ 456 h 51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336" h="517732">
                <a:moveTo>
                  <a:pt x="193082" y="456"/>
                </a:moveTo>
                <a:cubicBezTo>
                  <a:pt x="193787" y="7512"/>
                  <a:pt x="194140" y="110170"/>
                  <a:pt x="178265" y="148623"/>
                </a:cubicBezTo>
                <a:cubicBezTo>
                  <a:pt x="162390" y="187076"/>
                  <a:pt x="127112" y="170495"/>
                  <a:pt x="97832" y="231173"/>
                </a:cubicBezTo>
                <a:cubicBezTo>
                  <a:pt x="68551" y="291851"/>
                  <a:pt x="13518" y="484820"/>
                  <a:pt x="2582" y="512689"/>
                </a:cubicBezTo>
                <a:cubicBezTo>
                  <a:pt x="-8354" y="540558"/>
                  <a:pt x="18104" y="446014"/>
                  <a:pt x="32215" y="398389"/>
                </a:cubicBezTo>
                <a:cubicBezTo>
                  <a:pt x="46326" y="350764"/>
                  <a:pt x="63613" y="275622"/>
                  <a:pt x="87249" y="226939"/>
                </a:cubicBezTo>
                <a:cubicBezTo>
                  <a:pt x="110885" y="178256"/>
                  <a:pt x="154276" y="142625"/>
                  <a:pt x="174032" y="106289"/>
                </a:cubicBezTo>
                <a:cubicBezTo>
                  <a:pt x="193788" y="69953"/>
                  <a:pt x="192377" y="-6600"/>
                  <a:pt x="193082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86A797BB-A1F6-40FD-BE01-E8DF3AFAC24A}"/>
              </a:ext>
            </a:extLst>
          </p:cNvPr>
          <p:cNvSpPr/>
          <p:nvPr/>
        </p:nvSpPr>
        <p:spPr>
          <a:xfrm>
            <a:off x="9279404" y="2593560"/>
            <a:ext cx="185175" cy="627153"/>
          </a:xfrm>
          <a:custGeom>
            <a:avLst/>
            <a:gdLst>
              <a:gd name="connsiteX0" fmla="*/ 109071 w 185175"/>
              <a:gd name="connsiteY0" fmla="*/ 415 h 627153"/>
              <a:gd name="connsiteX1" fmla="*/ 177334 w 185175"/>
              <a:gd name="connsiteY1" fmla="*/ 81378 h 627153"/>
              <a:gd name="connsiteX2" fmla="*/ 180509 w 185175"/>
              <a:gd name="connsiteY2" fmla="*/ 219490 h 627153"/>
              <a:gd name="connsiteX3" fmla="*/ 148759 w 185175"/>
              <a:gd name="connsiteY3" fmla="*/ 335378 h 627153"/>
              <a:gd name="connsiteX4" fmla="*/ 56684 w 185175"/>
              <a:gd name="connsiteY4" fmla="*/ 494128 h 627153"/>
              <a:gd name="connsiteX5" fmla="*/ 4296 w 185175"/>
              <a:gd name="connsiteY5" fmla="*/ 625890 h 627153"/>
              <a:gd name="connsiteX6" fmla="*/ 21759 w 185175"/>
              <a:gd name="connsiteY6" fmla="*/ 541753 h 627153"/>
              <a:gd name="connsiteX7" fmla="*/ 169396 w 185175"/>
              <a:gd name="connsiteY7" fmla="*/ 251240 h 627153"/>
              <a:gd name="connsiteX8" fmla="*/ 175746 w 185175"/>
              <a:gd name="connsiteY8" fmla="*/ 124240 h 627153"/>
              <a:gd name="connsiteX9" fmla="*/ 151934 w 185175"/>
              <a:gd name="connsiteY9" fmla="*/ 52803 h 627153"/>
              <a:gd name="connsiteX10" fmla="*/ 109071 w 185175"/>
              <a:gd name="connsiteY10" fmla="*/ 415 h 62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75" h="627153">
                <a:moveTo>
                  <a:pt x="109071" y="415"/>
                </a:moveTo>
                <a:cubicBezTo>
                  <a:pt x="113304" y="5177"/>
                  <a:pt x="165428" y="44866"/>
                  <a:pt x="177334" y="81378"/>
                </a:cubicBezTo>
                <a:cubicBezTo>
                  <a:pt x="189240" y="117890"/>
                  <a:pt x="185271" y="177157"/>
                  <a:pt x="180509" y="219490"/>
                </a:cubicBezTo>
                <a:cubicBezTo>
                  <a:pt x="175747" y="261823"/>
                  <a:pt x="169397" y="289605"/>
                  <a:pt x="148759" y="335378"/>
                </a:cubicBezTo>
                <a:cubicBezTo>
                  <a:pt x="128122" y="381151"/>
                  <a:pt x="80761" y="445709"/>
                  <a:pt x="56684" y="494128"/>
                </a:cubicBezTo>
                <a:cubicBezTo>
                  <a:pt x="32607" y="542547"/>
                  <a:pt x="10117" y="617953"/>
                  <a:pt x="4296" y="625890"/>
                </a:cubicBezTo>
                <a:cubicBezTo>
                  <a:pt x="-1525" y="633827"/>
                  <a:pt x="-5758" y="604195"/>
                  <a:pt x="21759" y="541753"/>
                </a:cubicBezTo>
                <a:cubicBezTo>
                  <a:pt x="49276" y="479311"/>
                  <a:pt x="143732" y="320826"/>
                  <a:pt x="169396" y="251240"/>
                </a:cubicBezTo>
                <a:cubicBezTo>
                  <a:pt x="195061" y="181655"/>
                  <a:pt x="178656" y="157313"/>
                  <a:pt x="175746" y="124240"/>
                </a:cubicBezTo>
                <a:cubicBezTo>
                  <a:pt x="172836" y="91167"/>
                  <a:pt x="162782" y="72647"/>
                  <a:pt x="151934" y="52803"/>
                </a:cubicBezTo>
                <a:cubicBezTo>
                  <a:pt x="141086" y="32959"/>
                  <a:pt x="104838" y="-4347"/>
                  <a:pt x="109071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458277A2-26C1-47E2-9889-68DADF65A0A8}"/>
              </a:ext>
            </a:extLst>
          </p:cNvPr>
          <p:cNvSpPr/>
          <p:nvPr/>
        </p:nvSpPr>
        <p:spPr>
          <a:xfrm>
            <a:off x="9016212" y="3221193"/>
            <a:ext cx="265231" cy="215752"/>
          </a:xfrm>
          <a:custGeom>
            <a:avLst/>
            <a:gdLst>
              <a:gd name="connsiteX0" fmla="*/ 264313 w 265231"/>
              <a:gd name="connsiteY0" fmla="*/ 1432 h 215752"/>
              <a:gd name="connsiteX1" fmla="*/ 156363 w 265231"/>
              <a:gd name="connsiteY1" fmla="*/ 134782 h 215752"/>
              <a:gd name="connsiteX2" fmla="*/ 65876 w 265231"/>
              <a:gd name="connsiteY2" fmla="*/ 183995 h 215752"/>
              <a:gd name="connsiteX3" fmla="*/ 788 w 265231"/>
              <a:gd name="connsiteY3" fmla="*/ 215745 h 215752"/>
              <a:gd name="connsiteX4" fmla="*/ 110326 w 265231"/>
              <a:gd name="connsiteY4" fmla="*/ 185582 h 215752"/>
              <a:gd name="connsiteX5" fmla="*/ 203988 w 265231"/>
              <a:gd name="connsiteY5" fmla="*/ 71282 h 215752"/>
              <a:gd name="connsiteX6" fmla="*/ 264313 w 265231"/>
              <a:gd name="connsiteY6" fmla="*/ 1432 h 21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31" h="215752">
                <a:moveTo>
                  <a:pt x="264313" y="1432"/>
                </a:moveTo>
                <a:cubicBezTo>
                  <a:pt x="256376" y="12015"/>
                  <a:pt x="189436" y="104355"/>
                  <a:pt x="156363" y="134782"/>
                </a:cubicBezTo>
                <a:cubicBezTo>
                  <a:pt x="123290" y="165209"/>
                  <a:pt x="91805" y="170501"/>
                  <a:pt x="65876" y="183995"/>
                </a:cubicBezTo>
                <a:cubicBezTo>
                  <a:pt x="39947" y="197489"/>
                  <a:pt x="-6620" y="215481"/>
                  <a:pt x="788" y="215745"/>
                </a:cubicBezTo>
                <a:cubicBezTo>
                  <a:pt x="8196" y="216010"/>
                  <a:pt x="76459" y="209659"/>
                  <a:pt x="110326" y="185582"/>
                </a:cubicBezTo>
                <a:cubicBezTo>
                  <a:pt x="144193" y="161505"/>
                  <a:pt x="181234" y="101180"/>
                  <a:pt x="203988" y="71282"/>
                </a:cubicBezTo>
                <a:cubicBezTo>
                  <a:pt x="226742" y="41384"/>
                  <a:pt x="272250" y="-9151"/>
                  <a:pt x="264313" y="1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56F8CA1-EFEA-4A73-85A0-1DE587434133}"/>
              </a:ext>
            </a:extLst>
          </p:cNvPr>
          <p:cNvSpPr/>
          <p:nvPr/>
        </p:nvSpPr>
        <p:spPr>
          <a:xfrm>
            <a:off x="9267713" y="1957119"/>
            <a:ext cx="59896" cy="786990"/>
          </a:xfrm>
          <a:custGeom>
            <a:avLst/>
            <a:gdLst>
              <a:gd name="connsiteX0" fmla="*/ 14400 w 59896"/>
              <a:gd name="connsiteY0" fmla="*/ 269 h 786990"/>
              <a:gd name="connsiteX1" fmla="*/ 35037 w 59896"/>
              <a:gd name="connsiteY1" fmla="*/ 243156 h 786990"/>
              <a:gd name="connsiteX2" fmla="*/ 30275 w 59896"/>
              <a:gd name="connsiteY2" fmla="*/ 536844 h 786990"/>
              <a:gd name="connsiteX3" fmla="*/ 3287 w 59896"/>
              <a:gd name="connsiteY3" fmla="*/ 779731 h 786990"/>
              <a:gd name="connsiteX4" fmla="*/ 6462 w 59896"/>
              <a:gd name="connsiteY4" fmla="*/ 705119 h 786990"/>
              <a:gd name="connsiteX5" fmla="*/ 57262 w 59896"/>
              <a:gd name="connsiteY5" fmla="*/ 519381 h 786990"/>
              <a:gd name="connsiteX6" fmla="*/ 49325 w 59896"/>
              <a:gd name="connsiteY6" fmla="*/ 201881 h 786990"/>
              <a:gd name="connsiteX7" fmla="*/ 14400 w 59896"/>
              <a:gd name="connsiteY7" fmla="*/ 269 h 78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96" h="786990">
                <a:moveTo>
                  <a:pt x="14400" y="269"/>
                </a:moveTo>
                <a:cubicBezTo>
                  <a:pt x="12019" y="7148"/>
                  <a:pt x="32391" y="153727"/>
                  <a:pt x="35037" y="243156"/>
                </a:cubicBezTo>
                <a:cubicBezTo>
                  <a:pt x="37683" y="332585"/>
                  <a:pt x="35567" y="447415"/>
                  <a:pt x="30275" y="536844"/>
                </a:cubicBezTo>
                <a:cubicBezTo>
                  <a:pt x="24983" y="626273"/>
                  <a:pt x="7256" y="751685"/>
                  <a:pt x="3287" y="779731"/>
                </a:cubicBezTo>
                <a:cubicBezTo>
                  <a:pt x="-682" y="807777"/>
                  <a:pt x="-2534" y="748511"/>
                  <a:pt x="6462" y="705119"/>
                </a:cubicBezTo>
                <a:cubicBezTo>
                  <a:pt x="15458" y="661727"/>
                  <a:pt x="50118" y="603254"/>
                  <a:pt x="57262" y="519381"/>
                </a:cubicBezTo>
                <a:cubicBezTo>
                  <a:pt x="64406" y="435508"/>
                  <a:pt x="55410" y="283902"/>
                  <a:pt x="49325" y="201881"/>
                </a:cubicBezTo>
                <a:cubicBezTo>
                  <a:pt x="43240" y="119860"/>
                  <a:pt x="16781" y="-6610"/>
                  <a:pt x="14400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083001CC-0463-4441-A2EA-9EDD31F0A49E}"/>
              </a:ext>
            </a:extLst>
          </p:cNvPr>
          <p:cNvSpPr/>
          <p:nvPr/>
        </p:nvSpPr>
        <p:spPr>
          <a:xfrm>
            <a:off x="8799512" y="1217595"/>
            <a:ext cx="533056" cy="790868"/>
          </a:xfrm>
          <a:custGeom>
            <a:avLst/>
            <a:gdLst>
              <a:gd name="connsiteX0" fmla="*/ 1 w 533056"/>
              <a:gd name="connsiteY0" fmla="*/ 18 h 790868"/>
              <a:gd name="connsiteX1" fmla="*/ 352426 w 533056"/>
              <a:gd name="connsiteY1" fmla="*/ 187343 h 790868"/>
              <a:gd name="connsiteX2" fmla="*/ 519113 w 533056"/>
              <a:gd name="connsiteY2" fmla="*/ 536593 h 790868"/>
              <a:gd name="connsiteX3" fmla="*/ 520701 w 533056"/>
              <a:gd name="connsiteY3" fmla="*/ 679468 h 790868"/>
              <a:gd name="connsiteX4" fmla="*/ 493713 w 533056"/>
              <a:gd name="connsiteY4" fmla="*/ 790593 h 790868"/>
              <a:gd name="connsiteX5" fmla="*/ 515938 w 533056"/>
              <a:gd name="connsiteY5" fmla="*/ 706455 h 790868"/>
              <a:gd name="connsiteX6" fmla="*/ 515938 w 533056"/>
              <a:gd name="connsiteY6" fmla="*/ 568343 h 790868"/>
              <a:gd name="connsiteX7" fmla="*/ 430213 w 533056"/>
              <a:gd name="connsiteY7" fmla="*/ 350855 h 790868"/>
              <a:gd name="connsiteX8" fmla="*/ 347663 w 533056"/>
              <a:gd name="connsiteY8" fmla="*/ 196868 h 790868"/>
              <a:gd name="connsiteX9" fmla="*/ 1 w 533056"/>
              <a:gd name="connsiteY9" fmla="*/ 18 h 79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3056" h="790868">
                <a:moveTo>
                  <a:pt x="1" y="18"/>
                </a:moveTo>
                <a:cubicBezTo>
                  <a:pt x="795" y="-1569"/>
                  <a:pt x="265907" y="97914"/>
                  <a:pt x="352426" y="187343"/>
                </a:cubicBezTo>
                <a:cubicBezTo>
                  <a:pt x="438945" y="276772"/>
                  <a:pt x="491067" y="454572"/>
                  <a:pt x="519113" y="536593"/>
                </a:cubicBezTo>
                <a:cubicBezTo>
                  <a:pt x="547159" y="618614"/>
                  <a:pt x="524934" y="637135"/>
                  <a:pt x="520701" y="679468"/>
                </a:cubicBezTo>
                <a:cubicBezTo>
                  <a:pt x="516468" y="721801"/>
                  <a:pt x="494507" y="786095"/>
                  <a:pt x="493713" y="790593"/>
                </a:cubicBezTo>
                <a:cubicBezTo>
                  <a:pt x="492919" y="795091"/>
                  <a:pt x="512234" y="743497"/>
                  <a:pt x="515938" y="706455"/>
                </a:cubicBezTo>
                <a:cubicBezTo>
                  <a:pt x="519642" y="669413"/>
                  <a:pt x="530225" y="627610"/>
                  <a:pt x="515938" y="568343"/>
                </a:cubicBezTo>
                <a:cubicBezTo>
                  <a:pt x="501651" y="509076"/>
                  <a:pt x="458259" y="412767"/>
                  <a:pt x="430213" y="350855"/>
                </a:cubicBezTo>
                <a:cubicBezTo>
                  <a:pt x="402167" y="288943"/>
                  <a:pt x="419365" y="255870"/>
                  <a:pt x="347663" y="196868"/>
                </a:cubicBezTo>
                <a:cubicBezTo>
                  <a:pt x="275961" y="137866"/>
                  <a:pt x="-793" y="1605"/>
                  <a:pt x="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1348DBAC-6AAD-4F95-B758-218D946F92A7}"/>
              </a:ext>
            </a:extLst>
          </p:cNvPr>
          <p:cNvSpPr/>
          <p:nvPr/>
        </p:nvSpPr>
        <p:spPr>
          <a:xfrm>
            <a:off x="7931494" y="1052460"/>
            <a:ext cx="945073" cy="194726"/>
          </a:xfrm>
          <a:custGeom>
            <a:avLst/>
            <a:gdLst>
              <a:gd name="connsiteX0" fmla="*/ 4419 w 945073"/>
              <a:gd name="connsiteY0" fmla="*/ 38153 h 194726"/>
              <a:gd name="connsiteX1" fmla="*/ 350494 w 945073"/>
              <a:gd name="connsiteY1" fmla="*/ 33390 h 194726"/>
              <a:gd name="connsiteX2" fmla="*/ 912469 w 945073"/>
              <a:gd name="connsiteY2" fmla="*/ 188965 h 194726"/>
              <a:gd name="connsiteX3" fmla="*/ 829919 w 945073"/>
              <a:gd name="connsiteY3" fmla="*/ 149278 h 194726"/>
              <a:gd name="connsiteX4" fmla="*/ 431456 w 945073"/>
              <a:gd name="connsiteY4" fmla="*/ 34978 h 194726"/>
              <a:gd name="connsiteX5" fmla="*/ 172694 w 945073"/>
              <a:gd name="connsiteY5" fmla="*/ 53 h 194726"/>
              <a:gd name="connsiteX6" fmla="*/ 4419 w 945073"/>
              <a:gd name="connsiteY6" fmla="*/ 38153 h 19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073" h="194726">
                <a:moveTo>
                  <a:pt x="4419" y="38153"/>
                </a:moveTo>
                <a:cubicBezTo>
                  <a:pt x="34052" y="43709"/>
                  <a:pt x="199152" y="8255"/>
                  <a:pt x="350494" y="33390"/>
                </a:cubicBezTo>
                <a:cubicBezTo>
                  <a:pt x="501836" y="58525"/>
                  <a:pt x="832565" y="169650"/>
                  <a:pt x="912469" y="188965"/>
                </a:cubicBezTo>
                <a:cubicBezTo>
                  <a:pt x="992373" y="208280"/>
                  <a:pt x="910088" y="174942"/>
                  <a:pt x="829919" y="149278"/>
                </a:cubicBezTo>
                <a:cubicBezTo>
                  <a:pt x="749750" y="123614"/>
                  <a:pt x="540993" y="59849"/>
                  <a:pt x="431456" y="34978"/>
                </a:cubicBezTo>
                <a:cubicBezTo>
                  <a:pt x="321919" y="10107"/>
                  <a:pt x="244132" y="1640"/>
                  <a:pt x="172694" y="53"/>
                </a:cubicBezTo>
                <a:cubicBezTo>
                  <a:pt x="101257" y="-1535"/>
                  <a:pt x="-25214" y="32597"/>
                  <a:pt x="4419" y="38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12A3D884-AE90-40BF-BC82-A595B94FB1E4}"/>
              </a:ext>
            </a:extLst>
          </p:cNvPr>
          <p:cNvSpPr/>
          <p:nvPr/>
        </p:nvSpPr>
        <p:spPr>
          <a:xfrm>
            <a:off x="7388130" y="1077843"/>
            <a:ext cx="532121" cy="665804"/>
          </a:xfrm>
          <a:custGeom>
            <a:avLst/>
            <a:gdLst>
              <a:gd name="connsiteX0" fmla="*/ 531908 w 532121"/>
              <a:gd name="connsiteY0" fmla="*/ 70 h 665804"/>
              <a:gd name="connsiteX1" fmla="*/ 274733 w 532121"/>
              <a:gd name="connsiteY1" fmla="*/ 128657 h 665804"/>
              <a:gd name="connsiteX2" fmla="*/ 149320 w 532121"/>
              <a:gd name="connsiteY2" fmla="*/ 306457 h 665804"/>
              <a:gd name="connsiteX3" fmla="*/ 125508 w 532121"/>
              <a:gd name="connsiteY3" fmla="*/ 508070 h 665804"/>
              <a:gd name="connsiteX4" fmla="*/ 125508 w 532121"/>
              <a:gd name="connsiteY4" fmla="*/ 508070 h 665804"/>
              <a:gd name="connsiteX5" fmla="*/ 95 w 532121"/>
              <a:gd name="connsiteY5" fmla="*/ 665232 h 665804"/>
              <a:gd name="connsiteX6" fmla="*/ 104870 w 532121"/>
              <a:gd name="connsiteY6" fmla="*/ 557282 h 665804"/>
              <a:gd name="connsiteX7" fmla="*/ 106458 w 532121"/>
              <a:gd name="connsiteY7" fmla="*/ 460445 h 665804"/>
              <a:gd name="connsiteX8" fmla="*/ 149320 w 532121"/>
              <a:gd name="connsiteY8" fmla="*/ 249307 h 665804"/>
              <a:gd name="connsiteX9" fmla="*/ 228695 w 532121"/>
              <a:gd name="connsiteY9" fmla="*/ 112782 h 665804"/>
              <a:gd name="connsiteX10" fmla="*/ 531908 w 532121"/>
              <a:gd name="connsiteY10" fmla="*/ 70 h 66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2121" h="665804">
                <a:moveTo>
                  <a:pt x="531908" y="70"/>
                </a:moveTo>
                <a:cubicBezTo>
                  <a:pt x="539581" y="2716"/>
                  <a:pt x="338498" y="77593"/>
                  <a:pt x="274733" y="128657"/>
                </a:cubicBezTo>
                <a:cubicBezTo>
                  <a:pt x="210968" y="179721"/>
                  <a:pt x="174191" y="243221"/>
                  <a:pt x="149320" y="306457"/>
                </a:cubicBezTo>
                <a:cubicBezTo>
                  <a:pt x="124449" y="369693"/>
                  <a:pt x="125508" y="508070"/>
                  <a:pt x="125508" y="508070"/>
                </a:cubicBezTo>
                <a:lnTo>
                  <a:pt x="125508" y="508070"/>
                </a:lnTo>
                <a:cubicBezTo>
                  <a:pt x="104606" y="534263"/>
                  <a:pt x="3535" y="657030"/>
                  <a:pt x="95" y="665232"/>
                </a:cubicBezTo>
                <a:cubicBezTo>
                  <a:pt x="-3345" y="673434"/>
                  <a:pt x="87143" y="591413"/>
                  <a:pt x="104870" y="557282"/>
                </a:cubicBezTo>
                <a:cubicBezTo>
                  <a:pt x="122597" y="523151"/>
                  <a:pt x="99050" y="511774"/>
                  <a:pt x="106458" y="460445"/>
                </a:cubicBezTo>
                <a:cubicBezTo>
                  <a:pt x="113866" y="409116"/>
                  <a:pt x="128947" y="307251"/>
                  <a:pt x="149320" y="249307"/>
                </a:cubicBezTo>
                <a:cubicBezTo>
                  <a:pt x="169693" y="191363"/>
                  <a:pt x="165989" y="155644"/>
                  <a:pt x="228695" y="112782"/>
                </a:cubicBezTo>
                <a:cubicBezTo>
                  <a:pt x="291401" y="69920"/>
                  <a:pt x="524235" y="-2576"/>
                  <a:pt x="531908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445CB49-82C1-49E4-8BAF-EDD2A1071EC7}"/>
              </a:ext>
            </a:extLst>
          </p:cNvPr>
          <p:cNvSpPr/>
          <p:nvPr/>
        </p:nvSpPr>
        <p:spPr>
          <a:xfrm>
            <a:off x="6987191" y="157149"/>
            <a:ext cx="1568559" cy="586336"/>
          </a:xfrm>
          <a:custGeom>
            <a:avLst/>
            <a:gdLst>
              <a:gd name="connsiteX0" fmla="*/ 1568376 w 1568559"/>
              <a:gd name="connsiteY0" fmla="*/ 168818 h 586336"/>
              <a:gd name="connsiteX1" fmla="*/ 1373642 w 1568559"/>
              <a:gd name="connsiteY1" fmla="*/ 3718 h 586336"/>
              <a:gd name="connsiteX2" fmla="*/ 941842 w 1568559"/>
              <a:gd name="connsiteY2" fmla="*/ 71451 h 586336"/>
              <a:gd name="connsiteX3" fmla="*/ 319542 w 1568559"/>
              <a:gd name="connsiteY3" fmla="*/ 270418 h 586336"/>
              <a:gd name="connsiteX4" fmla="*/ 2042 w 1568559"/>
              <a:gd name="connsiteY4" fmla="*/ 583684 h 586336"/>
              <a:gd name="connsiteX5" fmla="*/ 192542 w 1568559"/>
              <a:gd name="connsiteY5" fmla="*/ 414351 h 586336"/>
              <a:gd name="connsiteX6" fmla="*/ 378809 w 1568559"/>
              <a:gd name="connsiteY6" fmla="*/ 295818 h 586336"/>
              <a:gd name="connsiteX7" fmla="*/ 751342 w 1568559"/>
              <a:gd name="connsiteY7" fmla="*/ 164584 h 586336"/>
              <a:gd name="connsiteX8" fmla="*/ 1344009 w 1568559"/>
              <a:gd name="connsiteY8" fmla="*/ 46051 h 586336"/>
              <a:gd name="connsiteX9" fmla="*/ 1568376 w 1568559"/>
              <a:gd name="connsiteY9" fmla="*/ 168818 h 58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8559" h="586336">
                <a:moveTo>
                  <a:pt x="1568376" y="168818"/>
                </a:moveTo>
                <a:cubicBezTo>
                  <a:pt x="1573315" y="161763"/>
                  <a:pt x="1478064" y="19946"/>
                  <a:pt x="1373642" y="3718"/>
                </a:cubicBezTo>
                <a:cubicBezTo>
                  <a:pt x="1269220" y="-12510"/>
                  <a:pt x="1117525" y="27001"/>
                  <a:pt x="941842" y="71451"/>
                </a:cubicBezTo>
                <a:cubicBezTo>
                  <a:pt x="766159" y="115901"/>
                  <a:pt x="476175" y="185046"/>
                  <a:pt x="319542" y="270418"/>
                </a:cubicBezTo>
                <a:cubicBezTo>
                  <a:pt x="162909" y="355790"/>
                  <a:pt x="23209" y="559695"/>
                  <a:pt x="2042" y="583684"/>
                </a:cubicBezTo>
                <a:cubicBezTo>
                  <a:pt x="-19125" y="607673"/>
                  <a:pt x="129748" y="462329"/>
                  <a:pt x="192542" y="414351"/>
                </a:cubicBezTo>
                <a:cubicBezTo>
                  <a:pt x="255336" y="366373"/>
                  <a:pt x="285676" y="337446"/>
                  <a:pt x="378809" y="295818"/>
                </a:cubicBezTo>
                <a:cubicBezTo>
                  <a:pt x="471942" y="254190"/>
                  <a:pt x="590475" y="206212"/>
                  <a:pt x="751342" y="164584"/>
                </a:cubicBezTo>
                <a:cubicBezTo>
                  <a:pt x="912209" y="122956"/>
                  <a:pt x="1209953" y="42523"/>
                  <a:pt x="1344009" y="46051"/>
                </a:cubicBezTo>
                <a:cubicBezTo>
                  <a:pt x="1478065" y="49579"/>
                  <a:pt x="1563437" y="175873"/>
                  <a:pt x="1568376" y="168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6A721D-CA2A-40D9-A5C6-4DE703B7DC17}"/>
              </a:ext>
            </a:extLst>
          </p:cNvPr>
          <p:cNvSpPr/>
          <p:nvPr/>
        </p:nvSpPr>
        <p:spPr>
          <a:xfrm>
            <a:off x="8720304" y="357369"/>
            <a:ext cx="711914" cy="362317"/>
          </a:xfrm>
          <a:custGeom>
            <a:avLst/>
            <a:gdLst>
              <a:gd name="connsiteX0" fmla="*/ 707329 w 711914"/>
              <a:gd name="connsiteY0" fmla="*/ 362298 h 362317"/>
              <a:gd name="connsiteX1" fmla="*/ 559163 w 711914"/>
              <a:gd name="connsiteY1" fmla="*/ 137931 h 362317"/>
              <a:gd name="connsiteX2" fmla="*/ 123129 w 711914"/>
              <a:gd name="connsiteY2" fmla="*/ 27864 h 362317"/>
              <a:gd name="connsiteX3" fmla="*/ 363 w 711914"/>
              <a:gd name="connsiteY3" fmla="*/ 65964 h 362317"/>
              <a:gd name="connsiteX4" fmla="*/ 89263 w 711914"/>
              <a:gd name="connsiteY4" fmla="*/ 44798 h 362317"/>
              <a:gd name="connsiteX5" fmla="*/ 199329 w 711914"/>
              <a:gd name="connsiteY5" fmla="*/ 2464 h 362317"/>
              <a:gd name="connsiteX6" fmla="*/ 631129 w 711914"/>
              <a:gd name="connsiteY6" fmla="*/ 125231 h 362317"/>
              <a:gd name="connsiteX7" fmla="*/ 707329 w 711914"/>
              <a:gd name="connsiteY7" fmla="*/ 362298 h 362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914" h="362317">
                <a:moveTo>
                  <a:pt x="707329" y="362298"/>
                </a:moveTo>
                <a:cubicBezTo>
                  <a:pt x="695335" y="364415"/>
                  <a:pt x="656530" y="193670"/>
                  <a:pt x="559163" y="137931"/>
                </a:cubicBezTo>
                <a:cubicBezTo>
                  <a:pt x="461796" y="82192"/>
                  <a:pt x="216262" y="39858"/>
                  <a:pt x="123129" y="27864"/>
                </a:cubicBezTo>
                <a:cubicBezTo>
                  <a:pt x="29996" y="15869"/>
                  <a:pt x="6007" y="63142"/>
                  <a:pt x="363" y="65964"/>
                </a:cubicBezTo>
                <a:cubicBezTo>
                  <a:pt x="-5281" y="68786"/>
                  <a:pt x="56102" y="55381"/>
                  <a:pt x="89263" y="44798"/>
                </a:cubicBezTo>
                <a:cubicBezTo>
                  <a:pt x="122424" y="34215"/>
                  <a:pt x="109018" y="-10941"/>
                  <a:pt x="199329" y="2464"/>
                </a:cubicBezTo>
                <a:cubicBezTo>
                  <a:pt x="289640" y="15869"/>
                  <a:pt x="549990" y="65964"/>
                  <a:pt x="631129" y="125231"/>
                </a:cubicBezTo>
                <a:cubicBezTo>
                  <a:pt x="712268" y="184498"/>
                  <a:pt x="719323" y="360181"/>
                  <a:pt x="707329" y="362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C033107-3FF3-4930-8F70-FB68ABAF7D94}"/>
              </a:ext>
            </a:extLst>
          </p:cNvPr>
          <p:cNvSpPr/>
          <p:nvPr/>
        </p:nvSpPr>
        <p:spPr>
          <a:xfrm>
            <a:off x="8506775" y="274080"/>
            <a:ext cx="243798" cy="164533"/>
          </a:xfrm>
          <a:custGeom>
            <a:avLst/>
            <a:gdLst>
              <a:gd name="connsiteX0" fmla="*/ 243525 w 243798"/>
              <a:gd name="connsiteY0" fmla="*/ 161953 h 164533"/>
              <a:gd name="connsiteX1" fmla="*/ 10692 w 243798"/>
              <a:gd name="connsiteY1" fmla="*/ 1087 h 164533"/>
              <a:gd name="connsiteX2" fmla="*/ 57258 w 243798"/>
              <a:gd name="connsiteY2" fmla="*/ 94220 h 164533"/>
              <a:gd name="connsiteX3" fmla="*/ 243525 w 243798"/>
              <a:gd name="connsiteY3" fmla="*/ 161953 h 16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798" h="164533">
                <a:moveTo>
                  <a:pt x="243525" y="161953"/>
                </a:moveTo>
                <a:cubicBezTo>
                  <a:pt x="235764" y="146431"/>
                  <a:pt x="41736" y="12376"/>
                  <a:pt x="10692" y="1087"/>
                </a:cubicBezTo>
                <a:cubicBezTo>
                  <a:pt x="-20352" y="-10202"/>
                  <a:pt x="22686" y="69526"/>
                  <a:pt x="57258" y="94220"/>
                </a:cubicBezTo>
                <a:cubicBezTo>
                  <a:pt x="91830" y="118914"/>
                  <a:pt x="251286" y="177475"/>
                  <a:pt x="243525" y="161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E97BC1D-E0D4-4206-A28E-4FC2F1632144}"/>
              </a:ext>
            </a:extLst>
          </p:cNvPr>
          <p:cNvSpPr/>
          <p:nvPr/>
        </p:nvSpPr>
        <p:spPr>
          <a:xfrm>
            <a:off x="6705450" y="708322"/>
            <a:ext cx="316567" cy="560041"/>
          </a:xfrm>
          <a:custGeom>
            <a:avLst/>
            <a:gdLst>
              <a:gd name="connsiteX0" fmla="*/ 309183 w 316567"/>
              <a:gd name="connsiteY0" fmla="*/ 2878 h 560041"/>
              <a:gd name="connsiteX1" fmla="*/ 93283 w 316567"/>
              <a:gd name="connsiteY1" fmla="*/ 282278 h 560041"/>
              <a:gd name="connsiteX2" fmla="*/ 150 w 316567"/>
              <a:gd name="connsiteY2" fmla="*/ 557445 h 560041"/>
              <a:gd name="connsiteX3" fmla="*/ 76350 w 316567"/>
              <a:gd name="connsiteY3" fmla="*/ 405045 h 560041"/>
              <a:gd name="connsiteX4" fmla="*/ 249917 w 316567"/>
              <a:gd name="connsiteY4" fmla="*/ 151045 h 560041"/>
              <a:gd name="connsiteX5" fmla="*/ 309183 w 316567"/>
              <a:gd name="connsiteY5" fmla="*/ 2878 h 56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567" h="560041">
                <a:moveTo>
                  <a:pt x="309183" y="2878"/>
                </a:moveTo>
                <a:cubicBezTo>
                  <a:pt x="283077" y="24750"/>
                  <a:pt x="144789" y="189850"/>
                  <a:pt x="93283" y="282278"/>
                </a:cubicBezTo>
                <a:cubicBezTo>
                  <a:pt x="41777" y="374706"/>
                  <a:pt x="2972" y="536984"/>
                  <a:pt x="150" y="557445"/>
                </a:cubicBezTo>
                <a:cubicBezTo>
                  <a:pt x="-2672" y="577906"/>
                  <a:pt x="34722" y="472778"/>
                  <a:pt x="76350" y="405045"/>
                </a:cubicBezTo>
                <a:cubicBezTo>
                  <a:pt x="117978" y="337312"/>
                  <a:pt x="213228" y="213134"/>
                  <a:pt x="249917" y="151045"/>
                </a:cubicBezTo>
                <a:cubicBezTo>
                  <a:pt x="286606" y="88956"/>
                  <a:pt x="335289" y="-18994"/>
                  <a:pt x="309183" y="2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DD414E0-C8AC-4F1F-97A5-E5FBBFF29C10}"/>
              </a:ext>
            </a:extLst>
          </p:cNvPr>
          <p:cNvSpPr/>
          <p:nvPr/>
        </p:nvSpPr>
        <p:spPr>
          <a:xfrm>
            <a:off x="6629953" y="1142511"/>
            <a:ext cx="171326" cy="504511"/>
          </a:xfrm>
          <a:custGeom>
            <a:avLst/>
            <a:gdLst>
              <a:gd name="connsiteX0" fmla="*/ 168780 w 171326"/>
              <a:gd name="connsiteY0" fmla="*/ 489 h 504511"/>
              <a:gd name="connsiteX1" fmla="*/ 24847 w 171326"/>
              <a:gd name="connsiteY1" fmla="*/ 224856 h 504511"/>
              <a:gd name="connsiteX2" fmla="*/ 7914 w 171326"/>
              <a:gd name="connsiteY2" fmla="*/ 504256 h 504511"/>
              <a:gd name="connsiteX3" fmla="*/ 109514 w 171326"/>
              <a:gd name="connsiteY3" fmla="*/ 174056 h 504511"/>
              <a:gd name="connsiteX4" fmla="*/ 168780 w 171326"/>
              <a:gd name="connsiteY4" fmla="*/ 489 h 50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6" h="504511">
                <a:moveTo>
                  <a:pt x="168780" y="489"/>
                </a:moveTo>
                <a:cubicBezTo>
                  <a:pt x="154669" y="8956"/>
                  <a:pt x="51658" y="140895"/>
                  <a:pt x="24847" y="224856"/>
                </a:cubicBezTo>
                <a:cubicBezTo>
                  <a:pt x="-1964" y="308817"/>
                  <a:pt x="-6197" y="512723"/>
                  <a:pt x="7914" y="504256"/>
                </a:cubicBezTo>
                <a:cubicBezTo>
                  <a:pt x="22025" y="495789"/>
                  <a:pt x="84114" y="253078"/>
                  <a:pt x="109514" y="174056"/>
                </a:cubicBezTo>
                <a:cubicBezTo>
                  <a:pt x="134914" y="95034"/>
                  <a:pt x="182891" y="-7978"/>
                  <a:pt x="168780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4C4E29AA-9C33-436C-A192-10272CFD1E5C}"/>
              </a:ext>
            </a:extLst>
          </p:cNvPr>
          <p:cNvSpPr/>
          <p:nvPr/>
        </p:nvSpPr>
        <p:spPr>
          <a:xfrm>
            <a:off x="6662998" y="1556773"/>
            <a:ext cx="47364" cy="480338"/>
          </a:xfrm>
          <a:custGeom>
            <a:avLst/>
            <a:gdLst>
              <a:gd name="connsiteX0" fmla="*/ 4502 w 47364"/>
              <a:gd name="connsiteY0" fmla="*/ 1094 h 480338"/>
              <a:gd name="connsiteX1" fmla="*/ 42602 w 47364"/>
              <a:gd name="connsiteY1" fmla="*/ 445594 h 480338"/>
              <a:gd name="connsiteX2" fmla="*/ 42602 w 47364"/>
              <a:gd name="connsiteY2" fmla="*/ 437127 h 480338"/>
              <a:gd name="connsiteX3" fmla="*/ 4502 w 47364"/>
              <a:gd name="connsiteY3" fmla="*/ 322827 h 480338"/>
              <a:gd name="connsiteX4" fmla="*/ 4502 w 47364"/>
              <a:gd name="connsiteY4" fmla="*/ 1094 h 48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64" h="480338">
                <a:moveTo>
                  <a:pt x="4502" y="1094"/>
                </a:moveTo>
                <a:cubicBezTo>
                  <a:pt x="10852" y="21555"/>
                  <a:pt x="42602" y="445594"/>
                  <a:pt x="42602" y="445594"/>
                </a:cubicBezTo>
                <a:cubicBezTo>
                  <a:pt x="48952" y="518266"/>
                  <a:pt x="48952" y="457588"/>
                  <a:pt x="42602" y="437127"/>
                </a:cubicBezTo>
                <a:cubicBezTo>
                  <a:pt x="36252" y="416666"/>
                  <a:pt x="10147" y="392677"/>
                  <a:pt x="4502" y="322827"/>
                </a:cubicBezTo>
                <a:cubicBezTo>
                  <a:pt x="-1143" y="252977"/>
                  <a:pt x="-1848" y="-19367"/>
                  <a:pt x="4502" y="1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46949EB0-EEDD-4DC0-A340-B9221E13FE4A}"/>
              </a:ext>
            </a:extLst>
          </p:cNvPr>
          <p:cNvSpPr/>
          <p:nvPr/>
        </p:nvSpPr>
        <p:spPr>
          <a:xfrm>
            <a:off x="9399545" y="685165"/>
            <a:ext cx="274894" cy="573064"/>
          </a:xfrm>
          <a:custGeom>
            <a:avLst/>
            <a:gdLst>
              <a:gd name="connsiteX0" fmla="*/ 2688 w 274894"/>
              <a:gd name="connsiteY0" fmla="*/ 635 h 573064"/>
              <a:gd name="connsiteX1" fmla="*/ 133922 w 274894"/>
              <a:gd name="connsiteY1" fmla="*/ 275802 h 573064"/>
              <a:gd name="connsiteX2" fmla="*/ 248222 w 274894"/>
              <a:gd name="connsiteY2" fmla="*/ 453602 h 573064"/>
              <a:gd name="connsiteX3" fmla="*/ 273622 w 274894"/>
              <a:gd name="connsiteY3" fmla="*/ 572135 h 573064"/>
              <a:gd name="connsiteX4" fmla="*/ 248222 w 274894"/>
              <a:gd name="connsiteY4" fmla="*/ 491702 h 573064"/>
              <a:gd name="connsiteX5" fmla="*/ 61955 w 274894"/>
              <a:gd name="connsiteY5" fmla="*/ 208068 h 573064"/>
              <a:gd name="connsiteX6" fmla="*/ 2688 w 274894"/>
              <a:gd name="connsiteY6" fmla="*/ 635 h 57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894" h="573064">
                <a:moveTo>
                  <a:pt x="2688" y="635"/>
                </a:moveTo>
                <a:cubicBezTo>
                  <a:pt x="14682" y="11924"/>
                  <a:pt x="93000" y="200308"/>
                  <a:pt x="133922" y="275802"/>
                </a:cubicBezTo>
                <a:cubicBezTo>
                  <a:pt x="174844" y="351297"/>
                  <a:pt x="224939" y="404213"/>
                  <a:pt x="248222" y="453602"/>
                </a:cubicBezTo>
                <a:cubicBezTo>
                  <a:pt x="271505" y="502991"/>
                  <a:pt x="273622" y="565785"/>
                  <a:pt x="273622" y="572135"/>
                </a:cubicBezTo>
                <a:cubicBezTo>
                  <a:pt x="273622" y="578485"/>
                  <a:pt x="283500" y="552380"/>
                  <a:pt x="248222" y="491702"/>
                </a:cubicBezTo>
                <a:cubicBezTo>
                  <a:pt x="212944" y="431024"/>
                  <a:pt x="103583" y="284974"/>
                  <a:pt x="61955" y="208068"/>
                </a:cubicBezTo>
                <a:cubicBezTo>
                  <a:pt x="20327" y="131162"/>
                  <a:pt x="-9306" y="-10654"/>
                  <a:pt x="2688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A94B8E9E-CFB6-4EE5-9554-F6A6DCE82075}"/>
              </a:ext>
            </a:extLst>
          </p:cNvPr>
          <p:cNvSpPr/>
          <p:nvPr/>
        </p:nvSpPr>
        <p:spPr>
          <a:xfrm>
            <a:off x="9633317" y="1200763"/>
            <a:ext cx="134392" cy="471887"/>
          </a:xfrm>
          <a:custGeom>
            <a:avLst/>
            <a:gdLst>
              <a:gd name="connsiteX0" fmla="*/ 1750 w 134392"/>
              <a:gd name="connsiteY0" fmla="*/ 1504 h 471887"/>
              <a:gd name="connsiteX1" fmla="*/ 132983 w 134392"/>
              <a:gd name="connsiteY1" fmla="*/ 297837 h 471887"/>
              <a:gd name="connsiteX2" fmla="*/ 73716 w 134392"/>
              <a:gd name="connsiteY2" fmla="*/ 471404 h 471887"/>
              <a:gd name="connsiteX3" fmla="*/ 116050 w 134392"/>
              <a:gd name="connsiteY3" fmla="*/ 344404 h 471887"/>
              <a:gd name="connsiteX4" fmla="*/ 61016 w 134392"/>
              <a:gd name="connsiteY4" fmla="*/ 187770 h 471887"/>
              <a:gd name="connsiteX5" fmla="*/ 1750 w 134392"/>
              <a:gd name="connsiteY5" fmla="*/ 1504 h 47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92" h="471887">
                <a:moveTo>
                  <a:pt x="1750" y="1504"/>
                </a:moveTo>
                <a:cubicBezTo>
                  <a:pt x="13744" y="19848"/>
                  <a:pt x="120989" y="219520"/>
                  <a:pt x="132983" y="297837"/>
                </a:cubicBezTo>
                <a:cubicBezTo>
                  <a:pt x="144977" y="376154"/>
                  <a:pt x="76538" y="463643"/>
                  <a:pt x="73716" y="471404"/>
                </a:cubicBezTo>
                <a:cubicBezTo>
                  <a:pt x="70894" y="479165"/>
                  <a:pt x="118167" y="391676"/>
                  <a:pt x="116050" y="344404"/>
                </a:cubicBezTo>
                <a:cubicBezTo>
                  <a:pt x="113933" y="297132"/>
                  <a:pt x="79360" y="237864"/>
                  <a:pt x="61016" y="187770"/>
                </a:cubicBezTo>
                <a:cubicBezTo>
                  <a:pt x="42672" y="137676"/>
                  <a:pt x="-10244" y="-16840"/>
                  <a:pt x="1750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58CC705B-5251-403D-BEFC-C2FBFD639602}"/>
              </a:ext>
            </a:extLst>
          </p:cNvPr>
          <p:cNvSpPr/>
          <p:nvPr/>
        </p:nvSpPr>
        <p:spPr>
          <a:xfrm>
            <a:off x="9702557" y="1625351"/>
            <a:ext cx="69409" cy="371923"/>
          </a:xfrm>
          <a:custGeom>
            <a:avLst/>
            <a:gdLst>
              <a:gd name="connsiteX0" fmla="*/ 243 w 69409"/>
              <a:gd name="connsiteY0" fmla="*/ 249 h 371923"/>
              <a:gd name="connsiteX1" fmla="*/ 66918 w 69409"/>
              <a:gd name="connsiteY1" fmla="*/ 138362 h 371923"/>
              <a:gd name="connsiteX2" fmla="*/ 51043 w 69409"/>
              <a:gd name="connsiteY2" fmla="*/ 193924 h 371923"/>
              <a:gd name="connsiteX3" fmla="*/ 11356 w 69409"/>
              <a:gd name="connsiteY3" fmla="*/ 366962 h 371923"/>
              <a:gd name="connsiteX4" fmla="*/ 16118 w 69409"/>
              <a:gd name="connsiteY4" fmla="*/ 319337 h 371923"/>
              <a:gd name="connsiteX5" fmla="*/ 12943 w 69409"/>
              <a:gd name="connsiteY5" fmla="*/ 260599 h 371923"/>
              <a:gd name="connsiteX6" fmla="*/ 43106 w 69409"/>
              <a:gd name="connsiteY6" fmla="*/ 108199 h 371923"/>
              <a:gd name="connsiteX7" fmla="*/ 243 w 69409"/>
              <a:gd name="connsiteY7" fmla="*/ 249 h 37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409" h="371923">
                <a:moveTo>
                  <a:pt x="243" y="249"/>
                </a:moveTo>
                <a:cubicBezTo>
                  <a:pt x="4212" y="5276"/>
                  <a:pt x="58451" y="106083"/>
                  <a:pt x="66918" y="138362"/>
                </a:cubicBezTo>
                <a:cubicBezTo>
                  <a:pt x="75385" y="170641"/>
                  <a:pt x="60303" y="155824"/>
                  <a:pt x="51043" y="193924"/>
                </a:cubicBezTo>
                <a:cubicBezTo>
                  <a:pt x="41783" y="232024"/>
                  <a:pt x="17177" y="346060"/>
                  <a:pt x="11356" y="366962"/>
                </a:cubicBezTo>
                <a:cubicBezTo>
                  <a:pt x="5535" y="387864"/>
                  <a:pt x="15854" y="337064"/>
                  <a:pt x="16118" y="319337"/>
                </a:cubicBezTo>
                <a:cubicBezTo>
                  <a:pt x="16383" y="301610"/>
                  <a:pt x="8445" y="295789"/>
                  <a:pt x="12943" y="260599"/>
                </a:cubicBezTo>
                <a:cubicBezTo>
                  <a:pt x="17441" y="225409"/>
                  <a:pt x="44164" y="148945"/>
                  <a:pt x="43106" y="108199"/>
                </a:cubicBezTo>
                <a:cubicBezTo>
                  <a:pt x="42048" y="67453"/>
                  <a:pt x="-3726" y="-4778"/>
                  <a:pt x="243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164839D-F734-430D-9353-31FD42433A1A}"/>
              </a:ext>
            </a:extLst>
          </p:cNvPr>
          <p:cNvSpPr/>
          <p:nvPr/>
        </p:nvSpPr>
        <p:spPr>
          <a:xfrm>
            <a:off x="9521584" y="1920665"/>
            <a:ext cx="159153" cy="452449"/>
          </a:xfrm>
          <a:custGeom>
            <a:avLst/>
            <a:gdLst>
              <a:gd name="connsiteX0" fmla="*/ 124066 w 159153"/>
              <a:gd name="connsiteY0" fmla="*/ 210 h 452449"/>
              <a:gd name="connsiteX1" fmla="*/ 158991 w 159153"/>
              <a:gd name="connsiteY1" fmla="*/ 212935 h 452449"/>
              <a:gd name="connsiteX2" fmla="*/ 108191 w 159153"/>
              <a:gd name="connsiteY2" fmla="*/ 281198 h 452449"/>
              <a:gd name="connsiteX3" fmla="*/ 24054 w 159153"/>
              <a:gd name="connsiteY3" fmla="*/ 390735 h 452449"/>
              <a:gd name="connsiteX4" fmla="*/ 1829 w 159153"/>
              <a:gd name="connsiteY4" fmla="*/ 451060 h 452449"/>
              <a:gd name="connsiteX5" fmla="*/ 62154 w 159153"/>
              <a:gd name="connsiteY5" fmla="*/ 333585 h 452449"/>
              <a:gd name="connsiteX6" fmla="*/ 116129 w 159153"/>
              <a:gd name="connsiteY6" fmla="*/ 176423 h 452449"/>
              <a:gd name="connsiteX7" fmla="*/ 124066 w 159153"/>
              <a:gd name="connsiteY7" fmla="*/ 210 h 45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153" h="452449">
                <a:moveTo>
                  <a:pt x="124066" y="210"/>
                </a:moveTo>
                <a:cubicBezTo>
                  <a:pt x="131210" y="6295"/>
                  <a:pt x="161637" y="166104"/>
                  <a:pt x="158991" y="212935"/>
                </a:cubicBezTo>
                <a:cubicBezTo>
                  <a:pt x="156345" y="259766"/>
                  <a:pt x="130681" y="251565"/>
                  <a:pt x="108191" y="281198"/>
                </a:cubicBezTo>
                <a:cubicBezTo>
                  <a:pt x="85701" y="310831"/>
                  <a:pt x="41781" y="362425"/>
                  <a:pt x="24054" y="390735"/>
                </a:cubicBezTo>
                <a:cubicBezTo>
                  <a:pt x="6327" y="419045"/>
                  <a:pt x="-4521" y="460585"/>
                  <a:pt x="1829" y="451060"/>
                </a:cubicBezTo>
                <a:cubicBezTo>
                  <a:pt x="8179" y="441535"/>
                  <a:pt x="43104" y="379358"/>
                  <a:pt x="62154" y="333585"/>
                </a:cubicBezTo>
                <a:cubicBezTo>
                  <a:pt x="81204" y="287812"/>
                  <a:pt x="104487" y="231456"/>
                  <a:pt x="116129" y="176423"/>
                </a:cubicBezTo>
                <a:cubicBezTo>
                  <a:pt x="127771" y="121390"/>
                  <a:pt x="116922" y="-5875"/>
                  <a:pt x="124066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81143BE2-86A5-4C49-84CB-B7F53B9580E4}"/>
              </a:ext>
            </a:extLst>
          </p:cNvPr>
          <p:cNvSpPr/>
          <p:nvPr/>
        </p:nvSpPr>
        <p:spPr>
          <a:xfrm>
            <a:off x="9385188" y="2286000"/>
            <a:ext cx="144945" cy="301839"/>
          </a:xfrm>
          <a:custGeom>
            <a:avLst/>
            <a:gdLst>
              <a:gd name="connsiteX0" fmla="*/ 144575 w 144945"/>
              <a:gd name="connsiteY0" fmla="*/ 0 h 301839"/>
              <a:gd name="connsiteX1" fmla="*/ 87425 w 144945"/>
              <a:gd name="connsiteY1" fmla="*/ 109538 h 301839"/>
              <a:gd name="connsiteX2" fmla="*/ 27100 w 144945"/>
              <a:gd name="connsiteY2" fmla="*/ 169863 h 301839"/>
              <a:gd name="connsiteX3" fmla="*/ 112 w 144945"/>
              <a:gd name="connsiteY3" fmla="*/ 301625 h 301839"/>
              <a:gd name="connsiteX4" fmla="*/ 19162 w 144945"/>
              <a:gd name="connsiteY4" fmla="*/ 198438 h 301839"/>
              <a:gd name="connsiteX5" fmla="*/ 58850 w 144945"/>
              <a:gd name="connsiteY5" fmla="*/ 107950 h 301839"/>
              <a:gd name="connsiteX6" fmla="*/ 144575 w 144945"/>
              <a:gd name="connsiteY6" fmla="*/ 0 h 30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945" h="301839">
                <a:moveTo>
                  <a:pt x="144575" y="0"/>
                </a:moveTo>
                <a:cubicBezTo>
                  <a:pt x="149337" y="265"/>
                  <a:pt x="107004" y="81228"/>
                  <a:pt x="87425" y="109538"/>
                </a:cubicBezTo>
                <a:cubicBezTo>
                  <a:pt x="67846" y="137848"/>
                  <a:pt x="41652" y="137849"/>
                  <a:pt x="27100" y="169863"/>
                </a:cubicBezTo>
                <a:cubicBezTo>
                  <a:pt x="12548" y="201878"/>
                  <a:pt x="1435" y="296863"/>
                  <a:pt x="112" y="301625"/>
                </a:cubicBezTo>
                <a:cubicBezTo>
                  <a:pt x="-1211" y="306387"/>
                  <a:pt x="9372" y="230717"/>
                  <a:pt x="19162" y="198438"/>
                </a:cubicBezTo>
                <a:cubicBezTo>
                  <a:pt x="28952" y="166159"/>
                  <a:pt x="38213" y="137583"/>
                  <a:pt x="58850" y="107950"/>
                </a:cubicBezTo>
                <a:cubicBezTo>
                  <a:pt x="79487" y="78317"/>
                  <a:pt x="139813" y="-265"/>
                  <a:pt x="14457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DA3E5399-225C-4733-93DE-92B211F62802}"/>
              </a:ext>
            </a:extLst>
          </p:cNvPr>
          <p:cNvSpPr/>
          <p:nvPr/>
        </p:nvSpPr>
        <p:spPr>
          <a:xfrm>
            <a:off x="6886867" y="3002879"/>
            <a:ext cx="305511" cy="793329"/>
          </a:xfrm>
          <a:custGeom>
            <a:avLst/>
            <a:gdLst>
              <a:gd name="connsiteX0" fmla="*/ 766 w 305511"/>
              <a:gd name="connsiteY0" fmla="*/ 671 h 793329"/>
              <a:gd name="connsiteX1" fmla="*/ 34633 w 305511"/>
              <a:gd name="connsiteY1" fmla="*/ 434588 h 793329"/>
              <a:gd name="connsiteX2" fmla="*/ 132000 w 305511"/>
              <a:gd name="connsiteY2" fmla="*/ 610271 h 793329"/>
              <a:gd name="connsiteX3" fmla="*/ 297100 w 305511"/>
              <a:gd name="connsiteY3" fmla="*/ 788071 h 793329"/>
              <a:gd name="connsiteX4" fmla="*/ 261116 w 305511"/>
              <a:gd name="connsiteY4" fmla="*/ 726688 h 793329"/>
              <a:gd name="connsiteX5" fmla="*/ 87550 w 305511"/>
              <a:gd name="connsiteY5" fmla="*/ 527721 h 793329"/>
              <a:gd name="connsiteX6" fmla="*/ 62150 w 305511"/>
              <a:gd name="connsiteY6" fmla="*/ 339338 h 793329"/>
              <a:gd name="connsiteX7" fmla="*/ 766 w 305511"/>
              <a:gd name="connsiteY7" fmla="*/ 671 h 79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511" h="793329">
                <a:moveTo>
                  <a:pt x="766" y="671"/>
                </a:moveTo>
                <a:cubicBezTo>
                  <a:pt x="-3820" y="16546"/>
                  <a:pt x="12761" y="332988"/>
                  <a:pt x="34633" y="434588"/>
                </a:cubicBezTo>
                <a:cubicBezTo>
                  <a:pt x="56505" y="536188"/>
                  <a:pt x="88256" y="551357"/>
                  <a:pt x="132000" y="610271"/>
                </a:cubicBezTo>
                <a:cubicBezTo>
                  <a:pt x="175744" y="669185"/>
                  <a:pt x="275581" y="768668"/>
                  <a:pt x="297100" y="788071"/>
                </a:cubicBezTo>
                <a:cubicBezTo>
                  <a:pt x="318619" y="807474"/>
                  <a:pt x="296041" y="770080"/>
                  <a:pt x="261116" y="726688"/>
                </a:cubicBezTo>
                <a:cubicBezTo>
                  <a:pt x="226191" y="683296"/>
                  <a:pt x="120711" y="592279"/>
                  <a:pt x="87550" y="527721"/>
                </a:cubicBezTo>
                <a:cubicBezTo>
                  <a:pt x="54389" y="463163"/>
                  <a:pt x="75203" y="424005"/>
                  <a:pt x="62150" y="339338"/>
                </a:cubicBezTo>
                <a:cubicBezTo>
                  <a:pt x="49097" y="254671"/>
                  <a:pt x="5352" y="-15204"/>
                  <a:pt x="766" y="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AC6CD44-9DC6-4359-B332-48F45465F940}"/>
              </a:ext>
            </a:extLst>
          </p:cNvPr>
          <p:cNvSpPr/>
          <p:nvPr/>
        </p:nvSpPr>
        <p:spPr>
          <a:xfrm>
            <a:off x="7191609" y="3791862"/>
            <a:ext cx="559379" cy="397436"/>
          </a:xfrm>
          <a:custGeom>
            <a:avLst/>
            <a:gdLst>
              <a:gd name="connsiteX0" fmla="*/ 824 w 559379"/>
              <a:gd name="connsiteY0" fmla="*/ 1205 h 397436"/>
              <a:gd name="connsiteX1" fmla="*/ 371241 w 559379"/>
              <a:gd name="connsiteY1" fmla="*/ 308121 h 397436"/>
              <a:gd name="connsiteX2" fmla="*/ 557508 w 559379"/>
              <a:gd name="connsiteY2" fmla="*/ 397021 h 397436"/>
              <a:gd name="connsiteX3" fmla="*/ 455908 w 559379"/>
              <a:gd name="connsiteY3" fmla="*/ 335638 h 397436"/>
              <a:gd name="connsiteX4" fmla="*/ 275991 w 559379"/>
              <a:gd name="connsiteY4" fmla="*/ 206521 h 397436"/>
              <a:gd name="connsiteX5" fmla="*/ 824 w 559379"/>
              <a:gd name="connsiteY5" fmla="*/ 1205 h 39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379" h="397436">
                <a:moveTo>
                  <a:pt x="824" y="1205"/>
                </a:moveTo>
                <a:cubicBezTo>
                  <a:pt x="16699" y="18138"/>
                  <a:pt x="278460" y="242152"/>
                  <a:pt x="371241" y="308121"/>
                </a:cubicBezTo>
                <a:cubicBezTo>
                  <a:pt x="464022" y="374090"/>
                  <a:pt x="543397" y="392435"/>
                  <a:pt x="557508" y="397021"/>
                </a:cubicBezTo>
                <a:cubicBezTo>
                  <a:pt x="571619" y="401607"/>
                  <a:pt x="502827" y="367388"/>
                  <a:pt x="455908" y="335638"/>
                </a:cubicBezTo>
                <a:cubicBezTo>
                  <a:pt x="408989" y="303888"/>
                  <a:pt x="349369" y="262613"/>
                  <a:pt x="275991" y="206521"/>
                </a:cubicBezTo>
                <a:cubicBezTo>
                  <a:pt x="202613" y="150429"/>
                  <a:pt x="-15051" y="-15728"/>
                  <a:pt x="824" y="1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576A54AB-0AF7-4B6B-8157-67B9DA0CF4A4}"/>
              </a:ext>
            </a:extLst>
          </p:cNvPr>
          <p:cNvSpPr/>
          <p:nvPr/>
        </p:nvSpPr>
        <p:spPr>
          <a:xfrm>
            <a:off x="7729211" y="4057642"/>
            <a:ext cx="797394" cy="197465"/>
          </a:xfrm>
          <a:custGeom>
            <a:avLst/>
            <a:gdLst>
              <a:gd name="connsiteX0" fmla="*/ 796722 w 797394"/>
              <a:gd name="connsiteY0" fmla="*/ 8 h 197465"/>
              <a:gd name="connsiteX1" fmla="*/ 618922 w 797394"/>
              <a:gd name="connsiteY1" fmla="*/ 124891 h 197465"/>
              <a:gd name="connsiteX2" fmla="*/ 415722 w 797394"/>
              <a:gd name="connsiteY2" fmla="*/ 190508 h 197465"/>
              <a:gd name="connsiteX3" fmla="*/ 263322 w 797394"/>
              <a:gd name="connsiteY3" fmla="*/ 188391 h 197465"/>
              <a:gd name="connsiteX4" fmla="*/ 856 w 797394"/>
              <a:gd name="connsiteY4" fmla="*/ 127008 h 197465"/>
              <a:gd name="connsiteX5" fmla="*/ 358572 w 797394"/>
              <a:gd name="connsiteY5" fmla="*/ 190508 h 197465"/>
              <a:gd name="connsiteX6" fmla="*/ 553306 w 797394"/>
              <a:gd name="connsiteY6" fmla="*/ 131241 h 197465"/>
              <a:gd name="connsiteX7" fmla="*/ 796722 w 797394"/>
              <a:gd name="connsiteY7" fmla="*/ 8 h 19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394" h="197465">
                <a:moveTo>
                  <a:pt x="796722" y="8"/>
                </a:moveTo>
                <a:cubicBezTo>
                  <a:pt x="807658" y="-1050"/>
                  <a:pt x="682422" y="93141"/>
                  <a:pt x="618922" y="124891"/>
                </a:cubicBezTo>
                <a:cubicBezTo>
                  <a:pt x="555422" y="156641"/>
                  <a:pt x="474989" y="179925"/>
                  <a:pt x="415722" y="190508"/>
                </a:cubicBezTo>
                <a:cubicBezTo>
                  <a:pt x="356455" y="201091"/>
                  <a:pt x="332466" y="198974"/>
                  <a:pt x="263322" y="188391"/>
                </a:cubicBezTo>
                <a:cubicBezTo>
                  <a:pt x="194178" y="177808"/>
                  <a:pt x="-15019" y="126655"/>
                  <a:pt x="856" y="127008"/>
                </a:cubicBezTo>
                <a:cubicBezTo>
                  <a:pt x="16731" y="127361"/>
                  <a:pt x="266497" y="189803"/>
                  <a:pt x="358572" y="190508"/>
                </a:cubicBezTo>
                <a:cubicBezTo>
                  <a:pt x="450647" y="191214"/>
                  <a:pt x="480634" y="160874"/>
                  <a:pt x="553306" y="131241"/>
                </a:cubicBezTo>
                <a:cubicBezTo>
                  <a:pt x="625978" y="101608"/>
                  <a:pt x="785786" y="1066"/>
                  <a:pt x="79672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B32731F-D02B-4343-904F-317910D8B2EA}"/>
              </a:ext>
            </a:extLst>
          </p:cNvPr>
          <p:cNvSpPr/>
          <p:nvPr/>
        </p:nvSpPr>
        <p:spPr>
          <a:xfrm>
            <a:off x="7293138" y="3414108"/>
            <a:ext cx="197845" cy="422504"/>
          </a:xfrm>
          <a:custGeom>
            <a:avLst/>
            <a:gdLst>
              <a:gd name="connsiteX0" fmla="*/ 895 w 197845"/>
              <a:gd name="connsiteY0" fmla="*/ 75 h 422504"/>
              <a:gd name="connsiteX1" fmla="*/ 62279 w 197845"/>
              <a:gd name="connsiteY1" fmla="*/ 241375 h 422504"/>
              <a:gd name="connsiteX2" fmla="*/ 195629 w 197845"/>
              <a:gd name="connsiteY2" fmla="*/ 421292 h 422504"/>
              <a:gd name="connsiteX3" fmla="*/ 142712 w 197845"/>
              <a:gd name="connsiteY3" fmla="*/ 317575 h 422504"/>
              <a:gd name="connsiteX4" fmla="*/ 104612 w 197845"/>
              <a:gd name="connsiteY4" fmla="*/ 266775 h 422504"/>
              <a:gd name="connsiteX5" fmla="*/ 895 w 197845"/>
              <a:gd name="connsiteY5" fmla="*/ 75 h 42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845" h="422504">
                <a:moveTo>
                  <a:pt x="895" y="75"/>
                </a:moveTo>
                <a:cubicBezTo>
                  <a:pt x="-6161" y="-4158"/>
                  <a:pt x="29823" y="171172"/>
                  <a:pt x="62279" y="241375"/>
                </a:cubicBezTo>
                <a:cubicBezTo>
                  <a:pt x="94735" y="311578"/>
                  <a:pt x="182224" y="408592"/>
                  <a:pt x="195629" y="421292"/>
                </a:cubicBezTo>
                <a:cubicBezTo>
                  <a:pt x="209034" y="433992"/>
                  <a:pt x="157881" y="343328"/>
                  <a:pt x="142712" y="317575"/>
                </a:cubicBezTo>
                <a:cubicBezTo>
                  <a:pt x="127543" y="291822"/>
                  <a:pt x="126484" y="317928"/>
                  <a:pt x="104612" y="266775"/>
                </a:cubicBezTo>
                <a:cubicBezTo>
                  <a:pt x="82740" y="215622"/>
                  <a:pt x="7951" y="4308"/>
                  <a:pt x="895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5AA695A1-3A1C-4CB8-A17B-2725CB33CE0E}"/>
              </a:ext>
            </a:extLst>
          </p:cNvPr>
          <p:cNvSpPr/>
          <p:nvPr/>
        </p:nvSpPr>
        <p:spPr>
          <a:xfrm>
            <a:off x="6925248" y="2755064"/>
            <a:ext cx="365677" cy="996873"/>
          </a:xfrm>
          <a:custGeom>
            <a:avLst/>
            <a:gdLst>
              <a:gd name="connsiteX0" fmla="*/ 145477 w 365677"/>
              <a:gd name="connsiteY0" fmla="*/ 10361 h 996873"/>
              <a:gd name="connsiteX1" fmla="*/ 180402 w 365677"/>
              <a:gd name="connsiteY1" fmla="*/ 543761 h 996873"/>
              <a:gd name="connsiteX2" fmla="*/ 351852 w 365677"/>
              <a:gd name="connsiteY2" fmla="*/ 959686 h 996873"/>
              <a:gd name="connsiteX3" fmla="*/ 351852 w 365677"/>
              <a:gd name="connsiteY3" fmla="*/ 969211 h 996873"/>
              <a:gd name="connsiteX4" fmla="*/ 323277 w 365677"/>
              <a:gd name="connsiteY4" fmla="*/ 893011 h 996873"/>
              <a:gd name="connsiteX5" fmla="*/ 18477 w 365677"/>
              <a:gd name="connsiteY5" fmla="*/ 553286 h 996873"/>
              <a:gd name="connsiteX6" fmla="*/ 43877 w 365677"/>
              <a:gd name="connsiteY6" fmla="*/ 216736 h 996873"/>
              <a:gd name="connsiteX7" fmla="*/ 145477 w 365677"/>
              <a:gd name="connsiteY7" fmla="*/ 10361 h 99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677" h="996873">
                <a:moveTo>
                  <a:pt x="145477" y="10361"/>
                </a:moveTo>
                <a:cubicBezTo>
                  <a:pt x="168231" y="64865"/>
                  <a:pt x="146006" y="385540"/>
                  <a:pt x="180402" y="543761"/>
                </a:cubicBezTo>
                <a:cubicBezTo>
                  <a:pt x="214798" y="701982"/>
                  <a:pt x="323277" y="888778"/>
                  <a:pt x="351852" y="959686"/>
                </a:cubicBezTo>
                <a:cubicBezTo>
                  <a:pt x="380427" y="1030594"/>
                  <a:pt x="356614" y="980323"/>
                  <a:pt x="351852" y="969211"/>
                </a:cubicBezTo>
                <a:cubicBezTo>
                  <a:pt x="347090" y="958099"/>
                  <a:pt x="378840" y="962332"/>
                  <a:pt x="323277" y="893011"/>
                </a:cubicBezTo>
                <a:cubicBezTo>
                  <a:pt x="267714" y="823690"/>
                  <a:pt x="65044" y="665999"/>
                  <a:pt x="18477" y="553286"/>
                </a:cubicBezTo>
                <a:cubicBezTo>
                  <a:pt x="-28090" y="440574"/>
                  <a:pt x="25885" y="303519"/>
                  <a:pt x="43877" y="216736"/>
                </a:cubicBezTo>
                <a:cubicBezTo>
                  <a:pt x="61869" y="129953"/>
                  <a:pt x="122723" y="-44143"/>
                  <a:pt x="145477" y="103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175D2FF7-D329-4E74-866D-CF131290D790}"/>
              </a:ext>
            </a:extLst>
          </p:cNvPr>
          <p:cNvSpPr/>
          <p:nvPr/>
        </p:nvSpPr>
        <p:spPr>
          <a:xfrm>
            <a:off x="6635653" y="2025613"/>
            <a:ext cx="188059" cy="438272"/>
          </a:xfrm>
          <a:custGeom>
            <a:avLst/>
            <a:gdLst>
              <a:gd name="connsiteX0" fmla="*/ 97 w 188059"/>
              <a:gd name="connsiteY0" fmla="*/ 37 h 438272"/>
              <a:gd name="connsiteX1" fmla="*/ 101697 w 188059"/>
              <a:gd name="connsiteY1" fmla="*/ 136562 h 438272"/>
              <a:gd name="connsiteX2" fmla="*/ 179485 w 188059"/>
              <a:gd name="connsiteY2" fmla="*/ 428662 h 438272"/>
              <a:gd name="connsiteX3" fmla="*/ 179485 w 188059"/>
              <a:gd name="connsiteY3" fmla="*/ 347700 h 438272"/>
              <a:gd name="connsiteX4" fmla="*/ 120747 w 188059"/>
              <a:gd name="connsiteY4" fmla="*/ 147675 h 438272"/>
              <a:gd name="connsiteX5" fmla="*/ 97 w 188059"/>
              <a:gd name="connsiteY5" fmla="*/ 37 h 43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59" h="438272">
                <a:moveTo>
                  <a:pt x="97" y="37"/>
                </a:moveTo>
                <a:cubicBezTo>
                  <a:pt x="-3078" y="-1815"/>
                  <a:pt x="71799" y="65124"/>
                  <a:pt x="101697" y="136562"/>
                </a:cubicBezTo>
                <a:cubicBezTo>
                  <a:pt x="131595" y="208000"/>
                  <a:pt x="166520" y="393472"/>
                  <a:pt x="179485" y="428662"/>
                </a:cubicBezTo>
                <a:cubicBezTo>
                  <a:pt x="192450" y="463852"/>
                  <a:pt x="189275" y="394531"/>
                  <a:pt x="179485" y="347700"/>
                </a:cubicBezTo>
                <a:cubicBezTo>
                  <a:pt x="169695" y="300869"/>
                  <a:pt x="150116" y="206942"/>
                  <a:pt x="120747" y="147675"/>
                </a:cubicBezTo>
                <a:cubicBezTo>
                  <a:pt x="91378" y="88408"/>
                  <a:pt x="3272" y="1889"/>
                  <a:pt x="9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DBB24B3A-6B0F-402E-9F35-5EA3F60327D4}"/>
              </a:ext>
            </a:extLst>
          </p:cNvPr>
          <p:cNvSpPr/>
          <p:nvPr/>
        </p:nvSpPr>
        <p:spPr>
          <a:xfrm>
            <a:off x="6789585" y="2387592"/>
            <a:ext cx="70018" cy="351406"/>
          </a:xfrm>
          <a:custGeom>
            <a:avLst/>
            <a:gdLst>
              <a:gd name="connsiteX0" fmla="*/ 70003 w 70018"/>
              <a:gd name="connsiteY0" fmla="*/ 8 h 351406"/>
              <a:gd name="connsiteX1" fmla="*/ 33490 w 70018"/>
              <a:gd name="connsiteY1" fmla="*/ 134946 h 351406"/>
              <a:gd name="connsiteX2" fmla="*/ 23965 w 70018"/>
              <a:gd name="connsiteY2" fmla="*/ 179396 h 351406"/>
              <a:gd name="connsiteX3" fmla="*/ 153 w 70018"/>
              <a:gd name="connsiteY3" fmla="*/ 203208 h 351406"/>
              <a:gd name="connsiteX4" fmla="*/ 36665 w 70018"/>
              <a:gd name="connsiteY4" fmla="*/ 287346 h 351406"/>
              <a:gd name="connsiteX5" fmla="*/ 50953 w 70018"/>
              <a:gd name="connsiteY5" fmla="*/ 350846 h 351406"/>
              <a:gd name="connsiteX6" fmla="*/ 30315 w 70018"/>
              <a:gd name="connsiteY6" fmla="*/ 250833 h 351406"/>
              <a:gd name="connsiteX7" fmla="*/ 8090 w 70018"/>
              <a:gd name="connsiteY7" fmla="*/ 209558 h 351406"/>
              <a:gd name="connsiteX8" fmla="*/ 28728 w 70018"/>
              <a:gd name="connsiteY8" fmla="*/ 128596 h 351406"/>
              <a:gd name="connsiteX9" fmla="*/ 70003 w 70018"/>
              <a:gd name="connsiteY9" fmla="*/ 8 h 35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018" h="351406">
                <a:moveTo>
                  <a:pt x="70003" y="8"/>
                </a:moveTo>
                <a:cubicBezTo>
                  <a:pt x="70797" y="1066"/>
                  <a:pt x="41163" y="105048"/>
                  <a:pt x="33490" y="134946"/>
                </a:cubicBezTo>
                <a:cubicBezTo>
                  <a:pt x="25817" y="164844"/>
                  <a:pt x="29521" y="168019"/>
                  <a:pt x="23965" y="179396"/>
                </a:cubicBezTo>
                <a:cubicBezTo>
                  <a:pt x="18409" y="190773"/>
                  <a:pt x="-1964" y="185216"/>
                  <a:pt x="153" y="203208"/>
                </a:cubicBezTo>
                <a:cubicBezTo>
                  <a:pt x="2270" y="221200"/>
                  <a:pt x="28198" y="262740"/>
                  <a:pt x="36665" y="287346"/>
                </a:cubicBezTo>
                <a:cubicBezTo>
                  <a:pt x="45132" y="311952"/>
                  <a:pt x="52011" y="356932"/>
                  <a:pt x="50953" y="350846"/>
                </a:cubicBezTo>
                <a:cubicBezTo>
                  <a:pt x="49895" y="344761"/>
                  <a:pt x="37459" y="274381"/>
                  <a:pt x="30315" y="250833"/>
                </a:cubicBezTo>
                <a:cubicBezTo>
                  <a:pt x="23171" y="227285"/>
                  <a:pt x="8354" y="229931"/>
                  <a:pt x="8090" y="209558"/>
                </a:cubicBezTo>
                <a:cubicBezTo>
                  <a:pt x="7826" y="189185"/>
                  <a:pt x="17351" y="160346"/>
                  <a:pt x="28728" y="128596"/>
                </a:cubicBezTo>
                <a:cubicBezTo>
                  <a:pt x="40105" y="96846"/>
                  <a:pt x="69209" y="-1050"/>
                  <a:pt x="7000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F53D11F-3D37-4E4A-BA44-6AAA3921B3F0}"/>
              </a:ext>
            </a:extLst>
          </p:cNvPr>
          <p:cNvSpPr/>
          <p:nvPr/>
        </p:nvSpPr>
        <p:spPr>
          <a:xfrm>
            <a:off x="6865888" y="2468563"/>
            <a:ext cx="43044" cy="302883"/>
          </a:xfrm>
          <a:custGeom>
            <a:avLst/>
            <a:gdLst>
              <a:gd name="connsiteX0" fmla="*/ 42912 w 43044"/>
              <a:gd name="connsiteY0" fmla="*/ 0 h 302883"/>
              <a:gd name="connsiteX1" fmla="*/ 14337 w 43044"/>
              <a:gd name="connsiteY1" fmla="*/ 169862 h 302883"/>
              <a:gd name="connsiteX2" fmla="*/ 39737 w 43044"/>
              <a:gd name="connsiteY2" fmla="*/ 300037 h 302883"/>
              <a:gd name="connsiteX3" fmla="*/ 30212 w 43044"/>
              <a:gd name="connsiteY3" fmla="*/ 252412 h 302883"/>
              <a:gd name="connsiteX4" fmla="*/ 50 w 43044"/>
              <a:gd name="connsiteY4" fmla="*/ 168275 h 302883"/>
              <a:gd name="connsiteX5" fmla="*/ 42912 w 43044"/>
              <a:gd name="connsiteY5" fmla="*/ 0 h 30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44" h="302883">
                <a:moveTo>
                  <a:pt x="42912" y="0"/>
                </a:moveTo>
                <a:cubicBezTo>
                  <a:pt x="45293" y="264"/>
                  <a:pt x="14866" y="119856"/>
                  <a:pt x="14337" y="169862"/>
                </a:cubicBezTo>
                <a:cubicBezTo>
                  <a:pt x="13808" y="219868"/>
                  <a:pt x="37091" y="286279"/>
                  <a:pt x="39737" y="300037"/>
                </a:cubicBezTo>
                <a:cubicBezTo>
                  <a:pt x="42383" y="313795"/>
                  <a:pt x="36826" y="274372"/>
                  <a:pt x="30212" y="252412"/>
                </a:cubicBezTo>
                <a:cubicBezTo>
                  <a:pt x="23598" y="230452"/>
                  <a:pt x="-1273" y="209550"/>
                  <a:pt x="50" y="168275"/>
                </a:cubicBezTo>
                <a:cubicBezTo>
                  <a:pt x="1373" y="127000"/>
                  <a:pt x="40531" y="-264"/>
                  <a:pt x="429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CFAEC84-616D-4692-95B0-BEE7F6A09E5D}"/>
              </a:ext>
            </a:extLst>
          </p:cNvPr>
          <p:cNvSpPr/>
          <p:nvPr/>
        </p:nvSpPr>
        <p:spPr>
          <a:xfrm>
            <a:off x="6557581" y="2123503"/>
            <a:ext cx="143252" cy="446462"/>
          </a:xfrm>
          <a:custGeom>
            <a:avLst/>
            <a:gdLst>
              <a:gd name="connsiteX0" fmla="*/ 141669 w 143252"/>
              <a:gd name="connsiteY0" fmla="*/ 8510 h 446462"/>
              <a:gd name="connsiteX1" fmla="*/ 51182 w 143252"/>
              <a:gd name="connsiteY1" fmla="*/ 202185 h 446462"/>
              <a:gd name="connsiteX2" fmla="*/ 1969 w 143252"/>
              <a:gd name="connsiteY2" fmla="*/ 438722 h 446462"/>
              <a:gd name="connsiteX3" fmla="*/ 9907 w 143252"/>
              <a:gd name="connsiteY3" fmla="*/ 379985 h 446462"/>
              <a:gd name="connsiteX4" fmla="*/ 11494 w 143252"/>
              <a:gd name="connsiteY4" fmla="*/ 287910 h 446462"/>
              <a:gd name="connsiteX5" fmla="*/ 101982 w 143252"/>
              <a:gd name="connsiteY5" fmla="*/ 59310 h 446462"/>
              <a:gd name="connsiteX6" fmla="*/ 141669 w 143252"/>
              <a:gd name="connsiteY6" fmla="*/ 8510 h 44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52" h="446462">
                <a:moveTo>
                  <a:pt x="141669" y="8510"/>
                </a:moveTo>
                <a:cubicBezTo>
                  <a:pt x="133202" y="32322"/>
                  <a:pt x="74465" y="130483"/>
                  <a:pt x="51182" y="202185"/>
                </a:cubicBezTo>
                <a:cubicBezTo>
                  <a:pt x="27899" y="273887"/>
                  <a:pt x="8848" y="409089"/>
                  <a:pt x="1969" y="438722"/>
                </a:cubicBezTo>
                <a:cubicBezTo>
                  <a:pt x="-4910" y="468355"/>
                  <a:pt x="8319" y="405120"/>
                  <a:pt x="9907" y="379985"/>
                </a:cubicBezTo>
                <a:cubicBezTo>
                  <a:pt x="11494" y="354850"/>
                  <a:pt x="-3852" y="341356"/>
                  <a:pt x="11494" y="287910"/>
                </a:cubicBezTo>
                <a:cubicBezTo>
                  <a:pt x="26840" y="234464"/>
                  <a:pt x="81080" y="104818"/>
                  <a:pt x="101982" y="59310"/>
                </a:cubicBezTo>
                <a:cubicBezTo>
                  <a:pt x="122884" y="13802"/>
                  <a:pt x="150136" y="-15302"/>
                  <a:pt x="141669" y="8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B627BE03-A107-40E8-9B22-767C66FF386B}"/>
              </a:ext>
            </a:extLst>
          </p:cNvPr>
          <p:cNvSpPr/>
          <p:nvPr/>
        </p:nvSpPr>
        <p:spPr>
          <a:xfrm>
            <a:off x="6536010" y="2149408"/>
            <a:ext cx="117407" cy="355525"/>
          </a:xfrm>
          <a:custGeom>
            <a:avLst/>
            <a:gdLst>
              <a:gd name="connsiteX0" fmla="*/ 117203 w 117407"/>
              <a:gd name="connsiteY0" fmla="*/ 67 h 355525"/>
              <a:gd name="connsiteX1" fmla="*/ 39415 w 117407"/>
              <a:gd name="connsiteY1" fmla="*/ 131830 h 355525"/>
              <a:gd name="connsiteX2" fmla="*/ 1315 w 117407"/>
              <a:gd name="connsiteY2" fmla="*/ 354080 h 355525"/>
              <a:gd name="connsiteX3" fmla="*/ 9253 w 117407"/>
              <a:gd name="connsiteY3" fmla="*/ 223905 h 355525"/>
              <a:gd name="connsiteX4" fmla="*/ 14015 w 117407"/>
              <a:gd name="connsiteY4" fmla="*/ 147705 h 355525"/>
              <a:gd name="connsiteX5" fmla="*/ 117203 w 117407"/>
              <a:gd name="connsiteY5" fmla="*/ 67 h 35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07" h="355525">
                <a:moveTo>
                  <a:pt x="117203" y="67"/>
                </a:moveTo>
                <a:cubicBezTo>
                  <a:pt x="121436" y="-2579"/>
                  <a:pt x="58730" y="72828"/>
                  <a:pt x="39415" y="131830"/>
                </a:cubicBezTo>
                <a:cubicBezTo>
                  <a:pt x="20100" y="190832"/>
                  <a:pt x="6342" y="338734"/>
                  <a:pt x="1315" y="354080"/>
                </a:cubicBezTo>
                <a:cubicBezTo>
                  <a:pt x="-3712" y="369426"/>
                  <a:pt x="7136" y="258301"/>
                  <a:pt x="9253" y="223905"/>
                </a:cubicBezTo>
                <a:cubicBezTo>
                  <a:pt x="11370" y="189509"/>
                  <a:pt x="-6623" y="185541"/>
                  <a:pt x="14015" y="147705"/>
                </a:cubicBezTo>
                <a:cubicBezTo>
                  <a:pt x="34652" y="109870"/>
                  <a:pt x="112970" y="2713"/>
                  <a:pt x="11720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DAB26E45-07B8-48BF-88E7-8945A8FEBE3F}"/>
              </a:ext>
            </a:extLst>
          </p:cNvPr>
          <p:cNvSpPr/>
          <p:nvPr/>
        </p:nvSpPr>
        <p:spPr>
          <a:xfrm>
            <a:off x="6613115" y="2052340"/>
            <a:ext cx="43338" cy="119419"/>
          </a:xfrm>
          <a:custGeom>
            <a:avLst/>
            <a:gdLst>
              <a:gd name="connsiteX0" fmla="*/ 43273 w 43338"/>
              <a:gd name="connsiteY0" fmla="*/ 298 h 119419"/>
              <a:gd name="connsiteX1" fmla="*/ 13110 w 43338"/>
              <a:gd name="connsiteY1" fmla="*/ 68560 h 119419"/>
              <a:gd name="connsiteX2" fmla="*/ 19460 w 43338"/>
              <a:gd name="connsiteY2" fmla="*/ 119360 h 119419"/>
              <a:gd name="connsiteX3" fmla="*/ 1998 w 43338"/>
              <a:gd name="connsiteY3" fmla="*/ 78085 h 119419"/>
              <a:gd name="connsiteX4" fmla="*/ 3585 w 43338"/>
              <a:gd name="connsiteY4" fmla="*/ 44748 h 119419"/>
              <a:gd name="connsiteX5" fmla="*/ 43273 w 43338"/>
              <a:gd name="connsiteY5" fmla="*/ 298 h 11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38" h="119419">
                <a:moveTo>
                  <a:pt x="43273" y="298"/>
                </a:moveTo>
                <a:cubicBezTo>
                  <a:pt x="44860" y="4267"/>
                  <a:pt x="17079" y="48716"/>
                  <a:pt x="13110" y="68560"/>
                </a:cubicBezTo>
                <a:cubicBezTo>
                  <a:pt x="9141" y="88404"/>
                  <a:pt x="21312" y="117773"/>
                  <a:pt x="19460" y="119360"/>
                </a:cubicBezTo>
                <a:cubicBezTo>
                  <a:pt x="17608" y="120947"/>
                  <a:pt x="4644" y="90520"/>
                  <a:pt x="1998" y="78085"/>
                </a:cubicBezTo>
                <a:cubicBezTo>
                  <a:pt x="-648" y="65650"/>
                  <a:pt x="-1177" y="56390"/>
                  <a:pt x="3585" y="44748"/>
                </a:cubicBezTo>
                <a:cubicBezTo>
                  <a:pt x="8347" y="33106"/>
                  <a:pt x="41686" y="-3671"/>
                  <a:pt x="43273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B6BF507B-024F-4576-974D-B93EC996DFF9}"/>
              </a:ext>
            </a:extLst>
          </p:cNvPr>
          <p:cNvSpPr/>
          <p:nvPr/>
        </p:nvSpPr>
        <p:spPr>
          <a:xfrm>
            <a:off x="6541145" y="2597148"/>
            <a:ext cx="178794" cy="145335"/>
          </a:xfrm>
          <a:custGeom>
            <a:avLst/>
            <a:gdLst>
              <a:gd name="connsiteX0" fmla="*/ 943 w 178794"/>
              <a:gd name="connsiteY0" fmla="*/ 2 h 145335"/>
              <a:gd name="connsiteX1" fmla="*/ 43805 w 178794"/>
              <a:gd name="connsiteY1" fmla="*/ 96840 h 145335"/>
              <a:gd name="connsiteX2" fmla="*/ 173980 w 178794"/>
              <a:gd name="connsiteY2" fmla="*/ 142877 h 145335"/>
              <a:gd name="connsiteX3" fmla="*/ 143818 w 178794"/>
              <a:gd name="connsiteY3" fmla="*/ 134940 h 145335"/>
              <a:gd name="connsiteX4" fmla="*/ 77143 w 178794"/>
              <a:gd name="connsiteY4" fmla="*/ 100015 h 145335"/>
              <a:gd name="connsiteX5" fmla="*/ 943 w 178794"/>
              <a:gd name="connsiteY5" fmla="*/ 2 h 14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794" h="145335">
                <a:moveTo>
                  <a:pt x="943" y="2"/>
                </a:moveTo>
                <a:cubicBezTo>
                  <a:pt x="-4613" y="-527"/>
                  <a:pt x="14966" y="73028"/>
                  <a:pt x="43805" y="96840"/>
                </a:cubicBezTo>
                <a:cubicBezTo>
                  <a:pt x="72644" y="120652"/>
                  <a:pt x="157311" y="136527"/>
                  <a:pt x="173980" y="142877"/>
                </a:cubicBezTo>
                <a:cubicBezTo>
                  <a:pt x="190649" y="149227"/>
                  <a:pt x="159958" y="142084"/>
                  <a:pt x="143818" y="134940"/>
                </a:cubicBezTo>
                <a:cubicBezTo>
                  <a:pt x="127679" y="127796"/>
                  <a:pt x="99897" y="118007"/>
                  <a:pt x="77143" y="100015"/>
                </a:cubicBezTo>
                <a:cubicBezTo>
                  <a:pt x="54389" y="82023"/>
                  <a:pt x="6499" y="531"/>
                  <a:pt x="94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0B199081-539B-47D5-BDE5-DDB5ED418690}"/>
              </a:ext>
            </a:extLst>
          </p:cNvPr>
          <p:cNvSpPr/>
          <p:nvPr/>
        </p:nvSpPr>
        <p:spPr>
          <a:xfrm>
            <a:off x="6640321" y="2618726"/>
            <a:ext cx="200436" cy="116683"/>
          </a:xfrm>
          <a:custGeom>
            <a:avLst/>
            <a:gdLst>
              <a:gd name="connsiteX0" fmla="*/ 192 w 200436"/>
              <a:gd name="connsiteY0" fmla="*/ 649 h 116683"/>
              <a:gd name="connsiteX1" fmla="*/ 158942 w 200436"/>
              <a:gd name="connsiteY1" fmla="*/ 76849 h 116683"/>
              <a:gd name="connsiteX2" fmla="*/ 198629 w 200436"/>
              <a:gd name="connsiteY2" fmla="*/ 116537 h 116683"/>
              <a:gd name="connsiteX3" fmla="*/ 192279 w 200436"/>
              <a:gd name="connsiteY3" fmla="*/ 89549 h 116683"/>
              <a:gd name="connsiteX4" fmla="*/ 179579 w 200436"/>
              <a:gd name="connsiteY4" fmla="*/ 70499 h 116683"/>
              <a:gd name="connsiteX5" fmla="*/ 127192 w 200436"/>
              <a:gd name="connsiteY5" fmla="*/ 41924 h 116683"/>
              <a:gd name="connsiteX6" fmla="*/ 192 w 200436"/>
              <a:gd name="connsiteY6" fmla="*/ 649 h 11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436" h="116683">
                <a:moveTo>
                  <a:pt x="192" y="649"/>
                </a:moveTo>
                <a:cubicBezTo>
                  <a:pt x="5484" y="6470"/>
                  <a:pt x="125869" y="57534"/>
                  <a:pt x="158942" y="76849"/>
                </a:cubicBezTo>
                <a:cubicBezTo>
                  <a:pt x="192015" y="96164"/>
                  <a:pt x="193073" y="114420"/>
                  <a:pt x="198629" y="116537"/>
                </a:cubicBezTo>
                <a:cubicBezTo>
                  <a:pt x="204185" y="118654"/>
                  <a:pt x="195454" y="97222"/>
                  <a:pt x="192279" y="89549"/>
                </a:cubicBezTo>
                <a:cubicBezTo>
                  <a:pt x="189104" y="81876"/>
                  <a:pt x="190427" y="78436"/>
                  <a:pt x="179579" y="70499"/>
                </a:cubicBezTo>
                <a:cubicBezTo>
                  <a:pt x="168731" y="62562"/>
                  <a:pt x="154180" y="54095"/>
                  <a:pt x="127192" y="41924"/>
                </a:cubicBezTo>
                <a:cubicBezTo>
                  <a:pt x="100205" y="29753"/>
                  <a:pt x="-5100" y="-5172"/>
                  <a:pt x="192" y="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80D1F608-CFE9-4720-A78B-45465F5A7E71}"/>
              </a:ext>
            </a:extLst>
          </p:cNvPr>
          <p:cNvSpPr/>
          <p:nvPr/>
        </p:nvSpPr>
        <p:spPr>
          <a:xfrm>
            <a:off x="6659920" y="2347913"/>
            <a:ext cx="117233" cy="275054"/>
          </a:xfrm>
          <a:custGeom>
            <a:avLst/>
            <a:gdLst>
              <a:gd name="connsiteX0" fmla="*/ 117118 w 117233"/>
              <a:gd name="connsiteY0" fmla="*/ 0 h 275054"/>
              <a:gd name="connsiteX1" fmla="*/ 56793 w 117233"/>
              <a:gd name="connsiteY1" fmla="*/ 87312 h 275054"/>
              <a:gd name="connsiteX2" fmla="*/ 1230 w 117233"/>
              <a:gd name="connsiteY2" fmla="*/ 271462 h 275054"/>
              <a:gd name="connsiteX3" fmla="*/ 18693 w 117233"/>
              <a:gd name="connsiteY3" fmla="*/ 204787 h 275054"/>
              <a:gd name="connsiteX4" fmla="*/ 23455 w 117233"/>
              <a:gd name="connsiteY4" fmla="*/ 149225 h 275054"/>
              <a:gd name="connsiteX5" fmla="*/ 40918 w 117233"/>
              <a:gd name="connsiteY5" fmla="*/ 85725 h 275054"/>
              <a:gd name="connsiteX6" fmla="*/ 117118 w 117233"/>
              <a:gd name="connsiteY6" fmla="*/ 0 h 275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233" h="275054">
                <a:moveTo>
                  <a:pt x="117118" y="0"/>
                </a:moveTo>
                <a:cubicBezTo>
                  <a:pt x="119764" y="264"/>
                  <a:pt x="76108" y="42068"/>
                  <a:pt x="56793" y="87312"/>
                </a:cubicBezTo>
                <a:cubicBezTo>
                  <a:pt x="37478" y="132556"/>
                  <a:pt x="7580" y="251883"/>
                  <a:pt x="1230" y="271462"/>
                </a:cubicBezTo>
                <a:cubicBezTo>
                  <a:pt x="-5120" y="291041"/>
                  <a:pt x="14989" y="225160"/>
                  <a:pt x="18693" y="204787"/>
                </a:cubicBezTo>
                <a:cubicBezTo>
                  <a:pt x="22397" y="184414"/>
                  <a:pt x="19751" y="169069"/>
                  <a:pt x="23455" y="149225"/>
                </a:cubicBezTo>
                <a:cubicBezTo>
                  <a:pt x="27159" y="129381"/>
                  <a:pt x="28482" y="109538"/>
                  <a:pt x="40918" y="85725"/>
                </a:cubicBezTo>
                <a:cubicBezTo>
                  <a:pt x="53353" y="61913"/>
                  <a:pt x="114472" y="-264"/>
                  <a:pt x="1171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E2C0B703-45A9-461B-BF27-BAF8C7BC0A53}"/>
              </a:ext>
            </a:extLst>
          </p:cNvPr>
          <p:cNvSpPr/>
          <p:nvPr/>
        </p:nvSpPr>
        <p:spPr>
          <a:xfrm>
            <a:off x="6699230" y="2447337"/>
            <a:ext cx="105300" cy="168864"/>
          </a:xfrm>
          <a:custGeom>
            <a:avLst/>
            <a:gdLst>
              <a:gd name="connsiteX0" fmla="*/ 104795 w 105300"/>
              <a:gd name="connsiteY0" fmla="*/ 588 h 168864"/>
              <a:gd name="connsiteX1" fmla="*/ 65108 w 105300"/>
              <a:gd name="connsiteY1" fmla="*/ 78376 h 168864"/>
              <a:gd name="connsiteX2" fmla="*/ 39708 w 105300"/>
              <a:gd name="connsiteY2" fmla="*/ 124413 h 168864"/>
              <a:gd name="connsiteX3" fmla="*/ 20 w 105300"/>
              <a:gd name="connsiteY3" fmla="*/ 168863 h 168864"/>
              <a:gd name="connsiteX4" fmla="*/ 34945 w 105300"/>
              <a:gd name="connsiteY4" fmla="*/ 122826 h 168864"/>
              <a:gd name="connsiteX5" fmla="*/ 104795 w 105300"/>
              <a:gd name="connsiteY5" fmla="*/ 588 h 16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00" h="168864">
                <a:moveTo>
                  <a:pt x="104795" y="588"/>
                </a:moveTo>
                <a:cubicBezTo>
                  <a:pt x="109822" y="-6820"/>
                  <a:pt x="75956" y="57738"/>
                  <a:pt x="65108" y="78376"/>
                </a:cubicBezTo>
                <a:cubicBezTo>
                  <a:pt x="54260" y="99014"/>
                  <a:pt x="50556" y="109332"/>
                  <a:pt x="39708" y="124413"/>
                </a:cubicBezTo>
                <a:cubicBezTo>
                  <a:pt x="28860" y="139494"/>
                  <a:pt x="814" y="169128"/>
                  <a:pt x="20" y="168863"/>
                </a:cubicBezTo>
                <a:cubicBezTo>
                  <a:pt x="-774" y="168599"/>
                  <a:pt x="21187" y="150872"/>
                  <a:pt x="34945" y="122826"/>
                </a:cubicBezTo>
                <a:cubicBezTo>
                  <a:pt x="48703" y="94780"/>
                  <a:pt x="99768" y="7996"/>
                  <a:pt x="104795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38C2463-2C41-484D-9AA3-C0525D226A59}"/>
              </a:ext>
            </a:extLst>
          </p:cNvPr>
          <p:cNvSpPr/>
          <p:nvPr/>
        </p:nvSpPr>
        <p:spPr>
          <a:xfrm>
            <a:off x="6759567" y="2516113"/>
            <a:ext cx="28619" cy="157273"/>
          </a:xfrm>
          <a:custGeom>
            <a:avLst/>
            <a:gdLst>
              <a:gd name="connsiteX0" fmla="*/ 25408 w 28619"/>
              <a:gd name="connsiteY0" fmla="*/ 157237 h 157273"/>
              <a:gd name="connsiteX1" fmla="*/ 8 w 28619"/>
              <a:gd name="connsiteY1" fmla="*/ 63575 h 157273"/>
              <a:gd name="connsiteX2" fmla="*/ 28583 w 28619"/>
              <a:gd name="connsiteY2" fmla="*/ 75 h 157273"/>
              <a:gd name="connsiteX3" fmla="*/ 6358 w 28619"/>
              <a:gd name="connsiteY3" fmla="*/ 52462 h 157273"/>
              <a:gd name="connsiteX4" fmla="*/ 25408 w 28619"/>
              <a:gd name="connsiteY4" fmla="*/ 157237 h 157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19" h="157273">
                <a:moveTo>
                  <a:pt x="25408" y="157237"/>
                </a:moveTo>
                <a:cubicBezTo>
                  <a:pt x="24350" y="159089"/>
                  <a:pt x="-521" y="89769"/>
                  <a:pt x="8" y="63575"/>
                </a:cubicBezTo>
                <a:cubicBezTo>
                  <a:pt x="537" y="37381"/>
                  <a:pt x="27525" y="1927"/>
                  <a:pt x="28583" y="75"/>
                </a:cubicBezTo>
                <a:cubicBezTo>
                  <a:pt x="29641" y="-1777"/>
                  <a:pt x="7416" y="30766"/>
                  <a:pt x="6358" y="52462"/>
                </a:cubicBezTo>
                <a:cubicBezTo>
                  <a:pt x="5300" y="74158"/>
                  <a:pt x="26466" y="155385"/>
                  <a:pt x="25408" y="157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1CC861CF-D4D8-4AD8-BE21-46B61C926381}"/>
              </a:ext>
            </a:extLst>
          </p:cNvPr>
          <p:cNvSpPr/>
          <p:nvPr/>
        </p:nvSpPr>
        <p:spPr>
          <a:xfrm>
            <a:off x="6842117" y="2768417"/>
            <a:ext cx="73109" cy="180002"/>
          </a:xfrm>
          <a:custGeom>
            <a:avLst/>
            <a:gdLst>
              <a:gd name="connsiteX0" fmla="*/ 8 w 73109"/>
              <a:gd name="connsiteY0" fmla="*/ 1771 h 180002"/>
              <a:gd name="connsiteX1" fmla="*/ 68271 w 73109"/>
              <a:gd name="connsiteY1" fmla="*/ 97021 h 180002"/>
              <a:gd name="connsiteX2" fmla="*/ 60333 w 73109"/>
              <a:gd name="connsiteY2" fmla="*/ 179571 h 180002"/>
              <a:gd name="connsiteX3" fmla="*/ 73033 w 73109"/>
              <a:gd name="connsiteY3" fmla="*/ 125596 h 180002"/>
              <a:gd name="connsiteX4" fmla="*/ 63508 w 73109"/>
              <a:gd name="connsiteY4" fmla="*/ 41458 h 180002"/>
              <a:gd name="connsiteX5" fmla="*/ 8 w 73109"/>
              <a:gd name="connsiteY5" fmla="*/ 1771 h 1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09" h="180002">
                <a:moveTo>
                  <a:pt x="8" y="1771"/>
                </a:moveTo>
                <a:cubicBezTo>
                  <a:pt x="802" y="11031"/>
                  <a:pt x="58217" y="67388"/>
                  <a:pt x="68271" y="97021"/>
                </a:cubicBezTo>
                <a:cubicBezTo>
                  <a:pt x="78325" y="126654"/>
                  <a:pt x="59539" y="174809"/>
                  <a:pt x="60333" y="179571"/>
                </a:cubicBezTo>
                <a:cubicBezTo>
                  <a:pt x="61127" y="184333"/>
                  <a:pt x="72504" y="148615"/>
                  <a:pt x="73033" y="125596"/>
                </a:cubicBezTo>
                <a:cubicBezTo>
                  <a:pt x="73562" y="102577"/>
                  <a:pt x="71445" y="61302"/>
                  <a:pt x="63508" y="41458"/>
                </a:cubicBezTo>
                <a:cubicBezTo>
                  <a:pt x="55571" y="21614"/>
                  <a:pt x="-786" y="-7489"/>
                  <a:pt x="8" y="1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0F4667F6-3560-43FB-95E7-B4212E776366}"/>
              </a:ext>
            </a:extLst>
          </p:cNvPr>
          <p:cNvSpPr/>
          <p:nvPr/>
        </p:nvSpPr>
        <p:spPr>
          <a:xfrm>
            <a:off x="9309811" y="2695148"/>
            <a:ext cx="47422" cy="259687"/>
          </a:xfrm>
          <a:custGeom>
            <a:avLst/>
            <a:gdLst>
              <a:gd name="connsiteX0" fmla="*/ 26277 w 47422"/>
              <a:gd name="connsiteY0" fmla="*/ 427 h 259687"/>
              <a:gd name="connsiteX1" fmla="*/ 46914 w 47422"/>
              <a:gd name="connsiteY1" fmla="*/ 122665 h 259687"/>
              <a:gd name="connsiteX2" fmla="*/ 877 w 47422"/>
              <a:gd name="connsiteY2" fmla="*/ 259190 h 259687"/>
              <a:gd name="connsiteX3" fmla="*/ 18339 w 47422"/>
              <a:gd name="connsiteY3" fmla="*/ 165527 h 259687"/>
              <a:gd name="connsiteX4" fmla="*/ 38977 w 47422"/>
              <a:gd name="connsiteY4" fmla="*/ 84565 h 259687"/>
              <a:gd name="connsiteX5" fmla="*/ 26277 w 47422"/>
              <a:gd name="connsiteY5" fmla="*/ 427 h 25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22" h="259687">
                <a:moveTo>
                  <a:pt x="26277" y="427"/>
                </a:moveTo>
                <a:cubicBezTo>
                  <a:pt x="27600" y="6777"/>
                  <a:pt x="51147" y="79538"/>
                  <a:pt x="46914" y="122665"/>
                </a:cubicBezTo>
                <a:cubicBezTo>
                  <a:pt x="42681" y="165792"/>
                  <a:pt x="5639" y="252046"/>
                  <a:pt x="877" y="259190"/>
                </a:cubicBezTo>
                <a:cubicBezTo>
                  <a:pt x="-3885" y="266334"/>
                  <a:pt x="11989" y="194631"/>
                  <a:pt x="18339" y="165527"/>
                </a:cubicBezTo>
                <a:cubicBezTo>
                  <a:pt x="24689" y="136423"/>
                  <a:pt x="35802" y="108907"/>
                  <a:pt x="38977" y="84565"/>
                </a:cubicBezTo>
                <a:cubicBezTo>
                  <a:pt x="42152" y="60223"/>
                  <a:pt x="24954" y="-5923"/>
                  <a:pt x="26277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C3D9D720-A578-4449-9882-142A781EDB25}"/>
              </a:ext>
            </a:extLst>
          </p:cNvPr>
          <p:cNvSpPr/>
          <p:nvPr/>
        </p:nvSpPr>
        <p:spPr>
          <a:xfrm>
            <a:off x="9186619" y="2666954"/>
            <a:ext cx="248038" cy="594043"/>
          </a:xfrm>
          <a:custGeom>
            <a:avLst/>
            <a:gdLst>
              <a:gd name="connsiteX0" fmla="*/ 233606 w 248038"/>
              <a:gd name="connsiteY0" fmla="*/ 46 h 594043"/>
              <a:gd name="connsiteX1" fmla="*/ 241544 w 248038"/>
              <a:gd name="connsiteY1" fmla="*/ 176259 h 594043"/>
              <a:gd name="connsiteX2" fmla="*/ 128831 w 248038"/>
              <a:gd name="connsiteY2" fmla="*/ 363584 h 594043"/>
              <a:gd name="connsiteX3" fmla="*/ 89144 w 248038"/>
              <a:gd name="connsiteY3" fmla="*/ 485821 h 594043"/>
              <a:gd name="connsiteX4" fmla="*/ 244 w 248038"/>
              <a:gd name="connsiteY4" fmla="*/ 593771 h 594043"/>
              <a:gd name="connsiteX5" fmla="*/ 63744 w 248038"/>
              <a:gd name="connsiteY5" fmla="*/ 514396 h 594043"/>
              <a:gd name="connsiteX6" fmla="*/ 95494 w 248038"/>
              <a:gd name="connsiteY6" fmla="*/ 442959 h 594043"/>
              <a:gd name="connsiteX7" fmla="*/ 130419 w 248038"/>
              <a:gd name="connsiteY7" fmla="*/ 319134 h 594043"/>
              <a:gd name="connsiteX8" fmla="*/ 227256 w 248038"/>
              <a:gd name="connsiteY8" fmla="*/ 160384 h 594043"/>
              <a:gd name="connsiteX9" fmla="*/ 233606 w 248038"/>
              <a:gd name="connsiteY9" fmla="*/ 46 h 59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038" h="594043">
                <a:moveTo>
                  <a:pt x="233606" y="46"/>
                </a:moveTo>
                <a:cubicBezTo>
                  <a:pt x="235987" y="2692"/>
                  <a:pt x="259007" y="115669"/>
                  <a:pt x="241544" y="176259"/>
                </a:cubicBezTo>
                <a:cubicBezTo>
                  <a:pt x="224081" y="236849"/>
                  <a:pt x="154231" y="311990"/>
                  <a:pt x="128831" y="363584"/>
                </a:cubicBezTo>
                <a:cubicBezTo>
                  <a:pt x="103431" y="415178"/>
                  <a:pt x="110575" y="447457"/>
                  <a:pt x="89144" y="485821"/>
                </a:cubicBezTo>
                <a:cubicBezTo>
                  <a:pt x="67713" y="524185"/>
                  <a:pt x="4477" y="589009"/>
                  <a:pt x="244" y="593771"/>
                </a:cubicBezTo>
                <a:cubicBezTo>
                  <a:pt x="-3989" y="598533"/>
                  <a:pt x="47869" y="539531"/>
                  <a:pt x="63744" y="514396"/>
                </a:cubicBezTo>
                <a:cubicBezTo>
                  <a:pt x="79619" y="489261"/>
                  <a:pt x="84382" y="475503"/>
                  <a:pt x="95494" y="442959"/>
                </a:cubicBezTo>
                <a:cubicBezTo>
                  <a:pt x="106606" y="410415"/>
                  <a:pt x="108459" y="366230"/>
                  <a:pt x="130419" y="319134"/>
                </a:cubicBezTo>
                <a:cubicBezTo>
                  <a:pt x="152379" y="272038"/>
                  <a:pt x="210058" y="213301"/>
                  <a:pt x="227256" y="160384"/>
                </a:cubicBezTo>
                <a:cubicBezTo>
                  <a:pt x="244454" y="107467"/>
                  <a:pt x="231225" y="-2600"/>
                  <a:pt x="23360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303FE9C5-0182-47D5-807B-CEFDC45E7170}"/>
              </a:ext>
            </a:extLst>
          </p:cNvPr>
          <p:cNvSpPr/>
          <p:nvPr/>
        </p:nvSpPr>
        <p:spPr>
          <a:xfrm>
            <a:off x="9161150" y="2749196"/>
            <a:ext cx="158126" cy="500610"/>
          </a:xfrm>
          <a:custGeom>
            <a:avLst/>
            <a:gdLst>
              <a:gd name="connsiteX0" fmla="*/ 155888 w 158126"/>
              <a:gd name="connsiteY0" fmla="*/ 1942 h 500610"/>
              <a:gd name="connsiteX1" fmla="*/ 51113 w 158126"/>
              <a:gd name="connsiteY1" fmla="*/ 394054 h 500610"/>
              <a:gd name="connsiteX2" fmla="*/ 1900 w 158126"/>
              <a:gd name="connsiteY2" fmla="*/ 494067 h 500610"/>
              <a:gd name="connsiteX3" fmla="*/ 113025 w 158126"/>
              <a:gd name="connsiteY3" fmla="*/ 252767 h 500610"/>
              <a:gd name="connsiteX4" fmla="*/ 155888 w 158126"/>
              <a:gd name="connsiteY4" fmla="*/ 1942 h 50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126" h="500610">
                <a:moveTo>
                  <a:pt x="155888" y="1942"/>
                </a:moveTo>
                <a:cubicBezTo>
                  <a:pt x="145569" y="25490"/>
                  <a:pt x="76778" y="312033"/>
                  <a:pt x="51113" y="394054"/>
                </a:cubicBezTo>
                <a:cubicBezTo>
                  <a:pt x="25448" y="476075"/>
                  <a:pt x="-8419" y="517615"/>
                  <a:pt x="1900" y="494067"/>
                </a:cubicBezTo>
                <a:cubicBezTo>
                  <a:pt x="12219" y="470519"/>
                  <a:pt x="87096" y="330290"/>
                  <a:pt x="113025" y="252767"/>
                </a:cubicBezTo>
                <a:cubicBezTo>
                  <a:pt x="138954" y="175244"/>
                  <a:pt x="166207" y="-21606"/>
                  <a:pt x="155888" y="1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75545652-5CEA-4631-B5E6-E4E5CE75F894}"/>
              </a:ext>
            </a:extLst>
          </p:cNvPr>
          <p:cNvSpPr/>
          <p:nvPr/>
        </p:nvSpPr>
        <p:spPr>
          <a:xfrm>
            <a:off x="9099634" y="3023452"/>
            <a:ext cx="108506" cy="258655"/>
          </a:xfrm>
          <a:custGeom>
            <a:avLst/>
            <a:gdLst>
              <a:gd name="connsiteX0" fmla="*/ 107866 w 108506"/>
              <a:gd name="connsiteY0" fmla="*/ 736 h 258655"/>
              <a:gd name="connsiteX1" fmla="*/ 33254 w 108506"/>
              <a:gd name="connsiteY1" fmla="*/ 165836 h 258655"/>
              <a:gd name="connsiteX2" fmla="*/ 1504 w 108506"/>
              <a:gd name="connsiteY2" fmla="*/ 232511 h 258655"/>
              <a:gd name="connsiteX3" fmla="*/ 77704 w 108506"/>
              <a:gd name="connsiteY3" fmla="*/ 256323 h 258655"/>
              <a:gd name="connsiteX4" fmla="*/ 106279 w 108506"/>
              <a:gd name="connsiteY4" fmla="*/ 256323 h 258655"/>
              <a:gd name="connsiteX5" fmla="*/ 53891 w 108506"/>
              <a:gd name="connsiteY5" fmla="*/ 243623 h 258655"/>
              <a:gd name="connsiteX6" fmla="*/ 14204 w 108506"/>
              <a:gd name="connsiteY6" fmla="*/ 211873 h 258655"/>
              <a:gd name="connsiteX7" fmla="*/ 66591 w 108506"/>
              <a:gd name="connsiteY7" fmla="*/ 108686 h 258655"/>
              <a:gd name="connsiteX8" fmla="*/ 107866 w 108506"/>
              <a:gd name="connsiteY8" fmla="*/ 736 h 25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06" h="258655">
                <a:moveTo>
                  <a:pt x="107866" y="736"/>
                </a:moveTo>
                <a:cubicBezTo>
                  <a:pt x="102310" y="10261"/>
                  <a:pt x="50981" y="127207"/>
                  <a:pt x="33254" y="165836"/>
                </a:cubicBezTo>
                <a:cubicBezTo>
                  <a:pt x="15527" y="204465"/>
                  <a:pt x="-5904" y="217430"/>
                  <a:pt x="1504" y="232511"/>
                </a:cubicBezTo>
                <a:cubicBezTo>
                  <a:pt x="8912" y="247592"/>
                  <a:pt x="60241" y="252354"/>
                  <a:pt x="77704" y="256323"/>
                </a:cubicBezTo>
                <a:cubicBezTo>
                  <a:pt x="95167" y="260292"/>
                  <a:pt x="110248" y="258440"/>
                  <a:pt x="106279" y="256323"/>
                </a:cubicBezTo>
                <a:cubicBezTo>
                  <a:pt x="102310" y="254206"/>
                  <a:pt x="69237" y="251031"/>
                  <a:pt x="53891" y="243623"/>
                </a:cubicBezTo>
                <a:cubicBezTo>
                  <a:pt x="38545" y="236215"/>
                  <a:pt x="12087" y="234363"/>
                  <a:pt x="14204" y="211873"/>
                </a:cubicBezTo>
                <a:cubicBezTo>
                  <a:pt x="16321" y="189384"/>
                  <a:pt x="51774" y="140701"/>
                  <a:pt x="66591" y="108686"/>
                </a:cubicBezTo>
                <a:cubicBezTo>
                  <a:pt x="81408" y="76672"/>
                  <a:pt x="113422" y="-8789"/>
                  <a:pt x="107866" y="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92FF7513-2DC2-479A-A75D-7BB947D9B446}"/>
              </a:ext>
            </a:extLst>
          </p:cNvPr>
          <p:cNvSpPr/>
          <p:nvPr/>
        </p:nvSpPr>
        <p:spPr>
          <a:xfrm>
            <a:off x="8663517" y="2573867"/>
            <a:ext cx="278135" cy="118402"/>
          </a:xfrm>
          <a:custGeom>
            <a:avLst/>
            <a:gdLst>
              <a:gd name="connsiteX0" fmla="*/ 0 w 278135"/>
              <a:gd name="connsiteY0" fmla="*/ 0 h 118402"/>
              <a:gd name="connsiteX1" fmla="*/ 154516 w 278135"/>
              <a:gd name="connsiteY1" fmla="*/ 103716 h 118402"/>
              <a:gd name="connsiteX2" fmla="*/ 277283 w 278135"/>
              <a:gd name="connsiteY2" fmla="*/ 116416 h 118402"/>
              <a:gd name="connsiteX3" fmla="*/ 205316 w 278135"/>
              <a:gd name="connsiteY3" fmla="*/ 114300 h 118402"/>
              <a:gd name="connsiteX4" fmla="*/ 135466 w 278135"/>
              <a:gd name="connsiteY4" fmla="*/ 78316 h 118402"/>
              <a:gd name="connsiteX5" fmla="*/ 0 w 278135"/>
              <a:gd name="connsiteY5" fmla="*/ 0 h 11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135" h="118402">
                <a:moveTo>
                  <a:pt x="0" y="0"/>
                </a:moveTo>
                <a:cubicBezTo>
                  <a:pt x="54151" y="42156"/>
                  <a:pt x="108302" y="84313"/>
                  <a:pt x="154516" y="103716"/>
                </a:cubicBezTo>
                <a:cubicBezTo>
                  <a:pt x="200730" y="123119"/>
                  <a:pt x="268816" y="114652"/>
                  <a:pt x="277283" y="116416"/>
                </a:cubicBezTo>
                <a:cubicBezTo>
                  <a:pt x="285750" y="118180"/>
                  <a:pt x="228952" y="120650"/>
                  <a:pt x="205316" y="114300"/>
                </a:cubicBezTo>
                <a:cubicBezTo>
                  <a:pt x="181680" y="107950"/>
                  <a:pt x="167921" y="95602"/>
                  <a:pt x="135466" y="7831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8548D95-8C37-45B6-9CF9-72C3A55902A7}"/>
              </a:ext>
            </a:extLst>
          </p:cNvPr>
          <p:cNvSpPr/>
          <p:nvPr/>
        </p:nvSpPr>
        <p:spPr>
          <a:xfrm>
            <a:off x="8724822" y="2559035"/>
            <a:ext cx="224826" cy="79567"/>
          </a:xfrm>
          <a:custGeom>
            <a:avLst/>
            <a:gdLst>
              <a:gd name="connsiteX0" fmla="*/ 78 w 224826"/>
              <a:gd name="connsiteY0" fmla="*/ 15 h 79567"/>
              <a:gd name="connsiteX1" fmla="*/ 169411 w 224826"/>
              <a:gd name="connsiteY1" fmla="*/ 69865 h 79567"/>
              <a:gd name="connsiteX2" fmla="*/ 224445 w 224826"/>
              <a:gd name="connsiteY2" fmla="*/ 78332 h 79567"/>
              <a:gd name="connsiteX3" fmla="*/ 148245 w 224826"/>
              <a:gd name="connsiteY3" fmla="*/ 63515 h 79567"/>
              <a:gd name="connsiteX4" fmla="*/ 78 w 224826"/>
              <a:gd name="connsiteY4" fmla="*/ 15 h 7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26" h="79567">
                <a:moveTo>
                  <a:pt x="78" y="15"/>
                </a:moveTo>
                <a:cubicBezTo>
                  <a:pt x="3606" y="1073"/>
                  <a:pt x="132016" y="56812"/>
                  <a:pt x="169411" y="69865"/>
                </a:cubicBezTo>
                <a:cubicBezTo>
                  <a:pt x="206806" y="82918"/>
                  <a:pt x="227973" y="79390"/>
                  <a:pt x="224445" y="78332"/>
                </a:cubicBezTo>
                <a:cubicBezTo>
                  <a:pt x="220917" y="77274"/>
                  <a:pt x="182817" y="73393"/>
                  <a:pt x="148245" y="63515"/>
                </a:cubicBezTo>
                <a:cubicBezTo>
                  <a:pt x="113673" y="53637"/>
                  <a:pt x="-3450" y="-1043"/>
                  <a:pt x="78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9C629D61-A442-4878-B9E1-B6FEAB8CE99B}"/>
              </a:ext>
            </a:extLst>
          </p:cNvPr>
          <p:cNvSpPr/>
          <p:nvPr/>
        </p:nvSpPr>
        <p:spPr>
          <a:xfrm>
            <a:off x="9071933" y="2558766"/>
            <a:ext cx="47043" cy="89152"/>
          </a:xfrm>
          <a:custGeom>
            <a:avLst/>
            <a:gdLst>
              <a:gd name="connsiteX0" fmla="*/ 100 w 47043"/>
              <a:gd name="connsiteY0" fmla="*/ 284 h 89152"/>
              <a:gd name="connsiteX1" fmla="*/ 36084 w 47043"/>
              <a:gd name="connsiteY1" fmla="*/ 84951 h 89152"/>
              <a:gd name="connsiteX2" fmla="*/ 46667 w 47043"/>
              <a:gd name="connsiteY2" fmla="*/ 74367 h 89152"/>
              <a:gd name="connsiteX3" fmla="*/ 25500 w 47043"/>
              <a:gd name="connsiteY3" fmla="*/ 57434 h 89152"/>
              <a:gd name="connsiteX4" fmla="*/ 100 w 47043"/>
              <a:gd name="connsiteY4" fmla="*/ 284 h 8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43" h="89152">
                <a:moveTo>
                  <a:pt x="100" y="284"/>
                </a:moveTo>
                <a:cubicBezTo>
                  <a:pt x="1864" y="4870"/>
                  <a:pt x="28323" y="72604"/>
                  <a:pt x="36084" y="84951"/>
                </a:cubicBezTo>
                <a:cubicBezTo>
                  <a:pt x="43845" y="97298"/>
                  <a:pt x="48431" y="78953"/>
                  <a:pt x="46667" y="74367"/>
                </a:cubicBezTo>
                <a:cubicBezTo>
                  <a:pt x="44903" y="69781"/>
                  <a:pt x="30792" y="66959"/>
                  <a:pt x="25500" y="57434"/>
                </a:cubicBezTo>
                <a:cubicBezTo>
                  <a:pt x="20208" y="47909"/>
                  <a:pt x="-1664" y="-4302"/>
                  <a:pt x="100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A2780547-0989-4E56-986D-0F42F2F95EEE}"/>
              </a:ext>
            </a:extLst>
          </p:cNvPr>
          <p:cNvSpPr/>
          <p:nvPr/>
        </p:nvSpPr>
        <p:spPr>
          <a:xfrm>
            <a:off x="7451858" y="2173235"/>
            <a:ext cx="111234" cy="85806"/>
          </a:xfrm>
          <a:custGeom>
            <a:avLst/>
            <a:gdLst>
              <a:gd name="connsiteX0" fmla="*/ 110992 w 111234"/>
              <a:gd name="connsiteY0" fmla="*/ 85248 h 85806"/>
              <a:gd name="connsiteX1" fmla="*/ 11509 w 111234"/>
              <a:gd name="connsiteY1" fmla="*/ 30215 h 85806"/>
              <a:gd name="connsiteX2" fmla="*/ 5159 w 111234"/>
              <a:gd name="connsiteY2" fmla="*/ 582 h 85806"/>
              <a:gd name="connsiteX3" fmla="*/ 39025 w 111234"/>
              <a:gd name="connsiteY3" fmla="*/ 55615 h 85806"/>
              <a:gd name="connsiteX4" fmla="*/ 110992 w 111234"/>
              <a:gd name="connsiteY4" fmla="*/ 85248 h 8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34" h="85806">
                <a:moveTo>
                  <a:pt x="110992" y="85248"/>
                </a:moveTo>
                <a:cubicBezTo>
                  <a:pt x="106406" y="81015"/>
                  <a:pt x="29148" y="44326"/>
                  <a:pt x="11509" y="30215"/>
                </a:cubicBezTo>
                <a:cubicBezTo>
                  <a:pt x="-6130" y="16104"/>
                  <a:pt x="573" y="-3651"/>
                  <a:pt x="5159" y="582"/>
                </a:cubicBezTo>
                <a:cubicBezTo>
                  <a:pt x="9745" y="4815"/>
                  <a:pt x="24208" y="42562"/>
                  <a:pt x="39025" y="55615"/>
                </a:cubicBezTo>
                <a:cubicBezTo>
                  <a:pt x="53842" y="68668"/>
                  <a:pt x="115578" y="89481"/>
                  <a:pt x="110992" y="85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D710BE8E-7BF7-49FF-B732-B851920E6CCB}"/>
              </a:ext>
            </a:extLst>
          </p:cNvPr>
          <p:cNvSpPr/>
          <p:nvPr/>
        </p:nvSpPr>
        <p:spPr>
          <a:xfrm>
            <a:off x="7490033" y="1072216"/>
            <a:ext cx="552895" cy="536056"/>
          </a:xfrm>
          <a:custGeom>
            <a:avLst/>
            <a:gdLst>
              <a:gd name="connsiteX0" fmla="*/ 542717 w 552895"/>
              <a:gd name="connsiteY0" fmla="*/ 5167 h 536056"/>
              <a:gd name="connsiteX1" fmla="*/ 496150 w 552895"/>
              <a:gd name="connsiteY1" fmla="*/ 125817 h 536056"/>
              <a:gd name="connsiteX2" fmla="*/ 231567 w 552895"/>
              <a:gd name="connsiteY2" fmla="*/ 197784 h 536056"/>
              <a:gd name="connsiteX3" fmla="*/ 66467 w 552895"/>
              <a:gd name="connsiteY3" fmla="*/ 379817 h 536056"/>
              <a:gd name="connsiteX4" fmla="*/ 2967 w 552895"/>
              <a:gd name="connsiteY4" fmla="*/ 534334 h 536056"/>
              <a:gd name="connsiteX5" fmla="*/ 24134 w 552895"/>
              <a:gd name="connsiteY5" fmla="*/ 443317 h 536056"/>
              <a:gd name="connsiteX6" fmla="*/ 142667 w 552895"/>
              <a:gd name="connsiteY6" fmla="*/ 159684 h 536056"/>
              <a:gd name="connsiteX7" fmla="*/ 354334 w 552895"/>
              <a:gd name="connsiteY7" fmla="*/ 36917 h 536056"/>
              <a:gd name="connsiteX8" fmla="*/ 542717 w 552895"/>
              <a:gd name="connsiteY8" fmla="*/ 5167 h 53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895" h="536056">
                <a:moveTo>
                  <a:pt x="542717" y="5167"/>
                </a:moveTo>
                <a:cubicBezTo>
                  <a:pt x="566353" y="19984"/>
                  <a:pt x="548008" y="93714"/>
                  <a:pt x="496150" y="125817"/>
                </a:cubicBezTo>
                <a:cubicBezTo>
                  <a:pt x="444292" y="157920"/>
                  <a:pt x="303181" y="155451"/>
                  <a:pt x="231567" y="197784"/>
                </a:cubicBezTo>
                <a:cubicBezTo>
                  <a:pt x="159953" y="240117"/>
                  <a:pt x="104567" y="323725"/>
                  <a:pt x="66467" y="379817"/>
                </a:cubicBezTo>
                <a:cubicBezTo>
                  <a:pt x="28367" y="435909"/>
                  <a:pt x="10022" y="523751"/>
                  <a:pt x="2967" y="534334"/>
                </a:cubicBezTo>
                <a:cubicBezTo>
                  <a:pt x="-4088" y="544917"/>
                  <a:pt x="851" y="505759"/>
                  <a:pt x="24134" y="443317"/>
                </a:cubicBezTo>
                <a:cubicBezTo>
                  <a:pt x="47417" y="380875"/>
                  <a:pt x="87634" y="227417"/>
                  <a:pt x="142667" y="159684"/>
                </a:cubicBezTo>
                <a:cubicBezTo>
                  <a:pt x="197700" y="91951"/>
                  <a:pt x="282720" y="64434"/>
                  <a:pt x="354334" y="36917"/>
                </a:cubicBezTo>
                <a:cubicBezTo>
                  <a:pt x="425948" y="9400"/>
                  <a:pt x="519081" y="-9650"/>
                  <a:pt x="542717" y="51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2F977907-357E-4638-B049-58DE81F27335}"/>
              </a:ext>
            </a:extLst>
          </p:cNvPr>
          <p:cNvSpPr/>
          <p:nvPr/>
        </p:nvSpPr>
        <p:spPr>
          <a:xfrm>
            <a:off x="8021322" y="1070304"/>
            <a:ext cx="1295262" cy="888101"/>
          </a:xfrm>
          <a:custGeom>
            <a:avLst/>
            <a:gdLst>
              <a:gd name="connsiteX0" fmla="*/ 22011 w 1295262"/>
              <a:gd name="connsiteY0" fmla="*/ 7079 h 888101"/>
              <a:gd name="connsiteX1" fmla="*/ 149011 w 1295262"/>
              <a:gd name="connsiteY1" fmla="*/ 182763 h 888101"/>
              <a:gd name="connsiteX2" fmla="*/ 771311 w 1295262"/>
              <a:gd name="connsiteY2" fmla="*/ 407129 h 888101"/>
              <a:gd name="connsiteX3" fmla="*/ 1054945 w 1295262"/>
              <a:gd name="connsiteY3" fmla="*/ 540479 h 888101"/>
              <a:gd name="connsiteX4" fmla="*/ 1160778 w 1295262"/>
              <a:gd name="connsiteY4" fmla="*/ 637846 h 888101"/>
              <a:gd name="connsiteX5" fmla="*/ 1277195 w 1295262"/>
              <a:gd name="connsiteY5" fmla="*/ 885496 h 888101"/>
              <a:gd name="connsiteX6" fmla="*/ 1292011 w 1295262"/>
              <a:gd name="connsiteY6" fmla="*/ 754263 h 888101"/>
              <a:gd name="connsiteX7" fmla="*/ 1247561 w 1295262"/>
              <a:gd name="connsiteY7" fmla="*/ 542596 h 888101"/>
              <a:gd name="connsiteX8" fmla="*/ 997795 w 1295262"/>
              <a:gd name="connsiteY8" fmla="*/ 269546 h 888101"/>
              <a:gd name="connsiteX9" fmla="*/ 494028 w 1295262"/>
              <a:gd name="connsiteY9" fmla="*/ 57879 h 888101"/>
              <a:gd name="connsiteX10" fmla="*/ 22011 w 1295262"/>
              <a:gd name="connsiteY10" fmla="*/ 7079 h 88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5262" h="888101">
                <a:moveTo>
                  <a:pt x="22011" y="7079"/>
                </a:moveTo>
                <a:cubicBezTo>
                  <a:pt x="-35492" y="27893"/>
                  <a:pt x="24128" y="116088"/>
                  <a:pt x="149011" y="182763"/>
                </a:cubicBezTo>
                <a:cubicBezTo>
                  <a:pt x="273894" y="249438"/>
                  <a:pt x="620322" y="347510"/>
                  <a:pt x="771311" y="407129"/>
                </a:cubicBezTo>
                <a:cubicBezTo>
                  <a:pt x="922300" y="466748"/>
                  <a:pt x="990034" y="502026"/>
                  <a:pt x="1054945" y="540479"/>
                </a:cubicBezTo>
                <a:cubicBezTo>
                  <a:pt x="1119856" y="578932"/>
                  <a:pt x="1123736" y="580343"/>
                  <a:pt x="1160778" y="637846"/>
                </a:cubicBezTo>
                <a:cubicBezTo>
                  <a:pt x="1197820" y="695349"/>
                  <a:pt x="1255323" y="866093"/>
                  <a:pt x="1277195" y="885496"/>
                </a:cubicBezTo>
                <a:cubicBezTo>
                  <a:pt x="1299067" y="904899"/>
                  <a:pt x="1296950" y="811413"/>
                  <a:pt x="1292011" y="754263"/>
                </a:cubicBezTo>
                <a:cubicBezTo>
                  <a:pt x="1287072" y="697113"/>
                  <a:pt x="1296597" y="623382"/>
                  <a:pt x="1247561" y="542596"/>
                </a:cubicBezTo>
                <a:cubicBezTo>
                  <a:pt x="1198525" y="461810"/>
                  <a:pt x="1123384" y="350332"/>
                  <a:pt x="997795" y="269546"/>
                </a:cubicBezTo>
                <a:cubicBezTo>
                  <a:pt x="872206" y="188760"/>
                  <a:pt x="654895" y="101976"/>
                  <a:pt x="494028" y="57879"/>
                </a:cubicBezTo>
                <a:cubicBezTo>
                  <a:pt x="333161" y="13782"/>
                  <a:pt x="79514" y="-13735"/>
                  <a:pt x="22011" y="70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61CA10CD-6075-4491-AE63-F629FA08C157}"/>
              </a:ext>
            </a:extLst>
          </p:cNvPr>
          <p:cNvSpPr/>
          <p:nvPr/>
        </p:nvSpPr>
        <p:spPr>
          <a:xfrm>
            <a:off x="3836713" y="2504855"/>
            <a:ext cx="382862" cy="159578"/>
          </a:xfrm>
          <a:custGeom>
            <a:avLst/>
            <a:gdLst>
              <a:gd name="connsiteX0" fmla="*/ 275 w 382862"/>
              <a:gd name="connsiteY0" fmla="*/ 158970 h 159578"/>
              <a:gd name="connsiteX1" fmla="*/ 147912 w 382862"/>
              <a:gd name="connsiteY1" fmla="*/ 79595 h 159578"/>
              <a:gd name="connsiteX2" fmla="*/ 262212 w 382862"/>
              <a:gd name="connsiteY2" fmla="*/ 17683 h 159578"/>
              <a:gd name="connsiteX3" fmla="*/ 382862 w 382862"/>
              <a:gd name="connsiteY3" fmla="*/ 16095 h 159578"/>
              <a:gd name="connsiteX4" fmla="*/ 346350 w 382862"/>
              <a:gd name="connsiteY4" fmla="*/ 14508 h 159578"/>
              <a:gd name="connsiteX5" fmla="*/ 290787 w 382862"/>
              <a:gd name="connsiteY5" fmla="*/ 220 h 159578"/>
              <a:gd name="connsiteX6" fmla="*/ 193950 w 382862"/>
              <a:gd name="connsiteY6" fmla="*/ 27208 h 159578"/>
              <a:gd name="connsiteX7" fmla="*/ 275 w 382862"/>
              <a:gd name="connsiteY7" fmla="*/ 158970 h 159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862" h="159578">
                <a:moveTo>
                  <a:pt x="275" y="158970"/>
                </a:moveTo>
                <a:cubicBezTo>
                  <a:pt x="-7398" y="167701"/>
                  <a:pt x="147912" y="79595"/>
                  <a:pt x="147912" y="79595"/>
                </a:cubicBezTo>
                <a:cubicBezTo>
                  <a:pt x="191568" y="56047"/>
                  <a:pt x="223054" y="28266"/>
                  <a:pt x="262212" y="17683"/>
                </a:cubicBezTo>
                <a:cubicBezTo>
                  <a:pt x="301370" y="7100"/>
                  <a:pt x="368839" y="16624"/>
                  <a:pt x="382862" y="16095"/>
                </a:cubicBezTo>
                <a:lnTo>
                  <a:pt x="346350" y="14508"/>
                </a:lnTo>
                <a:cubicBezTo>
                  <a:pt x="331004" y="11862"/>
                  <a:pt x="316187" y="-1897"/>
                  <a:pt x="290787" y="220"/>
                </a:cubicBezTo>
                <a:cubicBezTo>
                  <a:pt x="265387" y="2337"/>
                  <a:pt x="240517" y="4718"/>
                  <a:pt x="193950" y="27208"/>
                </a:cubicBezTo>
                <a:cubicBezTo>
                  <a:pt x="147383" y="49698"/>
                  <a:pt x="7948" y="150239"/>
                  <a:pt x="275" y="158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0D238110-ACD2-431F-AEE3-D6BC5E0739DA}"/>
              </a:ext>
            </a:extLst>
          </p:cNvPr>
          <p:cNvSpPr/>
          <p:nvPr/>
        </p:nvSpPr>
        <p:spPr>
          <a:xfrm>
            <a:off x="4176216" y="2517752"/>
            <a:ext cx="368513" cy="120883"/>
          </a:xfrm>
          <a:custGeom>
            <a:avLst/>
            <a:gdLst>
              <a:gd name="connsiteX0" fmla="*/ 497 w 368513"/>
              <a:gd name="connsiteY0" fmla="*/ 23 h 120883"/>
              <a:gd name="connsiteX1" fmla="*/ 216397 w 368513"/>
              <a:gd name="connsiteY1" fmla="*/ 46061 h 120883"/>
              <a:gd name="connsiteX2" fmla="*/ 294184 w 368513"/>
              <a:gd name="connsiteY2" fmla="*/ 73048 h 120883"/>
              <a:gd name="connsiteX3" fmla="*/ 364034 w 368513"/>
              <a:gd name="connsiteY3" fmla="*/ 120673 h 120883"/>
              <a:gd name="connsiteX4" fmla="*/ 352922 w 368513"/>
              <a:gd name="connsiteY4" fmla="*/ 88923 h 120883"/>
              <a:gd name="connsiteX5" fmla="*/ 283072 w 368513"/>
              <a:gd name="connsiteY5" fmla="*/ 52411 h 120883"/>
              <a:gd name="connsiteX6" fmla="*/ 497 w 368513"/>
              <a:gd name="connsiteY6" fmla="*/ 23 h 12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513" h="120883">
                <a:moveTo>
                  <a:pt x="497" y="23"/>
                </a:moveTo>
                <a:cubicBezTo>
                  <a:pt x="-10615" y="-1035"/>
                  <a:pt x="167449" y="33890"/>
                  <a:pt x="216397" y="46061"/>
                </a:cubicBezTo>
                <a:cubicBezTo>
                  <a:pt x="265345" y="58232"/>
                  <a:pt x="269578" y="60613"/>
                  <a:pt x="294184" y="73048"/>
                </a:cubicBezTo>
                <a:cubicBezTo>
                  <a:pt x="318790" y="85483"/>
                  <a:pt x="354244" y="118027"/>
                  <a:pt x="364034" y="120673"/>
                </a:cubicBezTo>
                <a:cubicBezTo>
                  <a:pt x="373824" y="123319"/>
                  <a:pt x="366416" y="100300"/>
                  <a:pt x="352922" y="88923"/>
                </a:cubicBezTo>
                <a:cubicBezTo>
                  <a:pt x="339428" y="77546"/>
                  <a:pt x="338899" y="67492"/>
                  <a:pt x="283072" y="52411"/>
                </a:cubicBezTo>
                <a:cubicBezTo>
                  <a:pt x="227245" y="37330"/>
                  <a:pt x="11609" y="1081"/>
                  <a:pt x="497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F8080C4F-51EA-4F3B-AC0E-4B9F05434176}"/>
              </a:ext>
            </a:extLst>
          </p:cNvPr>
          <p:cNvSpPr/>
          <p:nvPr/>
        </p:nvSpPr>
        <p:spPr>
          <a:xfrm>
            <a:off x="3862686" y="2432961"/>
            <a:ext cx="183895" cy="198869"/>
          </a:xfrm>
          <a:custGeom>
            <a:avLst/>
            <a:gdLst>
              <a:gd name="connsiteX0" fmla="*/ 1289 w 183895"/>
              <a:gd name="connsiteY0" fmla="*/ 197527 h 198869"/>
              <a:gd name="connsiteX1" fmla="*/ 153689 w 183895"/>
              <a:gd name="connsiteY1" fmla="*/ 67352 h 198869"/>
              <a:gd name="connsiteX2" fmla="*/ 183852 w 183895"/>
              <a:gd name="connsiteY2" fmla="*/ 677 h 198869"/>
              <a:gd name="connsiteX3" fmla="*/ 152102 w 183895"/>
              <a:gd name="connsiteY3" fmla="*/ 38777 h 198869"/>
              <a:gd name="connsiteX4" fmla="*/ 83839 w 183895"/>
              <a:gd name="connsiteY4" fmla="*/ 130852 h 198869"/>
              <a:gd name="connsiteX5" fmla="*/ 1289 w 183895"/>
              <a:gd name="connsiteY5" fmla="*/ 197527 h 19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895" h="198869">
                <a:moveTo>
                  <a:pt x="1289" y="197527"/>
                </a:moveTo>
                <a:cubicBezTo>
                  <a:pt x="12931" y="186944"/>
                  <a:pt x="123262" y="100160"/>
                  <a:pt x="153689" y="67352"/>
                </a:cubicBezTo>
                <a:cubicBezTo>
                  <a:pt x="184116" y="34544"/>
                  <a:pt x="184116" y="5439"/>
                  <a:pt x="183852" y="677"/>
                </a:cubicBezTo>
                <a:cubicBezTo>
                  <a:pt x="183588" y="-4085"/>
                  <a:pt x="168771" y="17081"/>
                  <a:pt x="152102" y="38777"/>
                </a:cubicBezTo>
                <a:cubicBezTo>
                  <a:pt x="135433" y="60473"/>
                  <a:pt x="107651" y="108363"/>
                  <a:pt x="83839" y="130852"/>
                </a:cubicBezTo>
                <a:cubicBezTo>
                  <a:pt x="60027" y="153341"/>
                  <a:pt x="-10353" y="208110"/>
                  <a:pt x="1289" y="197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9E09C10D-CFC2-4AD8-ACA2-8452EE48E41E}"/>
              </a:ext>
            </a:extLst>
          </p:cNvPr>
          <p:cNvSpPr/>
          <p:nvPr/>
        </p:nvSpPr>
        <p:spPr>
          <a:xfrm>
            <a:off x="4046400" y="2350053"/>
            <a:ext cx="164425" cy="80533"/>
          </a:xfrm>
          <a:custGeom>
            <a:avLst/>
            <a:gdLst>
              <a:gd name="connsiteX0" fmla="*/ 138 w 164425"/>
              <a:gd name="connsiteY0" fmla="*/ 80410 h 80533"/>
              <a:gd name="connsiteX1" fmla="*/ 65225 w 164425"/>
              <a:gd name="connsiteY1" fmla="*/ 2622 h 80533"/>
              <a:gd name="connsiteX2" fmla="*/ 96975 w 164425"/>
              <a:gd name="connsiteY2" fmla="*/ 16910 h 80533"/>
              <a:gd name="connsiteX3" fmla="*/ 163650 w 164425"/>
              <a:gd name="connsiteY3" fmla="*/ 48660 h 80533"/>
              <a:gd name="connsiteX4" fmla="*/ 130313 w 164425"/>
              <a:gd name="connsiteY4" fmla="*/ 40722 h 80533"/>
              <a:gd name="connsiteX5" fmla="*/ 84275 w 164425"/>
              <a:gd name="connsiteY5" fmla="*/ 21672 h 80533"/>
              <a:gd name="connsiteX6" fmla="*/ 138 w 164425"/>
              <a:gd name="connsiteY6" fmla="*/ 80410 h 8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425" h="80533">
                <a:moveTo>
                  <a:pt x="138" y="80410"/>
                </a:moveTo>
                <a:cubicBezTo>
                  <a:pt x="-3037" y="77235"/>
                  <a:pt x="49085" y="13205"/>
                  <a:pt x="65225" y="2622"/>
                </a:cubicBezTo>
                <a:cubicBezTo>
                  <a:pt x="81365" y="-7961"/>
                  <a:pt x="96975" y="16910"/>
                  <a:pt x="96975" y="16910"/>
                </a:cubicBezTo>
                <a:cubicBezTo>
                  <a:pt x="113379" y="24583"/>
                  <a:pt x="158094" y="44691"/>
                  <a:pt x="163650" y="48660"/>
                </a:cubicBezTo>
                <a:cubicBezTo>
                  <a:pt x="169206" y="52629"/>
                  <a:pt x="143542" y="45220"/>
                  <a:pt x="130313" y="40722"/>
                </a:cubicBezTo>
                <a:cubicBezTo>
                  <a:pt x="117084" y="36224"/>
                  <a:pt x="102531" y="18762"/>
                  <a:pt x="84275" y="21672"/>
                </a:cubicBezTo>
                <a:cubicBezTo>
                  <a:pt x="66019" y="24582"/>
                  <a:pt x="3313" y="83585"/>
                  <a:pt x="138" y="80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2F5E4542-D9F0-46AF-9C59-7504CE8AFEB4}"/>
              </a:ext>
            </a:extLst>
          </p:cNvPr>
          <p:cNvSpPr/>
          <p:nvPr/>
        </p:nvSpPr>
        <p:spPr>
          <a:xfrm>
            <a:off x="4211503" y="2399205"/>
            <a:ext cx="198513" cy="68476"/>
          </a:xfrm>
          <a:custGeom>
            <a:avLst/>
            <a:gdLst>
              <a:gd name="connsiteX0" fmla="*/ 135 w 198513"/>
              <a:gd name="connsiteY0" fmla="*/ 1095 h 68476"/>
              <a:gd name="connsiteX1" fmla="*/ 93797 w 198513"/>
              <a:gd name="connsiteY1" fmla="*/ 40783 h 68476"/>
              <a:gd name="connsiteX2" fmla="*/ 195397 w 198513"/>
              <a:gd name="connsiteY2" fmla="*/ 67770 h 68476"/>
              <a:gd name="connsiteX3" fmla="*/ 163647 w 198513"/>
              <a:gd name="connsiteY3" fmla="*/ 56658 h 68476"/>
              <a:gd name="connsiteX4" fmla="*/ 74747 w 198513"/>
              <a:gd name="connsiteY4" fmla="*/ 15383 h 68476"/>
              <a:gd name="connsiteX5" fmla="*/ 135 w 198513"/>
              <a:gd name="connsiteY5" fmla="*/ 1095 h 6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513" h="68476">
                <a:moveTo>
                  <a:pt x="135" y="1095"/>
                </a:moveTo>
                <a:cubicBezTo>
                  <a:pt x="3310" y="5328"/>
                  <a:pt x="61253" y="29671"/>
                  <a:pt x="93797" y="40783"/>
                </a:cubicBezTo>
                <a:cubicBezTo>
                  <a:pt x="126341" y="51895"/>
                  <a:pt x="183755" y="65124"/>
                  <a:pt x="195397" y="67770"/>
                </a:cubicBezTo>
                <a:cubicBezTo>
                  <a:pt x="207039" y="70416"/>
                  <a:pt x="183755" y="65389"/>
                  <a:pt x="163647" y="56658"/>
                </a:cubicBezTo>
                <a:cubicBezTo>
                  <a:pt x="143539" y="47927"/>
                  <a:pt x="99089" y="25173"/>
                  <a:pt x="74747" y="15383"/>
                </a:cubicBezTo>
                <a:cubicBezTo>
                  <a:pt x="50405" y="5593"/>
                  <a:pt x="-3040" y="-3138"/>
                  <a:pt x="135" y="1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42D2880B-89A7-4C74-88D2-2E264C8E71D4}"/>
              </a:ext>
            </a:extLst>
          </p:cNvPr>
          <p:cNvSpPr/>
          <p:nvPr/>
        </p:nvSpPr>
        <p:spPr>
          <a:xfrm>
            <a:off x="4203680" y="2371030"/>
            <a:ext cx="251938" cy="129115"/>
          </a:xfrm>
          <a:custGeom>
            <a:avLst/>
            <a:gdLst>
              <a:gd name="connsiteX0" fmla="*/ 20 w 251938"/>
              <a:gd name="connsiteY0" fmla="*/ 21333 h 129115"/>
              <a:gd name="connsiteX1" fmla="*/ 87333 w 251938"/>
              <a:gd name="connsiteY1" fmla="*/ 695 h 129115"/>
              <a:gd name="connsiteX2" fmla="*/ 152420 w 251938"/>
              <a:gd name="connsiteY2" fmla="*/ 51495 h 129115"/>
              <a:gd name="connsiteX3" fmla="*/ 249258 w 251938"/>
              <a:gd name="connsiteY3" fmla="*/ 126108 h 129115"/>
              <a:gd name="connsiteX4" fmla="*/ 215920 w 251938"/>
              <a:gd name="connsiteY4" fmla="*/ 107058 h 129115"/>
              <a:gd name="connsiteX5" fmla="*/ 122258 w 251938"/>
              <a:gd name="connsiteY5" fmla="*/ 38795 h 129115"/>
              <a:gd name="connsiteX6" fmla="*/ 79395 w 251938"/>
              <a:gd name="connsiteY6" fmla="*/ 11808 h 129115"/>
              <a:gd name="connsiteX7" fmla="*/ 20 w 251938"/>
              <a:gd name="connsiteY7" fmla="*/ 21333 h 12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938" h="129115">
                <a:moveTo>
                  <a:pt x="20" y="21333"/>
                </a:moveTo>
                <a:cubicBezTo>
                  <a:pt x="1343" y="19481"/>
                  <a:pt x="61933" y="-4332"/>
                  <a:pt x="87333" y="695"/>
                </a:cubicBezTo>
                <a:cubicBezTo>
                  <a:pt x="112733" y="5722"/>
                  <a:pt x="125433" y="30593"/>
                  <a:pt x="152420" y="51495"/>
                </a:cubicBezTo>
                <a:cubicBezTo>
                  <a:pt x="179407" y="72397"/>
                  <a:pt x="238675" y="116848"/>
                  <a:pt x="249258" y="126108"/>
                </a:cubicBezTo>
                <a:cubicBezTo>
                  <a:pt x="259841" y="135368"/>
                  <a:pt x="237087" y="121610"/>
                  <a:pt x="215920" y="107058"/>
                </a:cubicBezTo>
                <a:cubicBezTo>
                  <a:pt x="194753" y="92506"/>
                  <a:pt x="145012" y="54670"/>
                  <a:pt x="122258" y="38795"/>
                </a:cubicBezTo>
                <a:cubicBezTo>
                  <a:pt x="99504" y="22920"/>
                  <a:pt x="97651" y="15247"/>
                  <a:pt x="79395" y="11808"/>
                </a:cubicBezTo>
                <a:cubicBezTo>
                  <a:pt x="61139" y="8368"/>
                  <a:pt x="-1303" y="23185"/>
                  <a:pt x="20" y="2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397BA4F2-D0D2-430A-968F-8BBAF5E6FB02}"/>
              </a:ext>
            </a:extLst>
          </p:cNvPr>
          <p:cNvSpPr/>
          <p:nvPr/>
        </p:nvSpPr>
        <p:spPr>
          <a:xfrm>
            <a:off x="4452840" y="2482409"/>
            <a:ext cx="140615" cy="122041"/>
          </a:xfrm>
          <a:custGeom>
            <a:avLst/>
            <a:gdLst>
              <a:gd name="connsiteX0" fmla="*/ 98 w 140615"/>
              <a:gd name="connsiteY0" fmla="*/ 441 h 122041"/>
              <a:gd name="connsiteX1" fmla="*/ 69948 w 140615"/>
              <a:gd name="connsiteY1" fmla="*/ 43304 h 122041"/>
              <a:gd name="connsiteX2" fmla="*/ 125510 w 140615"/>
              <a:gd name="connsiteY2" fmla="*/ 98866 h 122041"/>
              <a:gd name="connsiteX3" fmla="*/ 138210 w 140615"/>
              <a:gd name="connsiteY3" fmla="*/ 121091 h 122041"/>
              <a:gd name="connsiteX4" fmla="*/ 85823 w 140615"/>
              <a:gd name="connsiteY4" fmla="*/ 70291 h 122041"/>
              <a:gd name="connsiteX5" fmla="*/ 98 w 140615"/>
              <a:gd name="connsiteY5" fmla="*/ 441 h 12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615" h="122041">
                <a:moveTo>
                  <a:pt x="98" y="441"/>
                </a:moveTo>
                <a:cubicBezTo>
                  <a:pt x="-2548" y="-4057"/>
                  <a:pt x="49046" y="26900"/>
                  <a:pt x="69948" y="43304"/>
                </a:cubicBezTo>
                <a:cubicBezTo>
                  <a:pt x="90850" y="59708"/>
                  <a:pt x="114133" y="85902"/>
                  <a:pt x="125510" y="98866"/>
                </a:cubicBezTo>
                <a:cubicBezTo>
                  <a:pt x="136887" y="111830"/>
                  <a:pt x="144824" y="125853"/>
                  <a:pt x="138210" y="121091"/>
                </a:cubicBezTo>
                <a:cubicBezTo>
                  <a:pt x="131596" y="116329"/>
                  <a:pt x="106196" y="87489"/>
                  <a:pt x="85823" y="70291"/>
                </a:cubicBezTo>
                <a:cubicBezTo>
                  <a:pt x="65450" y="53093"/>
                  <a:pt x="2744" y="4939"/>
                  <a:pt x="98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DBFF16B-D624-4A47-9A34-4FEBEEE79155}"/>
              </a:ext>
            </a:extLst>
          </p:cNvPr>
          <p:cNvSpPr/>
          <p:nvPr/>
        </p:nvSpPr>
        <p:spPr>
          <a:xfrm>
            <a:off x="5052984" y="2491816"/>
            <a:ext cx="300339" cy="93676"/>
          </a:xfrm>
          <a:custGeom>
            <a:avLst/>
            <a:gdLst>
              <a:gd name="connsiteX0" fmla="*/ 29 w 300339"/>
              <a:gd name="connsiteY0" fmla="*/ 59297 h 93676"/>
              <a:gd name="connsiteX1" fmla="*/ 111154 w 300339"/>
              <a:gd name="connsiteY1" fmla="*/ 92634 h 93676"/>
              <a:gd name="connsiteX2" fmla="*/ 119091 w 300339"/>
              <a:gd name="connsiteY2" fmla="*/ 79934 h 93676"/>
              <a:gd name="connsiteX3" fmla="*/ 187354 w 300339"/>
              <a:gd name="connsiteY3" fmla="*/ 27547 h 93676"/>
              <a:gd name="connsiteX4" fmla="*/ 296891 w 300339"/>
              <a:gd name="connsiteY4" fmla="*/ 5322 h 93676"/>
              <a:gd name="connsiteX5" fmla="*/ 265141 w 300339"/>
              <a:gd name="connsiteY5" fmla="*/ 559 h 93676"/>
              <a:gd name="connsiteX6" fmla="*/ 187354 w 300339"/>
              <a:gd name="connsiteY6" fmla="*/ 14847 h 93676"/>
              <a:gd name="connsiteX7" fmla="*/ 119091 w 300339"/>
              <a:gd name="connsiteY7" fmla="*/ 73584 h 93676"/>
              <a:gd name="connsiteX8" fmla="*/ 100041 w 300339"/>
              <a:gd name="connsiteY8" fmla="*/ 79934 h 93676"/>
              <a:gd name="connsiteX9" fmla="*/ 29 w 300339"/>
              <a:gd name="connsiteY9" fmla="*/ 59297 h 9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339" h="93676">
                <a:moveTo>
                  <a:pt x="29" y="59297"/>
                </a:moveTo>
                <a:cubicBezTo>
                  <a:pt x="1881" y="61414"/>
                  <a:pt x="91310" y="89195"/>
                  <a:pt x="111154" y="92634"/>
                </a:cubicBezTo>
                <a:cubicBezTo>
                  <a:pt x="130998" y="96074"/>
                  <a:pt x="106391" y="90782"/>
                  <a:pt x="119091" y="79934"/>
                </a:cubicBezTo>
                <a:cubicBezTo>
                  <a:pt x="131791" y="69086"/>
                  <a:pt x="157721" y="39982"/>
                  <a:pt x="187354" y="27547"/>
                </a:cubicBezTo>
                <a:cubicBezTo>
                  <a:pt x="216987" y="15112"/>
                  <a:pt x="283927" y="9820"/>
                  <a:pt x="296891" y="5322"/>
                </a:cubicBezTo>
                <a:cubicBezTo>
                  <a:pt x="309855" y="824"/>
                  <a:pt x="283397" y="-1029"/>
                  <a:pt x="265141" y="559"/>
                </a:cubicBezTo>
                <a:cubicBezTo>
                  <a:pt x="246885" y="2146"/>
                  <a:pt x="211696" y="2676"/>
                  <a:pt x="187354" y="14847"/>
                </a:cubicBezTo>
                <a:cubicBezTo>
                  <a:pt x="163012" y="27018"/>
                  <a:pt x="133643" y="62736"/>
                  <a:pt x="119091" y="73584"/>
                </a:cubicBezTo>
                <a:cubicBezTo>
                  <a:pt x="104539" y="84432"/>
                  <a:pt x="114593" y="83109"/>
                  <a:pt x="100041" y="79934"/>
                </a:cubicBezTo>
                <a:cubicBezTo>
                  <a:pt x="85489" y="76759"/>
                  <a:pt x="-1823" y="57180"/>
                  <a:pt x="29" y="59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C59BCF1-3D9F-4F2C-A99A-D5ED6D1E08BF}"/>
              </a:ext>
            </a:extLst>
          </p:cNvPr>
          <p:cNvSpPr/>
          <p:nvPr/>
        </p:nvSpPr>
        <p:spPr>
          <a:xfrm>
            <a:off x="5081236" y="2370069"/>
            <a:ext cx="389556" cy="135974"/>
          </a:xfrm>
          <a:custGeom>
            <a:avLst/>
            <a:gdLst>
              <a:gd name="connsiteX0" fmla="*/ 1939 w 389556"/>
              <a:gd name="connsiteY0" fmla="*/ 135006 h 135974"/>
              <a:gd name="connsiteX1" fmla="*/ 108302 w 389556"/>
              <a:gd name="connsiteY1" fmla="*/ 95319 h 135974"/>
              <a:gd name="connsiteX2" fmla="*/ 203552 w 389556"/>
              <a:gd name="connsiteY2" fmla="*/ 44519 h 135974"/>
              <a:gd name="connsiteX3" fmla="*/ 265464 w 389556"/>
              <a:gd name="connsiteY3" fmla="*/ 6419 h 135974"/>
              <a:gd name="connsiteX4" fmla="*/ 309914 w 389556"/>
              <a:gd name="connsiteY4" fmla="*/ 69 h 135974"/>
              <a:gd name="connsiteX5" fmla="*/ 389289 w 389556"/>
              <a:gd name="connsiteY5" fmla="*/ 3244 h 135974"/>
              <a:gd name="connsiteX6" fmla="*/ 333727 w 389556"/>
              <a:gd name="connsiteY6" fmla="*/ 6419 h 135974"/>
              <a:gd name="connsiteX7" fmla="*/ 279752 w 389556"/>
              <a:gd name="connsiteY7" fmla="*/ 12769 h 135974"/>
              <a:gd name="connsiteX8" fmla="*/ 205139 w 389556"/>
              <a:gd name="connsiteY8" fmla="*/ 54044 h 135974"/>
              <a:gd name="connsiteX9" fmla="*/ 1939 w 389556"/>
              <a:gd name="connsiteY9" fmla="*/ 135006 h 13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556" h="135974">
                <a:moveTo>
                  <a:pt x="1939" y="135006"/>
                </a:moveTo>
                <a:cubicBezTo>
                  <a:pt x="-14201" y="141885"/>
                  <a:pt x="74700" y="110400"/>
                  <a:pt x="108302" y="95319"/>
                </a:cubicBezTo>
                <a:cubicBezTo>
                  <a:pt x="141904" y="80238"/>
                  <a:pt x="177358" y="59336"/>
                  <a:pt x="203552" y="44519"/>
                </a:cubicBezTo>
                <a:cubicBezTo>
                  <a:pt x="229746" y="29702"/>
                  <a:pt x="247737" y="13827"/>
                  <a:pt x="265464" y="6419"/>
                </a:cubicBezTo>
                <a:cubicBezTo>
                  <a:pt x="283191" y="-989"/>
                  <a:pt x="289277" y="598"/>
                  <a:pt x="309914" y="69"/>
                </a:cubicBezTo>
                <a:cubicBezTo>
                  <a:pt x="330551" y="-460"/>
                  <a:pt x="385320" y="2186"/>
                  <a:pt x="389289" y="3244"/>
                </a:cubicBezTo>
                <a:cubicBezTo>
                  <a:pt x="393258" y="4302"/>
                  <a:pt x="351983" y="4831"/>
                  <a:pt x="333727" y="6419"/>
                </a:cubicBezTo>
                <a:cubicBezTo>
                  <a:pt x="315471" y="8006"/>
                  <a:pt x="301183" y="4832"/>
                  <a:pt x="279752" y="12769"/>
                </a:cubicBezTo>
                <a:cubicBezTo>
                  <a:pt x="258321" y="20706"/>
                  <a:pt x="250383" y="34994"/>
                  <a:pt x="205139" y="54044"/>
                </a:cubicBezTo>
                <a:cubicBezTo>
                  <a:pt x="159895" y="73094"/>
                  <a:pt x="18079" y="128127"/>
                  <a:pt x="1939" y="135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669F927-EA74-4815-9A10-CFBF9E7F4C6A}"/>
              </a:ext>
            </a:extLst>
          </p:cNvPr>
          <p:cNvSpPr/>
          <p:nvPr/>
        </p:nvSpPr>
        <p:spPr>
          <a:xfrm>
            <a:off x="5470596" y="2372507"/>
            <a:ext cx="268615" cy="281037"/>
          </a:xfrm>
          <a:custGeom>
            <a:avLst/>
            <a:gdLst>
              <a:gd name="connsiteX0" fmla="*/ 1517 w 268615"/>
              <a:gd name="connsiteY0" fmla="*/ 806 h 281037"/>
              <a:gd name="connsiteX1" fmla="*/ 117404 w 268615"/>
              <a:gd name="connsiteY1" fmla="*/ 91293 h 281037"/>
              <a:gd name="connsiteX2" fmla="*/ 177729 w 268615"/>
              <a:gd name="connsiteY2" fmla="*/ 135743 h 281037"/>
              <a:gd name="connsiteX3" fmla="*/ 222179 w 268615"/>
              <a:gd name="connsiteY3" fmla="*/ 199243 h 281037"/>
              <a:gd name="connsiteX4" fmla="*/ 263454 w 268615"/>
              <a:gd name="connsiteY4" fmla="*/ 280206 h 281037"/>
              <a:gd name="connsiteX5" fmla="*/ 261867 w 268615"/>
              <a:gd name="connsiteY5" fmla="*/ 235756 h 281037"/>
              <a:gd name="connsiteX6" fmla="*/ 207892 w 268615"/>
              <a:gd name="connsiteY6" fmla="*/ 148443 h 281037"/>
              <a:gd name="connsiteX7" fmla="*/ 1517 w 268615"/>
              <a:gd name="connsiteY7" fmla="*/ 806 h 28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615" h="281037">
                <a:moveTo>
                  <a:pt x="1517" y="806"/>
                </a:moveTo>
                <a:cubicBezTo>
                  <a:pt x="-13564" y="-8719"/>
                  <a:pt x="88035" y="68804"/>
                  <a:pt x="117404" y="91293"/>
                </a:cubicBezTo>
                <a:cubicBezTo>
                  <a:pt x="146773" y="113782"/>
                  <a:pt x="160267" y="117751"/>
                  <a:pt x="177729" y="135743"/>
                </a:cubicBezTo>
                <a:cubicBezTo>
                  <a:pt x="195191" y="153735"/>
                  <a:pt x="207892" y="175166"/>
                  <a:pt x="222179" y="199243"/>
                </a:cubicBezTo>
                <a:cubicBezTo>
                  <a:pt x="236466" y="223320"/>
                  <a:pt x="256839" y="274121"/>
                  <a:pt x="263454" y="280206"/>
                </a:cubicBezTo>
                <a:cubicBezTo>
                  <a:pt x="270069" y="286291"/>
                  <a:pt x="271127" y="257717"/>
                  <a:pt x="261867" y="235756"/>
                </a:cubicBezTo>
                <a:cubicBezTo>
                  <a:pt x="252607" y="213796"/>
                  <a:pt x="248638" y="185485"/>
                  <a:pt x="207892" y="148443"/>
                </a:cubicBezTo>
                <a:cubicBezTo>
                  <a:pt x="167146" y="111401"/>
                  <a:pt x="16598" y="10331"/>
                  <a:pt x="1517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667E45EB-F2F8-4A00-8457-B97F39D4B1E5}"/>
              </a:ext>
            </a:extLst>
          </p:cNvPr>
          <p:cNvSpPr/>
          <p:nvPr/>
        </p:nvSpPr>
        <p:spPr>
          <a:xfrm>
            <a:off x="5341561" y="2460238"/>
            <a:ext cx="129269" cy="45409"/>
          </a:xfrm>
          <a:custGeom>
            <a:avLst/>
            <a:gdLst>
              <a:gd name="connsiteX0" fmla="*/ 377 w 129269"/>
              <a:gd name="connsiteY0" fmla="*/ 44837 h 45409"/>
              <a:gd name="connsiteX1" fmla="*/ 125789 w 129269"/>
              <a:gd name="connsiteY1" fmla="*/ 387 h 45409"/>
              <a:gd name="connsiteX2" fmla="*/ 87689 w 129269"/>
              <a:gd name="connsiteY2" fmla="*/ 24200 h 45409"/>
              <a:gd name="connsiteX3" fmla="*/ 377 w 129269"/>
              <a:gd name="connsiteY3" fmla="*/ 44837 h 4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269" h="45409">
                <a:moveTo>
                  <a:pt x="377" y="44837"/>
                </a:moveTo>
                <a:cubicBezTo>
                  <a:pt x="6727" y="40868"/>
                  <a:pt x="111237" y="3826"/>
                  <a:pt x="125789" y="387"/>
                </a:cubicBezTo>
                <a:cubicBezTo>
                  <a:pt x="140341" y="-3052"/>
                  <a:pt x="105681" y="17321"/>
                  <a:pt x="87689" y="24200"/>
                </a:cubicBezTo>
                <a:cubicBezTo>
                  <a:pt x="69697" y="31079"/>
                  <a:pt x="-5973" y="48806"/>
                  <a:pt x="377" y="44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111E53DC-31D2-4FF4-A8B7-A1C213EF0D7E}"/>
              </a:ext>
            </a:extLst>
          </p:cNvPr>
          <p:cNvSpPr/>
          <p:nvPr/>
        </p:nvSpPr>
        <p:spPr>
          <a:xfrm>
            <a:off x="5448363" y="2476490"/>
            <a:ext cx="146069" cy="39731"/>
          </a:xfrm>
          <a:custGeom>
            <a:avLst/>
            <a:gdLst>
              <a:gd name="connsiteX0" fmla="*/ 1525 w 146069"/>
              <a:gd name="connsiteY0" fmla="*/ 10 h 39731"/>
              <a:gd name="connsiteX1" fmla="*/ 57087 w 146069"/>
              <a:gd name="connsiteY1" fmla="*/ 25410 h 39731"/>
              <a:gd name="connsiteX2" fmla="*/ 142812 w 146069"/>
              <a:gd name="connsiteY2" fmla="*/ 39698 h 39731"/>
              <a:gd name="connsiteX3" fmla="*/ 117412 w 146069"/>
              <a:gd name="connsiteY3" fmla="*/ 28585 h 39731"/>
              <a:gd name="connsiteX4" fmla="*/ 1525 w 146069"/>
              <a:gd name="connsiteY4" fmla="*/ 10 h 3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69" h="39731">
                <a:moveTo>
                  <a:pt x="1525" y="10"/>
                </a:moveTo>
                <a:cubicBezTo>
                  <a:pt x="-8529" y="-519"/>
                  <a:pt x="33539" y="18795"/>
                  <a:pt x="57087" y="25410"/>
                </a:cubicBezTo>
                <a:cubicBezTo>
                  <a:pt x="80635" y="32025"/>
                  <a:pt x="132758" y="39169"/>
                  <a:pt x="142812" y="39698"/>
                </a:cubicBezTo>
                <a:cubicBezTo>
                  <a:pt x="152866" y="40227"/>
                  <a:pt x="138314" y="34406"/>
                  <a:pt x="117412" y="28585"/>
                </a:cubicBezTo>
                <a:cubicBezTo>
                  <a:pt x="96510" y="22764"/>
                  <a:pt x="11579" y="539"/>
                  <a:pt x="152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8C142EC-39AD-4569-8CE4-FA02377E0F90}"/>
              </a:ext>
            </a:extLst>
          </p:cNvPr>
          <p:cNvSpPr/>
          <p:nvPr/>
        </p:nvSpPr>
        <p:spPr>
          <a:xfrm>
            <a:off x="5586325" y="2519357"/>
            <a:ext cx="140200" cy="114311"/>
          </a:xfrm>
          <a:custGeom>
            <a:avLst/>
            <a:gdLst>
              <a:gd name="connsiteX0" fmla="*/ 88 w 140200"/>
              <a:gd name="connsiteY0" fmla="*/ 6 h 114311"/>
              <a:gd name="connsiteX1" fmla="*/ 90575 w 140200"/>
              <a:gd name="connsiteY1" fmla="*/ 57156 h 114311"/>
              <a:gd name="connsiteX2" fmla="*/ 139788 w 140200"/>
              <a:gd name="connsiteY2" fmla="*/ 114306 h 114311"/>
              <a:gd name="connsiteX3" fmla="*/ 108038 w 140200"/>
              <a:gd name="connsiteY3" fmla="*/ 53981 h 114311"/>
              <a:gd name="connsiteX4" fmla="*/ 88 w 140200"/>
              <a:gd name="connsiteY4" fmla="*/ 6 h 11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200" h="114311">
                <a:moveTo>
                  <a:pt x="88" y="6"/>
                </a:moveTo>
                <a:cubicBezTo>
                  <a:pt x="-2823" y="535"/>
                  <a:pt x="67292" y="38106"/>
                  <a:pt x="90575" y="57156"/>
                </a:cubicBezTo>
                <a:cubicBezTo>
                  <a:pt x="113858" y="76206"/>
                  <a:pt x="136878" y="114835"/>
                  <a:pt x="139788" y="114306"/>
                </a:cubicBezTo>
                <a:cubicBezTo>
                  <a:pt x="142699" y="113777"/>
                  <a:pt x="129998" y="74089"/>
                  <a:pt x="108038" y="53981"/>
                </a:cubicBezTo>
                <a:cubicBezTo>
                  <a:pt x="86078" y="33873"/>
                  <a:pt x="2999" y="-523"/>
                  <a:pt x="8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82E06A59-8B9F-4034-B1A2-17D32D2C85CC}"/>
              </a:ext>
            </a:extLst>
          </p:cNvPr>
          <p:cNvSpPr/>
          <p:nvPr/>
        </p:nvSpPr>
        <p:spPr>
          <a:xfrm>
            <a:off x="3942069" y="2828798"/>
            <a:ext cx="508724" cy="175379"/>
          </a:xfrm>
          <a:custGeom>
            <a:avLst/>
            <a:gdLst>
              <a:gd name="connsiteX0" fmla="*/ 7631 w 508724"/>
              <a:gd name="connsiteY0" fmla="*/ 173165 h 175379"/>
              <a:gd name="connsiteX1" fmla="*/ 45731 w 508724"/>
              <a:gd name="connsiteY1" fmla="*/ 108077 h 175379"/>
              <a:gd name="connsiteX2" fmla="*/ 155269 w 508724"/>
              <a:gd name="connsiteY2" fmla="*/ 49340 h 175379"/>
              <a:gd name="connsiteX3" fmla="*/ 304494 w 508724"/>
              <a:gd name="connsiteY3" fmla="*/ 19177 h 175379"/>
              <a:gd name="connsiteX4" fmla="*/ 452131 w 508724"/>
              <a:gd name="connsiteY4" fmla="*/ 38227 h 175379"/>
              <a:gd name="connsiteX5" fmla="*/ 507694 w 508724"/>
              <a:gd name="connsiteY5" fmla="*/ 68390 h 175379"/>
              <a:gd name="connsiteX6" fmla="*/ 410856 w 508724"/>
              <a:gd name="connsiteY6" fmla="*/ 16002 h 175379"/>
              <a:gd name="connsiteX7" fmla="*/ 291794 w 508724"/>
              <a:gd name="connsiteY7" fmla="*/ 127 h 175379"/>
              <a:gd name="connsiteX8" fmla="*/ 188606 w 508724"/>
              <a:gd name="connsiteY8" fmla="*/ 22352 h 175379"/>
              <a:gd name="connsiteX9" fmla="*/ 7631 w 508724"/>
              <a:gd name="connsiteY9" fmla="*/ 173165 h 1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724" h="175379">
                <a:moveTo>
                  <a:pt x="7631" y="173165"/>
                </a:moveTo>
                <a:cubicBezTo>
                  <a:pt x="-16181" y="187452"/>
                  <a:pt x="21125" y="128714"/>
                  <a:pt x="45731" y="108077"/>
                </a:cubicBezTo>
                <a:cubicBezTo>
                  <a:pt x="70337" y="87439"/>
                  <a:pt x="112142" y="64157"/>
                  <a:pt x="155269" y="49340"/>
                </a:cubicBezTo>
                <a:cubicBezTo>
                  <a:pt x="198396" y="34523"/>
                  <a:pt x="255017" y="21029"/>
                  <a:pt x="304494" y="19177"/>
                </a:cubicBezTo>
                <a:cubicBezTo>
                  <a:pt x="353971" y="17325"/>
                  <a:pt x="418264" y="30025"/>
                  <a:pt x="452131" y="38227"/>
                </a:cubicBezTo>
                <a:cubicBezTo>
                  <a:pt x="485998" y="46429"/>
                  <a:pt x="514573" y="72094"/>
                  <a:pt x="507694" y="68390"/>
                </a:cubicBezTo>
                <a:cubicBezTo>
                  <a:pt x="500815" y="64686"/>
                  <a:pt x="446839" y="27379"/>
                  <a:pt x="410856" y="16002"/>
                </a:cubicBezTo>
                <a:cubicBezTo>
                  <a:pt x="374873" y="4625"/>
                  <a:pt x="328836" y="-931"/>
                  <a:pt x="291794" y="127"/>
                </a:cubicBezTo>
                <a:cubicBezTo>
                  <a:pt x="254752" y="1185"/>
                  <a:pt x="235966" y="127"/>
                  <a:pt x="188606" y="22352"/>
                </a:cubicBezTo>
                <a:cubicBezTo>
                  <a:pt x="141246" y="44577"/>
                  <a:pt x="31443" y="158878"/>
                  <a:pt x="7631" y="173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686AB86A-3575-4865-A9D7-4D178F811435}"/>
              </a:ext>
            </a:extLst>
          </p:cNvPr>
          <p:cNvSpPr/>
          <p:nvPr/>
        </p:nvSpPr>
        <p:spPr>
          <a:xfrm>
            <a:off x="4411774" y="2876315"/>
            <a:ext cx="182591" cy="97855"/>
          </a:xfrm>
          <a:custGeom>
            <a:avLst/>
            <a:gdLst>
              <a:gd name="connsiteX0" fmla="*/ 1476 w 182591"/>
              <a:gd name="connsiteY0" fmla="*/ 235 h 97855"/>
              <a:gd name="connsiteX1" fmla="*/ 142764 w 182591"/>
              <a:gd name="connsiteY1" fmla="*/ 74848 h 97855"/>
              <a:gd name="connsiteX2" fmla="*/ 179276 w 182591"/>
              <a:gd name="connsiteY2" fmla="*/ 97073 h 97855"/>
              <a:gd name="connsiteX3" fmla="*/ 76089 w 182591"/>
              <a:gd name="connsiteY3" fmla="*/ 52623 h 97855"/>
              <a:gd name="connsiteX4" fmla="*/ 1476 w 182591"/>
              <a:gd name="connsiteY4" fmla="*/ 235 h 9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91" h="97855">
                <a:moveTo>
                  <a:pt x="1476" y="235"/>
                </a:moveTo>
                <a:cubicBezTo>
                  <a:pt x="12588" y="3939"/>
                  <a:pt x="113131" y="58708"/>
                  <a:pt x="142764" y="74848"/>
                </a:cubicBezTo>
                <a:cubicBezTo>
                  <a:pt x="172397" y="90988"/>
                  <a:pt x="190388" y="100777"/>
                  <a:pt x="179276" y="97073"/>
                </a:cubicBezTo>
                <a:cubicBezTo>
                  <a:pt x="168164" y="93369"/>
                  <a:pt x="107574" y="67704"/>
                  <a:pt x="76089" y="52623"/>
                </a:cubicBezTo>
                <a:cubicBezTo>
                  <a:pt x="44604" y="37542"/>
                  <a:pt x="-9636" y="-3469"/>
                  <a:pt x="1476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3871B648-EBFC-45F0-9757-765F5081BED1}"/>
              </a:ext>
            </a:extLst>
          </p:cNvPr>
          <p:cNvSpPr/>
          <p:nvPr/>
        </p:nvSpPr>
        <p:spPr>
          <a:xfrm>
            <a:off x="4057303" y="2897188"/>
            <a:ext cx="275163" cy="77807"/>
          </a:xfrm>
          <a:custGeom>
            <a:avLst/>
            <a:gdLst>
              <a:gd name="connsiteX0" fmla="*/ 347 w 275163"/>
              <a:gd name="connsiteY0" fmla="*/ 77787 h 77807"/>
              <a:gd name="connsiteX1" fmla="*/ 71785 w 275163"/>
              <a:gd name="connsiteY1" fmla="*/ 26987 h 77807"/>
              <a:gd name="connsiteX2" fmla="*/ 230535 w 275163"/>
              <a:gd name="connsiteY2" fmla="*/ 11112 h 77807"/>
              <a:gd name="connsiteX3" fmla="*/ 274985 w 275163"/>
              <a:gd name="connsiteY3" fmla="*/ 4762 h 77807"/>
              <a:gd name="connsiteX4" fmla="*/ 219422 w 275163"/>
              <a:gd name="connsiteY4" fmla="*/ 0 h 77807"/>
              <a:gd name="connsiteX5" fmla="*/ 144810 w 275163"/>
              <a:gd name="connsiteY5" fmla="*/ 4762 h 77807"/>
              <a:gd name="connsiteX6" fmla="*/ 47972 w 275163"/>
              <a:gd name="connsiteY6" fmla="*/ 20637 h 77807"/>
              <a:gd name="connsiteX7" fmla="*/ 347 w 275163"/>
              <a:gd name="connsiteY7" fmla="*/ 77787 h 7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163" h="77807">
                <a:moveTo>
                  <a:pt x="347" y="77787"/>
                </a:moveTo>
                <a:cubicBezTo>
                  <a:pt x="4316" y="78845"/>
                  <a:pt x="33420" y="38099"/>
                  <a:pt x="71785" y="26987"/>
                </a:cubicBezTo>
                <a:cubicBezTo>
                  <a:pt x="110150" y="15875"/>
                  <a:pt x="196668" y="14816"/>
                  <a:pt x="230535" y="11112"/>
                </a:cubicBezTo>
                <a:cubicBezTo>
                  <a:pt x="264402" y="7408"/>
                  <a:pt x="276837" y="6614"/>
                  <a:pt x="274985" y="4762"/>
                </a:cubicBezTo>
                <a:cubicBezTo>
                  <a:pt x="273133" y="2910"/>
                  <a:pt x="241118" y="0"/>
                  <a:pt x="219422" y="0"/>
                </a:cubicBezTo>
                <a:cubicBezTo>
                  <a:pt x="197726" y="0"/>
                  <a:pt x="173385" y="1323"/>
                  <a:pt x="144810" y="4762"/>
                </a:cubicBezTo>
                <a:cubicBezTo>
                  <a:pt x="116235" y="8201"/>
                  <a:pt x="68610" y="10318"/>
                  <a:pt x="47972" y="20637"/>
                </a:cubicBezTo>
                <a:cubicBezTo>
                  <a:pt x="27335" y="30956"/>
                  <a:pt x="-3622" y="76729"/>
                  <a:pt x="347" y="77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38197895-1B37-45E6-97DA-F2F3AE7D4E5F}"/>
              </a:ext>
            </a:extLst>
          </p:cNvPr>
          <p:cNvSpPr/>
          <p:nvPr/>
        </p:nvSpPr>
        <p:spPr>
          <a:xfrm>
            <a:off x="4327423" y="2896855"/>
            <a:ext cx="125417" cy="50354"/>
          </a:xfrm>
          <a:custGeom>
            <a:avLst/>
            <a:gdLst>
              <a:gd name="connsiteX0" fmla="*/ 102 w 125417"/>
              <a:gd name="connsiteY0" fmla="*/ 333 h 50354"/>
              <a:gd name="connsiteX1" fmla="*/ 119165 w 125417"/>
              <a:gd name="connsiteY1" fmla="*/ 49545 h 50354"/>
              <a:gd name="connsiteX2" fmla="*/ 98527 w 125417"/>
              <a:gd name="connsiteY2" fmla="*/ 28908 h 50354"/>
              <a:gd name="connsiteX3" fmla="*/ 102 w 125417"/>
              <a:gd name="connsiteY3" fmla="*/ 333 h 50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417" h="50354">
                <a:moveTo>
                  <a:pt x="102" y="333"/>
                </a:moveTo>
                <a:cubicBezTo>
                  <a:pt x="3542" y="3772"/>
                  <a:pt x="102761" y="44782"/>
                  <a:pt x="119165" y="49545"/>
                </a:cubicBezTo>
                <a:cubicBezTo>
                  <a:pt x="135569" y="54308"/>
                  <a:pt x="116519" y="36846"/>
                  <a:pt x="98527" y="28908"/>
                </a:cubicBezTo>
                <a:cubicBezTo>
                  <a:pt x="80535" y="20971"/>
                  <a:pt x="-3338" y="-3106"/>
                  <a:pt x="102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8D44D08A-5EA4-4B35-A27B-E079E68649E7}"/>
              </a:ext>
            </a:extLst>
          </p:cNvPr>
          <p:cNvSpPr/>
          <p:nvPr/>
        </p:nvSpPr>
        <p:spPr>
          <a:xfrm>
            <a:off x="3981490" y="2868610"/>
            <a:ext cx="362240" cy="130700"/>
          </a:xfrm>
          <a:custGeom>
            <a:avLst/>
            <a:gdLst>
              <a:gd name="connsiteX0" fmla="*/ 1548 w 362240"/>
              <a:gd name="connsiteY0" fmla="*/ 130178 h 130700"/>
              <a:gd name="connsiteX1" fmla="*/ 84098 w 362240"/>
              <a:gd name="connsiteY1" fmla="*/ 69853 h 130700"/>
              <a:gd name="connsiteX2" fmla="*/ 160298 w 362240"/>
              <a:gd name="connsiteY2" fmla="*/ 23815 h 130700"/>
              <a:gd name="connsiteX3" fmla="*/ 236498 w 362240"/>
              <a:gd name="connsiteY3" fmla="*/ 3 h 130700"/>
              <a:gd name="connsiteX4" fmla="*/ 287298 w 362240"/>
              <a:gd name="connsiteY4" fmla="*/ 22228 h 130700"/>
              <a:gd name="connsiteX5" fmla="*/ 361910 w 362240"/>
              <a:gd name="connsiteY5" fmla="*/ 34928 h 130700"/>
              <a:gd name="connsiteX6" fmla="*/ 307935 w 362240"/>
              <a:gd name="connsiteY6" fmla="*/ 17465 h 130700"/>
              <a:gd name="connsiteX7" fmla="*/ 160298 w 362240"/>
              <a:gd name="connsiteY7" fmla="*/ 33340 h 130700"/>
              <a:gd name="connsiteX8" fmla="*/ 1548 w 362240"/>
              <a:gd name="connsiteY8" fmla="*/ 130178 h 13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240" h="130700">
                <a:moveTo>
                  <a:pt x="1548" y="130178"/>
                </a:moveTo>
                <a:cubicBezTo>
                  <a:pt x="-11152" y="136263"/>
                  <a:pt x="57640" y="87580"/>
                  <a:pt x="84098" y="69853"/>
                </a:cubicBezTo>
                <a:cubicBezTo>
                  <a:pt x="110556" y="52126"/>
                  <a:pt x="134898" y="35457"/>
                  <a:pt x="160298" y="23815"/>
                </a:cubicBezTo>
                <a:cubicBezTo>
                  <a:pt x="185698" y="12173"/>
                  <a:pt x="215331" y="267"/>
                  <a:pt x="236498" y="3"/>
                </a:cubicBezTo>
                <a:cubicBezTo>
                  <a:pt x="257665" y="-262"/>
                  <a:pt x="266396" y="16407"/>
                  <a:pt x="287298" y="22228"/>
                </a:cubicBezTo>
                <a:cubicBezTo>
                  <a:pt x="308200" y="28049"/>
                  <a:pt x="358471" y="35722"/>
                  <a:pt x="361910" y="34928"/>
                </a:cubicBezTo>
                <a:cubicBezTo>
                  <a:pt x="365349" y="34134"/>
                  <a:pt x="341537" y="17730"/>
                  <a:pt x="307935" y="17465"/>
                </a:cubicBezTo>
                <a:cubicBezTo>
                  <a:pt x="274333" y="17200"/>
                  <a:pt x="210569" y="18259"/>
                  <a:pt x="160298" y="33340"/>
                </a:cubicBezTo>
                <a:cubicBezTo>
                  <a:pt x="110027" y="48421"/>
                  <a:pt x="14248" y="124093"/>
                  <a:pt x="1548" y="130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18FAF16-A16F-40E0-849B-7FFB627D5A9D}"/>
              </a:ext>
            </a:extLst>
          </p:cNvPr>
          <p:cNvSpPr/>
          <p:nvPr/>
        </p:nvSpPr>
        <p:spPr>
          <a:xfrm>
            <a:off x="3963753" y="2957377"/>
            <a:ext cx="126833" cy="49815"/>
          </a:xfrm>
          <a:custGeom>
            <a:avLst/>
            <a:gdLst>
              <a:gd name="connsiteX0" fmla="*/ 125647 w 126833"/>
              <a:gd name="connsiteY0" fmla="*/ 8073 h 49815"/>
              <a:gd name="connsiteX1" fmla="*/ 1822 w 126833"/>
              <a:gd name="connsiteY1" fmla="*/ 49348 h 49815"/>
              <a:gd name="connsiteX2" fmla="*/ 52622 w 126833"/>
              <a:gd name="connsiteY2" fmla="*/ 28711 h 49815"/>
              <a:gd name="connsiteX3" fmla="*/ 65322 w 126833"/>
              <a:gd name="connsiteY3" fmla="*/ 3311 h 49815"/>
              <a:gd name="connsiteX4" fmla="*/ 125647 w 126833"/>
              <a:gd name="connsiteY4" fmla="*/ 8073 h 4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833" h="49815">
                <a:moveTo>
                  <a:pt x="125647" y="8073"/>
                </a:moveTo>
                <a:cubicBezTo>
                  <a:pt x="115064" y="15746"/>
                  <a:pt x="13993" y="45908"/>
                  <a:pt x="1822" y="49348"/>
                </a:cubicBezTo>
                <a:cubicBezTo>
                  <a:pt x="-10349" y="52788"/>
                  <a:pt x="42039" y="36384"/>
                  <a:pt x="52622" y="28711"/>
                </a:cubicBezTo>
                <a:cubicBezTo>
                  <a:pt x="63205" y="21038"/>
                  <a:pt x="57914" y="9661"/>
                  <a:pt x="65322" y="3311"/>
                </a:cubicBezTo>
                <a:cubicBezTo>
                  <a:pt x="72730" y="-3039"/>
                  <a:pt x="136230" y="400"/>
                  <a:pt x="125647" y="8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68F7B86-0FC1-4657-A47C-80C12DBE3938}"/>
              </a:ext>
            </a:extLst>
          </p:cNvPr>
          <p:cNvSpPr/>
          <p:nvPr/>
        </p:nvSpPr>
        <p:spPr>
          <a:xfrm>
            <a:off x="4279048" y="2950672"/>
            <a:ext cx="157221" cy="45834"/>
          </a:xfrm>
          <a:custGeom>
            <a:avLst/>
            <a:gdLst>
              <a:gd name="connsiteX0" fmla="*/ 156427 w 157221"/>
              <a:gd name="connsiteY0" fmla="*/ 491 h 45834"/>
              <a:gd name="connsiteX1" fmla="*/ 7202 w 157221"/>
              <a:gd name="connsiteY1" fmla="*/ 43353 h 45834"/>
              <a:gd name="connsiteX2" fmla="*/ 27840 w 157221"/>
              <a:gd name="connsiteY2" fmla="*/ 38591 h 45834"/>
              <a:gd name="connsiteX3" fmla="*/ 65940 w 157221"/>
              <a:gd name="connsiteY3" fmla="*/ 21128 h 45834"/>
              <a:gd name="connsiteX4" fmla="*/ 156427 w 157221"/>
              <a:gd name="connsiteY4" fmla="*/ 491 h 4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221" h="45834">
                <a:moveTo>
                  <a:pt x="156427" y="491"/>
                </a:moveTo>
                <a:cubicBezTo>
                  <a:pt x="146637" y="4195"/>
                  <a:pt x="28633" y="37003"/>
                  <a:pt x="7202" y="43353"/>
                </a:cubicBezTo>
                <a:cubicBezTo>
                  <a:pt x="-14229" y="49703"/>
                  <a:pt x="18050" y="42295"/>
                  <a:pt x="27840" y="38591"/>
                </a:cubicBezTo>
                <a:cubicBezTo>
                  <a:pt x="37630" y="34887"/>
                  <a:pt x="49271" y="27213"/>
                  <a:pt x="65940" y="21128"/>
                </a:cubicBezTo>
                <a:cubicBezTo>
                  <a:pt x="82609" y="15043"/>
                  <a:pt x="166217" y="-3213"/>
                  <a:pt x="156427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6E942604-D6AF-4F9F-A4A8-2EBD06CB841D}"/>
              </a:ext>
            </a:extLst>
          </p:cNvPr>
          <p:cNvSpPr/>
          <p:nvPr/>
        </p:nvSpPr>
        <p:spPr>
          <a:xfrm>
            <a:off x="4327390" y="2906557"/>
            <a:ext cx="215694" cy="83265"/>
          </a:xfrm>
          <a:custGeom>
            <a:avLst/>
            <a:gdLst>
              <a:gd name="connsiteX0" fmla="*/ 214448 w 215694"/>
              <a:gd name="connsiteY0" fmla="*/ 82706 h 83265"/>
              <a:gd name="connsiteX1" fmla="*/ 109673 w 215694"/>
              <a:gd name="connsiteY1" fmla="*/ 65243 h 83265"/>
              <a:gd name="connsiteX2" fmla="*/ 57285 w 215694"/>
              <a:gd name="connsiteY2" fmla="*/ 36668 h 83265"/>
              <a:gd name="connsiteX3" fmla="*/ 135 w 215694"/>
              <a:gd name="connsiteY3" fmla="*/ 1743 h 83265"/>
              <a:gd name="connsiteX4" fmla="*/ 42998 w 215694"/>
              <a:gd name="connsiteY4" fmla="*/ 9681 h 83265"/>
              <a:gd name="connsiteX5" fmla="*/ 93798 w 215694"/>
              <a:gd name="connsiteY5" fmla="*/ 47781 h 83265"/>
              <a:gd name="connsiteX6" fmla="*/ 147773 w 215694"/>
              <a:gd name="connsiteY6" fmla="*/ 49368 h 83265"/>
              <a:gd name="connsiteX7" fmla="*/ 166823 w 215694"/>
              <a:gd name="connsiteY7" fmla="*/ 44606 h 83265"/>
              <a:gd name="connsiteX8" fmla="*/ 214448 w 215694"/>
              <a:gd name="connsiteY8" fmla="*/ 82706 h 8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694" h="83265">
                <a:moveTo>
                  <a:pt x="214448" y="82706"/>
                </a:moveTo>
                <a:cubicBezTo>
                  <a:pt x="204923" y="86146"/>
                  <a:pt x="135867" y="72916"/>
                  <a:pt x="109673" y="65243"/>
                </a:cubicBezTo>
                <a:cubicBezTo>
                  <a:pt x="83479" y="57570"/>
                  <a:pt x="75541" y="47251"/>
                  <a:pt x="57285" y="36668"/>
                </a:cubicBezTo>
                <a:cubicBezTo>
                  <a:pt x="39029" y="26085"/>
                  <a:pt x="2516" y="6241"/>
                  <a:pt x="135" y="1743"/>
                </a:cubicBezTo>
                <a:cubicBezTo>
                  <a:pt x="-2246" y="-2755"/>
                  <a:pt x="27388" y="2008"/>
                  <a:pt x="42998" y="9681"/>
                </a:cubicBezTo>
                <a:cubicBezTo>
                  <a:pt x="58608" y="17354"/>
                  <a:pt x="76335" y="41166"/>
                  <a:pt x="93798" y="47781"/>
                </a:cubicBezTo>
                <a:cubicBezTo>
                  <a:pt x="111260" y="54395"/>
                  <a:pt x="135602" y="49897"/>
                  <a:pt x="147773" y="49368"/>
                </a:cubicBezTo>
                <a:cubicBezTo>
                  <a:pt x="159944" y="48839"/>
                  <a:pt x="157563" y="43283"/>
                  <a:pt x="166823" y="44606"/>
                </a:cubicBezTo>
                <a:cubicBezTo>
                  <a:pt x="176083" y="45929"/>
                  <a:pt x="223973" y="79266"/>
                  <a:pt x="214448" y="82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AA5EEDB1-D529-45AB-AD93-B216CCA7EB12}"/>
              </a:ext>
            </a:extLst>
          </p:cNvPr>
          <p:cNvSpPr/>
          <p:nvPr/>
        </p:nvSpPr>
        <p:spPr>
          <a:xfrm>
            <a:off x="4081435" y="2971670"/>
            <a:ext cx="232034" cy="43082"/>
          </a:xfrm>
          <a:custGeom>
            <a:avLst/>
            <a:gdLst>
              <a:gd name="connsiteX0" fmla="*/ 28 w 232034"/>
              <a:gd name="connsiteY0" fmla="*/ 130 h 43082"/>
              <a:gd name="connsiteX1" fmla="*/ 114328 w 232034"/>
              <a:gd name="connsiteY1" fmla="*/ 39818 h 43082"/>
              <a:gd name="connsiteX2" fmla="*/ 163540 w 232034"/>
              <a:gd name="connsiteY2" fmla="*/ 38230 h 43082"/>
              <a:gd name="connsiteX3" fmla="*/ 231803 w 232034"/>
              <a:gd name="connsiteY3" fmla="*/ 17593 h 43082"/>
              <a:gd name="connsiteX4" fmla="*/ 187353 w 232034"/>
              <a:gd name="connsiteY4" fmla="*/ 22355 h 43082"/>
              <a:gd name="connsiteX5" fmla="*/ 125440 w 232034"/>
              <a:gd name="connsiteY5" fmla="*/ 27118 h 43082"/>
              <a:gd name="connsiteX6" fmla="*/ 28 w 232034"/>
              <a:gd name="connsiteY6" fmla="*/ 130 h 4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034" h="43082">
                <a:moveTo>
                  <a:pt x="28" y="130"/>
                </a:moveTo>
                <a:cubicBezTo>
                  <a:pt x="-1824" y="2247"/>
                  <a:pt x="87076" y="33468"/>
                  <a:pt x="114328" y="39818"/>
                </a:cubicBezTo>
                <a:cubicBezTo>
                  <a:pt x="141580" y="46168"/>
                  <a:pt x="143961" y="41934"/>
                  <a:pt x="163540" y="38230"/>
                </a:cubicBezTo>
                <a:cubicBezTo>
                  <a:pt x="183119" y="34526"/>
                  <a:pt x="227834" y="20239"/>
                  <a:pt x="231803" y="17593"/>
                </a:cubicBezTo>
                <a:cubicBezTo>
                  <a:pt x="235772" y="14947"/>
                  <a:pt x="187353" y="22355"/>
                  <a:pt x="187353" y="22355"/>
                </a:cubicBezTo>
                <a:cubicBezTo>
                  <a:pt x="169626" y="23943"/>
                  <a:pt x="156925" y="31880"/>
                  <a:pt x="125440" y="27118"/>
                </a:cubicBezTo>
                <a:cubicBezTo>
                  <a:pt x="93955" y="22356"/>
                  <a:pt x="1880" y="-1987"/>
                  <a:pt x="28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CAC71B7-23BB-4367-BBA0-4A2A798E7968}"/>
              </a:ext>
            </a:extLst>
          </p:cNvPr>
          <p:cNvSpPr/>
          <p:nvPr/>
        </p:nvSpPr>
        <p:spPr>
          <a:xfrm>
            <a:off x="3998801" y="3003537"/>
            <a:ext cx="411350" cy="54087"/>
          </a:xfrm>
          <a:custGeom>
            <a:avLst/>
            <a:gdLst>
              <a:gd name="connsiteX0" fmla="*/ 112 w 411350"/>
              <a:gd name="connsiteY0" fmla="*/ 25413 h 54087"/>
              <a:gd name="connsiteX1" fmla="*/ 184262 w 411350"/>
              <a:gd name="connsiteY1" fmla="*/ 50813 h 54087"/>
              <a:gd name="connsiteX2" fmla="*/ 287449 w 411350"/>
              <a:gd name="connsiteY2" fmla="*/ 50813 h 54087"/>
              <a:gd name="connsiteX3" fmla="*/ 360474 w 411350"/>
              <a:gd name="connsiteY3" fmla="*/ 23826 h 54087"/>
              <a:gd name="connsiteX4" fmla="*/ 411274 w 411350"/>
              <a:gd name="connsiteY4" fmla="*/ 13 h 54087"/>
              <a:gd name="connsiteX5" fmla="*/ 349362 w 411350"/>
              <a:gd name="connsiteY5" fmla="*/ 20651 h 54087"/>
              <a:gd name="connsiteX6" fmla="*/ 285862 w 411350"/>
              <a:gd name="connsiteY6" fmla="*/ 33351 h 54087"/>
              <a:gd name="connsiteX7" fmla="*/ 158862 w 411350"/>
              <a:gd name="connsiteY7" fmla="*/ 34938 h 54087"/>
              <a:gd name="connsiteX8" fmla="*/ 112 w 411350"/>
              <a:gd name="connsiteY8" fmla="*/ 25413 h 5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350" h="54087">
                <a:moveTo>
                  <a:pt x="112" y="25413"/>
                </a:moveTo>
                <a:cubicBezTo>
                  <a:pt x="4345" y="28059"/>
                  <a:pt x="136373" y="46580"/>
                  <a:pt x="184262" y="50813"/>
                </a:cubicBezTo>
                <a:cubicBezTo>
                  <a:pt x="232152" y="55046"/>
                  <a:pt x="258080" y="55311"/>
                  <a:pt x="287449" y="50813"/>
                </a:cubicBezTo>
                <a:cubicBezTo>
                  <a:pt x="316818" y="46315"/>
                  <a:pt x="339836" y="32293"/>
                  <a:pt x="360474" y="23826"/>
                </a:cubicBezTo>
                <a:cubicBezTo>
                  <a:pt x="381112" y="15359"/>
                  <a:pt x="413126" y="542"/>
                  <a:pt x="411274" y="13"/>
                </a:cubicBezTo>
                <a:cubicBezTo>
                  <a:pt x="409422" y="-516"/>
                  <a:pt x="370264" y="15095"/>
                  <a:pt x="349362" y="20651"/>
                </a:cubicBezTo>
                <a:cubicBezTo>
                  <a:pt x="328460" y="26207"/>
                  <a:pt x="317612" y="30970"/>
                  <a:pt x="285862" y="33351"/>
                </a:cubicBezTo>
                <a:cubicBezTo>
                  <a:pt x="254112" y="35732"/>
                  <a:pt x="205429" y="37055"/>
                  <a:pt x="158862" y="34938"/>
                </a:cubicBezTo>
                <a:cubicBezTo>
                  <a:pt x="112295" y="32821"/>
                  <a:pt x="-4121" y="22767"/>
                  <a:pt x="112" y="25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2768A012-0EF8-4EAE-8DF1-D2A8F2B3166D}"/>
              </a:ext>
            </a:extLst>
          </p:cNvPr>
          <p:cNvSpPr/>
          <p:nvPr/>
        </p:nvSpPr>
        <p:spPr>
          <a:xfrm>
            <a:off x="4006475" y="2981325"/>
            <a:ext cx="246928" cy="42293"/>
          </a:xfrm>
          <a:custGeom>
            <a:avLst/>
            <a:gdLst>
              <a:gd name="connsiteX0" fmla="*/ 375 w 246928"/>
              <a:gd name="connsiteY0" fmla="*/ 36513 h 42293"/>
              <a:gd name="connsiteX1" fmla="*/ 79750 w 246928"/>
              <a:gd name="connsiteY1" fmla="*/ 7938 h 42293"/>
              <a:gd name="connsiteX2" fmla="*/ 170238 w 246928"/>
              <a:gd name="connsiteY2" fmla="*/ 39688 h 42293"/>
              <a:gd name="connsiteX3" fmla="*/ 246438 w 246928"/>
              <a:gd name="connsiteY3" fmla="*/ 39688 h 42293"/>
              <a:gd name="connsiteX4" fmla="*/ 198813 w 246928"/>
              <a:gd name="connsiteY4" fmla="*/ 33338 h 42293"/>
              <a:gd name="connsiteX5" fmla="*/ 117850 w 246928"/>
              <a:gd name="connsiteY5" fmla="*/ 15875 h 42293"/>
              <a:gd name="connsiteX6" fmla="*/ 52763 w 246928"/>
              <a:gd name="connsiteY6" fmla="*/ 0 h 42293"/>
              <a:gd name="connsiteX7" fmla="*/ 375 w 246928"/>
              <a:gd name="connsiteY7" fmla="*/ 36513 h 4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928" h="42293">
                <a:moveTo>
                  <a:pt x="375" y="36513"/>
                </a:moveTo>
                <a:cubicBezTo>
                  <a:pt x="4873" y="37836"/>
                  <a:pt x="51440" y="7409"/>
                  <a:pt x="79750" y="7938"/>
                </a:cubicBezTo>
                <a:cubicBezTo>
                  <a:pt x="108060" y="8467"/>
                  <a:pt x="142457" y="34396"/>
                  <a:pt x="170238" y="39688"/>
                </a:cubicBezTo>
                <a:cubicBezTo>
                  <a:pt x="198019" y="44980"/>
                  <a:pt x="241676" y="40746"/>
                  <a:pt x="246438" y="39688"/>
                </a:cubicBezTo>
                <a:cubicBezTo>
                  <a:pt x="251200" y="38630"/>
                  <a:pt x="220244" y="37307"/>
                  <a:pt x="198813" y="33338"/>
                </a:cubicBezTo>
                <a:cubicBezTo>
                  <a:pt x="177382" y="29369"/>
                  <a:pt x="142192" y="21431"/>
                  <a:pt x="117850" y="15875"/>
                </a:cubicBezTo>
                <a:cubicBezTo>
                  <a:pt x="93508" y="10319"/>
                  <a:pt x="72607" y="0"/>
                  <a:pt x="52763" y="0"/>
                </a:cubicBezTo>
                <a:cubicBezTo>
                  <a:pt x="32919" y="0"/>
                  <a:pt x="-4123" y="35190"/>
                  <a:pt x="375" y="36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A46E440F-D1AD-43A5-B1CD-BD12A1C68251}"/>
              </a:ext>
            </a:extLst>
          </p:cNvPr>
          <p:cNvSpPr/>
          <p:nvPr/>
        </p:nvSpPr>
        <p:spPr>
          <a:xfrm>
            <a:off x="4256050" y="2977026"/>
            <a:ext cx="258812" cy="47212"/>
          </a:xfrm>
          <a:custGeom>
            <a:avLst/>
            <a:gdLst>
              <a:gd name="connsiteX0" fmla="*/ 38 w 258812"/>
              <a:gd name="connsiteY0" fmla="*/ 47162 h 47212"/>
              <a:gd name="connsiteX1" fmla="*/ 157200 w 258812"/>
              <a:gd name="connsiteY1" fmla="*/ 18587 h 47212"/>
              <a:gd name="connsiteX2" fmla="*/ 225463 w 258812"/>
              <a:gd name="connsiteY2" fmla="*/ 18587 h 47212"/>
              <a:gd name="connsiteX3" fmla="*/ 258800 w 258812"/>
              <a:gd name="connsiteY3" fmla="*/ 1124 h 47212"/>
              <a:gd name="connsiteX4" fmla="*/ 222288 w 258812"/>
              <a:gd name="connsiteY4" fmla="*/ 2712 h 47212"/>
              <a:gd name="connsiteX5" fmla="*/ 142913 w 258812"/>
              <a:gd name="connsiteY5" fmla="*/ 10649 h 47212"/>
              <a:gd name="connsiteX6" fmla="*/ 38 w 258812"/>
              <a:gd name="connsiteY6" fmla="*/ 47162 h 4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812" h="47212">
                <a:moveTo>
                  <a:pt x="38" y="47162"/>
                </a:moveTo>
                <a:cubicBezTo>
                  <a:pt x="2419" y="48485"/>
                  <a:pt x="119629" y="23349"/>
                  <a:pt x="157200" y="18587"/>
                </a:cubicBezTo>
                <a:cubicBezTo>
                  <a:pt x="194771" y="13825"/>
                  <a:pt x="208530" y="21497"/>
                  <a:pt x="225463" y="18587"/>
                </a:cubicBezTo>
                <a:cubicBezTo>
                  <a:pt x="242396" y="15677"/>
                  <a:pt x="259329" y="3770"/>
                  <a:pt x="258800" y="1124"/>
                </a:cubicBezTo>
                <a:cubicBezTo>
                  <a:pt x="258271" y="-1522"/>
                  <a:pt x="241602" y="1125"/>
                  <a:pt x="222288" y="2712"/>
                </a:cubicBezTo>
                <a:cubicBezTo>
                  <a:pt x="202974" y="4299"/>
                  <a:pt x="178367" y="5887"/>
                  <a:pt x="142913" y="10649"/>
                </a:cubicBezTo>
                <a:cubicBezTo>
                  <a:pt x="107459" y="15411"/>
                  <a:pt x="-2343" y="45839"/>
                  <a:pt x="38" y="47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905A5F75-438F-4A61-BB47-9646B8BD9C60}"/>
              </a:ext>
            </a:extLst>
          </p:cNvPr>
          <p:cNvSpPr/>
          <p:nvPr/>
        </p:nvSpPr>
        <p:spPr>
          <a:xfrm>
            <a:off x="4119895" y="2884488"/>
            <a:ext cx="202355" cy="124240"/>
          </a:xfrm>
          <a:custGeom>
            <a:avLst/>
            <a:gdLst>
              <a:gd name="connsiteX0" fmla="*/ 198105 w 202355"/>
              <a:gd name="connsiteY0" fmla="*/ 15875 h 124240"/>
              <a:gd name="connsiteX1" fmla="*/ 183818 w 202355"/>
              <a:gd name="connsiteY1" fmla="*/ 88900 h 124240"/>
              <a:gd name="connsiteX2" fmla="*/ 177468 w 202355"/>
              <a:gd name="connsiteY2" fmla="*/ 109537 h 124240"/>
              <a:gd name="connsiteX3" fmla="*/ 128255 w 202355"/>
              <a:gd name="connsiteY3" fmla="*/ 122237 h 124240"/>
              <a:gd name="connsiteX4" fmla="*/ 79043 w 202355"/>
              <a:gd name="connsiteY4" fmla="*/ 122237 h 124240"/>
              <a:gd name="connsiteX5" fmla="*/ 15543 w 202355"/>
              <a:gd name="connsiteY5" fmla="*/ 103187 h 124240"/>
              <a:gd name="connsiteX6" fmla="*/ 2843 w 202355"/>
              <a:gd name="connsiteY6" fmla="*/ 74612 h 124240"/>
              <a:gd name="connsiteX7" fmla="*/ 4430 w 202355"/>
              <a:gd name="connsiteY7" fmla="*/ 44450 h 124240"/>
              <a:gd name="connsiteX8" fmla="*/ 48880 w 202355"/>
              <a:gd name="connsiteY8" fmla="*/ 9525 h 124240"/>
              <a:gd name="connsiteX9" fmla="*/ 99680 w 202355"/>
              <a:gd name="connsiteY9" fmla="*/ 0 h 124240"/>
              <a:gd name="connsiteX10" fmla="*/ 198105 w 202355"/>
              <a:gd name="connsiteY10" fmla="*/ 15875 h 12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355" h="124240">
                <a:moveTo>
                  <a:pt x="198105" y="15875"/>
                </a:moveTo>
                <a:cubicBezTo>
                  <a:pt x="212128" y="30692"/>
                  <a:pt x="187257" y="73290"/>
                  <a:pt x="183818" y="88900"/>
                </a:cubicBezTo>
                <a:cubicBezTo>
                  <a:pt x="180379" y="104510"/>
                  <a:pt x="186728" y="103981"/>
                  <a:pt x="177468" y="109537"/>
                </a:cubicBezTo>
                <a:cubicBezTo>
                  <a:pt x="168208" y="115093"/>
                  <a:pt x="144659" y="120120"/>
                  <a:pt x="128255" y="122237"/>
                </a:cubicBezTo>
                <a:cubicBezTo>
                  <a:pt x="111851" y="124354"/>
                  <a:pt x="97828" y="125412"/>
                  <a:pt x="79043" y="122237"/>
                </a:cubicBezTo>
                <a:cubicBezTo>
                  <a:pt x="60258" y="119062"/>
                  <a:pt x="28243" y="111124"/>
                  <a:pt x="15543" y="103187"/>
                </a:cubicBezTo>
                <a:cubicBezTo>
                  <a:pt x="2843" y="95250"/>
                  <a:pt x="4695" y="84401"/>
                  <a:pt x="2843" y="74612"/>
                </a:cubicBezTo>
                <a:cubicBezTo>
                  <a:pt x="991" y="64823"/>
                  <a:pt x="-3243" y="55298"/>
                  <a:pt x="4430" y="44450"/>
                </a:cubicBezTo>
                <a:cubicBezTo>
                  <a:pt x="12103" y="33602"/>
                  <a:pt x="33005" y="16933"/>
                  <a:pt x="48880" y="9525"/>
                </a:cubicBezTo>
                <a:cubicBezTo>
                  <a:pt x="64755" y="2117"/>
                  <a:pt x="77984" y="0"/>
                  <a:pt x="99680" y="0"/>
                </a:cubicBezTo>
                <a:cubicBezTo>
                  <a:pt x="121376" y="0"/>
                  <a:pt x="184082" y="1058"/>
                  <a:pt x="198105" y="158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月 1110">
            <a:extLst>
              <a:ext uri="{FF2B5EF4-FFF2-40B4-BE49-F238E27FC236}">
                <a16:creationId xmlns:a16="http://schemas.microsoft.com/office/drawing/2014/main" id="{B59977AC-8FA6-4404-8057-512423279427}"/>
              </a:ext>
            </a:extLst>
          </p:cNvPr>
          <p:cNvSpPr/>
          <p:nvPr/>
        </p:nvSpPr>
        <p:spPr>
          <a:xfrm rot="17366927">
            <a:off x="4211638" y="2917826"/>
            <a:ext cx="45719" cy="68263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5B51B85E-D7BB-4A3C-B175-994029CCA5E0}"/>
              </a:ext>
            </a:extLst>
          </p:cNvPr>
          <p:cNvSpPr/>
          <p:nvPr/>
        </p:nvSpPr>
        <p:spPr>
          <a:xfrm>
            <a:off x="5057770" y="2803292"/>
            <a:ext cx="423886" cy="136828"/>
          </a:xfrm>
          <a:custGeom>
            <a:avLst/>
            <a:gdLst>
              <a:gd name="connsiteX0" fmla="*/ 5 w 423886"/>
              <a:gd name="connsiteY0" fmla="*/ 136758 h 136828"/>
              <a:gd name="connsiteX1" fmla="*/ 122243 w 423886"/>
              <a:gd name="connsiteY1" fmla="*/ 60558 h 136828"/>
              <a:gd name="connsiteX2" fmla="*/ 241305 w 423886"/>
              <a:gd name="connsiteY2" fmla="*/ 19283 h 136828"/>
              <a:gd name="connsiteX3" fmla="*/ 363543 w 423886"/>
              <a:gd name="connsiteY3" fmla="*/ 233 h 136828"/>
              <a:gd name="connsiteX4" fmla="*/ 423868 w 423886"/>
              <a:gd name="connsiteY4" fmla="*/ 8171 h 136828"/>
              <a:gd name="connsiteX5" fmla="*/ 368305 w 423886"/>
              <a:gd name="connsiteY5" fmla="*/ 233 h 136828"/>
              <a:gd name="connsiteX6" fmla="*/ 236543 w 423886"/>
              <a:gd name="connsiteY6" fmla="*/ 14521 h 136828"/>
              <a:gd name="connsiteX7" fmla="*/ 187330 w 423886"/>
              <a:gd name="connsiteY7" fmla="*/ 25633 h 136828"/>
              <a:gd name="connsiteX8" fmla="*/ 127005 w 423886"/>
              <a:gd name="connsiteY8" fmla="*/ 46271 h 136828"/>
              <a:gd name="connsiteX9" fmla="*/ 5 w 423886"/>
              <a:gd name="connsiteY9" fmla="*/ 136758 h 13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3886" h="136828">
                <a:moveTo>
                  <a:pt x="5" y="136758"/>
                </a:moveTo>
                <a:cubicBezTo>
                  <a:pt x="-789" y="139139"/>
                  <a:pt x="82026" y="80137"/>
                  <a:pt x="122243" y="60558"/>
                </a:cubicBezTo>
                <a:cubicBezTo>
                  <a:pt x="162460" y="40979"/>
                  <a:pt x="201088" y="29337"/>
                  <a:pt x="241305" y="19283"/>
                </a:cubicBezTo>
                <a:cubicBezTo>
                  <a:pt x="281522" y="9229"/>
                  <a:pt x="333116" y="2085"/>
                  <a:pt x="363543" y="233"/>
                </a:cubicBezTo>
                <a:cubicBezTo>
                  <a:pt x="393970" y="-1619"/>
                  <a:pt x="423074" y="8171"/>
                  <a:pt x="423868" y="8171"/>
                </a:cubicBezTo>
                <a:cubicBezTo>
                  <a:pt x="424662" y="8171"/>
                  <a:pt x="399526" y="-825"/>
                  <a:pt x="368305" y="233"/>
                </a:cubicBezTo>
                <a:cubicBezTo>
                  <a:pt x="337084" y="1291"/>
                  <a:pt x="266705" y="10288"/>
                  <a:pt x="236543" y="14521"/>
                </a:cubicBezTo>
                <a:cubicBezTo>
                  <a:pt x="206381" y="18754"/>
                  <a:pt x="205586" y="20341"/>
                  <a:pt x="187330" y="25633"/>
                </a:cubicBezTo>
                <a:cubicBezTo>
                  <a:pt x="169074" y="30925"/>
                  <a:pt x="156109" y="29867"/>
                  <a:pt x="127005" y="46271"/>
                </a:cubicBezTo>
                <a:cubicBezTo>
                  <a:pt x="97901" y="62675"/>
                  <a:pt x="799" y="134377"/>
                  <a:pt x="5" y="136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DC11D2E0-405E-472E-947F-C5A513764DA4}"/>
              </a:ext>
            </a:extLst>
          </p:cNvPr>
          <p:cNvSpPr/>
          <p:nvPr/>
        </p:nvSpPr>
        <p:spPr>
          <a:xfrm>
            <a:off x="5256102" y="2803303"/>
            <a:ext cx="461938" cy="154103"/>
          </a:xfrm>
          <a:custGeom>
            <a:avLst/>
            <a:gdLst>
              <a:gd name="connsiteX0" fmla="*/ 111 w 461938"/>
              <a:gd name="connsiteY0" fmla="*/ 16097 h 154103"/>
              <a:gd name="connsiteX1" fmla="*/ 179498 w 461938"/>
              <a:gd name="connsiteY1" fmla="*/ 222 h 154103"/>
              <a:gd name="connsiteX2" fmla="*/ 274748 w 461938"/>
              <a:gd name="connsiteY2" fmla="*/ 30385 h 154103"/>
              <a:gd name="connsiteX3" fmla="*/ 358886 w 461938"/>
              <a:gd name="connsiteY3" fmla="*/ 82772 h 154103"/>
              <a:gd name="connsiteX4" fmla="*/ 389048 w 461938"/>
              <a:gd name="connsiteY4" fmla="*/ 109760 h 154103"/>
              <a:gd name="connsiteX5" fmla="*/ 411273 w 461938"/>
              <a:gd name="connsiteY5" fmla="*/ 131985 h 154103"/>
              <a:gd name="connsiteX6" fmla="*/ 460486 w 461938"/>
              <a:gd name="connsiteY6" fmla="*/ 152622 h 154103"/>
              <a:gd name="connsiteX7" fmla="*/ 349361 w 461938"/>
              <a:gd name="connsiteY7" fmla="*/ 89122 h 154103"/>
              <a:gd name="connsiteX8" fmla="*/ 255698 w 461938"/>
              <a:gd name="connsiteY8" fmla="*/ 22447 h 154103"/>
              <a:gd name="connsiteX9" fmla="*/ 154098 w 461938"/>
              <a:gd name="connsiteY9" fmla="*/ 4985 h 154103"/>
              <a:gd name="connsiteX10" fmla="*/ 111 w 461938"/>
              <a:gd name="connsiteY10" fmla="*/ 16097 h 15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1938" h="154103">
                <a:moveTo>
                  <a:pt x="111" y="16097"/>
                </a:moveTo>
                <a:cubicBezTo>
                  <a:pt x="4344" y="15303"/>
                  <a:pt x="133725" y="-2159"/>
                  <a:pt x="179498" y="222"/>
                </a:cubicBezTo>
                <a:cubicBezTo>
                  <a:pt x="225271" y="2603"/>
                  <a:pt x="244850" y="16627"/>
                  <a:pt x="274748" y="30385"/>
                </a:cubicBezTo>
                <a:cubicBezTo>
                  <a:pt x="304646" y="44143"/>
                  <a:pt x="339836" y="69543"/>
                  <a:pt x="358886" y="82772"/>
                </a:cubicBezTo>
                <a:cubicBezTo>
                  <a:pt x="377936" y="96001"/>
                  <a:pt x="380317" y="101558"/>
                  <a:pt x="389048" y="109760"/>
                </a:cubicBezTo>
                <a:cubicBezTo>
                  <a:pt x="397779" y="117962"/>
                  <a:pt x="399367" y="124841"/>
                  <a:pt x="411273" y="131985"/>
                </a:cubicBezTo>
                <a:cubicBezTo>
                  <a:pt x="423179" y="139129"/>
                  <a:pt x="470805" y="159766"/>
                  <a:pt x="460486" y="152622"/>
                </a:cubicBezTo>
                <a:cubicBezTo>
                  <a:pt x="450167" y="145478"/>
                  <a:pt x="383492" y="110818"/>
                  <a:pt x="349361" y="89122"/>
                </a:cubicBezTo>
                <a:cubicBezTo>
                  <a:pt x="315230" y="67426"/>
                  <a:pt x="288242" y="36470"/>
                  <a:pt x="255698" y="22447"/>
                </a:cubicBezTo>
                <a:cubicBezTo>
                  <a:pt x="223154" y="8424"/>
                  <a:pt x="194579" y="6308"/>
                  <a:pt x="154098" y="4985"/>
                </a:cubicBezTo>
                <a:cubicBezTo>
                  <a:pt x="113617" y="3662"/>
                  <a:pt x="-4122" y="16891"/>
                  <a:pt x="111" y="16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303DA856-A248-4829-8DA7-9A63F0A28699}"/>
              </a:ext>
            </a:extLst>
          </p:cNvPr>
          <p:cNvSpPr/>
          <p:nvPr/>
        </p:nvSpPr>
        <p:spPr>
          <a:xfrm>
            <a:off x="5100638" y="2815117"/>
            <a:ext cx="197414" cy="134631"/>
          </a:xfrm>
          <a:custGeom>
            <a:avLst/>
            <a:gdLst>
              <a:gd name="connsiteX0" fmla="*/ 0 w 197414"/>
              <a:gd name="connsiteY0" fmla="*/ 134458 h 134631"/>
              <a:gd name="connsiteX1" fmla="*/ 131762 w 197414"/>
              <a:gd name="connsiteY1" fmla="*/ 74133 h 134631"/>
              <a:gd name="connsiteX2" fmla="*/ 196850 w 197414"/>
              <a:gd name="connsiteY2" fmla="*/ 1108 h 134631"/>
              <a:gd name="connsiteX3" fmla="*/ 165100 w 197414"/>
              <a:gd name="connsiteY3" fmla="*/ 28096 h 134631"/>
              <a:gd name="connsiteX4" fmla="*/ 133350 w 197414"/>
              <a:gd name="connsiteY4" fmla="*/ 55083 h 134631"/>
              <a:gd name="connsiteX5" fmla="*/ 0 w 197414"/>
              <a:gd name="connsiteY5" fmla="*/ 134458 h 13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14" h="134631">
                <a:moveTo>
                  <a:pt x="0" y="134458"/>
                </a:moveTo>
                <a:cubicBezTo>
                  <a:pt x="-265" y="137633"/>
                  <a:pt x="98954" y="96358"/>
                  <a:pt x="131762" y="74133"/>
                </a:cubicBezTo>
                <a:cubicBezTo>
                  <a:pt x="164570" y="51908"/>
                  <a:pt x="191294" y="8781"/>
                  <a:pt x="196850" y="1108"/>
                </a:cubicBezTo>
                <a:cubicBezTo>
                  <a:pt x="202406" y="-6565"/>
                  <a:pt x="165100" y="28096"/>
                  <a:pt x="165100" y="28096"/>
                </a:cubicBezTo>
                <a:cubicBezTo>
                  <a:pt x="154517" y="37092"/>
                  <a:pt x="158750" y="41325"/>
                  <a:pt x="133350" y="55083"/>
                </a:cubicBezTo>
                <a:cubicBezTo>
                  <a:pt x="107950" y="68841"/>
                  <a:pt x="265" y="131283"/>
                  <a:pt x="0" y="134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9833AA2-50FB-404E-8F02-D7F9CCBA25C4}"/>
              </a:ext>
            </a:extLst>
          </p:cNvPr>
          <p:cNvSpPr/>
          <p:nvPr/>
        </p:nvSpPr>
        <p:spPr>
          <a:xfrm>
            <a:off x="5265356" y="2819886"/>
            <a:ext cx="359193" cy="102053"/>
          </a:xfrm>
          <a:custGeom>
            <a:avLst/>
            <a:gdLst>
              <a:gd name="connsiteX0" fmla="*/ 1969 w 359193"/>
              <a:gd name="connsiteY0" fmla="*/ 56664 h 102053"/>
              <a:gd name="connsiteX1" fmla="*/ 87694 w 359193"/>
              <a:gd name="connsiteY1" fmla="*/ 5864 h 102053"/>
              <a:gd name="connsiteX2" fmla="*/ 168657 w 359193"/>
              <a:gd name="connsiteY2" fmla="*/ 5864 h 102053"/>
              <a:gd name="connsiteX3" fmla="*/ 267082 w 359193"/>
              <a:gd name="connsiteY3" fmla="*/ 48727 h 102053"/>
              <a:gd name="connsiteX4" fmla="*/ 332169 w 359193"/>
              <a:gd name="connsiteY4" fmla="*/ 72539 h 102053"/>
              <a:gd name="connsiteX5" fmla="*/ 359157 w 359193"/>
              <a:gd name="connsiteY5" fmla="*/ 101114 h 102053"/>
              <a:gd name="connsiteX6" fmla="*/ 327407 w 359193"/>
              <a:gd name="connsiteY6" fmla="*/ 91589 h 102053"/>
              <a:gd name="connsiteX7" fmla="*/ 259144 w 359193"/>
              <a:gd name="connsiteY7" fmla="*/ 56664 h 102053"/>
              <a:gd name="connsiteX8" fmla="*/ 176594 w 359193"/>
              <a:gd name="connsiteY8" fmla="*/ 23327 h 102053"/>
              <a:gd name="connsiteX9" fmla="*/ 1969 w 359193"/>
              <a:gd name="connsiteY9" fmla="*/ 56664 h 10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9193" h="102053">
                <a:moveTo>
                  <a:pt x="1969" y="56664"/>
                </a:moveTo>
                <a:cubicBezTo>
                  <a:pt x="-12847" y="53754"/>
                  <a:pt x="59913" y="14331"/>
                  <a:pt x="87694" y="5864"/>
                </a:cubicBezTo>
                <a:cubicBezTo>
                  <a:pt x="115475" y="-2603"/>
                  <a:pt x="138759" y="-1280"/>
                  <a:pt x="168657" y="5864"/>
                </a:cubicBezTo>
                <a:cubicBezTo>
                  <a:pt x="198555" y="13008"/>
                  <a:pt x="239830" y="37615"/>
                  <a:pt x="267082" y="48727"/>
                </a:cubicBezTo>
                <a:cubicBezTo>
                  <a:pt x="294334" y="59839"/>
                  <a:pt x="316823" y="63808"/>
                  <a:pt x="332169" y="72539"/>
                </a:cubicBezTo>
                <a:cubicBezTo>
                  <a:pt x="347515" y="81270"/>
                  <a:pt x="359951" y="97939"/>
                  <a:pt x="359157" y="101114"/>
                </a:cubicBezTo>
                <a:cubicBezTo>
                  <a:pt x="358363" y="104289"/>
                  <a:pt x="344076" y="98997"/>
                  <a:pt x="327407" y="91589"/>
                </a:cubicBezTo>
                <a:cubicBezTo>
                  <a:pt x="310738" y="84181"/>
                  <a:pt x="284279" y="68041"/>
                  <a:pt x="259144" y="56664"/>
                </a:cubicBezTo>
                <a:cubicBezTo>
                  <a:pt x="234009" y="45287"/>
                  <a:pt x="219721" y="25973"/>
                  <a:pt x="176594" y="23327"/>
                </a:cubicBezTo>
                <a:cubicBezTo>
                  <a:pt x="133467" y="20681"/>
                  <a:pt x="16785" y="59574"/>
                  <a:pt x="1969" y="56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0BA283AC-D588-46EF-88B3-024DF822BAA3}"/>
              </a:ext>
            </a:extLst>
          </p:cNvPr>
          <p:cNvSpPr/>
          <p:nvPr/>
        </p:nvSpPr>
        <p:spPr>
          <a:xfrm>
            <a:off x="5187933" y="2896951"/>
            <a:ext cx="360389" cy="56500"/>
          </a:xfrm>
          <a:custGeom>
            <a:avLst/>
            <a:gdLst>
              <a:gd name="connsiteX0" fmla="*/ 17 w 360389"/>
              <a:gd name="connsiteY0" fmla="*/ 12937 h 56500"/>
              <a:gd name="connsiteX1" fmla="*/ 165117 w 360389"/>
              <a:gd name="connsiteY1" fmla="*/ 55799 h 56500"/>
              <a:gd name="connsiteX2" fmla="*/ 301642 w 360389"/>
              <a:gd name="connsiteY2" fmla="*/ 36749 h 56500"/>
              <a:gd name="connsiteX3" fmla="*/ 360380 w 360389"/>
              <a:gd name="connsiteY3" fmla="*/ 237 h 56500"/>
              <a:gd name="connsiteX4" fmla="*/ 304817 w 360389"/>
              <a:gd name="connsiteY4" fmla="*/ 22462 h 56500"/>
              <a:gd name="connsiteX5" fmla="*/ 155592 w 360389"/>
              <a:gd name="connsiteY5" fmla="*/ 51037 h 56500"/>
              <a:gd name="connsiteX6" fmla="*/ 17 w 360389"/>
              <a:gd name="connsiteY6" fmla="*/ 12937 h 5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389" h="56500">
                <a:moveTo>
                  <a:pt x="17" y="12937"/>
                </a:moveTo>
                <a:cubicBezTo>
                  <a:pt x="1605" y="13731"/>
                  <a:pt x="114846" y="51830"/>
                  <a:pt x="165117" y="55799"/>
                </a:cubicBezTo>
                <a:cubicBezTo>
                  <a:pt x="215388" y="59768"/>
                  <a:pt x="269098" y="46009"/>
                  <a:pt x="301642" y="36749"/>
                </a:cubicBezTo>
                <a:cubicBezTo>
                  <a:pt x="334186" y="27489"/>
                  <a:pt x="359851" y="2618"/>
                  <a:pt x="360380" y="237"/>
                </a:cubicBezTo>
                <a:cubicBezTo>
                  <a:pt x="360909" y="-2144"/>
                  <a:pt x="338948" y="13995"/>
                  <a:pt x="304817" y="22462"/>
                </a:cubicBezTo>
                <a:cubicBezTo>
                  <a:pt x="270686" y="30929"/>
                  <a:pt x="205069" y="51831"/>
                  <a:pt x="155592" y="51037"/>
                </a:cubicBezTo>
                <a:cubicBezTo>
                  <a:pt x="106115" y="50243"/>
                  <a:pt x="-1571" y="12143"/>
                  <a:pt x="17" y="12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73EA222D-9C9E-4BFE-82C7-2C2318FDC526}"/>
              </a:ext>
            </a:extLst>
          </p:cNvPr>
          <p:cNvSpPr/>
          <p:nvPr/>
        </p:nvSpPr>
        <p:spPr>
          <a:xfrm>
            <a:off x="5189754" y="2911417"/>
            <a:ext cx="182928" cy="47704"/>
          </a:xfrm>
          <a:custGeom>
            <a:avLst/>
            <a:gdLst>
              <a:gd name="connsiteX0" fmla="*/ 182346 w 182928"/>
              <a:gd name="connsiteY0" fmla="*/ 47683 h 47704"/>
              <a:gd name="connsiteX1" fmla="*/ 33121 w 182928"/>
              <a:gd name="connsiteY1" fmla="*/ 19108 h 47704"/>
              <a:gd name="connsiteX2" fmla="*/ 2959 w 182928"/>
              <a:gd name="connsiteY2" fmla="*/ 58 h 47704"/>
              <a:gd name="connsiteX3" fmla="*/ 82334 w 182928"/>
              <a:gd name="connsiteY3" fmla="*/ 14346 h 47704"/>
              <a:gd name="connsiteX4" fmla="*/ 182346 w 182928"/>
              <a:gd name="connsiteY4" fmla="*/ 47683 h 4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928" h="47704">
                <a:moveTo>
                  <a:pt x="182346" y="47683"/>
                </a:moveTo>
                <a:cubicBezTo>
                  <a:pt x="174144" y="48477"/>
                  <a:pt x="63019" y="27045"/>
                  <a:pt x="33121" y="19108"/>
                </a:cubicBezTo>
                <a:cubicBezTo>
                  <a:pt x="3223" y="11171"/>
                  <a:pt x="-5243" y="852"/>
                  <a:pt x="2959" y="58"/>
                </a:cubicBezTo>
                <a:cubicBezTo>
                  <a:pt x="11161" y="-736"/>
                  <a:pt x="54817" y="6673"/>
                  <a:pt x="82334" y="14346"/>
                </a:cubicBezTo>
                <a:cubicBezTo>
                  <a:pt x="109851" y="22019"/>
                  <a:pt x="190548" y="46889"/>
                  <a:pt x="182346" y="47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CEE1EF2-4134-45B0-804B-6943048CDE05}"/>
              </a:ext>
            </a:extLst>
          </p:cNvPr>
          <p:cNvSpPr/>
          <p:nvPr/>
        </p:nvSpPr>
        <p:spPr>
          <a:xfrm>
            <a:off x="5386259" y="2841617"/>
            <a:ext cx="125009" cy="74329"/>
          </a:xfrm>
          <a:custGeom>
            <a:avLst/>
            <a:gdLst>
              <a:gd name="connsiteX0" fmla="*/ 129 w 125009"/>
              <a:gd name="connsiteY0" fmla="*/ 8 h 74329"/>
              <a:gd name="connsiteX1" fmla="*/ 92204 w 125009"/>
              <a:gd name="connsiteY1" fmla="*/ 17471 h 74329"/>
              <a:gd name="connsiteX2" fmla="*/ 112841 w 125009"/>
              <a:gd name="connsiteY2" fmla="*/ 71446 h 74329"/>
              <a:gd name="connsiteX3" fmla="*/ 120779 w 125009"/>
              <a:gd name="connsiteY3" fmla="*/ 61921 h 74329"/>
              <a:gd name="connsiteX4" fmla="*/ 114429 w 125009"/>
              <a:gd name="connsiteY4" fmla="*/ 19058 h 74329"/>
              <a:gd name="connsiteX5" fmla="*/ 129 w 125009"/>
              <a:gd name="connsiteY5" fmla="*/ 8 h 7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009" h="74329">
                <a:moveTo>
                  <a:pt x="129" y="8"/>
                </a:moveTo>
                <a:cubicBezTo>
                  <a:pt x="-3575" y="-256"/>
                  <a:pt x="73419" y="5565"/>
                  <a:pt x="92204" y="17471"/>
                </a:cubicBezTo>
                <a:cubicBezTo>
                  <a:pt x="110989" y="29377"/>
                  <a:pt x="108079" y="64038"/>
                  <a:pt x="112841" y="71446"/>
                </a:cubicBezTo>
                <a:cubicBezTo>
                  <a:pt x="117604" y="78854"/>
                  <a:pt x="120514" y="70652"/>
                  <a:pt x="120779" y="61921"/>
                </a:cubicBezTo>
                <a:cubicBezTo>
                  <a:pt x="121044" y="53190"/>
                  <a:pt x="133479" y="30700"/>
                  <a:pt x="114429" y="19058"/>
                </a:cubicBezTo>
                <a:cubicBezTo>
                  <a:pt x="95379" y="7416"/>
                  <a:pt x="3833" y="272"/>
                  <a:pt x="12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03727C8F-76B6-4DC0-9D26-0FA21F7EDD07}"/>
              </a:ext>
            </a:extLst>
          </p:cNvPr>
          <p:cNvSpPr/>
          <p:nvPr/>
        </p:nvSpPr>
        <p:spPr>
          <a:xfrm>
            <a:off x="5250450" y="2842871"/>
            <a:ext cx="219622" cy="107328"/>
          </a:xfrm>
          <a:custGeom>
            <a:avLst/>
            <a:gdLst>
              <a:gd name="connsiteX0" fmla="*/ 1000 w 219622"/>
              <a:gd name="connsiteY0" fmla="*/ 28917 h 107328"/>
              <a:gd name="connsiteX1" fmla="*/ 37513 w 219622"/>
              <a:gd name="connsiteY1" fmla="*/ 79717 h 107328"/>
              <a:gd name="connsiteX2" fmla="*/ 93075 w 219622"/>
              <a:gd name="connsiteY2" fmla="*/ 105117 h 107328"/>
              <a:gd name="connsiteX3" fmla="*/ 158163 w 219622"/>
              <a:gd name="connsiteY3" fmla="*/ 105117 h 107328"/>
              <a:gd name="connsiteX4" fmla="*/ 201025 w 219622"/>
              <a:gd name="connsiteY4" fmla="*/ 97179 h 107328"/>
              <a:gd name="connsiteX5" fmla="*/ 216900 w 219622"/>
              <a:gd name="connsiteY5" fmla="*/ 60667 h 107328"/>
              <a:gd name="connsiteX6" fmla="*/ 216900 w 219622"/>
              <a:gd name="connsiteY6" fmla="*/ 33679 h 107328"/>
              <a:gd name="connsiteX7" fmla="*/ 189913 w 219622"/>
              <a:gd name="connsiteY7" fmla="*/ 20979 h 107328"/>
              <a:gd name="connsiteX8" fmla="*/ 110538 w 219622"/>
              <a:gd name="connsiteY8" fmla="*/ 1929 h 107328"/>
              <a:gd name="connsiteX9" fmla="*/ 77200 w 219622"/>
              <a:gd name="connsiteY9" fmla="*/ 3517 h 107328"/>
              <a:gd name="connsiteX10" fmla="*/ 1000 w 219622"/>
              <a:gd name="connsiteY10" fmla="*/ 28917 h 10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622" h="107328">
                <a:moveTo>
                  <a:pt x="1000" y="28917"/>
                </a:moveTo>
                <a:cubicBezTo>
                  <a:pt x="-5614" y="41617"/>
                  <a:pt x="22167" y="67017"/>
                  <a:pt x="37513" y="79717"/>
                </a:cubicBezTo>
                <a:cubicBezTo>
                  <a:pt x="52859" y="92417"/>
                  <a:pt x="72967" y="100884"/>
                  <a:pt x="93075" y="105117"/>
                </a:cubicBezTo>
                <a:cubicBezTo>
                  <a:pt x="113183" y="109350"/>
                  <a:pt x="140171" y="106440"/>
                  <a:pt x="158163" y="105117"/>
                </a:cubicBezTo>
                <a:cubicBezTo>
                  <a:pt x="176155" y="103794"/>
                  <a:pt x="191236" y="104587"/>
                  <a:pt x="201025" y="97179"/>
                </a:cubicBezTo>
                <a:cubicBezTo>
                  <a:pt x="210814" y="89771"/>
                  <a:pt x="214254" y="71250"/>
                  <a:pt x="216900" y="60667"/>
                </a:cubicBezTo>
                <a:cubicBezTo>
                  <a:pt x="219546" y="50084"/>
                  <a:pt x="221398" y="40294"/>
                  <a:pt x="216900" y="33679"/>
                </a:cubicBezTo>
                <a:cubicBezTo>
                  <a:pt x="212402" y="27064"/>
                  <a:pt x="207640" y="26271"/>
                  <a:pt x="189913" y="20979"/>
                </a:cubicBezTo>
                <a:cubicBezTo>
                  <a:pt x="172186" y="15687"/>
                  <a:pt x="129324" y="4839"/>
                  <a:pt x="110538" y="1929"/>
                </a:cubicBezTo>
                <a:cubicBezTo>
                  <a:pt x="91753" y="-981"/>
                  <a:pt x="93869" y="-716"/>
                  <a:pt x="77200" y="3517"/>
                </a:cubicBezTo>
                <a:cubicBezTo>
                  <a:pt x="60531" y="7750"/>
                  <a:pt x="7614" y="16217"/>
                  <a:pt x="1000" y="28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月 159">
            <a:extLst>
              <a:ext uri="{FF2B5EF4-FFF2-40B4-BE49-F238E27FC236}">
                <a16:creationId xmlns:a16="http://schemas.microsoft.com/office/drawing/2014/main" id="{22919FFA-3D63-4540-B36D-AD1B480E40D7}"/>
              </a:ext>
            </a:extLst>
          </p:cNvPr>
          <p:cNvSpPr/>
          <p:nvPr/>
        </p:nvSpPr>
        <p:spPr>
          <a:xfrm rot="17366927">
            <a:off x="5360988" y="2867026"/>
            <a:ext cx="45719" cy="68263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ED727420-4BC2-43FB-B31A-63E007B05D18}"/>
              </a:ext>
            </a:extLst>
          </p:cNvPr>
          <p:cNvSpPr/>
          <p:nvPr/>
        </p:nvSpPr>
        <p:spPr>
          <a:xfrm>
            <a:off x="5103813" y="2940050"/>
            <a:ext cx="550862" cy="56503"/>
          </a:xfrm>
          <a:custGeom>
            <a:avLst/>
            <a:gdLst>
              <a:gd name="connsiteX0" fmla="*/ 0 w 550862"/>
              <a:gd name="connsiteY0" fmla="*/ 34925 h 56503"/>
              <a:gd name="connsiteX1" fmla="*/ 92075 w 550862"/>
              <a:gd name="connsiteY1" fmla="*/ 15875 h 56503"/>
              <a:gd name="connsiteX2" fmla="*/ 206375 w 550862"/>
              <a:gd name="connsiteY2" fmla="*/ 49213 h 56503"/>
              <a:gd name="connsiteX3" fmla="*/ 374650 w 550862"/>
              <a:gd name="connsiteY3" fmla="*/ 53975 h 56503"/>
              <a:gd name="connsiteX4" fmla="*/ 493712 w 550862"/>
              <a:gd name="connsiteY4" fmla="*/ 17463 h 56503"/>
              <a:gd name="connsiteX5" fmla="*/ 550862 w 550862"/>
              <a:gd name="connsiteY5" fmla="*/ 0 h 56503"/>
              <a:gd name="connsiteX6" fmla="*/ 466725 w 550862"/>
              <a:gd name="connsiteY6" fmla="*/ 22225 h 56503"/>
              <a:gd name="connsiteX7" fmla="*/ 349250 w 550862"/>
              <a:gd name="connsiteY7" fmla="*/ 41275 h 56503"/>
              <a:gd name="connsiteX8" fmla="*/ 182562 w 550862"/>
              <a:gd name="connsiteY8" fmla="*/ 36513 h 56503"/>
              <a:gd name="connsiteX9" fmla="*/ 0 w 550862"/>
              <a:gd name="connsiteY9" fmla="*/ 34925 h 5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0862" h="56503">
                <a:moveTo>
                  <a:pt x="0" y="34925"/>
                </a:moveTo>
                <a:cubicBezTo>
                  <a:pt x="28839" y="24209"/>
                  <a:pt x="57679" y="13494"/>
                  <a:pt x="92075" y="15875"/>
                </a:cubicBezTo>
                <a:cubicBezTo>
                  <a:pt x="126471" y="18256"/>
                  <a:pt x="159279" y="42863"/>
                  <a:pt x="206375" y="49213"/>
                </a:cubicBezTo>
                <a:cubicBezTo>
                  <a:pt x="253471" y="55563"/>
                  <a:pt x="326761" y="59267"/>
                  <a:pt x="374650" y="53975"/>
                </a:cubicBezTo>
                <a:cubicBezTo>
                  <a:pt x="422539" y="48683"/>
                  <a:pt x="464343" y="26459"/>
                  <a:pt x="493712" y="17463"/>
                </a:cubicBezTo>
                <a:lnTo>
                  <a:pt x="550862" y="0"/>
                </a:lnTo>
                <a:cubicBezTo>
                  <a:pt x="546364" y="794"/>
                  <a:pt x="500327" y="15346"/>
                  <a:pt x="466725" y="22225"/>
                </a:cubicBezTo>
                <a:cubicBezTo>
                  <a:pt x="433123" y="29104"/>
                  <a:pt x="396610" y="38894"/>
                  <a:pt x="349250" y="41275"/>
                </a:cubicBezTo>
                <a:cubicBezTo>
                  <a:pt x="301890" y="43656"/>
                  <a:pt x="182562" y="36513"/>
                  <a:pt x="182562" y="36513"/>
                </a:cubicBezTo>
                <a:lnTo>
                  <a:pt x="0" y="349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9052C001-10F6-4773-835A-FF49B8ADFFC3}"/>
              </a:ext>
            </a:extLst>
          </p:cNvPr>
          <p:cNvSpPr/>
          <p:nvPr/>
        </p:nvSpPr>
        <p:spPr>
          <a:xfrm>
            <a:off x="5093888" y="2927244"/>
            <a:ext cx="142619" cy="27396"/>
          </a:xfrm>
          <a:custGeom>
            <a:avLst/>
            <a:gdLst>
              <a:gd name="connsiteX0" fmla="*/ 400 w 142619"/>
              <a:gd name="connsiteY0" fmla="*/ 27094 h 27396"/>
              <a:gd name="connsiteX1" fmla="*/ 103587 w 142619"/>
              <a:gd name="connsiteY1" fmla="*/ 20744 h 27396"/>
              <a:gd name="connsiteX2" fmla="*/ 141687 w 142619"/>
              <a:gd name="connsiteY2" fmla="*/ 106 h 27396"/>
              <a:gd name="connsiteX3" fmla="*/ 70250 w 142619"/>
              <a:gd name="connsiteY3" fmla="*/ 12806 h 27396"/>
              <a:gd name="connsiteX4" fmla="*/ 400 w 142619"/>
              <a:gd name="connsiteY4" fmla="*/ 27094 h 2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619" h="27396">
                <a:moveTo>
                  <a:pt x="400" y="27094"/>
                </a:moveTo>
                <a:cubicBezTo>
                  <a:pt x="5956" y="28417"/>
                  <a:pt x="80039" y="25242"/>
                  <a:pt x="103587" y="20744"/>
                </a:cubicBezTo>
                <a:cubicBezTo>
                  <a:pt x="127135" y="16246"/>
                  <a:pt x="147243" y="1429"/>
                  <a:pt x="141687" y="106"/>
                </a:cubicBezTo>
                <a:cubicBezTo>
                  <a:pt x="136131" y="-1217"/>
                  <a:pt x="91946" y="10160"/>
                  <a:pt x="70250" y="12806"/>
                </a:cubicBezTo>
                <a:cubicBezTo>
                  <a:pt x="48554" y="15452"/>
                  <a:pt x="-5156" y="25771"/>
                  <a:pt x="400" y="27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74936F5-7078-483D-86A1-78023EEBCCFF}"/>
              </a:ext>
            </a:extLst>
          </p:cNvPr>
          <p:cNvSpPr/>
          <p:nvPr/>
        </p:nvSpPr>
        <p:spPr>
          <a:xfrm>
            <a:off x="5537196" y="2937650"/>
            <a:ext cx="181061" cy="45403"/>
          </a:xfrm>
          <a:custGeom>
            <a:avLst/>
            <a:gdLst>
              <a:gd name="connsiteX0" fmla="*/ 180979 w 181061"/>
              <a:gd name="connsiteY0" fmla="*/ 45263 h 45403"/>
              <a:gd name="connsiteX1" fmla="*/ 117479 w 181061"/>
              <a:gd name="connsiteY1" fmla="*/ 16688 h 45403"/>
              <a:gd name="connsiteX2" fmla="*/ 63504 w 181061"/>
              <a:gd name="connsiteY2" fmla="*/ 30975 h 45403"/>
              <a:gd name="connsiteX3" fmla="*/ 4 w 181061"/>
              <a:gd name="connsiteY3" fmla="*/ 37325 h 45403"/>
              <a:gd name="connsiteX4" fmla="*/ 66679 w 181061"/>
              <a:gd name="connsiteY4" fmla="*/ 11925 h 45403"/>
              <a:gd name="connsiteX5" fmla="*/ 96842 w 181061"/>
              <a:gd name="connsiteY5" fmla="*/ 2400 h 45403"/>
              <a:gd name="connsiteX6" fmla="*/ 130179 w 181061"/>
              <a:gd name="connsiteY6" fmla="*/ 2400 h 45403"/>
              <a:gd name="connsiteX7" fmla="*/ 180979 w 181061"/>
              <a:gd name="connsiteY7" fmla="*/ 45263 h 4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061" h="45403">
                <a:moveTo>
                  <a:pt x="180979" y="45263"/>
                </a:moveTo>
                <a:cubicBezTo>
                  <a:pt x="178862" y="47644"/>
                  <a:pt x="137058" y="19069"/>
                  <a:pt x="117479" y="16688"/>
                </a:cubicBezTo>
                <a:cubicBezTo>
                  <a:pt x="97900" y="14307"/>
                  <a:pt x="83083" y="27536"/>
                  <a:pt x="63504" y="30975"/>
                </a:cubicBezTo>
                <a:cubicBezTo>
                  <a:pt x="43925" y="34414"/>
                  <a:pt x="-525" y="40500"/>
                  <a:pt x="4" y="37325"/>
                </a:cubicBezTo>
                <a:cubicBezTo>
                  <a:pt x="533" y="34150"/>
                  <a:pt x="66679" y="11925"/>
                  <a:pt x="66679" y="11925"/>
                </a:cubicBezTo>
                <a:cubicBezTo>
                  <a:pt x="82819" y="6104"/>
                  <a:pt x="86259" y="3987"/>
                  <a:pt x="96842" y="2400"/>
                </a:cubicBezTo>
                <a:cubicBezTo>
                  <a:pt x="107425" y="812"/>
                  <a:pt x="116421" y="-2098"/>
                  <a:pt x="130179" y="2400"/>
                </a:cubicBezTo>
                <a:cubicBezTo>
                  <a:pt x="143937" y="6898"/>
                  <a:pt x="183096" y="42882"/>
                  <a:pt x="180979" y="45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6366882-5D67-4332-9D9D-609E495EF24A}"/>
              </a:ext>
            </a:extLst>
          </p:cNvPr>
          <p:cNvSpPr/>
          <p:nvPr/>
        </p:nvSpPr>
        <p:spPr>
          <a:xfrm>
            <a:off x="5402138" y="2924060"/>
            <a:ext cx="219452" cy="28592"/>
          </a:xfrm>
          <a:custGeom>
            <a:avLst/>
            <a:gdLst>
              <a:gd name="connsiteX0" fmla="*/ 219200 w 219452"/>
              <a:gd name="connsiteY0" fmla="*/ 115 h 28592"/>
              <a:gd name="connsiteX1" fmla="*/ 143000 w 219452"/>
              <a:gd name="connsiteY1" fmla="*/ 25515 h 28592"/>
              <a:gd name="connsiteX2" fmla="*/ 125 w 219452"/>
              <a:gd name="connsiteY2" fmla="*/ 27103 h 28592"/>
              <a:gd name="connsiteX3" fmla="*/ 119187 w 219452"/>
              <a:gd name="connsiteY3" fmla="*/ 15990 h 28592"/>
              <a:gd name="connsiteX4" fmla="*/ 219200 w 219452"/>
              <a:gd name="connsiteY4" fmla="*/ 115 h 2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452" h="28592">
                <a:moveTo>
                  <a:pt x="219200" y="115"/>
                </a:moveTo>
                <a:cubicBezTo>
                  <a:pt x="223169" y="1703"/>
                  <a:pt x="179513" y="21017"/>
                  <a:pt x="143000" y="25515"/>
                </a:cubicBezTo>
                <a:cubicBezTo>
                  <a:pt x="106487" y="30013"/>
                  <a:pt x="4094" y="28691"/>
                  <a:pt x="125" y="27103"/>
                </a:cubicBezTo>
                <a:cubicBezTo>
                  <a:pt x="-3844" y="25516"/>
                  <a:pt x="87172" y="18107"/>
                  <a:pt x="119187" y="15990"/>
                </a:cubicBezTo>
                <a:cubicBezTo>
                  <a:pt x="151201" y="13873"/>
                  <a:pt x="215231" y="-1473"/>
                  <a:pt x="219200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385F8B7E-F393-43A5-8E95-32AFF16F8D60}"/>
              </a:ext>
            </a:extLst>
          </p:cNvPr>
          <p:cNvSpPr/>
          <p:nvPr/>
        </p:nvSpPr>
        <p:spPr>
          <a:xfrm>
            <a:off x="5489505" y="2869672"/>
            <a:ext cx="95449" cy="68990"/>
          </a:xfrm>
          <a:custGeom>
            <a:avLst/>
            <a:gdLst>
              <a:gd name="connsiteX0" fmla="*/ 95320 w 95449"/>
              <a:gd name="connsiteY0" fmla="*/ 68791 h 68990"/>
              <a:gd name="connsiteX1" fmla="*/ 49283 w 95449"/>
              <a:gd name="connsiteY1" fmla="*/ 30691 h 68990"/>
              <a:gd name="connsiteX2" fmla="*/ 70 w 95449"/>
              <a:gd name="connsiteY2" fmla="*/ 528 h 68990"/>
              <a:gd name="connsiteX3" fmla="*/ 60395 w 95449"/>
              <a:gd name="connsiteY3" fmla="*/ 13228 h 68990"/>
              <a:gd name="connsiteX4" fmla="*/ 95320 w 95449"/>
              <a:gd name="connsiteY4" fmla="*/ 68791 h 6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49" h="68990">
                <a:moveTo>
                  <a:pt x="95320" y="68791"/>
                </a:moveTo>
                <a:cubicBezTo>
                  <a:pt x="93468" y="71701"/>
                  <a:pt x="65158" y="42068"/>
                  <a:pt x="49283" y="30691"/>
                </a:cubicBezTo>
                <a:cubicBezTo>
                  <a:pt x="33408" y="19314"/>
                  <a:pt x="-1782" y="3438"/>
                  <a:pt x="70" y="528"/>
                </a:cubicBezTo>
                <a:cubicBezTo>
                  <a:pt x="1922" y="-2382"/>
                  <a:pt x="41874" y="7407"/>
                  <a:pt x="60395" y="13228"/>
                </a:cubicBezTo>
                <a:cubicBezTo>
                  <a:pt x="78916" y="19049"/>
                  <a:pt x="97172" y="65881"/>
                  <a:pt x="95320" y="68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6DCBDF9-E67E-4438-A9C1-A617C9F715AC}"/>
              </a:ext>
            </a:extLst>
          </p:cNvPr>
          <p:cNvSpPr/>
          <p:nvPr/>
        </p:nvSpPr>
        <p:spPr>
          <a:xfrm>
            <a:off x="4899094" y="2904955"/>
            <a:ext cx="240268" cy="411231"/>
          </a:xfrm>
          <a:custGeom>
            <a:avLst/>
            <a:gdLst>
              <a:gd name="connsiteX0" fmla="*/ 1519 w 240268"/>
              <a:gd name="connsiteY0" fmla="*/ 1758 h 411231"/>
              <a:gd name="connsiteX1" fmla="*/ 84069 w 240268"/>
              <a:gd name="connsiteY1" fmla="*/ 114470 h 411231"/>
              <a:gd name="connsiteX2" fmla="*/ 185669 w 240268"/>
              <a:gd name="connsiteY2" fmla="*/ 308145 h 411231"/>
              <a:gd name="connsiteX3" fmla="*/ 233294 w 240268"/>
              <a:gd name="connsiteY3" fmla="*/ 397045 h 411231"/>
              <a:gd name="connsiteX4" fmla="*/ 238056 w 240268"/>
              <a:gd name="connsiteY4" fmla="*/ 403395 h 411231"/>
              <a:gd name="connsiteX5" fmla="*/ 214244 w 240268"/>
              <a:gd name="connsiteY5" fmla="*/ 320845 h 411231"/>
              <a:gd name="connsiteX6" fmla="*/ 157094 w 240268"/>
              <a:gd name="connsiteY6" fmla="*/ 200195 h 411231"/>
              <a:gd name="connsiteX7" fmla="*/ 1519 w 240268"/>
              <a:gd name="connsiteY7" fmla="*/ 1758 h 411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68" h="411231">
                <a:moveTo>
                  <a:pt x="1519" y="1758"/>
                </a:moveTo>
                <a:cubicBezTo>
                  <a:pt x="-10652" y="-12529"/>
                  <a:pt x="53377" y="63406"/>
                  <a:pt x="84069" y="114470"/>
                </a:cubicBezTo>
                <a:cubicBezTo>
                  <a:pt x="114761" y="165535"/>
                  <a:pt x="160798" y="261049"/>
                  <a:pt x="185669" y="308145"/>
                </a:cubicBezTo>
                <a:cubicBezTo>
                  <a:pt x="210540" y="355241"/>
                  <a:pt x="224563" y="381170"/>
                  <a:pt x="233294" y="397045"/>
                </a:cubicBezTo>
                <a:cubicBezTo>
                  <a:pt x="242025" y="412920"/>
                  <a:pt x="241231" y="416095"/>
                  <a:pt x="238056" y="403395"/>
                </a:cubicBezTo>
                <a:cubicBezTo>
                  <a:pt x="234881" y="390695"/>
                  <a:pt x="227738" y="354712"/>
                  <a:pt x="214244" y="320845"/>
                </a:cubicBezTo>
                <a:cubicBezTo>
                  <a:pt x="200750" y="286978"/>
                  <a:pt x="190167" y="252847"/>
                  <a:pt x="157094" y="200195"/>
                </a:cubicBezTo>
                <a:cubicBezTo>
                  <a:pt x="124021" y="147543"/>
                  <a:pt x="13690" y="16045"/>
                  <a:pt x="1519" y="1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15C4A90-A333-4D69-96A2-4C87878E75F5}"/>
              </a:ext>
            </a:extLst>
          </p:cNvPr>
          <p:cNvSpPr/>
          <p:nvPr/>
        </p:nvSpPr>
        <p:spPr>
          <a:xfrm>
            <a:off x="4692500" y="2927290"/>
            <a:ext cx="56854" cy="241432"/>
          </a:xfrm>
          <a:custGeom>
            <a:avLst/>
            <a:gdLst>
              <a:gd name="connsiteX0" fmla="*/ 47775 w 56854"/>
              <a:gd name="connsiteY0" fmla="*/ 60 h 241432"/>
              <a:gd name="connsiteX1" fmla="*/ 54125 w 56854"/>
              <a:gd name="connsiteY1" fmla="*/ 122298 h 241432"/>
              <a:gd name="connsiteX2" fmla="*/ 150 w 56854"/>
              <a:gd name="connsiteY2" fmla="*/ 241360 h 241432"/>
              <a:gd name="connsiteX3" fmla="*/ 38250 w 56854"/>
              <a:gd name="connsiteY3" fmla="*/ 138173 h 241432"/>
              <a:gd name="connsiteX4" fmla="*/ 47775 w 56854"/>
              <a:gd name="connsiteY4" fmla="*/ 60 h 24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854" h="241432">
                <a:moveTo>
                  <a:pt x="47775" y="60"/>
                </a:moveTo>
                <a:cubicBezTo>
                  <a:pt x="50421" y="-2586"/>
                  <a:pt x="62063" y="82081"/>
                  <a:pt x="54125" y="122298"/>
                </a:cubicBezTo>
                <a:cubicBezTo>
                  <a:pt x="46187" y="162515"/>
                  <a:pt x="2796" y="238714"/>
                  <a:pt x="150" y="241360"/>
                </a:cubicBezTo>
                <a:cubicBezTo>
                  <a:pt x="-2496" y="244006"/>
                  <a:pt x="30577" y="173892"/>
                  <a:pt x="38250" y="138173"/>
                </a:cubicBezTo>
                <a:cubicBezTo>
                  <a:pt x="45923" y="102454"/>
                  <a:pt x="45129" y="2706"/>
                  <a:pt x="47775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271DE971-18C5-4389-BCF7-49D188EDC08F}"/>
              </a:ext>
            </a:extLst>
          </p:cNvPr>
          <p:cNvSpPr/>
          <p:nvPr/>
        </p:nvSpPr>
        <p:spPr>
          <a:xfrm>
            <a:off x="4686239" y="3075400"/>
            <a:ext cx="103343" cy="193264"/>
          </a:xfrm>
          <a:custGeom>
            <a:avLst/>
            <a:gdLst>
              <a:gd name="connsiteX0" fmla="*/ 103249 w 103343"/>
              <a:gd name="connsiteY0" fmla="*/ 1175 h 193264"/>
              <a:gd name="connsiteX1" fmla="*/ 47686 w 103343"/>
              <a:gd name="connsiteY1" fmla="*/ 139288 h 193264"/>
              <a:gd name="connsiteX2" fmla="*/ 61 w 103343"/>
              <a:gd name="connsiteY2" fmla="*/ 193263 h 193264"/>
              <a:gd name="connsiteX3" fmla="*/ 38161 w 103343"/>
              <a:gd name="connsiteY3" fmla="*/ 140875 h 193264"/>
              <a:gd name="connsiteX4" fmla="*/ 60386 w 103343"/>
              <a:gd name="connsiteY4" fmla="*/ 75788 h 193264"/>
              <a:gd name="connsiteX5" fmla="*/ 103249 w 103343"/>
              <a:gd name="connsiteY5" fmla="*/ 1175 h 19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43" h="193264">
                <a:moveTo>
                  <a:pt x="103249" y="1175"/>
                </a:moveTo>
                <a:cubicBezTo>
                  <a:pt x="101132" y="11758"/>
                  <a:pt x="64884" y="107273"/>
                  <a:pt x="47686" y="139288"/>
                </a:cubicBezTo>
                <a:cubicBezTo>
                  <a:pt x="30488" y="171303"/>
                  <a:pt x="1648" y="192999"/>
                  <a:pt x="61" y="193263"/>
                </a:cubicBezTo>
                <a:cubicBezTo>
                  <a:pt x="-1526" y="193527"/>
                  <a:pt x="28107" y="160454"/>
                  <a:pt x="38161" y="140875"/>
                </a:cubicBezTo>
                <a:cubicBezTo>
                  <a:pt x="48215" y="121296"/>
                  <a:pt x="49538" y="97219"/>
                  <a:pt x="60386" y="75788"/>
                </a:cubicBezTo>
                <a:cubicBezTo>
                  <a:pt x="71234" y="54357"/>
                  <a:pt x="105366" y="-9408"/>
                  <a:pt x="103249" y="1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352A74DF-A881-4643-9EF3-DA637C8F9D4D}"/>
              </a:ext>
            </a:extLst>
          </p:cNvPr>
          <p:cNvSpPr/>
          <p:nvPr/>
        </p:nvSpPr>
        <p:spPr>
          <a:xfrm>
            <a:off x="4525672" y="3390813"/>
            <a:ext cx="86023" cy="227100"/>
          </a:xfrm>
          <a:custGeom>
            <a:avLst/>
            <a:gdLst>
              <a:gd name="connsiteX0" fmla="*/ 86016 w 86023"/>
              <a:gd name="connsiteY0" fmla="*/ 87 h 227100"/>
              <a:gd name="connsiteX1" fmla="*/ 6641 w 86023"/>
              <a:gd name="connsiteY1" fmla="*/ 55650 h 227100"/>
              <a:gd name="connsiteX2" fmla="*/ 5053 w 86023"/>
              <a:gd name="connsiteY2" fmla="*/ 125500 h 227100"/>
              <a:gd name="connsiteX3" fmla="*/ 11403 w 86023"/>
              <a:gd name="connsiteY3" fmla="*/ 168362 h 227100"/>
              <a:gd name="connsiteX4" fmla="*/ 55853 w 86023"/>
              <a:gd name="connsiteY4" fmla="*/ 227100 h 227100"/>
              <a:gd name="connsiteX5" fmla="*/ 55853 w 86023"/>
              <a:gd name="connsiteY5" fmla="*/ 227100 h 227100"/>
              <a:gd name="connsiteX6" fmla="*/ 17753 w 86023"/>
              <a:gd name="connsiteY6" fmla="*/ 160425 h 227100"/>
              <a:gd name="connsiteX7" fmla="*/ 11403 w 86023"/>
              <a:gd name="connsiteY7" fmla="*/ 109625 h 227100"/>
              <a:gd name="connsiteX8" fmla="*/ 11403 w 86023"/>
              <a:gd name="connsiteY8" fmla="*/ 68350 h 227100"/>
              <a:gd name="connsiteX9" fmla="*/ 86016 w 86023"/>
              <a:gd name="connsiteY9" fmla="*/ 87 h 22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023" h="227100">
                <a:moveTo>
                  <a:pt x="86016" y="87"/>
                </a:moveTo>
                <a:cubicBezTo>
                  <a:pt x="85222" y="-2030"/>
                  <a:pt x="20135" y="34748"/>
                  <a:pt x="6641" y="55650"/>
                </a:cubicBezTo>
                <a:cubicBezTo>
                  <a:pt x="-6853" y="76552"/>
                  <a:pt x="4259" y="106715"/>
                  <a:pt x="5053" y="125500"/>
                </a:cubicBezTo>
                <a:cubicBezTo>
                  <a:pt x="5847" y="144285"/>
                  <a:pt x="2936" y="151429"/>
                  <a:pt x="11403" y="168362"/>
                </a:cubicBezTo>
                <a:cubicBezTo>
                  <a:pt x="19870" y="185295"/>
                  <a:pt x="55853" y="227100"/>
                  <a:pt x="55853" y="227100"/>
                </a:cubicBezTo>
                <a:lnTo>
                  <a:pt x="55853" y="227100"/>
                </a:lnTo>
                <a:cubicBezTo>
                  <a:pt x="49503" y="215988"/>
                  <a:pt x="25161" y="180004"/>
                  <a:pt x="17753" y="160425"/>
                </a:cubicBezTo>
                <a:cubicBezTo>
                  <a:pt x="10345" y="140846"/>
                  <a:pt x="12461" y="124971"/>
                  <a:pt x="11403" y="109625"/>
                </a:cubicBezTo>
                <a:cubicBezTo>
                  <a:pt x="10345" y="94279"/>
                  <a:pt x="-768" y="85548"/>
                  <a:pt x="11403" y="68350"/>
                </a:cubicBezTo>
                <a:cubicBezTo>
                  <a:pt x="23574" y="51152"/>
                  <a:pt x="86810" y="2204"/>
                  <a:pt x="86016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339DCD6C-3574-4123-9A02-9E7A059AB379}"/>
              </a:ext>
            </a:extLst>
          </p:cNvPr>
          <p:cNvSpPr/>
          <p:nvPr/>
        </p:nvSpPr>
        <p:spPr>
          <a:xfrm>
            <a:off x="5140286" y="3304789"/>
            <a:ext cx="124098" cy="248575"/>
          </a:xfrm>
          <a:custGeom>
            <a:avLst/>
            <a:gdLst>
              <a:gd name="connsiteX0" fmla="*/ 39 w 124098"/>
              <a:gd name="connsiteY0" fmla="*/ 386 h 248575"/>
              <a:gd name="connsiteX1" fmla="*/ 101639 w 124098"/>
              <a:gd name="connsiteY1" fmla="*/ 111511 h 248575"/>
              <a:gd name="connsiteX2" fmla="*/ 122277 w 124098"/>
              <a:gd name="connsiteY2" fmla="*/ 187711 h 248575"/>
              <a:gd name="connsiteX3" fmla="*/ 100052 w 124098"/>
              <a:gd name="connsiteY3" fmla="*/ 214699 h 248575"/>
              <a:gd name="connsiteX4" fmla="*/ 68302 w 124098"/>
              <a:gd name="connsiteY4" fmla="*/ 248036 h 248575"/>
              <a:gd name="connsiteX5" fmla="*/ 114339 w 124098"/>
              <a:gd name="connsiteY5" fmla="*/ 186124 h 248575"/>
              <a:gd name="connsiteX6" fmla="*/ 114339 w 124098"/>
              <a:gd name="connsiteY6" fmla="*/ 152786 h 248575"/>
              <a:gd name="connsiteX7" fmla="*/ 39 w 124098"/>
              <a:gd name="connsiteY7" fmla="*/ 386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098" h="248575">
                <a:moveTo>
                  <a:pt x="39" y="386"/>
                </a:moveTo>
                <a:cubicBezTo>
                  <a:pt x="-2078" y="-6493"/>
                  <a:pt x="81266" y="80290"/>
                  <a:pt x="101639" y="111511"/>
                </a:cubicBezTo>
                <a:cubicBezTo>
                  <a:pt x="122012" y="142732"/>
                  <a:pt x="122542" y="170513"/>
                  <a:pt x="122277" y="187711"/>
                </a:cubicBezTo>
                <a:cubicBezTo>
                  <a:pt x="122013" y="204909"/>
                  <a:pt x="109048" y="204645"/>
                  <a:pt x="100052" y="214699"/>
                </a:cubicBezTo>
                <a:cubicBezTo>
                  <a:pt x="91056" y="224753"/>
                  <a:pt x="65921" y="252798"/>
                  <a:pt x="68302" y="248036"/>
                </a:cubicBezTo>
                <a:cubicBezTo>
                  <a:pt x="70683" y="243274"/>
                  <a:pt x="106666" y="201999"/>
                  <a:pt x="114339" y="186124"/>
                </a:cubicBezTo>
                <a:cubicBezTo>
                  <a:pt x="122012" y="170249"/>
                  <a:pt x="131801" y="180567"/>
                  <a:pt x="114339" y="152786"/>
                </a:cubicBezTo>
                <a:cubicBezTo>
                  <a:pt x="96877" y="125005"/>
                  <a:pt x="2156" y="7265"/>
                  <a:pt x="39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F36DC8A1-7CA4-4F0D-9F2F-4F2E2EB9F0B4}"/>
              </a:ext>
            </a:extLst>
          </p:cNvPr>
          <p:cNvSpPr/>
          <p:nvPr/>
        </p:nvSpPr>
        <p:spPr>
          <a:xfrm>
            <a:off x="4675432" y="3525777"/>
            <a:ext cx="233243" cy="136607"/>
          </a:xfrm>
          <a:custGeom>
            <a:avLst/>
            <a:gdLst>
              <a:gd name="connsiteX0" fmla="*/ 1343 w 233243"/>
              <a:gd name="connsiteY0" fmla="*/ 15936 h 136607"/>
              <a:gd name="connsiteX1" fmla="*/ 129931 w 233243"/>
              <a:gd name="connsiteY1" fmla="*/ 23873 h 136607"/>
              <a:gd name="connsiteX2" fmla="*/ 217243 w 233243"/>
              <a:gd name="connsiteY2" fmla="*/ 98486 h 136607"/>
              <a:gd name="connsiteX3" fmla="*/ 233118 w 233243"/>
              <a:gd name="connsiteY3" fmla="*/ 136586 h 136607"/>
              <a:gd name="connsiteX4" fmla="*/ 223593 w 233243"/>
              <a:gd name="connsiteY4" fmla="*/ 103248 h 136607"/>
              <a:gd name="connsiteX5" fmla="*/ 204543 w 233243"/>
              <a:gd name="connsiteY5" fmla="*/ 60386 h 136607"/>
              <a:gd name="connsiteX6" fmla="*/ 153743 w 233243"/>
              <a:gd name="connsiteY6" fmla="*/ 25461 h 136607"/>
              <a:gd name="connsiteX7" fmla="*/ 109293 w 233243"/>
              <a:gd name="connsiteY7" fmla="*/ 19111 h 136607"/>
              <a:gd name="connsiteX8" fmla="*/ 66431 w 233243"/>
              <a:gd name="connsiteY8" fmla="*/ 61 h 136607"/>
              <a:gd name="connsiteX9" fmla="*/ 1343 w 233243"/>
              <a:gd name="connsiteY9" fmla="*/ 15936 h 13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243" h="136607">
                <a:moveTo>
                  <a:pt x="1343" y="15936"/>
                </a:moveTo>
                <a:cubicBezTo>
                  <a:pt x="11926" y="19905"/>
                  <a:pt x="93948" y="10115"/>
                  <a:pt x="129931" y="23873"/>
                </a:cubicBezTo>
                <a:cubicBezTo>
                  <a:pt x="165914" y="37631"/>
                  <a:pt x="200045" y="79701"/>
                  <a:pt x="217243" y="98486"/>
                </a:cubicBezTo>
                <a:cubicBezTo>
                  <a:pt x="234441" y="117271"/>
                  <a:pt x="232060" y="135792"/>
                  <a:pt x="233118" y="136586"/>
                </a:cubicBezTo>
                <a:cubicBezTo>
                  <a:pt x="234176" y="137380"/>
                  <a:pt x="228356" y="115948"/>
                  <a:pt x="223593" y="103248"/>
                </a:cubicBezTo>
                <a:cubicBezTo>
                  <a:pt x="218830" y="90548"/>
                  <a:pt x="216184" y="73350"/>
                  <a:pt x="204543" y="60386"/>
                </a:cubicBezTo>
                <a:cubicBezTo>
                  <a:pt x="192902" y="47422"/>
                  <a:pt x="169618" y="32340"/>
                  <a:pt x="153743" y="25461"/>
                </a:cubicBezTo>
                <a:cubicBezTo>
                  <a:pt x="137868" y="18582"/>
                  <a:pt x="123845" y="23344"/>
                  <a:pt x="109293" y="19111"/>
                </a:cubicBezTo>
                <a:cubicBezTo>
                  <a:pt x="94741" y="14878"/>
                  <a:pt x="87333" y="1119"/>
                  <a:pt x="66431" y="61"/>
                </a:cubicBezTo>
                <a:cubicBezTo>
                  <a:pt x="45529" y="-997"/>
                  <a:pt x="-9240" y="11967"/>
                  <a:pt x="1343" y="15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85FECEF5-72EB-458B-A8DB-E595139A0B14}"/>
              </a:ext>
            </a:extLst>
          </p:cNvPr>
          <p:cNvSpPr/>
          <p:nvPr/>
        </p:nvSpPr>
        <p:spPr>
          <a:xfrm>
            <a:off x="4994275" y="3462320"/>
            <a:ext cx="189070" cy="196868"/>
          </a:xfrm>
          <a:custGeom>
            <a:avLst/>
            <a:gdLst>
              <a:gd name="connsiteX0" fmla="*/ 0 w 189070"/>
              <a:gd name="connsiteY0" fmla="*/ 196868 h 196868"/>
              <a:gd name="connsiteX1" fmla="*/ 60325 w 189070"/>
              <a:gd name="connsiteY1" fmla="*/ 101618 h 196868"/>
              <a:gd name="connsiteX2" fmla="*/ 106363 w 189070"/>
              <a:gd name="connsiteY2" fmla="*/ 47643 h 196868"/>
              <a:gd name="connsiteX3" fmla="*/ 152400 w 189070"/>
              <a:gd name="connsiteY3" fmla="*/ 23830 h 196868"/>
              <a:gd name="connsiteX4" fmla="*/ 188913 w 189070"/>
              <a:gd name="connsiteY4" fmla="*/ 49230 h 196868"/>
              <a:gd name="connsiteX5" fmla="*/ 138113 w 189070"/>
              <a:gd name="connsiteY5" fmla="*/ 18 h 196868"/>
              <a:gd name="connsiteX6" fmla="*/ 107950 w 189070"/>
              <a:gd name="connsiteY6" fmla="*/ 42880 h 196868"/>
              <a:gd name="connsiteX7" fmla="*/ 0 w 189070"/>
              <a:gd name="connsiteY7" fmla="*/ 196868 h 19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070" h="196868">
                <a:moveTo>
                  <a:pt x="0" y="196868"/>
                </a:moveTo>
                <a:cubicBezTo>
                  <a:pt x="21299" y="161678"/>
                  <a:pt x="42598" y="126489"/>
                  <a:pt x="60325" y="101618"/>
                </a:cubicBezTo>
                <a:cubicBezTo>
                  <a:pt x="78052" y="76747"/>
                  <a:pt x="91017" y="60608"/>
                  <a:pt x="106363" y="47643"/>
                </a:cubicBezTo>
                <a:cubicBezTo>
                  <a:pt x="121709" y="34678"/>
                  <a:pt x="138642" y="23566"/>
                  <a:pt x="152400" y="23830"/>
                </a:cubicBezTo>
                <a:cubicBezTo>
                  <a:pt x="166158" y="24094"/>
                  <a:pt x="191294" y="53199"/>
                  <a:pt x="188913" y="49230"/>
                </a:cubicBezTo>
                <a:cubicBezTo>
                  <a:pt x="186532" y="45261"/>
                  <a:pt x="151607" y="1076"/>
                  <a:pt x="138113" y="18"/>
                </a:cubicBezTo>
                <a:cubicBezTo>
                  <a:pt x="124619" y="-1040"/>
                  <a:pt x="107950" y="42880"/>
                  <a:pt x="107950" y="42880"/>
                </a:cubicBezTo>
                <a:lnTo>
                  <a:pt x="0" y="19686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845517B8-F6B0-45F2-91FA-9F879EA224EE}"/>
              </a:ext>
            </a:extLst>
          </p:cNvPr>
          <p:cNvSpPr/>
          <p:nvPr/>
        </p:nvSpPr>
        <p:spPr>
          <a:xfrm>
            <a:off x="4650919" y="3668295"/>
            <a:ext cx="155225" cy="30300"/>
          </a:xfrm>
          <a:custGeom>
            <a:avLst/>
            <a:gdLst>
              <a:gd name="connsiteX0" fmla="*/ 456 w 155225"/>
              <a:gd name="connsiteY0" fmla="*/ 418 h 30300"/>
              <a:gd name="connsiteX1" fmla="*/ 106819 w 155225"/>
              <a:gd name="connsiteY1" fmla="*/ 28993 h 30300"/>
              <a:gd name="connsiteX2" fmla="*/ 154444 w 155225"/>
              <a:gd name="connsiteY2" fmla="*/ 24230 h 30300"/>
              <a:gd name="connsiteX3" fmla="*/ 71894 w 155225"/>
              <a:gd name="connsiteY3" fmla="*/ 13118 h 30300"/>
              <a:gd name="connsiteX4" fmla="*/ 456 w 155225"/>
              <a:gd name="connsiteY4" fmla="*/ 418 h 3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5" h="30300">
                <a:moveTo>
                  <a:pt x="456" y="418"/>
                </a:moveTo>
                <a:cubicBezTo>
                  <a:pt x="6277" y="3064"/>
                  <a:pt x="81154" y="25024"/>
                  <a:pt x="106819" y="28993"/>
                </a:cubicBezTo>
                <a:cubicBezTo>
                  <a:pt x="132484" y="32962"/>
                  <a:pt x="160265" y="26876"/>
                  <a:pt x="154444" y="24230"/>
                </a:cubicBezTo>
                <a:cubicBezTo>
                  <a:pt x="148623" y="21584"/>
                  <a:pt x="97823" y="17880"/>
                  <a:pt x="71894" y="13118"/>
                </a:cubicBezTo>
                <a:cubicBezTo>
                  <a:pt x="45965" y="8356"/>
                  <a:pt x="-5365" y="-2228"/>
                  <a:pt x="456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F2AEA78F-F96D-46EB-9EFD-2F985C8D809F}"/>
              </a:ext>
            </a:extLst>
          </p:cNvPr>
          <p:cNvSpPr/>
          <p:nvPr/>
        </p:nvSpPr>
        <p:spPr>
          <a:xfrm>
            <a:off x="4665590" y="3400389"/>
            <a:ext cx="116232" cy="81182"/>
          </a:xfrm>
          <a:custGeom>
            <a:avLst/>
            <a:gdLst>
              <a:gd name="connsiteX0" fmla="*/ 112785 w 116232"/>
              <a:gd name="connsiteY0" fmla="*/ 80999 h 81182"/>
              <a:gd name="connsiteX1" fmla="*/ 85798 w 116232"/>
              <a:gd name="connsiteY1" fmla="*/ 34961 h 81182"/>
              <a:gd name="connsiteX2" fmla="*/ 55635 w 116232"/>
              <a:gd name="connsiteY2" fmla="*/ 19086 h 81182"/>
              <a:gd name="connsiteX3" fmla="*/ 73 w 116232"/>
              <a:gd name="connsiteY3" fmla="*/ 36 h 81182"/>
              <a:gd name="connsiteX4" fmla="*/ 42935 w 116232"/>
              <a:gd name="connsiteY4" fmla="*/ 14324 h 81182"/>
              <a:gd name="connsiteX5" fmla="*/ 3248 w 116232"/>
              <a:gd name="connsiteY5" fmla="*/ 15911 h 81182"/>
              <a:gd name="connsiteX6" fmla="*/ 112785 w 116232"/>
              <a:gd name="connsiteY6" fmla="*/ 80999 h 8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32" h="81182">
                <a:moveTo>
                  <a:pt x="112785" y="80999"/>
                </a:moveTo>
                <a:cubicBezTo>
                  <a:pt x="126543" y="84174"/>
                  <a:pt x="95323" y="45280"/>
                  <a:pt x="85798" y="34961"/>
                </a:cubicBezTo>
                <a:cubicBezTo>
                  <a:pt x="76273" y="24642"/>
                  <a:pt x="69922" y="24907"/>
                  <a:pt x="55635" y="19086"/>
                </a:cubicBezTo>
                <a:cubicBezTo>
                  <a:pt x="41348" y="13265"/>
                  <a:pt x="2190" y="830"/>
                  <a:pt x="73" y="36"/>
                </a:cubicBezTo>
                <a:cubicBezTo>
                  <a:pt x="-2044" y="-758"/>
                  <a:pt x="42406" y="11678"/>
                  <a:pt x="42935" y="14324"/>
                </a:cubicBezTo>
                <a:cubicBezTo>
                  <a:pt x="43464" y="16970"/>
                  <a:pt x="-3631" y="8767"/>
                  <a:pt x="3248" y="15911"/>
                </a:cubicBezTo>
                <a:cubicBezTo>
                  <a:pt x="10127" y="23055"/>
                  <a:pt x="99027" y="77824"/>
                  <a:pt x="112785" y="80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51868AD1-A468-4C71-A53D-42F34DD74E0D}"/>
              </a:ext>
            </a:extLst>
          </p:cNvPr>
          <p:cNvSpPr/>
          <p:nvPr/>
        </p:nvSpPr>
        <p:spPr>
          <a:xfrm>
            <a:off x="5006845" y="3249764"/>
            <a:ext cx="67713" cy="168372"/>
          </a:xfrm>
          <a:custGeom>
            <a:avLst/>
            <a:gdLst>
              <a:gd name="connsiteX0" fmla="*/ 130 w 67713"/>
              <a:gd name="connsiteY0" fmla="*/ 1436 h 168372"/>
              <a:gd name="connsiteX1" fmla="*/ 60455 w 67713"/>
              <a:gd name="connsiteY1" fmla="*/ 115736 h 168372"/>
              <a:gd name="connsiteX2" fmla="*/ 66805 w 67713"/>
              <a:gd name="connsiteY2" fmla="*/ 168124 h 168372"/>
              <a:gd name="connsiteX3" fmla="*/ 62043 w 67713"/>
              <a:gd name="connsiteY3" fmla="*/ 96686 h 168372"/>
              <a:gd name="connsiteX4" fmla="*/ 44580 w 67713"/>
              <a:gd name="connsiteY4" fmla="*/ 53824 h 168372"/>
              <a:gd name="connsiteX5" fmla="*/ 130 w 67713"/>
              <a:gd name="connsiteY5" fmla="*/ 1436 h 16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13" h="168372">
                <a:moveTo>
                  <a:pt x="130" y="1436"/>
                </a:moveTo>
                <a:cubicBezTo>
                  <a:pt x="2776" y="11755"/>
                  <a:pt x="49343" y="87955"/>
                  <a:pt x="60455" y="115736"/>
                </a:cubicBezTo>
                <a:cubicBezTo>
                  <a:pt x="71567" y="143517"/>
                  <a:pt x="66540" y="171299"/>
                  <a:pt x="66805" y="168124"/>
                </a:cubicBezTo>
                <a:cubicBezTo>
                  <a:pt x="67070" y="164949"/>
                  <a:pt x="65747" y="115736"/>
                  <a:pt x="62043" y="96686"/>
                </a:cubicBezTo>
                <a:cubicBezTo>
                  <a:pt x="58339" y="77636"/>
                  <a:pt x="53311" y="68376"/>
                  <a:pt x="44580" y="53824"/>
                </a:cubicBezTo>
                <a:cubicBezTo>
                  <a:pt x="35849" y="39272"/>
                  <a:pt x="-2516" y="-8883"/>
                  <a:pt x="130" y="1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D9D718BB-F5A3-45B8-B3E2-344DF238D3F7}"/>
              </a:ext>
            </a:extLst>
          </p:cNvPr>
          <p:cNvSpPr/>
          <p:nvPr/>
        </p:nvSpPr>
        <p:spPr>
          <a:xfrm>
            <a:off x="5103759" y="3582988"/>
            <a:ext cx="115941" cy="57260"/>
          </a:xfrm>
          <a:custGeom>
            <a:avLst/>
            <a:gdLst>
              <a:gd name="connsiteX0" fmla="*/ 115941 w 115941"/>
              <a:gd name="connsiteY0" fmla="*/ 0 h 57260"/>
              <a:gd name="connsiteX1" fmla="*/ 55616 w 115941"/>
              <a:gd name="connsiteY1" fmla="*/ 38100 h 57260"/>
              <a:gd name="connsiteX2" fmla="*/ 54 w 115941"/>
              <a:gd name="connsiteY2" fmla="*/ 57150 h 57260"/>
              <a:gd name="connsiteX3" fmla="*/ 44504 w 115941"/>
              <a:gd name="connsiteY3" fmla="*/ 30162 h 57260"/>
              <a:gd name="connsiteX4" fmla="*/ 115941 w 115941"/>
              <a:gd name="connsiteY4" fmla="*/ 0 h 5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941" h="57260">
                <a:moveTo>
                  <a:pt x="115941" y="0"/>
                </a:moveTo>
                <a:cubicBezTo>
                  <a:pt x="95436" y="14287"/>
                  <a:pt x="74931" y="28575"/>
                  <a:pt x="55616" y="38100"/>
                </a:cubicBezTo>
                <a:cubicBezTo>
                  <a:pt x="36301" y="47625"/>
                  <a:pt x="1906" y="58473"/>
                  <a:pt x="54" y="57150"/>
                </a:cubicBezTo>
                <a:cubicBezTo>
                  <a:pt x="-1798" y="55827"/>
                  <a:pt x="44504" y="30162"/>
                  <a:pt x="44504" y="30162"/>
                </a:cubicBezTo>
                <a:lnTo>
                  <a:pt x="11594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88DB7B2C-EF9A-4C33-8C35-719CD42F14DD}"/>
              </a:ext>
            </a:extLst>
          </p:cNvPr>
          <p:cNvSpPr/>
          <p:nvPr/>
        </p:nvSpPr>
        <p:spPr>
          <a:xfrm>
            <a:off x="4316402" y="3906473"/>
            <a:ext cx="638041" cy="182947"/>
          </a:xfrm>
          <a:custGeom>
            <a:avLst/>
            <a:gdLst>
              <a:gd name="connsiteX0" fmla="*/ 11 w 638041"/>
              <a:gd name="connsiteY0" fmla="*/ 182927 h 182947"/>
              <a:gd name="connsiteX1" fmla="*/ 114311 w 638041"/>
              <a:gd name="connsiteY1" fmla="*/ 97202 h 182947"/>
              <a:gd name="connsiteX2" fmla="*/ 246073 w 638041"/>
              <a:gd name="connsiteY2" fmla="*/ 54340 h 182947"/>
              <a:gd name="connsiteX3" fmla="*/ 482611 w 638041"/>
              <a:gd name="connsiteY3" fmla="*/ 8302 h 182947"/>
              <a:gd name="connsiteX4" fmla="*/ 631836 w 638041"/>
              <a:gd name="connsiteY4" fmla="*/ 365 h 182947"/>
              <a:gd name="connsiteX5" fmla="*/ 596911 w 638041"/>
              <a:gd name="connsiteY5" fmla="*/ 3540 h 182947"/>
              <a:gd name="connsiteX6" fmla="*/ 479436 w 638041"/>
              <a:gd name="connsiteY6" fmla="*/ 22590 h 182947"/>
              <a:gd name="connsiteX7" fmla="*/ 336561 w 638041"/>
              <a:gd name="connsiteY7" fmla="*/ 49577 h 182947"/>
              <a:gd name="connsiteX8" fmla="*/ 204798 w 638041"/>
              <a:gd name="connsiteY8" fmla="*/ 71802 h 182947"/>
              <a:gd name="connsiteX9" fmla="*/ 120661 w 638041"/>
              <a:gd name="connsiteY9" fmla="*/ 105140 h 182947"/>
              <a:gd name="connsiteX10" fmla="*/ 11 w 638041"/>
              <a:gd name="connsiteY10" fmla="*/ 182927 h 18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8041" h="182947">
                <a:moveTo>
                  <a:pt x="11" y="182927"/>
                </a:moveTo>
                <a:cubicBezTo>
                  <a:pt x="-1047" y="181604"/>
                  <a:pt x="73301" y="118633"/>
                  <a:pt x="114311" y="97202"/>
                </a:cubicBezTo>
                <a:cubicBezTo>
                  <a:pt x="155321" y="75771"/>
                  <a:pt x="184690" y="69157"/>
                  <a:pt x="246073" y="54340"/>
                </a:cubicBezTo>
                <a:cubicBezTo>
                  <a:pt x="307456" y="39523"/>
                  <a:pt x="418317" y="17298"/>
                  <a:pt x="482611" y="8302"/>
                </a:cubicBezTo>
                <a:cubicBezTo>
                  <a:pt x="546905" y="-694"/>
                  <a:pt x="612786" y="1159"/>
                  <a:pt x="631836" y="365"/>
                </a:cubicBezTo>
                <a:cubicBezTo>
                  <a:pt x="650886" y="-429"/>
                  <a:pt x="622311" y="-164"/>
                  <a:pt x="596911" y="3540"/>
                </a:cubicBezTo>
                <a:cubicBezTo>
                  <a:pt x="571511" y="7244"/>
                  <a:pt x="522828" y="14917"/>
                  <a:pt x="479436" y="22590"/>
                </a:cubicBezTo>
                <a:cubicBezTo>
                  <a:pt x="436044" y="30263"/>
                  <a:pt x="382334" y="41375"/>
                  <a:pt x="336561" y="49577"/>
                </a:cubicBezTo>
                <a:cubicBezTo>
                  <a:pt x="290788" y="57779"/>
                  <a:pt x="240781" y="62542"/>
                  <a:pt x="204798" y="71802"/>
                </a:cubicBezTo>
                <a:cubicBezTo>
                  <a:pt x="168815" y="81062"/>
                  <a:pt x="152146" y="87942"/>
                  <a:pt x="120661" y="105140"/>
                </a:cubicBezTo>
                <a:cubicBezTo>
                  <a:pt x="89176" y="122338"/>
                  <a:pt x="1069" y="184250"/>
                  <a:pt x="11" y="182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2717A1CD-2117-4CBE-8B1A-1446BA6C9039}"/>
              </a:ext>
            </a:extLst>
          </p:cNvPr>
          <p:cNvSpPr/>
          <p:nvPr/>
        </p:nvSpPr>
        <p:spPr>
          <a:xfrm>
            <a:off x="4970377" y="3906932"/>
            <a:ext cx="488541" cy="112851"/>
          </a:xfrm>
          <a:custGeom>
            <a:avLst/>
            <a:gdLst>
              <a:gd name="connsiteX0" fmla="*/ 86 w 488541"/>
              <a:gd name="connsiteY0" fmla="*/ 1493 h 112851"/>
              <a:gd name="connsiteX1" fmla="*/ 168361 w 488541"/>
              <a:gd name="connsiteY1" fmla="*/ 3081 h 112851"/>
              <a:gd name="connsiteX2" fmla="*/ 236623 w 488541"/>
              <a:gd name="connsiteY2" fmla="*/ 4668 h 112851"/>
              <a:gd name="connsiteX3" fmla="*/ 406486 w 488541"/>
              <a:gd name="connsiteY3" fmla="*/ 61818 h 112851"/>
              <a:gd name="connsiteX4" fmla="*/ 485861 w 488541"/>
              <a:gd name="connsiteY4" fmla="*/ 112618 h 112851"/>
              <a:gd name="connsiteX5" fmla="*/ 442998 w 488541"/>
              <a:gd name="connsiteY5" fmla="*/ 77693 h 112851"/>
              <a:gd name="connsiteX6" fmla="*/ 195348 w 488541"/>
              <a:gd name="connsiteY6" fmla="*/ 9431 h 112851"/>
              <a:gd name="connsiteX7" fmla="*/ 86 w 488541"/>
              <a:gd name="connsiteY7" fmla="*/ 1493 h 11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8541" h="112851">
                <a:moveTo>
                  <a:pt x="86" y="1493"/>
                </a:moveTo>
                <a:cubicBezTo>
                  <a:pt x="-4412" y="435"/>
                  <a:pt x="168361" y="3081"/>
                  <a:pt x="168361" y="3081"/>
                </a:cubicBezTo>
                <a:cubicBezTo>
                  <a:pt x="207784" y="3610"/>
                  <a:pt x="196936" y="-5122"/>
                  <a:pt x="236623" y="4668"/>
                </a:cubicBezTo>
                <a:cubicBezTo>
                  <a:pt x="276311" y="14458"/>
                  <a:pt x="364946" y="43826"/>
                  <a:pt x="406486" y="61818"/>
                </a:cubicBezTo>
                <a:cubicBezTo>
                  <a:pt x="448026" y="79810"/>
                  <a:pt x="479776" y="109972"/>
                  <a:pt x="485861" y="112618"/>
                </a:cubicBezTo>
                <a:cubicBezTo>
                  <a:pt x="491946" y="115264"/>
                  <a:pt x="491417" y="94891"/>
                  <a:pt x="442998" y="77693"/>
                </a:cubicBezTo>
                <a:cubicBezTo>
                  <a:pt x="394579" y="60495"/>
                  <a:pt x="269431" y="21602"/>
                  <a:pt x="195348" y="9431"/>
                </a:cubicBezTo>
                <a:cubicBezTo>
                  <a:pt x="121265" y="-2740"/>
                  <a:pt x="4584" y="2551"/>
                  <a:pt x="86" y="1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602976F5-DBC3-4A18-BCAA-B547C3147499}"/>
              </a:ext>
            </a:extLst>
          </p:cNvPr>
          <p:cNvSpPr/>
          <p:nvPr/>
        </p:nvSpPr>
        <p:spPr>
          <a:xfrm>
            <a:off x="4928052" y="3905449"/>
            <a:ext cx="244236" cy="12708"/>
          </a:xfrm>
          <a:custGeom>
            <a:avLst/>
            <a:gdLst>
              <a:gd name="connsiteX0" fmla="*/ 1136 w 244236"/>
              <a:gd name="connsiteY0" fmla="*/ 1389 h 12708"/>
              <a:gd name="connsiteX1" fmla="*/ 239261 w 244236"/>
              <a:gd name="connsiteY1" fmla="*/ 1389 h 12708"/>
              <a:gd name="connsiteX2" fmla="*/ 151948 w 244236"/>
              <a:gd name="connsiteY2" fmla="*/ 12501 h 12708"/>
              <a:gd name="connsiteX3" fmla="*/ 1136 w 244236"/>
              <a:gd name="connsiteY3" fmla="*/ 1389 h 1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236" h="12708">
                <a:moveTo>
                  <a:pt x="1136" y="1389"/>
                </a:moveTo>
                <a:cubicBezTo>
                  <a:pt x="15688" y="-463"/>
                  <a:pt x="214126" y="-463"/>
                  <a:pt x="239261" y="1389"/>
                </a:cubicBezTo>
                <a:cubicBezTo>
                  <a:pt x="264396" y="3241"/>
                  <a:pt x="187931" y="10649"/>
                  <a:pt x="151948" y="12501"/>
                </a:cubicBezTo>
                <a:cubicBezTo>
                  <a:pt x="115965" y="14353"/>
                  <a:pt x="-13416" y="3241"/>
                  <a:pt x="1136" y="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23879789-F24E-48D6-B45A-BC949AA31678}"/>
              </a:ext>
            </a:extLst>
          </p:cNvPr>
          <p:cNvSpPr/>
          <p:nvPr/>
        </p:nvSpPr>
        <p:spPr>
          <a:xfrm>
            <a:off x="4405117" y="3968163"/>
            <a:ext cx="509798" cy="70787"/>
          </a:xfrm>
          <a:custGeom>
            <a:avLst/>
            <a:gdLst>
              <a:gd name="connsiteX0" fmla="*/ 1783 w 509798"/>
              <a:gd name="connsiteY0" fmla="*/ 70437 h 70787"/>
              <a:gd name="connsiteX1" fmla="*/ 108146 w 509798"/>
              <a:gd name="connsiteY1" fmla="*/ 49800 h 70787"/>
              <a:gd name="connsiteX2" fmla="*/ 241496 w 509798"/>
              <a:gd name="connsiteY2" fmla="*/ 43450 h 70787"/>
              <a:gd name="connsiteX3" fmla="*/ 370083 w 509798"/>
              <a:gd name="connsiteY3" fmla="*/ 14875 h 70787"/>
              <a:gd name="connsiteX4" fmla="*/ 449458 w 509798"/>
              <a:gd name="connsiteY4" fmla="*/ 13287 h 70787"/>
              <a:gd name="connsiteX5" fmla="*/ 509783 w 509798"/>
              <a:gd name="connsiteY5" fmla="*/ 13287 h 70787"/>
              <a:gd name="connsiteX6" fmla="*/ 455808 w 509798"/>
              <a:gd name="connsiteY6" fmla="*/ 8525 h 70787"/>
              <a:gd name="connsiteX7" fmla="*/ 366908 w 509798"/>
              <a:gd name="connsiteY7" fmla="*/ 587 h 70787"/>
              <a:gd name="connsiteX8" fmla="*/ 263721 w 509798"/>
              <a:gd name="connsiteY8" fmla="*/ 25987 h 70787"/>
              <a:gd name="connsiteX9" fmla="*/ 197046 w 509798"/>
              <a:gd name="connsiteY9" fmla="*/ 30750 h 70787"/>
              <a:gd name="connsiteX10" fmla="*/ 1783 w 509798"/>
              <a:gd name="connsiteY10" fmla="*/ 70437 h 7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798" h="70787">
                <a:moveTo>
                  <a:pt x="1783" y="70437"/>
                </a:moveTo>
                <a:cubicBezTo>
                  <a:pt x="-13034" y="73612"/>
                  <a:pt x="68194" y="54298"/>
                  <a:pt x="108146" y="49800"/>
                </a:cubicBezTo>
                <a:cubicBezTo>
                  <a:pt x="148098" y="45302"/>
                  <a:pt x="197840" y="49271"/>
                  <a:pt x="241496" y="43450"/>
                </a:cubicBezTo>
                <a:cubicBezTo>
                  <a:pt x="285152" y="37629"/>
                  <a:pt x="335423" y="19902"/>
                  <a:pt x="370083" y="14875"/>
                </a:cubicBezTo>
                <a:cubicBezTo>
                  <a:pt x="404743" y="9848"/>
                  <a:pt x="426175" y="13552"/>
                  <a:pt x="449458" y="13287"/>
                </a:cubicBezTo>
                <a:cubicBezTo>
                  <a:pt x="472741" y="13022"/>
                  <a:pt x="508725" y="14081"/>
                  <a:pt x="509783" y="13287"/>
                </a:cubicBezTo>
                <a:cubicBezTo>
                  <a:pt x="510841" y="12493"/>
                  <a:pt x="455808" y="8525"/>
                  <a:pt x="455808" y="8525"/>
                </a:cubicBezTo>
                <a:cubicBezTo>
                  <a:pt x="431995" y="6408"/>
                  <a:pt x="398922" y="-2323"/>
                  <a:pt x="366908" y="587"/>
                </a:cubicBezTo>
                <a:cubicBezTo>
                  <a:pt x="334894" y="3497"/>
                  <a:pt x="292031" y="20960"/>
                  <a:pt x="263721" y="25987"/>
                </a:cubicBezTo>
                <a:cubicBezTo>
                  <a:pt x="235411" y="31014"/>
                  <a:pt x="239644" y="24135"/>
                  <a:pt x="197046" y="30750"/>
                </a:cubicBezTo>
                <a:cubicBezTo>
                  <a:pt x="154448" y="37365"/>
                  <a:pt x="16600" y="67262"/>
                  <a:pt x="1783" y="70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34F91E82-5768-4509-8684-3DA491FF8293}"/>
              </a:ext>
            </a:extLst>
          </p:cNvPr>
          <p:cNvSpPr/>
          <p:nvPr/>
        </p:nvSpPr>
        <p:spPr>
          <a:xfrm>
            <a:off x="4908446" y="3939527"/>
            <a:ext cx="517127" cy="65771"/>
          </a:xfrm>
          <a:custGeom>
            <a:avLst/>
            <a:gdLst>
              <a:gd name="connsiteX0" fmla="*/ 104 w 517127"/>
              <a:gd name="connsiteY0" fmla="*/ 45098 h 65771"/>
              <a:gd name="connsiteX1" fmla="*/ 171554 w 517127"/>
              <a:gd name="connsiteY1" fmla="*/ 14936 h 65771"/>
              <a:gd name="connsiteX2" fmla="*/ 303317 w 517127"/>
              <a:gd name="connsiteY2" fmla="*/ 22873 h 65771"/>
              <a:gd name="connsiteX3" fmla="*/ 428729 w 517127"/>
              <a:gd name="connsiteY3" fmla="*/ 46686 h 65771"/>
              <a:gd name="connsiteX4" fmla="*/ 516042 w 517127"/>
              <a:gd name="connsiteY4" fmla="*/ 65736 h 65771"/>
              <a:gd name="connsiteX5" fmla="*/ 465242 w 517127"/>
              <a:gd name="connsiteY5" fmla="*/ 41923 h 65771"/>
              <a:gd name="connsiteX6" fmla="*/ 293792 w 517127"/>
              <a:gd name="connsiteY6" fmla="*/ 5411 h 65771"/>
              <a:gd name="connsiteX7" fmla="*/ 196954 w 517127"/>
              <a:gd name="connsiteY7" fmla="*/ 3823 h 65771"/>
              <a:gd name="connsiteX8" fmla="*/ 104 w 517127"/>
              <a:gd name="connsiteY8" fmla="*/ 45098 h 6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7127" h="65771">
                <a:moveTo>
                  <a:pt x="104" y="45098"/>
                </a:moveTo>
                <a:cubicBezTo>
                  <a:pt x="-4129" y="46950"/>
                  <a:pt x="121018" y="18640"/>
                  <a:pt x="171554" y="14936"/>
                </a:cubicBezTo>
                <a:cubicBezTo>
                  <a:pt x="222090" y="11232"/>
                  <a:pt x="260455" y="17581"/>
                  <a:pt x="303317" y="22873"/>
                </a:cubicBezTo>
                <a:cubicBezTo>
                  <a:pt x="346179" y="28165"/>
                  <a:pt x="393275" y="39542"/>
                  <a:pt x="428729" y="46686"/>
                </a:cubicBezTo>
                <a:cubicBezTo>
                  <a:pt x="464183" y="53830"/>
                  <a:pt x="509957" y="66530"/>
                  <a:pt x="516042" y="65736"/>
                </a:cubicBezTo>
                <a:cubicBezTo>
                  <a:pt x="522128" y="64942"/>
                  <a:pt x="502284" y="51977"/>
                  <a:pt x="465242" y="41923"/>
                </a:cubicBezTo>
                <a:cubicBezTo>
                  <a:pt x="428200" y="31869"/>
                  <a:pt x="338507" y="11761"/>
                  <a:pt x="293792" y="5411"/>
                </a:cubicBezTo>
                <a:cubicBezTo>
                  <a:pt x="249077" y="-939"/>
                  <a:pt x="242991" y="-1998"/>
                  <a:pt x="196954" y="3823"/>
                </a:cubicBezTo>
                <a:cubicBezTo>
                  <a:pt x="150917" y="9644"/>
                  <a:pt x="4337" y="43246"/>
                  <a:pt x="104" y="45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5B77E3D8-2A33-4CD6-A287-47A4EB131BDE}"/>
              </a:ext>
            </a:extLst>
          </p:cNvPr>
          <p:cNvSpPr/>
          <p:nvPr/>
        </p:nvSpPr>
        <p:spPr>
          <a:xfrm>
            <a:off x="4399804" y="4041775"/>
            <a:ext cx="537388" cy="77917"/>
          </a:xfrm>
          <a:custGeom>
            <a:avLst/>
            <a:gdLst>
              <a:gd name="connsiteX0" fmla="*/ 746 w 537388"/>
              <a:gd name="connsiteY0" fmla="*/ 0 h 77917"/>
              <a:gd name="connsiteX1" fmla="*/ 218234 w 537388"/>
              <a:gd name="connsiteY1" fmla="*/ 42863 h 77917"/>
              <a:gd name="connsiteX2" fmla="*/ 286496 w 537388"/>
              <a:gd name="connsiteY2" fmla="*/ 44450 h 77917"/>
              <a:gd name="connsiteX3" fmla="*/ 423021 w 537388"/>
              <a:gd name="connsiteY3" fmla="*/ 73025 h 77917"/>
              <a:gd name="connsiteX4" fmla="*/ 537321 w 537388"/>
              <a:gd name="connsiteY4" fmla="*/ 65088 h 77917"/>
              <a:gd name="connsiteX5" fmla="*/ 437309 w 537388"/>
              <a:gd name="connsiteY5" fmla="*/ 77788 h 77917"/>
              <a:gd name="connsiteX6" fmla="*/ 291259 w 537388"/>
              <a:gd name="connsiteY6" fmla="*/ 55563 h 77917"/>
              <a:gd name="connsiteX7" fmla="*/ 151559 w 537388"/>
              <a:gd name="connsiteY7" fmla="*/ 42863 h 77917"/>
              <a:gd name="connsiteX8" fmla="*/ 746 w 537388"/>
              <a:gd name="connsiteY8" fmla="*/ 0 h 7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388" h="77917">
                <a:moveTo>
                  <a:pt x="746" y="0"/>
                </a:moveTo>
                <a:cubicBezTo>
                  <a:pt x="11858" y="0"/>
                  <a:pt x="170609" y="35455"/>
                  <a:pt x="218234" y="42863"/>
                </a:cubicBezTo>
                <a:cubicBezTo>
                  <a:pt x="265859" y="50271"/>
                  <a:pt x="252365" y="39423"/>
                  <a:pt x="286496" y="44450"/>
                </a:cubicBezTo>
                <a:cubicBezTo>
                  <a:pt x="320627" y="49477"/>
                  <a:pt x="381217" y="69585"/>
                  <a:pt x="423021" y="73025"/>
                </a:cubicBezTo>
                <a:cubicBezTo>
                  <a:pt x="464825" y="76465"/>
                  <a:pt x="534940" y="64294"/>
                  <a:pt x="537321" y="65088"/>
                </a:cubicBezTo>
                <a:cubicBezTo>
                  <a:pt x="539702" y="65882"/>
                  <a:pt x="478319" y="79376"/>
                  <a:pt x="437309" y="77788"/>
                </a:cubicBezTo>
                <a:cubicBezTo>
                  <a:pt x="396299" y="76201"/>
                  <a:pt x="338884" y="61384"/>
                  <a:pt x="291259" y="55563"/>
                </a:cubicBezTo>
                <a:cubicBezTo>
                  <a:pt x="243634" y="49742"/>
                  <a:pt x="197597" y="50271"/>
                  <a:pt x="151559" y="42863"/>
                </a:cubicBezTo>
                <a:cubicBezTo>
                  <a:pt x="105522" y="35455"/>
                  <a:pt x="-10366" y="0"/>
                  <a:pt x="74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6125664D-0951-490B-B559-EED311FE0AA7}"/>
              </a:ext>
            </a:extLst>
          </p:cNvPr>
          <p:cNvSpPr/>
          <p:nvPr/>
        </p:nvSpPr>
        <p:spPr>
          <a:xfrm>
            <a:off x="4938579" y="4000474"/>
            <a:ext cx="435219" cy="109777"/>
          </a:xfrm>
          <a:custGeom>
            <a:avLst/>
            <a:gdLst>
              <a:gd name="connsiteX0" fmla="*/ 134 w 435219"/>
              <a:gd name="connsiteY0" fmla="*/ 109564 h 109777"/>
              <a:gd name="connsiteX1" fmla="*/ 189046 w 435219"/>
              <a:gd name="connsiteY1" fmla="*/ 93689 h 109777"/>
              <a:gd name="connsiteX2" fmla="*/ 268421 w 435219"/>
              <a:gd name="connsiteY2" fmla="*/ 66701 h 109777"/>
              <a:gd name="connsiteX3" fmla="*/ 344621 w 435219"/>
              <a:gd name="connsiteY3" fmla="*/ 41301 h 109777"/>
              <a:gd name="connsiteX4" fmla="*/ 435109 w 435219"/>
              <a:gd name="connsiteY4" fmla="*/ 26 h 109777"/>
              <a:gd name="connsiteX5" fmla="*/ 325571 w 435219"/>
              <a:gd name="connsiteY5" fmla="*/ 47651 h 109777"/>
              <a:gd name="connsiteX6" fmla="*/ 162059 w 435219"/>
              <a:gd name="connsiteY6" fmla="*/ 82576 h 109777"/>
              <a:gd name="connsiteX7" fmla="*/ 134 w 435219"/>
              <a:gd name="connsiteY7" fmla="*/ 109564 h 10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5219" h="109777">
                <a:moveTo>
                  <a:pt x="134" y="109564"/>
                </a:moveTo>
                <a:cubicBezTo>
                  <a:pt x="4632" y="111416"/>
                  <a:pt x="144332" y="100833"/>
                  <a:pt x="189046" y="93689"/>
                </a:cubicBezTo>
                <a:cubicBezTo>
                  <a:pt x="233761" y="86545"/>
                  <a:pt x="268421" y="66701"/>
                  <a:pt x="268421" y="66701"/>
                </a:cubicBezTo>
                <a:cubicBezTo>
                  <a:pt x="294350" y="57970"/>
                  <a:pt x="316840" y="52413"/>
                  <a:pt x="344621" y="41301"/>
                </a:cubicBezTo>
                <a:cubicBezTo>
                  <a:pt x="372402" y="30189"/>
                  <a:pt x="438284" y="-1032"/>
                  <a:pt x="435109" y="26"/>
                </a:cubicBezTo>
                <a:cubicBezTo>
                  <a:pt x="431934" y="1084"/>
                  <a:pt x="371079" y="33893"/>
                  <a:pt x="325571" y="47651"/>
                </a:cubicBezTo>
                <a:cubicBezTo>
                  <a:pt x="280063" y="61409"/>
                  <a:pt x="219473" y="71728"/>
                  <a:pt x="162059" y="82576"/>
                </a:cubicBezTo>
                <a:cubicBezTo>
                  <a:pt x="104645" y="93424"/>
                  <a:pt x="-4364" y="107712"/>
                  <a:pt x="134" y="109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CAB8AD56-4687-4D69-BAAA-E9C2DE5E7DEC}"/>
              </a:ext>
            </a:extLst>
          </p:cNvPr>
          <p:cNvSpPr/>
          <p:nvPr/>
        </p:nvSpPr>
        <p:spPr>
          <a:xfrm>
            <a:off x="4411647" y="4070080"/>
            <a:ext cx="489222" cy="127765"/>
          </a:xfrm>
          <a:custGeom>
            <a:avLst/>
            <a:gdLst>
              <a:gd name="connsiteX0" fmla="*/ 16 w 489222"/>
              <a:gd name="connsiteY0" fmla="*/ 270 h 127765"/>
              <a:gd name="connsiteX1" fmla="*/ 214328 w 489222"/>
              <a:gd name="connsiteY1" fmla="*/ 87583 h 127765"/>
              <a:gd name="connsiteX2" fmla="*/ 360378 w 489222"/>
              <a:gd name="connsiteY2" fmla="*/ 116158 h 127765"/>
              <a:gd name="connsiteX3" fmla="*/ 488966 w 489222"/>
              <a:gd name="connsiteY3" fmla="*/ 119333 h 127765"/>
              <a:gd name="connsiteX4" fmla="*/ 390541 w 489222"/>
              <a:gd name="connsiteY4" fmla="*/ 127270 h 127765"/>
              <a:gd name="connsiteX5" fmla="*/ 288941 w 489222"/>
              <a:gd name="connsiteY5" fmla="*/ 103458 h 127765"/>
              <a:gd name="connsiteX6" fmla="*/ 203216 w 489222"/>
              <a:gd name="connsiteY6" fmla="*/ 62183 h 127765"/>
              <a:gd name="connsiteX7" fmla="*/ 16 w 489222"/>
              <a:gd name="connsiteY7" fmla="*/ 270 h 12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222" h="127765">
                <a:moveTo>
                  <a:pt x="16" y="270"/>
                </a:moveTo>
                <a:cubicBezTo>
                  <a:pt x="1868" y="4503"/>
                  <a:pt x="154268" y="68268"/>
                  <a:pt x="214328" y="87583"/>
                </a:cubicBezTo>
                <a:cubicBezTo>
                  <a:pt x="274388" y="106898"/>
                  <a:pt x="314605" y="110866"/>
                  <a:pt x="360378" y="116158"/>
                </a:cubicBezTo>
                <a:cubicBezTo>
                  <a:pt x="406151" y="121450"/>
                  <a:pt x="483939" y="117481"/>
                  <a:pt x="488966" y="119333"/>
                </a:cubicBezTo>
                <a:cubicBezTo>
                  <a:pt x="493993" y="121185"/>
                  <a:pt x="423879" y="129916"/>
                  <a:pt x="390541" y="127270"/>
                </a:cubicBezTo>
                <a:cubicBezTo>
                  <a:pt x="357204" y="124624"/>
                  <a:pt x="320162" y="114306"/>
                  <a:pt x="288941" y="103458"/>
                </a:cubicBezTo>
                <a:cubicBezTo>
                  <a:pt x="257720" y="92610"/>
                  <a:pt x="250577" y="81762"/>
                  <a:pt x="203216" y="62183"/>
                </a:cubicBezTo>
                <a:cubicBezTo>
                  <a:pt x="155856" y="42604"/>
                  <a:pt x="-1836" y="-3963"/>
                  <a:pt x="16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B1B26CE4-1DF5-4552-B444-483E95B8C999}"/>
              </a:ext>
            </a:extLst>
          </p:cNvPr>
          <p:cNvSpPr/>
          <p:nvPr/>
        </p:nvSpPr>
        <p:spPr>
          <a:xfrm>
            <a:off x="5129172" y="4036188"/>
            <a:ext cx="285791" cy="124757"/>
          </a:xfrm>
          <a:custGeom>
            <a:avLst/>
            <a:gdLst>
              <a:gd name="connsiteX0" fmla="*/ 285791 w 285791"/>
              <a:gd name="connsiteY0" fmla="*/ 825 h 124757"/>
              <a:gd name="connsiteX1" fmla="*/ 200066 w 285791"/>
              <a:gd name="connsiteY1" fmla="*/ 13525 h 124757"/>
              <a:gd name="connsiteX2" fmla="*/ 111166 w 285791"/>
              <a:gd name="connsiteY2" fmla="*/ 78612 h 124757"/>
              <a:gd name="connsiteX3" fmla="*/ 41 w 285791"/>
              <a:gd name="connsiteY3" fmla="*/ 124650 h 124757"/>
              <a:gd name="connsiteX4" fmla="*/ 123866 w 285791"/>
              <a:gd name="connsiteY4" fmla="*/ 65912 h 124757"/>
              <a:gd name="connsiteX5" fmla="*/ 168316 w 285791"/>
              <a:gd name="connsiteY5" fmla="*/ 29400 h 124757"/>
              <a:gd name="connsiteX6" fmla="*/ 201653 w 285791"/>
              <a:gd name="connsiteY6" fmla="*/ 5587 h 124757"/>
              <a:gd name="connsiteX7" fmla="*/ 285791 w 285791"/>
              <a:gd name="connsiteY7" fmla="*/ 825 h 124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91" h="124757">
                <a:moveTo>
                  <a:pt x="285791" y="825"/>
                </a:moveTo>
                <a:cubicBezTo>
                  <a:pt x="285527" y="2148"/>
                  <a:pt x="229170" y="561"/>
                  <a:pt x="200066" y="13525"/>
                </a:cubicBezTo>
                <a:cubicBezTo>
                  <a:pt x="170962" y="26489"/>
                  <a:pt x="144503" y="60091"/>
                  <a:pt x="111166" y="78612"/>
                </a:cubicBezTo>
                <a:cubicBezTo>
                  <a:pt x="77828" y="97133"/>
                  <a:pt x="-2076" y="126767"/>
                  <a:pt x="41" y="124650"/>
                </a:cubicBezTo>
                <a:cubicBezTo>
                  <a:pt x="2158" y="122533"/>
                  <a:pt x="95820" y="81787"/>
                  <a:pt x="123866" y="65912"/>
                </a:cubicBezTo>
                <a:cubicBezTo>
                  <a:pt x="151912" y="50037"/>
                  <a:pt x="155351" y="39454"/>
                  <a:pt x="168316" y="29400"/>
                </a:cubicBezTo>
                <a:cubicBezTo>
                  <a:pt x="181280" y="19346"/>
                  <a:pt x="179957" y="12202"/>
                  <a:pt x="201653" y="5587"/>
                </a:cubicBezTo>
                <a:cubicBezTo>
                  <a:pt x="223349" y="-1028"/>
                  <a:pt x="286055" y="-498"/>
                  <a:pt x="285791" y="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B8F6CD43-AE8A-4A69-84C0-38047CBE5D59}"/>
              </a:ext>
            </a:extLst>
          </p:cNvPr>
          <p:cNvSpPr/>
          <p:nvPr/>
        </p:nvSpPr>
        <p:spPr>
          <a:xfrm>
            <a:off x="4889441" y="4133534"/>
            <a:ext cx="344767" cy="91788"/>
          </a:xfrm>
          <a:custGeom>
            <a:avLst/>
            <a:gdLst>
              <a:gd name="connsiteX0" fmla="*/ 59 w 344767"/>
              <a:gd name="connsiteY0" fmla="*/ 86041 h 91788"/>
              <a:gd name="connsiteX1" fmla="*/ 187384 w 344767"/>
              <a:gd name="connsiteY1" fmla="*/ 90804 h 91788"/>
              <a:gd name="connsiteX2" fmla="*/ 260409 w 344767"/>
              <a:gd name="connsiteY2" fmla="*/ 66991 h 91788"/>
              <a:gd name="connsiteX3" fmla="*/ 344547 w 344767"/>
              <a:gd name="connsiteY3" fmla="*/ 316 h 91788"/>
              <a:gd name="connsiteX4" fmla="*/ 281047 w 344767"/>
              <a:gd name="connsiteY4" fmla="*/ 43179 h 91788"/>
              <a:gd name="connsiteX5" fmla="*/ 168334 w 344767"/>
              <a:gd name="connsiteY5" fmla="*/ 74929 h 91788"/>
              <a:gd name="connsiteX6" fmla="*/ 59 w 344767"/>
              <a:gd name="connsiteY6" fmla="*/ 86041 h 9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767" h="91788">
                <a:moveTo>
                  <a:pt x="59" y="86041"/>
                </a:moveTo>
                <a:cubicBezTo>
                  <a:pt x="3234" y="88687"/>
                  <a:pt x="143992" y="93979"/>
                  <a:pt x="187384" y="90804"/>
                </a:cubicBezTo>
                <a:cubicBezTo>
                  <a:pt x="230776" y="87629"/>
                  <a:pt x="234215" y="82072"/>
                  <a:pt x="260409" y="66991"/>
                </a:cubicBezTo>
                <a:cubicBezTo>
                  <a:pt x="286603" y="51910"/>
                  <a:pt x="341107" y="4285"/>
                  <a:pt x="344547" y="316"/>
                </a:cubicBezTo>
                <a:cubicBezTo>
                  <a:pt x="347987" y="-3653"/>
                  <a:pt x="310416" y="30744"/>
                  <a:pt x="281047" y="43179"/>
                </a:cubicBezTo>
                <a:cubicBezTo>
                  <a:pt x="251678" y="55614"/>
                  <a:pt x="215165" y="69373"/>
                  <a:pt x="168334" y="74929"/>
                </a:cubicBezTo>
                <a:cubicBezTo>
                  <a:pt x="121503" y="80485"/>
                  <a:pt x="-3116" y="83395"/>
                  <a:pt x="59" y="86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F2A6F6F2-2050-4687-98EB-4E1A9868B7BA}"/>
              </a:ext>
            </a:extLst>
          </p:cNvPr>
          <p:cNvSpPr/>
          <p:nvPr/>
        </p:nvSpPr>
        <p:spPr>
          <a:xfrm>
            <a:off x="4462294" y="4054226"/>
            <a:ext cx="467117" cy="25704"/>
          </a:xfrm>
          <a:custGeom>
            <a:avLst/>
            <a:gdLst>
              <a:gd name="connsiteX0" fmla="*/ 169 w 467117"/>
              <a:gd name="connsiteY0" fmla="*/ 3424 h 25704"/>
              <a:gd name="connsiteX1" fmla="*/ 141456 w 467117"/>
              <a:gd name="connsiteY1" fmla="*/ 25649 h 25704"/>
              <a:gd name="connsiteX2" fmla="*/ 211306 w 467117"/>
              <a:gd name="connsiteY2" fmla="*/ 9774 h 25704"/>
              <a:gd name="connsiteX3" fmla="*/ 274806 w 467117"/>
              <a:gd name="connsiteY3" fmla="*/ 9774 h 25704"/>
              <a:gd name="connsiteX4" fmla="*/ 298619 w 467117"/>
              <a:gd name="connsiteY4" fmla="*/ 3424 h 25704"/>
              <a:gd name="connsiteX5" fmla="*/ 328781 w 467117"/>
              <a:gd name="connsiteY5" fmla="*/ 17712 h 25704"/>
              <a:gd name="connsiteX6" fmla="*/ 443081 w 467117"/>
              <a:gd name="connsiteY6" fmla="*/ 20887 h 25704"/>
              <a:gd name="connsiteX7" fmla="*/ 462131 w 467117"/>
              <a:gd name="connsiteY7" fmla="*/ 8187 h 25704"/>
              <a:gd name="connsiteX8" fmla="*/ 376406 w 467117"/>
              <a:gd name="connsiteY8" fmla="*/ 8187 h 25704"/>
              <a:gd name="connsiteX9" fmla="*/ 258931 w 467117"/>
              <a:gd name="connsiteY9" fmla="*/ 249 h 25704"/>
              <a:gd name="connsiteX10" fmla="*/ 171619 w 467117"/>
              <a:gd name="connsiteY10" fmla="*/ 1837 h 25704"/>
              <a:gd name="connsiteX11" fmla="*/ 114469 w 467117"/>
              <a:gd name="connsiteY11" fmla="*/ 3424 h 25704"/>
              <a:gd name="connsiteX12" fmla="*/ 169 w 467117"/>
              <a:gd name="connsiteY12" fmla="*/ 3424 h 2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117" h="25704">
                <a:moveTo>
                  <a:pt x="169" y="3424"/>
                </a:moveTo>
                <a:cubicBezTo>
                  <a:pt x="4667" y="7128"/>
                  <a:pt x="106267" y="24591"/>
                  <a:pt x="141456" y="25649"/>
                </a:cubicBezTo>
                <a:cubicBezTo>
                  <a:pt x="176645" y="26707"/>
                  <a:pt x="189081" y="12420"/>
                  <a:pt x="211306" y="9774"/>
                </a:cubicBezTo>
                <a:cubicBezTo>
                  <a:pt x="233531" y="7128"/>
                  <a:pt x="260254" y="10832"/>
                  <a:pt x="274806" y="9774"/>
                </a:cubicBezTo>
                <a:cubicBezTo>
                  <a:pt x="289358" y="8716"/>
                  <a:pt x="289623" y="2101"/>
                  <a:pt x="298619" y="3424"/>
                </a:cubicBezTo>
                <a:cubicBezTo>
                  <a:pt x="307615" y="4747"/>
                  <a:pt x="304704" y="14802"/>
                  <a:pt x="328781" y="17712"/>
                </a:cubicBezTo>
                <a:cubicBezTo>
                  <a:pt x="352858" y="20623"/>
                  <a:pt x="420856" y="22474"/>
                  <a:pt x="443081" y="20887"/>
                </a:cubicBezTo>
                <a:cubicBezTo>
                  <a:pt x="465306" y="19300"/>
                  <a:pt x="473243" y="10304"/>
                  <a:pt x="462131" y="8187"/>
                </a:cubicBezTo>
                <a:cubicBezTo>
                  <a:pt x="451019" y="6070"/>
                  <a:pt x="410273" y="9510"/>
                  <a:pt x="376406" y="8187"/>
                </a:cubicBezTo>
                <a:cubicBezTo>
                  <a:pt x="342539" y="6864"/>
                  <a:pt x="293062" y="1307"/>
                  <a:pt x="258931" y="249"/>
                </a:cubicBezTo>
                <a:cubicBezTo>
                  <a:pt x="224800" y="-809"/>
                  <a:pt x="171619" y="1837"/>
                  <a:pt x="171619" y="1837"/>
                </a:cubicBezTo>
                <a:cubicBezTo>
                  <a:pt x="147542" y="2366"/>
                  <a:pt x="147277" y="3424"/>
                  <a:pt x="114469" y="3424"/>
                </a:cubicBezTo>
                <a:cubicBezTo>
                  <a:pt x="81661" y="3424"/>
                  <a:pt x="-4329" y="-280"/>
                  <a:pt x="169" y="3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7BE3062-E04C-43BD-902A-FC1F83AFC5B3}"/>
              </a:ext>
            </a:extLst>
          </p:cNvPr>
          <p:cNvSpPr/>
          <p:nvPr/>
        </p:nvSpPr>
        <p:spPr>
          <a:xfrm>
            <a:off x="4930746" y="3989380"/>
            <a:ext cx="386688" cy="84437"/>
          </a:xfrm>
          <a:custGeom>
            <a:avLst/>
            <a:gdLst>
              <a:gd name="connsiteX0" fmla="*/ 29 w 386688"/>
              <a:gd name="connsiteY0" fmla="*/ 82558 h 84437"/>
              <a:gd name="connsiteX1" fmla="*/ 112742 w 386688"/>
              <a:gd name="connsiteY1" fmla="*/ 80970 h 84437"/>
              <a:gd name="connsiteX2" fmla="*/ 171479 w 386688"/>
              <a:gd name="connsiteY2" fmla="*/ 60333 h 84437"/>
              <a:gd name="connsiteX3" fmla="*/ 228629 w 386688"/>
              <a:gd name="connsiteY3" fmla="*/ 63508 h 84437"/>
              <a:gd name="connsiteX4" fmla="*/ 295304 w 386688"/>
              <a:gd name="connsiteY4" fmla="*/ 69858 h 84437"/>
              <a:gd name="connsiteX5" fmla="*/ 346104 w 386688"/>
              <a:gd name="connsiteY5" fmla="*/ 55570 h 84437"/>
              <a:gd name="connsiteX6" fmla="*/ 366742 w 386688"/>
              <a:gd name="connsiteY6" fmla="*/ 31758 h 84437"/>
              <a:gd name="connsiteX7" fmla="*/ 385792 w 386688"/>
              <a:gd name="connsiteY7" fmla="*/ 8 h 84437"/>
              <a:gd name="connsiteX8" fmla="*/ 336579 w 386688"/>
              <a:gd name="connsiteY8" fmla="*/ 34933 h 84437"/>
              <a:gd name="connsiteX9" fmla="*/ 246092 w 386688"/>
              <a:gd name="connsiteY9" fmla="*/ 50808 h 84437"/>
              <a:gd name="connsiteX10" fmla="*/ 123854 w 386688"/>
              <a:gd name="connsiteY10" fmla="*/ 61920 h 84437"/>
              <a:gd name="connsiteX11" fmla="*/ 29 w 386688"/>
              <a:gd name="connsiteY11" fmla="*/ 82558 h 8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6688" h="84437">
                <a:moveTo>
                  <a:pt x="29" y="82558"/>
                </a:moveTo>
                <a:cubicBezTo>
                  <a:pt x="-1823" y="85733"/>
                  <a:pt x="84167" y="84674"/>
                  <a:pt x="112742" y="80970"/>
                </a:cubicBezTo>
                <a:cubicBezTo>
                  <a:pt x="141317" y="77266"/>
                  <a:pt x="152164" y="63243"/>
                  <a:pt x="171479" y="60333"/>
                </a:cubicBezTo>
                <a:cubicBezTo>
                  <a:pt x="190794" y="57423"/>
                  <a:pt x="207992" y="61921"/>
                  <a:pt x="228629" y="63508"/>
                </a:cubicBezTo>
                <a:cubicBezTo>
                  <a:pt x="249266" y="65095"/>
                  <a:pt x="275725" y="71181"/>
                  <a:pt x="295304" y="69858"/>
                </a:cubicBezTo>
                <a:cubicBezTo>
                  <a:pt x="314883" y="68535"/>
                  <a:pt x="334198" y="61920"/>
                  <a:pt x="346104" y="55570"/>
                </a:cubicBezTo>
                <a:cubicBezTo>
                  <a:pt x="358010" y="49220"/>
                  <a:pt x="360127" y="41018"/>
                  <a:pt x="366742" y="31758"/>
                </a:cubicBezTo>
                <a:cubicBezTo>
                  <a:pt x="373357" y="22498"/>
                  <a:pt x="390819" y="-521"/>
                  <a:pt x="385792" y="8"/>
                </a:cubicBezTo>
                <a:cubicBezTo>
                  <a:pt x="380765" y="537"/>
                  <a:pt x="359862" y="26466"/>
                  <a:pt x="336579" y="34933"/>
                </a:cubicBezTo>
                <a:cubicBezTo>
                  <a:pt x="313296" y="43400"/>
                  <a:pt x="281546" y="46310"/>
                  <a:pt x="246092" y="50808"/>
                </a:cubicBezTo>
                <a:cubicBezTo>
                  <a:pt x="210638" y="55306"/>
                  <a:pt x="163806" y="57687"/>
                  <a:pt x="123854" y="61920"/>
                </a:cubicBezTo>
                <a:cubicBezTo>
                  <a:pt x="83902" y="66153"/>
                  <a:pt x="1881" y="79383"/>
                  <a:pt x="29" y="82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B5FFCB35-173C-471C-86AD-BE0860342C33}"/>
              </a:ext>
            </a:extLst>
          </p:cNvPr>
          <p:cNvSpPr/>
          <p:nvPr/>
        </p:nvSpPr>
        <p:spPr>
          <a:xfrm>
            <a:off x="4913763" y="3984376"/>
            <a:ext cx="13902" cy="84965"/>
          </a:xfrm>
          <a:custGeom>
            <a:avLst/>
            <a:gdLst>
              <a:gd name="connsiteX0" fmla="*/ 5900 w 13902"/>
              <a:gd name="connsiteY0" fmla="*/ 249 h 84965"/>
              <a:gd name="connsiteX1" fmla="*/ 13837 w 13902"/>
              <a:gd name="connsiteY1" fmla="*/ 82799 h 84965"/>
              <a:gd name="connsiteX2" fmla="*/ 1137 w 13902"/>
              <a:gd name="connsiteY2" fmla="*/ 57399 h 84965"/>
              <a:gd name="connsiteX3" fmla="*/ 5900 w 13902"/>
              <a:gd name="connsiteY3" fmla="*/ 249 h 8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02" h="84965">
                <a:moveTo>
                  <a:pt x="5900" y="249"/>
                </a:moveTo>
                <a:cubicBezTo>
                  <a:pt x="8017" y="4482"/>
                  <a:pt x="14631" y="73274"/>
                  <a:pt x="13837" y="82799"/>
                </a:cubicBezTo>
                <a:cubicBezTo>
                  <a:pt x="13043" y="92324"/>
                  <a:pt x="4841" y="67982"/>
                  <a:pt x="1137" y="57399"/>
                </a:cubicBezTo>
                <a:cubicBezTo>
                  <a:pt x="-2567" y="46816"/>
                  <a:pt x="3783" y="-3984"/>
                  <a:pt x="5900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6D29CB77-D818-42D4-AC06-C45C64F95018}"/>
              </a:ext>
            </a:extLst>
          </p:cNvPr>
          <p:cNvSpPr/>
          <p:nvPr/>
        </p:nvSpPr>
        <p:spPr>
          <a:xfrm>
            <a:off x="4748663" y="3982789"/>
            <a:ext cx="13902" cy="84965"/>
          </a:xfrm>
          <a:custGeom>
            <a:avLst/>
            <a:gdLst>
              <a:gd name="connsiteX0" fmla="*/ 5900 w 13902"/>
              <a:gd name="connsiteY0" fmla="*/ 249 h 84965"/>
              <a:gd name="connsiteX1" fmla="*/ 13837 w 13902"/>
              <a:gd name="connsiteY1" fmla="*/ 82799 h 84965"/>
              <a:gd name="connsiteX2" fmla="*/ 1137 w 13902"/>
              <a:gd name="connsiteY2" fmla="*/ 57399 h 84965"/>
              <a:gd name="connsiteX3" fmla="*/ 5900 w 13902"/>
              <a:gd name="connsiteY3" fmla="*/ 249 h 8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02" h="84965">
                <a:moveTo>
                  <a:pt x="5900" y="249"/>
                </a:moveTo>
                <a:cubicBezTo>
                  <a:pt x="8017" y="4482"/>
                  <a:pt x="14631" y="73274"/>
                  <a:pt x="13837" y="82799"/>
                </a:cubicBezTo>
                <a:cubicBezTo>
                  <a:pt x="13043" y="92324"/>
                  <a:pt x="4841" y="67982"/>
                  <a:pt x="1137" y="57399"/>
                </a:cubicBezTo>
                <a:cubicBezTo>
                  <a:pt x="-2567" y="46816"/>
                  <a:pt x="3783" y="-3984"/>
                  <a:pt x="5900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ECCC7338-8D91-4F76-B955-056E3320F4B3}"/>
              </a:ext>
            </a:extLst>
          </p:cNvPr>
          <p:cNvSpPr/>
          <p:nvPr/>
        </p:nvSpPr>
        <p:spPr>
          <a:xfrm flipH="1">
            <a:off x="5055051" y="3973264"/>
            <a:ext cx="13902" cy="84965"/>
          </a:xfrm>
          <a:custGeom>
            <a:avLst/>
            <a:gdLst>
              <a:gd name="connsiteX0" fmla="*/ 5900 w 13902"/>
              <a:gd name="connsiteY0" fmla="*/ 249 h 84965"/>
              <a:gd name="connsiteX1" fmla="*/ 13837 w 13902"/>
              <a:gd name="connsiteY1" fmla="*/ 82799 h 84965"/>
              <a:gd name="connsiteX2" fmla="*/ 1137 w 13902"/>
              <a:gd name="connsiteY2" fmla="*/ 57399 h 84965"/>
              <a:gd name="connsiteX3" fmla="*/ 5900 w 13902"/>
              <a:gd name="connsiteY3" fmla="*/ 249 h 8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02" h="84965">
                <a:moveTo>
                  <a:pt x="5900" y="249"/>
                </a:moveTo>
                <a:cubicBezTo>
                  <a:pt x="8017" y="4482"/>
                  <a:pt x="14631" y="73274"/>
                  <a:pt x="13837" y="82799"/>
                </a:cubicBezTo>
                <a:cubicBezTo>
                  <a:pt x="13043" y="92324"/>
                  <a:pt x="4841" y="67982"/>
                  <a:pt x="1137" y="57399"/>
                </a:cubicBezTo>
                <a:cubicBezTo>
                  <a:pt x="-2567" y="46816"/>
                  <a:pt x="3783" y="-3984"/>
                  <a:pt x="5900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5435952A-0D17-4FE2-B4DC-F91FDD029DCD}"/>
              </a:ext>
            </a:extLst>
          </p:cNvPr>
          <p:cNvSpPr/>
          <p:nvPr/>
        </p:nvSpPr>
        <p:spPr>
          <a:xfrm>
            <a:off x="5140178" y="3955824"/>
            <a:ext cx="17852" cy="93513"/>
          </a:xfrm>
          <a:custGeom>
            <a:avLst/>
            <a:gdLst>
              <a:gd name="connsiteX0" fmla="*/ 9672 w 17852"/>
              <a:gd name="connsiteY0" fmla="*/ 226 h 93513"/>
              <a:gd name="connsiteX1" fmla="*/ 147 w 17852"/>
              <a:gd name="connsiteY1" fmla="*/ 90714 h 93513"/>
              <a:gd name="connsiteX2" fmla="*/ 17610 w 17852"/>
              <a:gd name="connsiteY2" fmla="*/ 65314 h 93513"/>
              <a:gd name="connsiteX3" fmla="*/ 9672 w 17852"/>
              <a:gd name="connsiteY3" fmla="*/ 226 h 9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" h="93513">
                <a:moveTo>
                  <a:pt x="9672" y="226"/>
                </a:moveTo>
                <a:cubicBezTo>
                  <a:pt x="6762" y="4459"/>
                  <a:pt x="-1176" y="79866"/>
                  <a:pt x="147" y="90714"/>
                </a:cubicBezTo>
                <a:cubicBezTo>
                  <a:pt x="1470" y="101562"/>
                  <a:pt x="16023" y="78279"/>
                  <a:pt x="17610" y="65314"/>
                </a:cubicBezTo>
                <a:cubicBezTo>
                  <a:pt x="19197" y="52349"/>
                  <a:pt x="12582" y="-4007"/>
                  <a:pt x="9672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592355F3-998F-4658-8A4B-3CF175CEE251}"/>
              </a:ext>
            </a:extLst>
          </p:cNvPr>
          <p:cNvSpPr/>
          <p:nvPr/>
        </p:nvSpPr>
        <p:spPr>
          <a:xfrm>
            <a:off x="5213350" y="3959052"/>
            <a:ext cx="14542" cy="90309"/>
          </a:xfrm>
          <a:custGeom>
            <a:avLst/>
            <a:gdLst>
              <a:gd name="connsiteX0" fmla="*/ 14288 w 14542"/>
              <a:gd name="connsiteY0" fmla="*/ 173 h 90309"/>
              <a:gd name="connsiteX1" fmla="*/ 9525 w 14542"/>
              <a:gd name="connsiteY1" fmla="*/ 84311 h 90309"/>
              <a:gd name="connsiteX2" fmla="*/ 1588 w 14542"/>
              <a:gd name="connsiteY2" fmla="*/ 81136 h 90309"/>
              <a:gd name="connsiteX3" fmla="*/ 0 w 14542"/>
              <a:gd name="connsiteY3" fmla="*/ 62086 h 90309"/>
              <a:gd name="connsiteX4" fmla="*/ 14288 w 14542"/>
              <a:gd name="connsiteY4" fmla="*/ 173 h 9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2" h="90309">
                <a:moveTo>
                  <a:pt x="14288" y="173"/>
                </a:moveTo>
                <a:cubicBezTo>
                  <a:pt x="15875" y="3877"/>
                  <a:pt x="9525" y="84311"/>
                  <a:pt x="9525" y="84311"/>
                </a:cubicBezTo>
                <a:cubicBezTo>
                  <a:pt x="7408" y="97805"/>
                  <a:pt x="3175" y="84840"/>
                  <a:pt x="1588" y="81136"/>
                </a:cubicBezTo>
                <a:cubicBezTo>
                  <a:pt x="1" y="77432"/>
                  <a:pt x="0" y="70817"/>
                  <a:pt x="0" y="62086"/>
                </a:cubicBezTo>
                <a:cubicBezTo>
                  <a:pt x="0" y="53355"/>
                  <a:pt x="12701" y="-3531"/>
                  <a:pt x="14288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2E99238B-7D1F-45FE-9268-D66F2265ACAB}"/>
              </a:ext>
            </a:extLst>
          </p:cNvPr>
          <p:cNvSpPr/>
          <p:nvPr/>
        </p:nvSpPr>
        <p:spPr>
          <a:xfrm>
            <a:off x="4638675" y="4010025"/>
            <a:ext cx="20659" cy="54677"/>
          </a:xfrm>
          <a:custGeom>
            <a:avLst/>
            <a:gdLst>
              <a:gd name="connsiteX0" fmla="*/ 0 w 20659"/>
              <a:gd name="connsiteY0" fmla="*/ 0 h 54677"/>
              <a:gd name="connsiteX1" fmla="*/ 20638 w 20659"/>
              <a:gd name="connsiteY1" fmla="*/ 53975 h 54677"/>
              <a:gd name="connsiteX2" fmla="*/ 0 w 20659"/>
              <a:gd name="connsiteY2" fmla="*/ 0 h 5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59" h="54677">
                <a:moveTo>
                  <a:pt x="0" y="0"/>
                </a:moveTo>
                <a:cubicBezTo>
                  <a:pt x="0" y="0"/>
                  <a:pt x="21432" y="46038"/>
                  <a:pt x="20638" y="53975"/>
                </a:cubicBezTo>
                <a:cubicBezTo>
                  <a:pt x="19844" y="6191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3BE181E6-5E2B-4A68-A75F-C9CADCEE3CB3}"/>
              </a:ext>
            </a:extLst>
          </p:cNvPr>
          <p:cNvSpPr/>
          <p:nvPr/>
        </p:nvSpPr>
        <p:spPr>
          <a:xfrm>
            <a:off x="4335463" y="4110038"/>
            <a:ext cx="331166" cy="83593"/>
          </a:xfrm>
          <a:custGeom>
            <a:avLst/>
            <a:gdLst>
              <a:gd name="connsiteX0" fmla="*/ 0 w 331166"/>
              <a:gd name="connsiteY0" fmla="*/ 0 h 83593"/>
              <a:gd name="connsiteX1" fmla="*/ 160337 w 331166"/>
              <a:gd name="connsiteY1" fmla="*/ 31750 h 83593"/>
              <a:gd name="connsiteX2" fmla="*/ 328612 w 331166"/>
              <a:gd name="connsiteY2" fmla="*/ 82550 h 83593"/>
              <a:gd name="connsiteX3" fmla="*/ 250825 w 331166"/>
              <a:gd name="connsiteY3" fmla="*/ 63500 h 83593"/>
              <a:gd name="connsiteX4" fmla="*/ 101600 w 331166"/>
              <a:gd name="connsiteY4" fmla="*/ 33337 h 83593"/>
              <a:gd name="connsiteX5" fmla="*/ 0 w 331166"/>
              <a:gd name="connsiteY5" fmla="*/ 0 h 8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166" h="83593">
                <a:moveTo>
                  <a:pt x="0" y="0"/>
                </a:moveTo>
                <a:cubicBezTo>
                  <a:pt x="52784" y="8996"/>
                  <a:pt x="105568" y="17992"/>
                  <a:pt x="160337" y="31750"/>
                </a:cubicBezTo>
                <a:cubicBezTo>
                  <a:pt x="215106" y="45508"/>
                  <a:pt x="313531" y="77258"/>
                  <a:pt x="328612" y="82550"/>
                </a:cubicBezTo>
                <a:cubicBezTo>
                  <a:pt x="343693" y="87842"/>
                  <a:pt x="288660" y="71702"/>
                  <a:pt x="250825" y="63500"/>
                </a:cubicBezTo>
                <a:cubicBezTo>
                  <a:pt x="212990" y="55298"/>
                  <a:pt x="101600" y="33337"/>
                  <a:pt x="101600" y="3333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1C4289B9-2F17-450C-A54C-48946298E601}"/>
              </a:ext>
            </a:extLst>
          </p:cNvPr>
          <p:cNvSpPr/>
          <p:nvPr/>
        </p:nvSpPr>
        <p:spPr>
          <a:xfrm>
            <a:off x="4232962" y="3532649"/>
            <a:ext cx="206034" cy="266025"/>
          </a:xfrm>
          <a:custGeom>
            <a:avLst/>
            <a:gdLst>
              <a:gd name="connsiteX0" fmla="*/ 205688 w 206034"/>
              <a:gd name="connsiteY0" fmla="*/ 68 h 266025"/>
              <a:gd name="connsiteX1" fmla="*/ 91388 w 206034"/>
              <a:gd name="connsiteY1" fmla="*/ 127068 h 266025"/>
              <a:gd name="connsiteX2" fmla="*/ 371 w 206034"/>
              <a:gd name="connsiteY2" fmla="*/ 264651 h 266025"/>
              <a:gd name="connsiteX3" fmla="*/ 61755 w 206034"/>
              <a:gd name="connsiteY3" fmla="*/ 192684 h 266025"/>
              <a:gd name="connsiteX4" fmla="*/ 125255 w 206034"/>
              <a:gd name="connsiteY4" fmla="*/ 110134 h 266025"/>
              <a:gd name="connsiteX5" fmla="*/ 205688 w 206034"/>
              <a:gd name="connsiteY5" fmla="*/ 68 h 26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034" h="266025">
                <a:moveTo>
                  <a:pt x="205688" y="68"/>
                </a:moveTo>
                <a:cubicBezTo>
                  <a:pt x="200044" y="2890"/>
                  <a:pt x="125607" y="82971"/>
                  <a:pt x="91388" y="127068"/>
                </a:cubicBezTo>
                <a:cubicBezTo>
                  <a:pt x="57169" y="171165"/>
                  <a:pt x="5310" y="253715"/>
                  <a:pt x="371" y="264651"/>
                </a:cubicBezTo>
                <a:cubicBezTo>
                  <a:pt x="-4568" y="275587"/>
                  <a:pt x="40941" y="218437"/>
                  <a:pt x="61755" y="192684"/>
                </a:cubicBezTo>
                <a:cubicBezTo>
                  <a:pt x="82569" y="166931"/>
                  <a:pt x="104088" y="138356"/>
                  <a:pt x="125255" y="110134"/>
                </a:cubicBezTo>
                <a:cubicBezTo>
                  <a:pt x="146422" y="81912"/>
                  <a:pt x="211332" y="-2754"/>
                  <a:pt x="20568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40564305-C20A-4ED7-A3AD-07615785B53C}"/>
              </a:ext>
            </a:extLst>
          </p:cNvPr>
          <p:cNvSpPr/>
          <p:nvPr/>
        </p:nvSpPr>
        <p:spPr>
          <a:xfrm>
            <a:off x="5378448" y="3503050"/>
            <a:ext cx="211703" cy="245736"/>
          </a:xfrm>
          <a:custGeom>
            <a:avLst/>
            <a:gdLst>
              <a:gd name="connsiteX0" fmla="*/ 2 w 211703"/>
              <a:gd name="connsiteY0" fmla="*/ 33 h 245736"/>
              <a:gd name="connsiteX1" fmla="*/ 167219 w 211703"/>
              <a:gd name="connsiteY1" fmla="*/ 171483 h 245736"/>
              <a:gd name="connsiteX2" fmla="*/ 211669 w 211703"/>
              <a:gd name="connsiteY2" fmla="*/ 245567 h 245736"/>
              <a:gd name="connsiteX3" fmla="*/ 162985 w 211703"/>
              <a:gd name="connsiteY3" fmla="*/ 186300 h 245736"/>
              <a:gd name="connsiteX4" fmla="*/ 2 w 211703"/>
              <a:gd name="connsiteY4" fmla="*/ 33 h 24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703" h="245736">
                <a:moveTo>
                  <a:pt x="2" y="33"/>
                </a:moveTo>
                <a:cubicBezTo>
                  <a:pt x="708" y="-2436"/>
                  <a:pt x="131941" y="130561"/>
                  <a:pt x="167219" y="171483"/>
                </a:cubicBezTo>
                <a:cubicBezTo>
                  <a:pt x="202497" y="212405"/>
                  <a:pt x="212375" y="243098"/>
                  <a:pt x="211669" y="245567"/>
                </a:cubicBezTo>
                <a:cubicBezTo>
                  <a:pt x="210963" y="248036"/>
                  <a:pt x="195088" y="223342"/>
                  <a:pt x="162985" y="186300"/>
                </a:cubicBezTo>
                <a:cubicBezTo>
                  <a:pt x="130882" y="149258"/>
                  <a:pt x="-704" y="2502"/>
                  <a:pt x="2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48FA5B64-5ABD-495F-9E43-33D40ADC7C2E}"/>
              </a:ext>
            </a:extLst>
          </p:cNvPr>
          <p:cNvSpPr/>
          <p:nvPr/>
        </p:nvSpPr>
        <p:spPr>
          <a:xfrm>
            <a:off x="4792133" y="3813439"/>
            <a:ext cx="275408" cy="31758"/>
          </a:xfrm>
          <a:custGeom>
            <a:avLst/>
            <a:gdLst>
              <a:gd name="connsiteX0" fmla="*/ 0 w 275408"/>
              <a:gd name="connsiteY0" fmla="*/ 30428 h 31758"/>
              <a:gd name="connsiteX1" fmla="*/ 160867 w 275408"/>
              <a:gd name="connsiteY1" fmla="*/ 28311 h 31758"/>
              <a:gd name="connsiteX2" fmla="*/ 275167 w 275408"/>
              <a:gd name="connsiteY2" fmla="*/ 794 h 31758"/>
              <a:gd name="connsiteX3" fmla="*/ 186267 w 275408"/>
              <a:gd name="connsiteY3" fmla="*/ 9261 h 31758"/>
              <a:gd name="connsiteX4" fmla="*/ 0 w 275408"/>
              <a:gd name="connsiteY4" fmla="*/ 30428 h 3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408" h="31758">
                <a:moveTo>
                  <a:pt x="0" y="30428"/>
                </a:moveTo>
                <a:cubicBezTo>
                  <a:pt x="57503" y="31839"/>
                  <a:pt x="115006" y="33250"/>
                  <a:pt x="160867" y="28311"/>
                </a:cubicBezTo>
                <a:cubicBezTo>
                  <a:pt x="206728" y="23372"/>
                  <a:pt x="270934" y="3969"/>
                  <a:pt x="275167" y="794"/>
                </a:cubicBezTo>
                <a:cubicBezTo>
                  <a:pt x="279400" y="-2381"/>
                  <a:pt x="227189" y="4675"/>
                  <a:pt x="186267" y="9261"/>
                </a:cubicBezTo>
                <a:lnTo>
                  <a:pt x="0" y="3042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7789F5E7-6A71-4D9F-A50A-BDBA1AC9F2C7}"/>
              </a:ext>
            </a:extLst>
          </p:cNvPr>
          <p:cNvSpPr/>
          <p:nvPr/>
        </p:nvSpPr>
        <p:spPr>
          <a:xfrm>
            <a:off x="4696879" y="1485552"/>
            <a:ext cx="1037400" cy="608708"/>
          </a:xfrm>
          <a:custGeom>
            <a:avLst/>
            <a:gdLst>
              <a:gd name="connsiteX0" fmla="*/ 4 w 1037400"/>
              <a:gd name="connsiteY0" fmla="*/ 348 h 608708"/>
              <a:gd name="connsiteX1" fmla="*/ 285754 w 1037400"/>
              <a:gd name="connsiteY1" fmla="*/ 42681 h 608708"/>
              <a:gd name="connsiteX2" fmla="*/ 425454 w 1037400"/>
              <a:gd name="connsiteY2" fmla="*/ 38448 h 608708"/>
              <a:gd name="connsiteX3" fmla="*/ 645588 w 1037400"/>
              <a:gd name="connsiteY3" fmla="*/ 78665 h 608708"/>
              <a:gd name="connsiteX4" fmla="*/ 795871 w 1037400"/>
              <a:gd name="connsiteY4" fmla="*/ 140048 h 608708"/>
              <a:gd name="connsiteX5" fmla="*/ 1022354 w 1037400"/>
              <a:gd name="connsiteY5" fmla="*/ 582431 h 608708"/>
              <a:gd name="connsiteX6" fmla="*/ 1009654 w 1037400"/>
              <a:gd name="connsiteY6" fmla="*/ 542215 h 608708"/>
              <a:gd name="connsiteX7" fmla="*/ 956738 w 1037400"/>
              <a:gd name="connsiteY7" fmla="*/ 413098 h 608708"/>
              <a:gd name="connsiteX8" fmla="*/ 869954 w 1037400"/>
              <a:gd name="connsiteY8" fmla="*/ 237415 h 608708"/>
              <a:gd name="connsiteX9" fmla="*/ 753538 w 1037400"/>
              <a:gd name="connsiteY9" fmla="*/ 74431 h 608708"/>
              <a:gd name="connsiteX10" fmla="*/ 524938 w 1037400"/>
              <a:gd name="connsiteY10" fmla="*/ 32098 h 608708"/>
              <a:gd name="connsiteX11" fmla="*/ 279404 w 1037400"/>
              <a:gd name="connsiteY11" fmla="*/ 23631 h 608708"/>
              <a:gd name="connsiteX12" fmla="*/ 4 w 1037400"/>
              <a:gd name="connsiteY12" fmla="*/ 348 h 60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7400" h="608708">
                <a:moveTo>
                  <a:pt x="4" y="348"/>
                </a:moveTo>
                <a:cubicBezTo>
                  <a:pt x="1062" y="3523"/>
                  <a:pt x="214846" y="36331"/>
                  <a:pt x="285754" y="42681"/>
                </a:cubicBezTo>
                <a:cubicBezTo>
                  <a:pt x="356662" y="49031"/>
                  <a:pt x="365482" y="32451"/>
                  <a:pt x="425454" y="38448"/>
                </a:cubicBezTo>
                <a:cubicBezTo>
                  <a:pt x="485426" y="44445"/>
                  <a:pt x="583852" y="61732"/>
                  <a:pt x="645588" y="78665"/>
                </a:cubicBezTo>
                <a:cubicBezTo>
                  <a:pt x="707324" y="95598"/>
                  <a:pt x="733077" y="56087"/>
                  <a:pt x="795871" y="140048"/>
                </a:cubicBezTo>
                <a:cubicBezTo>
                  <a:pt x="858665" y="224009"/>
                  <a:pt x="986724" y="515403"/>
                  <a:pt x="1022354" y="582431"/>
                </a:cubicBezTo>
                <a:cubicBezTo>
                  <a:pt x="1057984" y="649459"/>
                  <a:pt x="1020590" y="570437"/>
                  <a:pt x="1009654" y="542215"/>
                </a:cubicBezTo>
                <a:cubicBezTo>
                  <a:pt x="998718" y="513993"/>
                  <a:pt x="980021" y="463898"/>
                  <a:pt x="956738" y="413098"/>
                </a:cubicBezTo>
                <a:cubicBezTo>
                  <a:pt x="933455" y="362298"/>
                  <a:pt x="903821" y="293859"/>
                  <a:pt x="869954" y="237415"/>
                </a:cubicBezTo>
                <a:cubicBezTo>
                  <a:pt x="836087" y="180971"/>
                  <a:pt x="811041" y="108650"/>
                  <a:pt x="753538" y="74431"/>
                </a:cubicBezTo>
                <a:cubicBezTo>
                  <a:pt x="696035" y="40212"/>
                  <a:pt x="603960" y="40565"/>
                  <a:pt x="524938" y="32098"/>
                </a:cubicBezTo>
                <a:cubicBezTo>
                  <a:pt x="445916" y="23631"/>
                  <a:pt x="372537" y="30687"/>
                  <a:pt x="279404" y="23631"/>
                </a:cubicBezTo>
                <a:cubicBezTo>
                  <a:pt x="186271" y="16576"/>
                  <a:pt x="-1054" y="-2827"/>
                  <a:pt x="4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9364D884-40BB-4528-AB3C-771D160ADF69}"/>
              </a:ext>
            </a:extLst>
          </p:cNvPr>
          <p:cNvSpPr/>
          <p:nvPr/>
        </p:nvSpPr>
        <p:spPr>
          <a:xfrm>
            <a:off x="5727644" y="2087031"/>
            <a:ext cx="100199" cy="330172"/>
          </a:xfrm>
          <a:custGeom>
            <a:avLst/>
            <a:gdLst>
              <a:gd name="connsiteX0" fmla="*/ 56 w 100199"/>
              <a:gd name="connsiteY0" fmla="*/ 2 h 330172"/>
              <a:gd name="connsiteX1" fmla="*/ 72023 w 100199"/>
              <a:gd name="connsiteY1" fmla="*/ 234952 h 330172"/>
              <a:gd name="connsiteX2" fmla="*/ 99539 w 100199"/>
              <a:gd name="connsiteY2" fmla="*/ 328086 h 330172"/>
              <a:gd name="connsiteX3" fmla="*/ 91073 w 100199"/>
              <a:gd name="connsiteY3" fmla="*/ 294219 h 330172"/>
              <a:gd name="connsiteX4" fmla="*/ 84723 w 100199"/>
              <a:gd name="connsiteY4" fmla="*/ 230719 h 330172"/>
              <a:gd name="connsiteX5" fmla="*/ 56 w 100199"/>
              <a:gd name="connsiteY5" fmla="*/ 2 h 33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99" h="330172">
                <a:moveTo>
                  <a:pt x="56" y="2"/>
                </a:moveTo>
                <a:cubicBezTo>
                  <a:pt x="-2061" y="708"/>
                  <a:pt x="55443" y="180271"/>
                  <a:pt x="72023" y="234952"/>
                </a:cubicBezTo>
                <a:cubicBezTo>
                  <a:pt x="88604" y="289633"/>
                  <a:pt x="96364" y="318208"/>
                  <a:pt x="99539" y="328086"/>
                </a:cubicBezTo>
                <a:cubicBezTo>
                  <a:pt x="102714" y="337964"/>
                  <a:pt x="93542" y="310447"/>
                  <a:pt x="91073" y="294219"/>
                </a:cubicBezTo>
                <a:cubicBezTo>
                  <a:pt x="88604" y="277991"/>
                  <a:pt x="98834" y="277286"/>
                  <a:pt x="84723" y="230719"/>
                </a:cubicBezTo>
                <a:cubicBezTo>
                  <a:pt x="70612" y="184152"/>
                  <a:pt x="2173" y="-704"/>
                  <a:pt x="5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410D73BE-CE2E-436E-8DED-A9ABF2FD77CB}"/>
              </a:ext>
            </a:extLst>
          </p:cNvPr>
          <p:cNvSpPr/>
          <p:nvPr/>
        </p:nvSpPr>
        <p:spPr>
          <a:xfrm>
            <a:off x="5816565" y="2385473"/>
            <a:ext cx="134354" cy="189499"/>
          </a:xfrm>
          <a:custGeom>
            <a:avLst/>
            <a:gdLst>
              <a:gd name="connsiteX0" fmla="*/ 35 w 134354"/>
              <a:gd name="connsiteY0" fmla="*/ 10 h 189499"/>
              <a:gd name="connsiteX1" fmla="*/ 124918 w 134354"/>
              <a:gd name="connsiteY1" fmla="*/ 173577 h 189499"/>
              <a:gd name="connsiteX2" fmla="*/ 112218 w 134354"/>
              <a:gd name="connsiteY2" fmla="*/ 165110 h 189499"/>
              <a:gd name="connsiteX3" fmla="*/ 35 w 134354"/>
              <a:gd name="connsiteY3" fmla="*/ 10 h 18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54" h="189499">
                <a:moveTo>
                  <a:pt x="35" y="10"/>
                </a:moveTo>
                <a:cubicBezTo>
                  <a:pt x="2152" y="1421"/>
                  <a:pt x="106221" y="146060"/>
                  <a:pt x="124918" y="173577"/>
                </a:cubicBezTo>
                <a:cubicBezTo>
                  <a:pt x="143615" y="201094"/>
                  <a:pt x="131973" y="189452"/>
                  <a:pt x="112218" y="165110"/>
                </a:cubicBezTo>
                <a:cubicBezTo>
                  <a:pt x="92463" y="140768"/>
                  <a:pt x="-2082" y="-1401"/>
                  <a:pt x="3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F17E29C9-E95C-4494-B782-103D613B0EA9}"/>
              </a:ext>
            </a:extLst>
          </p:cNvPr>
          <p:cNvSpPr/>
          <p:nvPr/>
        </p:nvSpPr>
        <p:spPr>
          <a:xfrm>
            <a:off x="5896284" y="2530387"/>
            <a:ext cx="46316" cy="286757"/>
          </a:xfrm>
          <a:custGeom>
            <a:avLst/>
            <a:gdLst>
              <a:gd name="connsiteX0" fmla="*/ 24033 w 46316"/>
              <a:gd name="connsiteY0" fmla="*/ 5380 h 286757"/>
              <a:gd name="connsiteX1" fmla="*/ 45199 w 46316"/>
              <a:gd name="connsiteY1" fmla="*/ 278430 h 286757"/>
              <a:gd name="connsiteX2" fmla="*/ 38849 w 46316"/>
              <a:gd name="connsiteY2" fmla="*/ 206463 h 286757"/>
              <a:gd name="connsiteX3" fmla="*/ 749 w 46316"/>
              <a:gd name="connsiteY3" fmla="*/ 104863 h 286757"/>
              <a:gd name="connsiteX4" fmla="*/ 24033 w 46316"/>
              <a:gd name="connsiteY4" fmla="*/ 5380 h 28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16" h="286757">
                <a:moveTo>
                  <a:pt x="24033" y="5380"/>
                </a:moveTo>
                <a:cubicBezTo>
                  <a:pt x="31441" y="34308"/>
                  <a:pt x="42730" y="244916"/>
                  <a:pt x="45199" y="278430"/>
                </a:cubicBezTo>
                <a:cubicBezTo>
                  <a:pt x="47668" y="311944"/>
                  <a:pt x="46257" y="235391"/>
                  <a:pt x="38849" y="206463"/>
                </a:cubicBezTo>
                <a:cubicBezTo>
                  <a:pt x="31441" y="177535"/>
                  <a:pt x="5688" y="137671"/>
                  <a:pt x="749" y="104863"/>
                </a:cubicBezTo>
                <a:cubicBezTo>
                  <a:pt x="-4190" y="72055"/>
                  <a:pt x="16625" y="-23548"/>
                  <a:pt x="24033" y="5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677E1157-A2B6-4F55-8B2A-A4A52C862FCD}"/>
              </a:ext>
            </a:extLst>
          </p:cNvPr>
          <p:cNvSpPr/>
          <p:nvPr/>
        </p:nvSpPr>
        <p:spPr>
          <a:xfrm>
            <a:off x="3752760" y="1460053"/>
            <a:ext cx="964030" cy="205865"/>
          </a:xfrm>
          <a:custGeom>
            <a:avLst/>
            <a:gdLst>
              <a:gd name="connsiteX0" fmla="*/ 90 w 964030"/>
              <a:gd name="connsiteY0" fmla="*/ 205764 h 205865"/>
              <a:gd name="connsiteX1" fmla="*/ 203290 w 964030"/>
              <a:gd name="connsiteY1" fmla="*/ 74530 h 205865"/>
              <a:gd name="connsiteX2" fmla="*/ 376857 w 964030"/>
              <a:gd name="connsiteY2" fmla="*/ 49130 h 205865"/>
              <a:gd name="connsiteX3" fmla="*/ 603340 w 964030"/>
              <a:gd name="connsiteY3" fmla="*/ 49130 h 205865"/>
              <a:gd name="connsiteX4" fmla="*/ 666840 w 964030"/>
              <a:gd name="connsiteY4" fmla="*/ 15264 h 205865"/>
              <a:gd name="connsiteX5" fmla="*/ 745157 w 964030"/>
              <a:gd name="connsiteY5" fmla="*/ 57597 h 205865"/>
              <a:gd name="connsiteX6" fmla="*/ 963173 w 964030"/>
              <a:gd name="connsiteY6" fmla="*/ 34314 h 205865"/>
              <a:gd name="connsiteX7" fmla="*/ 817123 w 964030"/>
              <a:gd name="connsiteY7" fmla="*/ 42780 h 205865"/>
              <a:gd name="connsiteX8" fmla="*/ 717640 w 964030"/>
              <a:gd name="connsiteY8" fmla="*/ 30080 h 205865"/>
              <a:gd name="connsiteX9" fmla="*/ 647790 w 964030"/>
              <a:gd name="connsiteY9" fmla="*/ 447 h 205865"/>
              <a:gd name="connsiteX10" fmla="*/ 599107 w 964030"/>
              <a:gd name="connsiteY10" fmla="*/ 13147 h 205865"/>
              <a:gd name="connsiteX11" fmla="*/ 359923 w 964030"/>
              <a:gd name="connsiteY11" fmla="*/ 25847 h 205865"/>
              <a:gd name="connsiteX12" fmla="*/ 180007 w 964030"/>
              <a:gd name="connsiteY12" fmla="*/ 51247 h 205865"/>
              <a:gd name="connsiteX13" fmla="*/ 90 w 964030"/>
              <a:gd name="connsiteY13" fmla="*/ 205764 h 20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4030" h="205865">
                <a:moveTo>
                  <a:pt x="90" y="205764"/>
                </a:moveTo>
                <a:cubicBezTo>
                  <a:pt x="3970" y="209644"/>
                  <a:pt x="140496" y="100636"/>
                  <a:pt x="203290" y="74530"/>
                </a:cubicBezTo>
                <a:cubicBezTo>
                  <a:pt x="266084" y="48424"/>
                  <a:pt x="310182" y="53363"/>
                  <a:pt x="376857" y="49130"/>
                </a:cubicBezTo>
                <a:cubicBezTo>
                  <a:pt x="443532" y="44897"/>
                  <a:pt x="555010" y="54774"/>
                  <a:pt x="603340" y="49130"/>
                </a:cubicBezTo>
                <a:cubicBezTo>
                  <a:pt x="651670" y="43486"/>
                  <a:pt x="643204" y="13853"/>
                  <a:pt x="666840" y="15264"/>
                </a:cubicBezTo>
                <a:cubicBezTo>
                  <a:pt x="690476" y="16675"/>
                  <a:pt x="695768" y="54422"/>
                  <a:pt x="745157" y="57597"/>
                </a:cubicBezTo>
                <a:cubicBezTo>
                  <a:pt x="794546" y="60772"/>
                  <a:pt x="951179" y="36783"/>
                  <a:pt x="963173" y="34314"/>
                </a:cubicBezTo>
                <a:cubicBezTo>
                  <a:pt x="975167" y="31845"/>
                  <a:pt x="858045" y="43486"/>
                  <a:pt x="817123" y="42780"/>
                </a:cubicBezTo>
                <a:cubicBezTo>
                  <a:pt x="776201" y="42074"/>
                  <a:pt x="745862" y="37135"/>
                  <a:pt x="717640" y="30080"/>
                </a:cubicBezTo>
                <a:cubicBezTo>
                  <a:pt x="689418" y="23025"/>
                  <a:pt x="667545" y="3269"/>
                  <a:pt x="647790" y="447"/>
                </a:cubicBezTo>
                <a:cubicBezTo>
                  <a:pt x="628035" y="-2375"/>
                  <a:pt x="647085" y="8914"/>
                  <a:pt x="599107" y="13147"/>
                </a:cubicBezTo>
                <a:cubicBezTo>
                  <a:pt x="551129" y="17380"/>
                  <a:pt x="429773" y="19497"/>
                  <a:pt x="359923" y="25847"/>
                </a:cubicBezTo>
                <a:cubicBezTo>
                  <a:pt x="290073" y="32197"/>
                  <a:pt x="241743" y="22672"/>
                  <a:pt x="180007" y="51247"/>
                </a:cubicBezTo>
                <a:cubicBezTo>
                  <a:pt x="118271" y="79822"/>
                  <a:pt x="-3790" y="201884"/>
                  <a:pt x="90" y="205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22BE1630-BD92-4205-A836-DBEE7340737C}"/>
              </a:ext>
            </a:extLst>
          </p:cNvPr>
          <p:cNvSpPr/>
          <p:nvPr/>
        </p:nvSpPr>
        <p:spPr>
          <a:xfrm>
            <a:off x="3604993" y="1680503"/>
            <a:ext cx="148130" cy="828186"/>
          </a:xfrm>
          <a:custGeom>
            <a:avLst/>
            <a:gdLst>
              <a:gd name="connsiteX0" fmla="*/ 147857 w 148130"/>
              <a:gd name="connsiteY0" fmla="*/ 130 h 828186"/>
              <a:gd name="connsiteX1" fmla="*/ 94940 w 148130"/>
              <a:gd name="connsiteY1" fmla="*/ 213914 h 828186"/>
              <a:gd name="connsiteX2" fmla="*/ 82240 w 148130"/>
              <a:gd name="connsiteY2" fmla="*/ 472147 h 828186"/>
              <a:gd name="connsiteX3" fmla="*/ 1807 w 148130"/>
              <a:gd name="connsiteY3" fmla="*/ 815047 h 828186"/>
              <a:gd name="connsiteX4" fmla="*/ 29324 w 148130"/>
              <a:gd name="connsiteY4" fmla="*/ 726147 h 828186"/>
              <a:gd name="connsiteX5" fmla="*/ 65307 w 148130"/>
              <a:gd name="connsiteY5" fmla="*/ 436164 h 828186"/>
              <a:gd name="connsiteX6" fmla="*/ 69540 w 148130"/>
              <a:gd name="connsiteY6" fmla="*/ 186397 h 828186"/>
              <a:gd name="connsiteX7" fmla="*/ 147857 w 148130"/>
              <a:gd name="connsiteY7" fmla="*/ 130 h 82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130" h="828186">
                <a:moveTo>
                  <a:pt x="147857" y="130"/>
                </a:moveTo>
                <a:cubicBezTo>
                  <a:pt x="152090" y="4716"/>
                  <a:pt x="105876" y="135245"/>
                  <a:pt x="94940" y="213914"/>
                </a:cubicBezTo>
                <a:cubicBezTo>
                  <a:pt x="84004" y="292583"/>
                  <a:pt x="97762" y="371958"/>
                  <a:pt x="82240" y="472147"/>
                </a:cubicBezTo>
                <a:cubicBezTo>
                  <a:pt x="66718" y="572336"/>
                  <a:pt x="10626" y="772714"/>
                  <a:pt x="1807" y="815047"/>
                </a:cubicBezTo>
                <a:cubicBezTo>
                  <a:pt x="-7012" y="857380"/>
                  <a:pt x="18741" y="789294"/>
                  <a:pt x="29324" y="726147"/>
                </a:cubicBezTo>
                <a:cubicBezTo>
                  <a:pt x="39907" y="663000"/>
                  <a:pt x="58604" y="526122"/>
                  <a:pt x="65307" y="436164"/>
                </a:cubicBezTo>
                <a:cubicBezTo>
                  <a:pt x="72010" y="346206"/>
                  <a:pt x="58957" y="259775"/>
                  <a:pt x="69540" y="186397"/>
                </a:cubicBezTo>
                <a:cubicBezTo>
                  <a:pt x="80123" y="113019"/>
                  <a:pt x="143624" y="-4456"/>
                  <a:pt x="147857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D05A0AFE-D5BE-4DAD-B5A1-E0624FB71ED1}"/>
              </a:ext>
            </a:extLst>
          </p:cNvPr>
          <p:cNvSpPr/>
          <p:nvPr/>
        </p:nvSpPr>
        <p:spPr>
          <a:xfrm>
            <a:off x="3449901" y="2510362"/>
            <a:ext cx="150624" cy="429687"/>
          </a:xfrm>
          <a:custGeom>
            <a:avLst/>
            <a:gdLst>
              <a:gd name="connsiteX0" fmla="*/ 150549 w 150624"/>
              <a:gd name="connsiteY0" fmla="*/ 5 h 429687"/>
              <a:gd name="connsiteX1" fmla="*/ 36249 w 150624"/>
              <a:gd name="connsiteY1" fmla="*/ 112188 h 429687"/>
              <a:gd name="connsiteX2" fmla="*/ 34132 w 150624"/>
              <a:gd name="connsiteY2" fmla="*/ 251888 h 429687"/>
              <a:gd name="connsiteX3" fmla="*/ 34132 w 150624"/>
              <a:gd name="connsiteY3" fmla="*/ 425455 h 429687"/>
              <a:gd name="connsiteX4" fmla="*/ 36249 w 150624"/>
              <a:gd name="connsiteY4" fmla="*/ 359838 h 429687"/>
              <a:gd name="connsiteX5" fmla="*/ 2382 w 150624"/>
              <a:gd name="connsiteY5" fmla="*/ 179921 h 429687"/>
              <a:gd name="connsiteX6" fmla="*/ 17199 w 150624"/>
              <a:gd name="connsiteY6" fmla="*/ 116421 h 429687"/>
              <a:gd name="connsiteX7" fmla="*/ 150549 w 150624"/>
              <a:gd name="connsiteY7" fmla="*/ 5 h 42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624" h="429687">
                <a:moveTo>
                  <a:pt x="150549" y="5"/>
                </a:moveTo>
                <a:cubicBezTo>
                  <a:pt x="153724" y="-700"/>
                  <a:pt x="55652" y="70208"/>
                  <a:pt x="36249" y="112188"/>
                </a:cubicBezTo>
                <a:cubicBezTo>
                  <a:pt x="16846" y="154168"/>
                  <a:pt x="34485" y="199677"/>
                  <a:pt x="34132" y="251888"/>
                </a:cubicBezTo>
                <a:cubicBezTo>
                  <a:pt x="33779" y="304099"/>
                  <a:pt x="34132" y="425455"/>
                  <a:pt x="34132" y="425455"/>
                </a:cubicBezTo>
                <a:cubicBezTo>
                  <a:pt x="34485" y="443447"/>
                  <a:pt x="41541" y="400760"/>
                  <a:pt x="36249" y="359838"/>
                </a:cubicBezTo>
                <a:cubicBezTo>
                  <a:pt x="30957" y="318916"/>
                  <a:pt x="5557" y="220490"/>
                  <a:pt x="2382" y="179921"/>
                </a:cubicBezTo>
                <a:cubicBezTo>
                  <a:pt x="-793" y="139352"/>
                  <a:pt x="-4321" y="143938"/>
                  <a:pt x="17199" y="116421"/>
                </a:cubicBezTo>
                <a:cubicBezTo>
                  <a:pt x="38718" y="88904"/>
                  <a:pt x="147374" y="710"/>
                  <a:pt x="15054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E1FDA25D-919C-40EE-BEFF-46A727137EFB}"/>
              </a:ext>
            </a:extLst>
          </p:cNvPr>
          <p:cNvSpPr/>
          <p:nvPr/>
        </p:nvSpPr>
        <p:spPr>
          <a:xfrm>
            <a:off x="3407211" y="2951151"/>
            <a:ext cx="126461" cy="449671"/>
          </a:xfrm>
          <a:custGeom>
            <a:avLst/>
            <a:gdLst>
              <a:gd name="connsiteX0" fmla="*/ 97989 w 126461"/>
              <a:gd name="connsiteY0" fmla="*/ 1599 h 449671"/>
              <a:gd name="connsiteX1" fmla="*/ 93756 w 126461"/>
              <a:gd name="connsiteY1" fmla="*/ 196332 h 449671"/>
              <a:gd name="connsiteX2" fmla="*/ 102222 w 126461"/>
              <a:gd name="connsiteY2" fmla="*/ 346616 h 449671"/>
              <a:gd name="connsiteX3" fmla="*/ 125506 w 126461"/>
              <a:gd name="connsiteY3" fmla="*/ 399532 h 449671"/>
              <a:gd name="connsiteX4" fmla="*/ 66239 w 126461"/>
              <a:gd name="connsiteY4" fmla="*/ 443982 h 449671"/>
              <a:gd name="connsiteX5" fmla="*/ 32372 w 126461"/>
              <a:gd name="connsiteY5" fmla="*/ 443982 h 449671"/>
              <a:gd name="connsiteX6" fmla="*/ 622 w 126461"/>
              <a:gd name="connsiteY6" fmla="*/ 397416 h 449671"/>
              <a:gd name="connsiteX7" fmla="*/ 62006 w 126461"/>
              <a:gd name="connsiteY7" fmla="*/ 429166 h 449671"/>
              <a:gd name="connsiteX8" fmla="*/ 97989 w 126461"/>
              <a:gd name="connsiteY8" fmla="*/ 380482 h 449671"/>
              <a:gd name="connsiteX9" fmla="*/ 97989 w 126461"/>
              <a:gd name="connsiteY9" fmla="*/ 310632 h 449671"/>
              <a:gd name="connsiteX10" fmla="*/ 97989 w 126461"/>
              <a:gd name="connsiteY10" fmla="*/ 1599 h 4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461" h="449671">
                <a:moveTo>
                  <a:pt x="97989" y="1599"/>
                </a:moveTo>
                <a:cubicBezTo>
                  <a:pt x="97283" y="-17451"/>
                  <a:pt x="93051" y="138829"/>
                  <a:pt x="93756" y="196332"/>
                </a:cubicBezTo>
                <a:cubicBezTo>
                  <a:pt x="94461" y="253835"/>
                  <a:pt x="96930" y="312749"/>
                  <a:pt x="102222" y="346616"/>
                </a:cubicBezTo>
                <a:cubicBezTo>
                  <a:pt x="107514" y="380483"/>
                  <a:pt x="131503" y="383304"/>
                  <a:pt x="125506" y="399532"/>
                </a:cubicBezTo>
                <a:cubicBezTo>
                  <a:pt x="119509" y="415760"/>
                  <a:pt x="81761" y="436574"/>
                  <a:pt x="66239" y="443982"/>
                </a:cubicBezTo>
                <a:cubicBezTo>
                  <a:pt x="50717" y="451390"/>
                  <a:pt x="43308" y="451743"/>
                  <a:pt x="32372" y="443982"/>
                </a:cubicBezTo>
                <a:cubicBezTo>
                  <a:pt x="21436" y="436221"/>
                  <a:pt x="-4317" y="399885"/>
                  <a:pt x="622" y="397416"/>
                </a:cubicBezTo>
                <a:cubicBezTo>
                  <a:pt x="5561" y="394947"/>
                  <a:pt x="45778" y="431988"/>
                  <a:pt x="62006" y="429166"/>
                </a:cubicBezTo>
                <a:cubicBezTo>
                  <a:pt x="78234" y="426344"/>
                  <a:pt x="91992" y="400238"/>
                  <a:pt x="97989" y="380482"/>
                </a:cubicBezTo>
                <a:cubicBezTo>
                  <a:pt x="103986" y="360726"/>
                  <a:pt x="99400" y="370957"/>
                  <a:pt x="97989" y="310632"/>
                </a:cubicBezTo>
                <a:cubicBezTo>
                  <a:pt x="96578" y="250307"/>
                  <a:pt x="98695" y="20649"/>
                  <a:pt x="97989" y="1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8A2C852D-EAAB-44F4-8A63-1C09F46AA34F}"/>
              </a:ext>
            </a:extLst>
          </p:cNvPr>
          <p:cNvSpPr/>
          <p:nvPr/>
        </p:nvSpPr>
        <p:spPr>
          <a:xfrm>
            <a:off x="3276591" y="3069775"/>
            <a:ext cx="183135" cy="324250"/>
          </a:xfrm>
          <a:custGeom>
            <a:avLst/>
            <a:gdLst>
              <a:gd name="connsiteX0" fmla="*/ 182042 w 183135"/>
              <a:gd name="connsiteY0" fmla="*/ 321125 h 324250"/>
              <a:gd name="connsiteX1" fmla="*/ 99492 w 183135"/>
              <a:gd name="connsiteY1" fmla="*/ 198358 h 324250"/>
              <a:gd name="connsiteX2" fmla="*/ 38109 w 183135"/>
              <a:gd name="connsiteY2" fmla="*/ 24792 h 324250"/>
              <a:gd name="connsiteX3" fmla="*/ 9 w 183135"/>
              <a:gd name="connsiteY3" fmla="*/ 5742 h 324250"/>
              <a:gd name="connsiteX4" fmla="*/ 35992 w 183135"/>
              <a:gd name="connsiteY4" fmla="*/ 69242 h 324250"/>
              <a:gd name="connsiteX5" fmla="*/ 182042 w 183135"/>
              <a:gd name="connsiteY5" fmla="*/ 321125 h 3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135" h="324250">
                <a:moveTo>
                  <a:pt x="182042" y="321125"/>
                </a:moveTo>
                <a:cubicBezTo>
                  <a:pt x="192625" y="342644"/>
                  <a:pt x="123481" y="247747"/>
                  <a:pt x="99492" y="198358"/>
                </a:cubicBezTo>
                <a:cubicBezTo>
                  <a:pt x="75503" y="148969"/>
                  <a:pt x="54689" y="56895"/>
                  <a:pt x="38109" y="24792"/>
                </a:cubicBezTo>
                <a:cubicBezTo>
                  <a:pt x="21529" y="-7311"/>
                  <a:pt x="362" y="-1666"/>
                  <a:pt x="9" y="5742"/>
                </a:cubicBezTo>
                <a:cubicBezTo>
                  <a:pt x="-344" y="13150"/>
                  <a:pt x="9181" y="14209"/>
                  <a:pt x="35992" y="69242"/>
                </a:cubicBezTo>
                <a:cubicBezTo>
                  <a:pt x="62803" y="124275"/>
                  <a:pt x="171459" y="299606"/>
                  <a:pt x="182042" y="32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07BB932A-4D09-4713-890F-D99B52E260D1}"/>
              </a:ext>
            </a:extLst>
          </p:cNvPr>
          <p:cNvSpPr/>
          <p:nvPr/>
        </p:nvSpPr>
        <p:spPr>
          <a:xfrm>
            <a:off x="3019055" y="3060514"/>
            <a:ext cx="304702" cy="422822"/>
          </a:xfrm>
          <a:custGeom>
            <a:avLst/>
            <a:gdLst>
              <a:gd name="connsiteX0" fmla="*/ 299878 w 304702"/>
              <a:gd name="connsiteY0" fmla="*/ 86969 h 422822"/>
              <a:gd name="connsiteX1" fmla="*/ 208862 w 304702"/>
              <a:gd name="connsiteY1" fmla="*/ 8653 h 422822"/>
              <a:gd name="connsiteX2" fmla="*/ 90328 w 304702"/>
              <a:gd name="connsiteY2" fmla="*/ 10769 h 422822"/>
              <a:gd name="connsiteX3" fmla="*/ 22595 w 304702"/>
              <a:gd name="connsiteY3" fmla="*/ 86969 h 422822"/>
              <a:gd name="connsiteX4" fmla="*/ 22595 w 304702"/>
              <a:gd name="connsiteY4" fmla="*/ 408703 h 422822"/>
              <a:gd name="connsiteX5" fmla="*/ 12012 w 304702"/>
              <a:gd name="connsiteY5" fmla="*/ 345203 h 422822"/>
              <a:gd name="connsiteX6" fmla="*/ 5662 w 304702"/>
              <a:gd name="connsiteY6" fmla="*/ 161053 h 422822"/>
              <a:gd name="connsiteX7" fmla="*/ 3545 w 304702"/>
              <a:gd name="connsiteY7" fmla="*/ 63686 h 422822"/>
              <a:gd name="connsiteX8" fmla="*/ 56462 w 304702"/>
              <a:gd name="connsiteY8" fmla="*/ 12886 h 422822"/>
              <a:gd name="connsiteX9" fmla="*/ 299878 w 304702"/>
              <a:gd name="connsiteY9" fmla="*/ 86969 h 42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702" h="422822">
                <a:moveTo>
                  <a:pt x="299878" y="86969"/>
                </a:moveTo>
                <a:cubicBezTo>
                  <a:pt x="325278" y="86263"/>
                  <a:pt x="243787" y="21353"/>
                  <a:pt x="208862" y="8653"/>
                </a:cubicBezTo>
                <a:cubicBezTo>
                  <a:pt x="173937" y="-4047"/>
                  <a:pt x="121372" y="-2284"/>
                  <a:pt x="90328" y="10769"/>
                </a:cubicBezTo>
                <a:cubicBezTo>
                  <a:pt x="59284" y="23822"/>
                  <a:pt x="33884" y="20647"/>
                  <a:pt x="22595" y="86969"/>
                </a:cubicBezTo>
                <a:cubicBezTo>
                  <a:pt x="11306" y="153291"/>
                  <a:pt x="24359" y="365664"/>
                  <a:pt x="22595" y="408703"/>
                </a:cubicBezTo>
                <a:cubicBezTo>
                  <a:pt x="20831" y="451742"/>
                  <a:pt x="14834" y="386478"/>
                  <a:pt x="12012" y="345203"/>
                </a:cubicBezTo>
                <a:cubicBezTo>
                  <a:pt x="9190" y="303928"/>
                  <a:pt x="7073" y="207972"/>
                  <a:pt x="5662" y="161053"/>
                </a:cubicBezTo>
                <a:cubicBezTo>
                  <a:pt x="4251" y="114134"/>
                  <a:pt x="-4922" y="88380"/>
                  <a:pt x="3545" y="63686"/>
                </a:cubicBezTo>
                <a:cubicBezTo>
                  <a:pt x="12012" y="38992"/>
                  <a:pt x="9190" y="15355"/>
                  <a:pt x="56462" y="12886"/>
                </a:cubicBezTo>
                <a:cubicBezTo>
                  <a:pt x="103734" y="10417"/>
                  <a:pt x="274478" y="87675"/>
                  <a:pt x="299878" y="86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7FE9224C-86C6-433F-A648-270A4EEFE922}"/>
              </a:ext>
            </a:extLst>
          </p:cNvPr>
          <p:cNvSpPr/>
          <p:nvPr/>
        </p:nvSpPr>
        <p:spPr>
          <a:xfrm>
            <a:off x="3034830" y="3474459"/>
            <a:ext cx="300054" cy="570413"/>
          </a:xfrm>
          <a:custGeom>
            <a:avLst/>
            <a:gdLst>
              <a:gd name="connsiteX0" fmla="*/ 2587 w 300054"/>
              <a:gd name="connsiteY0" fmla="*/ 3224 h 570413"/>
              <a:gd name="connsiteX1" fmla="*/ 114770 w 300054"/>
              <a:gd name="connsiteY1" fmla="*/ 225474 h 570413"/>
              <a:gd name="connsiteX2" fmla="*/ 284103 w 300054"/>
              <a:gd name="connsiteY2" fmla="*/ 547208 h 570413"/>
              <a:gd name="connsiteX3" fmla="*/ 286220 w 300054"/>
              <a:gd name="connsiteY3" fmla="*/ 528158 h 570413"/>
              <a:gd name="connsiteX4" fmla="*/ 224837 w 300054"/>
              <a:gd name="connsiteY4" fmla="*/ 392691 h 570413"/>
              <a:gd name="connsiteX5" fmla="*/ 2587 w 300054"/>
              <a:gd name="connsiteY5" fmla="*/ 3224 h 57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054" h="570413">
                <a:moveTo>
                  <a:pt x="2587" y="3224"/>
                </a:moveTo>
                <a:cubicBezTo>
                  <a:pt x="-15758" y="-24646"/>
                  <a:pt x="67851" y="134810"/>
                  <a:pt x="114770" y="225474"/>
                </a:cubicBezTo>
                <a:cubicBezTo>
                  <a:pt x="161689" y="316138"/>
                  <a:pt x="255528" y="496761"/>
                  <a:pt x="284103" y="547208"/>
                </a:cubicBezTo>
                <a:cubicBezTo>
                  <a:pt x="312678" y="597655"/>
                  <a:pt x="296098" y="553911"/>
                  <a:pt x="286220" y="528158"/>
                </a:cubicBezTo>
                <a:cubicBezTo>
                  <a:pt x="276342" y="502405"/>
                  <a:pt x="268229" y="477711"/>
                  <a:pt x="224837" y="392691"/>
                </a:cubicBezTo>
                <a:cubicBezTo>
                  <a:pt x="181445" y="307671"/>
                  <a:pt x="20932" y="31094"/>
                  <a:pt x="2587" y="3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36C71F10-FF89-41C3-8392-444D37231EC6}"/>
              </a:ext>
            </a:extLst>
          </p:cNvPr>
          <p:cNvSpPr/>
          <p:nvPr/>
        </p:nvSpPr>
        <p:spPr>
          <a:xfrm>
            <a:off x="3413229" y="3387958"/>
            <a:ext cx="140053" cy="775509"/>
          </a:xfrm>
          <a:custGeom>
            <a:avLst/>
            <a:gdLst>
              <a:gd name="connsiteX0" fmla="*/ 32704 w 140053"/>
              <a:gd name="connsiteY0" fmla="*/ 825 h 775509"/>
              <a:gd name="connsiteX1" fmla="*/ 28471 w 140053"/>
              <a:gd name="connsiteY1" fmla="*/ 282342 h 775509"/>
              <a:gd name="connsiteX2" fmla="*/ 134304 w 140053"/>
              <a:gd name="connsiteY2" fmla="*/ 752242 h 775509"/>
              <a:gd name="connsiteX3" fmla="*/ 119488 w 140053"/>
              <a:gd name="connsiteY3" fmla="*/ 682392 h 775509"/>
              <a:gd name="connsiteX4" fmla="*/ 64454 w 140053"/>
              <a:gd name="connsiteY4" fmla="*/ 494009 h 775509"/>
              <a:gd name="connsiteX5" fmla="*/ 954 w 140053"/>
              <a:gd name="connsiteY5" fmla="*/ 206142 h 775509"/>
              <a:gd name="connsiteX6" fmla="*/ 32704 w 140053"/>
              <a:gd name="connsiteY6" fmla="*/ 825 h 77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53" h="775509">
                <a:moveTo>
                  <a:pt x="32704" y="825"/>
                </a:moveTo>
                <a:cubicBezTo>
                  <a:pt x="37290" y="13525"/>
                  <a:pt x="11538" y="157106"/>
                  <a:pt x="28471" y="282342"/>
                </a:cubicBezTo>
                <a:cubicBezTo>
                  <a:pt x="45404" y="407578"/>
                  <a:pt x="119135" y="685567"/>
                  <a:pt x="134304" y="752242"/>
                </a:cubicBezTo>
                <a:cubicBezTo>
                  <a:pt x="149473" y="818917"/>
                  <a:pt x="131130" y="725431"/>
                  <a:pt x="119488" y="682392"/>
                </a:cubicBezTo>
                <a:cubicBezTo>
                  <a:pt x="107846" y="639353"/>
                  <a:pt x="84210" y="573384"/>
                  <a:pt x="64454" y="494009"/>
                </a:cubicBezTo>
                <a:cubicBezTo>
                  <a:pt x="44698" y="414634"/>
                  <a:pt x="8009" y="287281"/>
                  <a:pt x="954" y="206142"/>
                </a:cubicBezTo>
                <a:cubicBezTo>
                  <a:pt x="-6101" y="125003"/>
                  <a:pt x="28118" y="-11875"/>
                  <a:pt x="32704" y="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359639B3-9777-4918-AF4D-E851508E09FC}"/>
              </a:ext>
            </a:extLst>
          </p:cNvPr>
          <p:cNvSpPr/>
          <p:nvPr/>
        </p:nvSpPr>
        <p:spPr>
          <a:xfrm>
            <a:off x="3327045" y="4012973"/>
            <a:ext cx="214865" cy="187826"/>
          </a:xfrm>
          <a:custGeom>
            <a:avLst/>
            <a:gdLst>
              <a:gd name="connsiteX0" fmla="*/ 214138 w 214865"/>
              <a:gd name="connsiteY0" fmla="*/ 82777 h 187826"/>
              <a:gd name="connsiteX1" fmla="*/ 165455 w 214865"/>
              <a:gd name="connsiteY1" fmla="*/ 171677 h 187826"/>
              <a:gd name="connsiteX2" fmla="*/ 57505 w 214865"/>
              <a:gd name="connsiteY2" fmla="*/ 184377 h 187826"/>
              <a:gd name="connsiteX3" fmla="*/ 6705 w 214865"/>
              <a:gd name="connsiteY3" fmla="*/ 131460 h 187826"/>
              <a:gd name="connsiteX4" fmla="*/ 355 w 214865"/>
              <a:gd name="connsiteY4" fmla="*/ 67960 h 187826"/>
              <a:gd name="connsiteX5" fmla="*/ 4588 w 214865"/>
              <a:gd name="connsiteY5" fmla="*/ 227 h 187826"/>
              <a:gd name="connsiteX6" fmla="*/ 4588 w 214865"/>
              <a:gd name="connsiteY6" fmla="*/ 48910 h 187826"/>
              <a:gd name="connsiteX7" fmla="*/ 25755 w 214865"/>
              <a:gd name="connsiteY7" fmla="*/ 127227 h 187826"/>
              <a:gd name="connsiteX8" fmla="*/ 65972 w 214865"/>
              <a:gd name="connsiteY8" fmla="*/ 169560 h 187826"/>
              <a:gd name="connsiteX9" fmla="*/ 131588 w 214865"/>
              <a:gd name="connsiteY9" fmla="*/ 165327 h 187826"/>
              <a:gd name="connsiteX10" fmla="*/ 214138 w 214865"/>
              <a:gd name="connsiteY10" fmla="*/ 82777 h 18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865" h="187826">
                <a:moveTo>
                  <a:pt x="214138" y="82777"/>
                </a:moveTo>
                <a:cubicBezTo>
                  <a:pt x="219782" y="83835"/>
                  <a:pt x="191560" y="154744"/>
                  <a:pt x="165455" y="171677"/>
                </a:cubicBezTo>
                <a:cubicBezTo>
                  <a:pt x="139350" y="188610"/>
                  <a:pt x="83963" y="191080"/>
                  <a:pt x="57505" y="184377"/>
                </a:cubicBezTo>
                <a:cubicBezTo>
                  <a:pt x="31047" y="177674"/>
                  <a:pt x="16230" y="150863"/>
                  <a:pt x="6705" y="131460"/>
                </a:cubicBezTo>
                <a:cubicBezTo>
                  <a:pt x="-2820" y="112057"/>
                  <a:pt x="708" y="89832"/>
                  <a:pt x="355" y="67960"/>
                </a:cubicBezTo>
                <a:cubicBezTo>
                  <a:pt x="2" y="46088"/>
                  <a:pt x="3883" y="3402"/>
                  <a:pt x="4588" y="227"/>
                </a:cubicBezTo>
                <a:cubicBezTo>
                  <a:pt x="5293" y="-2948"/>
                  <a:pt x="1060" y="27743"/>
                  <a:pt x="4588" y="48910"/>
                </a:cubicBezTo>
                <a:cubicBezTo>
                  <a:pt x="8116" y="70077"/>
                  <a:pt x="15524" y="107119"/>
                  <a:pt x="25755" y="127227"/>
                </a:cubicBezTo>
                <a:cubicBezTo>
                  <a:pt x="35986" y="147335"/>
                  <a:pt x="48333" y="163210"/>
                  <a:pt x="65972" y="169560"/>
                </a:cubicBezTo>
                <a:cubicBezTo>
                  <a:pt x="83611" y="175910"/>
                  <a:pt x="109363" y="176969"/>
                  <a:pt x="131588" y="165327"/>
                </a:cubicBezTo>
                <a:cubicBezTo>
                  <a:pt x="153813" y="153685"/>
                  <a:pt x="208494" y="81719"/>
                  <a:pt x="214138" y="82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10935AF0-8925-43E9-A771-58E2C37B2700}"/>
              </a:ext>
            </a:extLst>
          </p:cNvPr>
          <p:cNvSpPr/>
          <p:nvPr/>
        </p:nvSpPr>
        <p:spPr>
          <a:xfrm>
            <a:off x="3533775" y="4095441"/>
            <a:ext cx="165471" cy="416393"/>
          </a:xfrm>
          <a:custGeom>
            <a:avLst/>
            <a:gdLst>
              <a:gd name="connsiteX0" fmla="*/ 0 w 165471"/>
              <a:gd name="connsiteY0" fmla="*/ 309 h 416393"/>
              <a:gd name="connsiteX1" fmla="*/ 85725 w 165471"/>
              <a:gd name="connsiteY1" fmla="*/ 282884 h 416393"/>
              <a:gd name="connsiteX2" fmla="*/ 165100 w 165471"/>
              <a:gd name="connsiteY2" fmla="*/ 416234 h 416393"/>
              <a:gd name="connsiteX3" fmla="*/ 114300 w 165471"/>
              <a:gd name="connsiteY3" fmla="*/ 308284 h 416393"/>
              <a:gd name="connsiteX4" fmla="*/ 85725 w 165471"/>
              <a:gd name="connsiteY4" fmla="*/ 228909 h 416393"/>
              <a:gd name="connsiteX5" fmla="*/ 0 w 165471"/>
              <a:gd name="connsiteY5" fmla="*/ 309 h 41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71" h="416393">
                <a:moveTo>
                  <a:pt x="0" y="309"/>
                </a:moveTo>
                <a:cubicBezTo>
                  <a:pt x="0" y="9305"/>
                  <a:pt x="58208" y="213563"/>
                  <a:pt x="85725" y="282884"/>
                </a:cubicBezTo>
                <a:cubicBezTo>
                  <a:pt x="113242" y="352205"/>
                  <a:pt x="160338" y="412001"/>
                  <a:pt x="165100" y="416234"/>
                </a:cubicBezTo>
                <a:cubicBezTo>
                  <a:pt x="169862" y="420467"/>
                  <a:pt x="127529" y="339505"/>
                  <a:pt x="114300" y="308284"/>
                </a:cubicBezTo>
                <a:cubicBezTo>
                  <a:pt x="101071" y="277063"/>
                  <a:pt x="101600" y="276534"/>
                  <a:pt x="85725" y="228909"/>
                </a:cubicBezTo>
                <a:cubicBezTo>
                  <a:pt x="69850" y="181284"/>
                  <a:pt x="0" y="-8687"/>
                  <a:pt x="0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5DDD5344-90E3-4A4E-8B17-0487FA11AEA2}"/>
              </a:ext>
            </a:extLst>
          </p:cNvPr>
          <p:cNvSpPr/>
          <p:nvPr/>
        </p:nvSpPr>
        <p:spPr>
          <a:xfrm>
            <a:off x="4029937" y="4577521"/>
            <a:ext cx="628646" cy="281346"/>
          </a:xfrm>
          <a:custGeom>
            <a:avLst/>
            <a:gdLst>
              <a:gd name="connsiteX0" fmla="*/ 618263 w 628646"/>
              <a:gd name="connsiteY0" fmla="*/ 273879 h 281346"/>
              <a:gd name="connsiteX1" fmla="*/ 567463 w 628646"/>
              <a:gd name="connsiteY1" fmla="*/ 273879 h 281346"/>
              <a:gd name="connsiteX2" fmla="*/ 332513 w 628646"/>
              <a:gd name="connsiteY2" fmla="*/ 242129 h 281346"/>
              <a:gd name="connsiteX3" fmla="*/ 2313 w 628646"/>
              <a:gd name="connsiteY3" fmla="*/ 4004 h 281346"/>
              <a:gd name="connsiteX4" fmla="*/ 176938 w 628646"/>
              <a:gd name="connsiteY4" fmla="*/ 86554 h 281346"/>
              <a:gd name="connsiteX5" fmla="*/ 402363 w 628646"/>
              <a:gd name="connsiteY5" fmla="*/ 191329 h 281346"/>
              <a:gd name="connsiteX6" fmla="*/ 618263 w 628646"/>
              <a:gd name="connsiteY6" fmla="*/ 273879 h 28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646" h="281346">
                <a:moveTo>
                  <a:pt x="618263" y="273879"/>
                </a:moveTo>
                <a:cubicBezTo>
                  <a:pt x="645780" y="287637"/>
                  <a:pt x="615088" y="279171"/>
                  <a:pt x="567463" y="273879"/>
                </a:cubicBezTo>
                <a:cubicBezTo>
                  <a:pt x="519838" y="268587"/>
                  <a:pt x="426705" y="287108"/>
                  <a:pt x="332513" y="242129"/>
                </a:cubicBezTo>
                <a:cubicBezTo>
                  <a:pt x="238321" y="197150"/>
                  <a:pt x="28242" y="29933"/>
                  <a:pt x="2313" y="4004"/>
                </a:cubicBezTo>
                <a:cubicBezTo>
                  <a:pt x="-23616" y="-21925"/>
                  <a:pt x="176938" y="86554"/>
                  <a:pt x="176938" y="86554"/>
                </a:cubicBezTo>
                <a:cubicBezTo>
                  <a:pt x="243613" y="117775"/>
                  <a:pt x="329338" y="165929"/>
                  <a:pt x="402363" y="191329"/>
                </a:cubicBezTo>
                <a:cubicBezTo>
                  <a:pt x="475388" y="216729"/>
                  <a:pt x="590746" y="260121"/>
                  <a:pt x="618263" y="273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11E6C246-8F97-4B38-9453-EBCDB3AF17BD}"/>
              </a:ext>
            </a:extLst>
          </p:cNvPr>
          <p:cNvSpPr/>
          <p:nvPr/>
        </p:nvSpPr>
        <p:spPr>
          <a:xfrm>
            <a:off x="4606018" y="4730093"/>
            <a:ext cx="791543" cy="114987"/>
          </a:xfrm>
          <a:custGeom>
            <a:avLst/>
            <a:gdLst>
              <a:gd name="connsiteX0" fmla="*/ 4082 w 791543"/>
              <a:gd name="connsiteY0" fmla="*/ 114957 h 114987"/>
              <a:gd name="connsiteX1" fmla="*/ 343807 w 791543"/>
              <a:gd name="connsiteY1" fmla="*/ 83207 h 114987"/>
              <a:gd name="connsiteX2" fmla="*/ 654957 w 791543"/>
              <a:gd name="connsiteY2" fmla="*/ 76857 h 114987"/>
              <a:gd name="connsiteX3" fmla="*/ 791482 w 791543"/>
              <a:gd name="connsiteY3" fmla="*/ 657 h 114987"/>
              <a:gd name="connsiteX4" fmla="*/ 664482 w 791543"/>
              <a:gd name="connsiteY4" fmla="*/ 41932 h 114987"/>
              <a:gd name="connsiteX5" fmla="*/ 191407 w 791543"/>
              <a:gd name="connsiteY5" fmla="*/ 76857 h 114987"/>
              <a:gd name="connsiteX6" fmla="*/ 4082 w 791543"/>
              <a:gd name="connsiteY6" fmla="*/ 114957 h 11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543" h="114987">
                <a:moveTo>
                  <a:pt x="4082" y="114957"/>
                </a:moveTo>
                <a:cubicBezTo>
                  <a:pt x="29482" y="116015"/>
                  <a:pt x="235328" y="89557"/>
                  <a:pt x="343807" y="83207"/>
                </a:cubicBezTo>
                <a:cubicBezTo>
                  <a:pt x="452286" y="76857"/>
                  <a:pt x="580345" y="90615"/>
                  <a:pt x="654957" y="76857"/>
                </a:cubicBezTo>
                <a:cubicBezTo>
                  <a:pt x="729570" y="63099"/>
                  <a:pt x="789895" y="6478"/>
                  <a:pt x="791482" y="657"/>
                </a:cubicBezTo>
                <a:cubicBezTo>
                  <a:pt x="793070" y="-5164"/>
                  <a:pt x="764494" y="29232"/>
                  <a:pt x="664482" y="41932"/>
                </a:cubicBezTo>
                <a:cubicBezTo>
                  <a:pt x="564470" y="54632"/>
                  <a:pt x="307295" y="65744"/>
                  <a:pt x="191407" y="76857"/>
                </a:cubicBezTo>
                <a:cubicBezTo>
                  <a:pt x="75520" y="87969"/>
                  <a:pt x="-21318" y="113899"/>
                  <a:pt x="4082" y="114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E43A1DD8-78CF-4D08-97AF-FA6283CA132B}"/>
              </a:ext>
            </a:extLst>
          </p:cNvPr>
          <p:cNvSpPr/>
          <p:nvPr/>
        </p:nvSpPr>
        <p:spPr>
          <a:xfrm>
            <a:off x="5364642" y="4397336"/>
            <a:ext cx="226579" cy="349625"/>
          </a:xfrm>
          <a:custGeom>
            <a:avLst/>
            <a:gdLst>
              <a:gd name="connsiteX0" fmla="*/ 226533 w 226579"/>
              <a:gd name="connsiteY0" fmla="*/ 39 h 349625"/>
              <a:gd name="connsiteX1" fmla="*/ 80483 w 226579"/>
              <a:gd name="connsiteY1" fmla="*/ 184189 h 349625"/>
              <a:gd name="connsiteX2" fmla="*/ 1108 w 226579"/>
              <a:gd name="connsiteY2" fmla="*/ 349289 h 349625"/>
              <a:gd name="connsiteX3" fmla="*/ 36033 w 226579"/>
              <a:gd name="connsiteY3" fmla="*/ 225464 h 349625"/>
              <a:gd name="connsiteX4" fmla="*/ 64608 w 226579"/>
              <a:gd name="connsiteY4" fmla="*/ 168314 h 349625"/>
              <a:gd name="connsiteX5" fmla="*/ 226533 w 226579"/>
              <a:gd name="connsiteY5" fmla="*/ 39 h 34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79" h="349625">
                <a:moveTo>
                  <a:pt x="226533" y="39"/>
                </a:moveTo>
                <a:cubicBezTo>
                  <a:pt x="229179" y="2685"/>
                  <a:pt x="118054" y="125981"/>
                  <a:pt x="80483" y="184189"/>
                </a:cubicBezTo>
                <a:cubicBezTo>
                  <a:pt x="42912" y="242397"/>
                  <a:pt x="8516" y="342410"/>
                  <a:pt x="1108" y="349289"/>
                </a:cubicBezTo>
                <a:cubicBezTo>
                  <a:pt x="-6300" y="356168"/>
                  <a:pt x="25450" y="255627"/>
                  <a:pt x="36033" y="225464"/>
                </a:cubicBezTo>
                <a:cubicBezTo>
                  <a:pt x="46616" y="195302"/>
                  <a:pt x="34975" y="208002"/>
                  <a:pt x="64608" y="168314"/>
                </a:cubicBezTo>
                <a:cubicBezTo>
                  <a:pt x="94241" y="128627"/>
                  <a:pt x="223887" y="-2607"/>
                  <a:pt x="226533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CAC9B33C-9FE1-4727-A1EE-367EF38877EF}"/>
              </a:ext>
            </a:extLst>
          </p:cNvPr>
          <p:cNvSpPr/>
          <p:nvPr/>
        </p:nvSpPr>
        <p:spPr>
          <a:xfrm>
            <a:off x="5473171" y="4081763"/>
            <a:ext cx="492075" cy="632634"/>
          </a:xfrm>
          <a:custGeom>
            <a:avLst/>
            <a:gdLst>
              <a:gd name="connsiteX0" fmla="*/ 486304 w 492075"/>
              <a:gd name="connsiteY0" fmla="*/ 1287 h 632634"/>
              <a:gd name="connsiteX1" fmla="*/ 432329 w 492075"/>
              <a:gd name="connsiteY1" fmla="*/ 185437 h 632634"/>
              <a:gd name="connsiteX2" fmla="*/ 270404 w 492075"/>
              <a:gd name="connsiteY2" fmla="*/ 391812 h 632634"/>
              <a:gd name="connsiteX3" fmla="*/ 3704 w 492075"/>
              <a:gd name="connsiteY3" fmla="*/ 626762 h 632634"/>
              <a:gd name="connsiteX4" fmla="*/ 127529 w 492075"/>
              <a:gd name="connsiteY4" fmla="*/ 537862 h 632634"/>
              <a:gd name="connsiteX5" fmla="*/ 308504 w 492075"/>
              <a:gd name="connsiteY5" fmla="*/ 280687 h 632634"/>
              <a:gd name="connsiteX6" fmla="*/ 486304 w 492075"/>
              <a:gd name="connsiteY6" fmla="*/ 1287 h 63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075" h="632634">
                <a:moveTo>
                  <a:pt x="486304" y="1287"/>
                </a:moveTo>
                <a:cubicBezTo>
                  <a:pt x="506942" y="-14588"/>
                  <a:pt x="468312" y="120350"/>
                  <a:pt x="432329" y="185437"/>
                </a:cubicBezTo>
                <a:cubicBezTo>
                  <a:pt x="396346" y="250524"/>
                  <a:pt x="341841" y="318258"/>
                  <a:pt x="270404" y="391812"/>
                </a:cubicBezTo>
                <a:cubicBezTo>
                  <a:pt x="198967" y="465366"/>
                  <a:pt x="27516" y="602420"/>
                  <a:pt x="3704" y="626762"/>
                </a:cubicBezTo>
                <a:cubicBezTo>
                  <a:pt x="-20109" y="651104"/>
                  <a:pt x="76729" y="595541"/>
                  <a:pt x="127529" y="537862"/>
                </a:cubicBezTo>
                <a:cubicBezTo>
                  <a:pt x="178329" y="480183"/>
                  <a:pt x="247650" y="365354"/>
                  <a:pt x="308504" y="280687"/>
                </a:cubicBezTo>
                <a:cubicBezTo>
                  <a:pt x="369358" y="196020"/>
                  <a:pt x="465666" y="17162"/>
                  <a:pt x="486304" y="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748D627E-003D-437D-8F35-122A3A82193F}"/>
              </a:ext>
            </a:extLst>
          </p:cNvPr>
          <p:cNvSpPr/>
          <p:nvPr/>
        </p:nvSpPr>
        <p:spPr>
          <a:xfrm>
            <a:off x="5526907" y="4308475"/>
            <a:ext cx="346843" cy="939870"/>
          </a:xfrm>
          <a:custGeom>
            <a:avLst/>
            <a:gdLst>
              <a:gd name="connsiteX0" fmla="*/ 346843 w 346843"/>
              <a:gd name="connsiteY0" fmla="*/ 0 h 939870"/>
              <a:gd name="connsiteX1" fmla="*/ 159518 w 346843"/>
              <a:gd name="connsiteY1" fmla="*/ 279400 h 939870"/>
              <a:gd name="connsiteX2" fmla="*/ 89668 w 346843"/>
              <a:gd name="connsiteY2" fmla="*/ 438150 h 939870"/>
              <a:gd name="connsiteX3" fmla="*/ 35693 w 346843"/>
              <a:gd name="connsiteY3" fmla="*/ 708025 h 939870"/>
              <a:gd name="connsiteX4" fmla="*/ 768 w 346843"/>
              <a:gd name="connsiteY4" fmla="*/ 936625 h 939870"/>
              <a:gd name="connsiteX5" fmla="*/ 13468 w 346843"/>
              <a:gd name="connsiteY5" fmla="*/ 825500 h 939870"/>
              <a:gd name="connsiteX6" fmla="*/ 35693 w 346843"/>
              <a:gd name="connsiteY6" fmla="*/ 590550 h 939870"/>
              <a:gd name="connsiteX7" fmla="*/ 70618 w 346843"/>
              <a:gd name="connsiteY7" fmla="*/ 374650 h 939870"/>
              <a:gd name="connsiteX8" fmla="*/ 219843 w 346843"/>
              <a:gd name="connsiteY8" fmla="*/ 177800 h 939870"/>
              <a:gd name="connsiteX9" fmla="*/ 346843 w 346843"/>
              <a:gd name="connsiteY9" fmla="*/ 0 h 939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6843" h="939870">
                <a:moveTo>
                  <a:pt x="346843" y="0"/>
                </a:moveTo>
                <a:cubicBezTo>
                  <a:pt x="274611" y="103187"/>
                  <a:pt x="202380" y="206375"/>
                  <a:pt x="159518" y="279400"/>
                </a:cubicBezTo>
                <a:cubicBezTo>
                  <a:pt x="116656" y="352425"/>
                  <a:pt x="110305" y="366713"/>
                  <a:pt x="89668" y="438150"/>
                </a:cubicBezTo>
                <a:cubicBezTo>
                  <a:pt x="69031" y="509587"/>
                  <a:pt x="50510" y="624946"/>
                  <a:pt x="35693" y="708025"/>
                </a:cubicBezTo>
                <a:cubicBezTo>
                  <a:pt x="20876" y="791104"/>
                  <a:pt x="4472" y="917046"/>
                  <a:pt x="768" y="936625"/>
                </a:cubicBezTo>
                <a:cubicBezTo>
                  <a:pt x="-2936" y="956204"/>
                  <a:pt x="7647" y="883179"/>
                  <a:pt x="13468" y="825500"/>
                </a:cubicBezTo>
                <a:cubicBezTo>
                  <a:pt x="19289" y="767821"/>
                  <a:pt x="26168" y="665692"/>
                  <a:pt x="35693" y="590550"/>
                </a:cubicBezTo>
                <a:cubicBezTo>
                  <a:pt x="45218" y="515408"/>
                  <a:pt x="39926" y="443442"/>
                  <a:pt x="70618" y="374650"/>
                </a:cubicBezTo>
                <a:cubicBezTo>
                  <a:pt x="101310" y="305858"/>
                  <a:pt x="219843" y="177800"/>
                  <a:pt x="219843" y="177800"/>
                </a:cubicBezTo>
                <a:lnTo>
                  <a:pt x="346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D82EEF29-E716-4556-BB89-34CAD607F992}"/>
              </a:ext>
            </a:extLst>
          </p:cNvPr>
          <p:cNvSpPr/>
          <p:nvPr/>
        </p:nvSpPr>
        <p:spPr>
          <a:xfrm>
            <a:off x="5949949" y="3252231"/>
            <a:ext cx="60365" cy="895185"/>
          </a:xfrm>
          <a:custGeom>
            <a:avLst/>
            <a:gdLst>
              <a:gd name="connsiteX0" fmla="*/ 31751 w 60365"/>
              <a:gd name="connsiteY0" fmla="*/ 2144 h 895185"/>
              <a:gd name="connsiteX1" fmla="*/ 60326 w 60365"/>
              <a:gd name="connsiteY1" fmla="*/ 260907 h 895185"/>
              <a:gd name="connsiteX2" fmla="*/ 38101 w 60365"/>
              <a:gd name="connsiteY2" fmla="*/ 541894 h 895185"/>
              <a:gd name="connsiteX3" fmla="*/ 44451 w 60365"/>
              <a:gd name="connsiteY3" fmla="*/ 711757 h 895185"/>
              <a:gd name="connsiteX4" fmla="*/ 1 w 60365"/>
              <a:gd name="connsiteY4" fmla="*/ 894319 h 895185"/>
              <a:gd name="connsiteX5" fmla="*/ 46039 w 60365"/>
              <a:gd name="connsiteY5" fmla="*/ 770494 h 895185"/>
              <a:gd name="connsiteX6" fmla="*/ 30164 w 60365"/>
              <a:gd name="connsiteY6" fmla="*/ 543482 h 895185"/>
              <a:gd name="connsiteX7" fmla="*/ 26989 w 60365"/>
              <a:gd name="connsiteY7" fmla="*/ 408544 h 895185"/>
              <a:gd name="connsiteX8" fmla="*/ 31751 w 60365"/>
              <a:gd name="connsiteY8" fmla="*/ 2144 h 89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65" h="895185">
                <a:moveTo>
                  <a:pt x="31751" y="2144"/>
                </a:moveTo>
                <a:cubicBezTo>
                  <a:pt x="37307" y="-22462"/>
                  <a:pt x="59268" y="170949"/>
                  <a:pt x="60326" y="260907"/>
                </a:cubicBezTo>
                <a:cubicBezTo>
                  <a:pt x="61384" y="350865"/>
                  <a:pt x="40747" y="466752"/>
                  <a:pt x="38101" y="541894"/>
                </a:cubicBezTo>
                <a:cubicBezTo>
                  <a:pt x="35455" y="617036"/>
                  <a:pt x="50801" y="653020"/>
                  <a:pt x="44451" y="711757"/>
                </a:cubicBezTo>
                <a:cubicBezTo>
                  <a:pt x="38101" y="770494"/>
                  <a:pt x="-264" y="884530"/>
                  <a:pt x="1" y="894319"/>
                </a:cubicBezTo>
                <a:cubicBezTo>
                  <a:pt x="266" y="904108"/>
                  <a:pt x="41012" y="828967"/>
                  <a:pt x="46039" y="770494"/>
                </a:cubicBezTo>
                <a:cubicBezTo>
                  <a:pt x="51066" y="712021"/>
                  <a:pt x="33339" y="603807"/>
                  <a:pt x="30164" y="543482"/>
                </a:cubicBezTo>
                <a:cubicBezTo>
                  <a:pt x="26989" y="483157"/>
                  <a:pt x="26989" y="503529"/>
                  <a:pt x="26989" y="408544"/>
                </a:cubicBezTo>
                <a:cubicBezTo>
                  <a:pt x="26989" y="313559"/>
                  <a:pt x="26195" y="26750"/>
                  <a:pt x="31751" y="2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0D9AAA01-16AA-49AF-B5A5-2B214920D0C4}"/>
              </a:ext>
            </a:extLst>
          </p:cNvPr>
          <p:cNvSpPr/>
          <p:nvPr/>
        </p:nvSpPr>
        <p:spPr>
          <a:xfrm>
            <a:off x="5990694" y="3305174"/>
            <a:ext cx="73205" cy="407771"/>
          </a:xfrm>
          <a:custGeom>
            <a:avLst/>
            <a:gdLst>
              <a:gd name="connsiteX0" fmla="*/ 46569 w 73205"/>
              <a:gd name="connsiteY0" fmla="*/ 1 h 407771"/>
              <a:gd name="connsiteX1" fmla="*/ 71969 w 73205"/>
              <a:gd name="connsiteY1" fmla="*/ 230189 h 407771"/>
              <a:gd name="connsiteX2" fmla="*/ 531 w 73205"/>
              <a:gd name="connsiteY2" fmla="*/ 406401 h 407771"/>
              <a:gd name="connsiteX3" fmla="*/ 40219 w 73205"/>
              <a:gd name="connsiteY3" fmla="*/ 307976 h 407771"/>
              <a:gd name="connsiteX4" fmla="*/ 56094 w 73205"/>
              <a:gd name="connsiteY4" fmla="*/ 233364 h 407771"/>
              <a:gd name="connsiteX5" fmla="*/ 46569 w 73205"/>
              <a:gd name="connsiteY5" fmla="*/ 1 h 407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05" h="407771">
                <a:moveTo>
                  <a:pt x="46569" y="1"/>
                </a:moveTo>
                <a:cubicBezTo>
                  <a:pt x="49215" y="-528"/>
                  <a:pt x="79642" y="162456"/>
                  <a:pt x="71969" y="230189"/>
                </a:cubicBezTo>
                <a:cubicBezTo>
                  <a:pt x="64296" y="297922"/>
                  <a:pt x="5823" y="393437"/>
                  <a:pt x="531" y="406401"/>
                </a:cubicBezTo>
                <a:cubicBezTo>
                  <a:pt x="-4761" y="419365"/>
                  <a:pt x="30959" y="336815"/>
                  <a:pt x="40219" y="307976"/>
                </a:cubicBezTo>
                <a:cubicBezTo>
                  <a:pt x="49479" y="279137"/>
                  <a:pt x="55300" y="282576"/>
                  <a:pt x="56094" y="233364"/>
                </a:cubicBezTo>
                <a:cubicBezTo>
                  <a:pt x="56888" y="184152"/>
                  <a:pt x="43923" y="530"/>
                  <a:pt x="4656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E9C848A7-C4FC-45E4-8148-1056E13930D9}"/>
              </a:ext>
            </a:extLst>
          </p:cNvPr>
          <p:cNvSpPr/>
          <p:nvPr/>
        </p:nvSpPr>
        <p:spPr>
          <a:xfrm>
            <a:off x="6027721" y="2920781"/>
            <a:ext cx="149649" cy="863051"/>
          </a:xfrm>
          <a:custGeom>
            <a:avLst/>
            <a:gdLst>
              <a:gd name="connsiteX0" fmla="*/ 17 w 149649"/>
              <a:gd name="connsiteY0" fmla="*/ 1807 h 863051"/>
              <a:gd name="connsiteX1" fmla="*/ 98442 w 149649"/>
              <a:gd name="connsiteY1" fmla="*/ 73244 h 863051"/>
              <a:gd name="connsiteX2" fmla="*/ 142892 w 149649"/>
              <a:gd name="connsiteY2" fmla="*/ 176432 h 863051"/>
              <a:gd name="connsiteX3" fmla="*/ 146067 w 149649"/>
              <a:gd name="connsiteY3" fmla="*/ 319307 h 863051"/>
              <a:gd name="connsiteX4" fmla="*/ 109554 w 149649"/>
              <a:gd name="connsiteY4" fmla="*/ 503457 h 863051"/>
              <a:gd name="connsiteX5" fmla="*/ 85742 w 149649"/>
              <a:gd name="connsiteY5" fmla="*/ 705069 h 863051"/>
              <a:gd name="connsiteX6" fmla="*/ 28592 w 149649"/>
              <a:gd name="connsiteY6" fmla="*/ 862232 h 863051"/>
              <a:gd name="connsiteX7" fmla="*/ 66692 w 149649"/>
              <a:gd name="connsiteY7" fmla="*/ 760632 h 863051"/>
              <a:gd name="connsiteX8" fmla="*/ 80979 w 149649"/>
              <a:gd name="connsiteY8" fmla="*/ 625694 h 863051"/>
              <a:gd name="connsiteX9" fmla="*/ 134954 w 149649"/>
              <a:gd name="connsiteY9" fmla="*/ 278032 h 863051"/>
              <a:gd name="connsiteX10" fmla="*/ 106379 w 149649"/>
              <a:gd name="connsiteY10" fmla="*/ 147857 h 863051"/>
              <a:gd name="connsiteX11" fmla="*/ 17 w 149649"/>
              <a:gd name="connsiteY11" fmla="*/ 1807 h 8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649" h="863051">
                <a:moveTo>
                  <a:pt x="17" y="1807"/>
                </a:moveTo>
                <a:cubicBezTo>
                  <a:pt x="-1306" y="-10629"/>
                  <a:pt x="74630" y="44140"/>
                  <a:pt x="98442" y="73244"/>
                </a:cubicBezTo>
                <a:cubicBezTo>
                  <a:pt x="122254" y="102348"/>
                  <a:pt x="134955" y="135422"/>
                  <a:pt x="142892" y="176432"/>
                </a:cubicBezTo>
                <a:cubicBezTo>
                  <a:pt x="150830" y="217443"/>
                  <a:pt x="151623" y="264803"/>
                  <a:pt x="146067" y="319307"/>
                </a:cubicBezTo>
                <a:cubicBezTo>
                  <a:pt x="140511" y="373811"/>
                  <a:pt x="119608" y="439163"/>
                  <a:pt x="109554" y="503457"/>
                </a:cubicBezTo>
                <a:cubicBezTo>
                  <a:pt x="99500" y="567751"/>
                  <a:pt x="99236" y="645273"/>
                  <a:pt x="85742" y="705069"/>
                </a:cubicBezTo>
                <a:cubicBezTo>
                  <a:pt x="72248" y="764865"/>
                  <a:pt x="31767" y="852972"/>
                  <a:pt x="28592" y="862232"/>
                </a:cubicBezTo>
                <a:cubicBezTo>
                  <a:pt x="25417" y="871492"/>
                  <a:pt x="57961" y="800055"/>
                  <a:pt x="66692" y="760632"/>
                </a:cubicBezTo>
                <a:cubicBezTo>
                  <a:pt x="75423" y="721209"/>
                  <a:pt x="69602" y="706127"/>
                  <a:pt x="80979" y="625694"/>
                </a:cubicBezTo>
                <a:cubicBezTo>
                  <a:pt x="92356" y="545261"/>
                  <a:pt x="130721" y="357671"/>
                  <a:pt x="134954" y="278032"/>
                </a:cubicBezTo>
                <a:cubicBezTo>
                  <a:pt x="139187" y="198393"/>
                  <a:pt x="127810" y="193365"/>
                  <a:pt x="106379" y="147857"/>
                </a:cubicBezTo>
                <a:cubicBezTo>
                  <a:pt x="84948" y="102349"/>
                  <a:pt x="1340" y="14243"/>
                  <a:pt x="17" y="1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50C37F8B-0944-4568-BB73-7C5A1D22D3D2}"/>
              </a:ext>
            </a:extLst>
          </p:cNvPr>
          <p:cNvSpPr/>
          <p:nvPr/>
        </p:nvSpPr>
        <p:spPr>
          <a:xfrm>
            <a:off x="5961054" y="3700186"/>
            <a:ext cx="139866" cy="414637"/>
          </a:xfrm>
          <a:custGeom>
            <a:avLst/>
            <a:gdLst>
              <a:gd name="connsiteX0" fmla="*/ 139709 w 139866"/>
              <a:gd name="connsiteY0" fmla="*/ 1864 h 414637"/>
              <a:gd name="connsiteX1" fmla="*/ 74621 w 139866"/>
              <a:gd name="connsiteY1" fmla="*/ 170139 h 414637"/>
              <a:gd name="connsiteX2" fmla="*/ 74621 w 139866"/>
              <a:gd name="connsiteY2" fmla="*/ 217764 h 414637"/>
              <a:gd name="connsiteX3" fmla="*/ 85734 w 139866"/>
              <a:gd name="connsiteY3" fmla="*/ 270152 h 414637"/>
              <a:gd name="connsiteX4" fmla="*/ 68271 w 139866"/>
              <a:gd name="connsiteY4" fmla="*/ 336827 h 414637"/>
              <a:gd name="connsiteX5" fmla="*/ 9 w 139866"/>
              <a:gd name="connsiteY5" fmla="*/ 414614 h 414637"/>
              <a:gd name="connsiteX6" fmla="*/ 63509 w 139866"/>
              <a:gd name="connsiteY6" fmla="*/ 328889 h 414637"/>
              <a:gd name="connsiteX7" fmla="*/ 76209 w 139866"/>
              <a:gd name="connsiteY7" fmla="*/ 274914 h 414637"/>
              <a:gd name="connsiteX8" fmla="*/ 61921 w 139866"/>
              <a:gd name="connsiteY8" fmla="*/ 209827 h 414637"/>
              <a:gd name="connsiteX9" fmla="*/ 61921 w 139866"/>
              <a:gd name="connsiteY9" fmla="*/ 155852 h 414637"/>
              <a:gd name="connsiteX10" fmla="*/ 92084 w 139866"/>
              <a:gd name="connsiteY10" fmla="*/ 84414 h 414637"/>
              <a:gd name="connsiteX11" fmla="*/ 139709 w 139866"/>
              <a:gd name="connsiteY11" fmla="*/ 1864 h 414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9866" h="414637">
                <a:moveTo>
                  <a:pt x="139709" y="1864"/>
                </a:moveTo>
                <a:cubicBezTo>
                  <a:pt x="136798" y="16152"/>
                  <a:pt x="85469" y="134156"/>
                  <a:pt x="74621" y="170139"/>
                </a:cubicBezTo>
                <a:cubicBezTo>
                  <a:pt x="63773" y="206122"/>
                  <a:pt x="72769" y="201095"/>
                  <a:pt x="74621" y="217764"/>
                </a:cubicBezTo>
                <a:cubicBezTo>
                  <a:pt x="76473" y="234433"/>
                  <a:pt x="86792" y="250308"/>
                  <a:pt x="85734" y="270152"/>
                </a:cubicBezTo>
                <a:cubicBezTo>
                  <a:pt x="84676" y="289996"/>
                  <a:pt x="82558" y="312750"/>
                  <a:pt x="68271" y="336827"/>
                </a:cubicBezTo>
                <a:cubicBezTo>
                  <a:pt x="53984" y="360904"/>
                  <a:pt x="803" y="415937"/>
                  <a:pt x="9" y="414614"/>
                </a:cubicBezTo>
                <a:cubicBezTo>
                  <a:pt x="-785" y="413291"/>
                  <a:pt x="50809" y="352172"/>
                  <a:pt x="63509" y="328889"/>
                </a:cubicBezTo>
                <a:cubicBezTo>
                  <a:pt x="76209" y="305606"/>
                  <a:pt x="76474" y="294758"/>
                  <a:pt x="76209" y="274914"/>
                </a:cubicBezTo>
                <a:cubicBezTo>
                  <a:pt x="75944" y="255070"/>
                  <a:pt x="64302" y="229671"/>
                  <a:pt x="61921" y="209827"/>
                </a:cubicBezTo>
                <a:cubicBezTo>
                  <a:pt x="59540" y="189983"/>
                  <a:pt x="56894" y="176754"/>
                  <a:pt x="61921" y="155852"/>
                </a:cubicBezTo>
                <a:cubicBezTo>
                  <a:pt x="66948" y="134950"/>
                  <a:pt x="79913" y="109549"/>
                  <a:pt x="92084" y="84414"/>
                </a:cubicBezTo>
                <a:cubicBezTo>
                  <a:pt x="104255" y="59279"/>
                  <a:pt x="142620" y="-12424"/>
                  <a:pt x="139709" y="1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1C716325-CA35-4FF8-9130-CE2E832AD5AD}"/>
              </a:ext>
            </a:extLst>
          </p:cNvPr>
          <p:cNvSpPr/>
          <p:nvPr/>
        </p:nvSpPr>
        <p:spPr>
          <a:xfrm>
            <a:off x="5927581" y="2705216"/>
            <a:ext cx="128352" cy="640109"/>
          </a:xfrm>
          <a:custGeom>
            <a:avLst/>
            <a:gdLst>
              <a:gd name="connsiteX0" fmla="*/ 1202 w 128352"/>
              <a:gd name="connsiteY0" fmla="*/ 2001 h 640109"/>
              <a:gd name="connsiteX1" fmla="*/ 5436 w 128352"/>
              <a:gd name="connsiteY1" fmla="*/ 184034 h 640109"/>
              <a:gd name="connsiteX2" fmla="*/ 49886 w 128352"/>
              <a:gd name="connsiteY2" fmla="*/ 478251 h 640109"/>
              <a:gd name="connsiteX3" fmla="*/ 123969 w 128352"/>
              <a:gd name="connsiteY3" fmla="*/ 632767 h 640109"/>
              <a:gd name="connsiteX4" fmla="*/ 113386 w 128352"/>
              <a:gd name="connsiteY4" fmla="*/ 601017 h 640109"/>
              <a:gd name="connsiteX5" fmla="*/ 60469 w 128352"/>
              <a:gd name="connsiteY5" fmla="*/ 476134 h 640109"/>
              <a:gd name="connsiteX6" fmla="*/ 9669 w 128352"/>
              <a:gd name="connsiteY6" fmla="*/ 109951 h 640109"/>
              <a:gd name="connsiteX7" fmla="*/ 1202 w 128352"/>
              <a:gd name="connsiteY7" fmla="*/ 2001 h 64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352" h="640109">
                <a:moveTo>
                  <a:pt x="1202" y="2001"/>
                </a:moveTo>
                <a:cubicBezTo>
                  <a:pt x="497" y="14348"/>
                  <a:pt x="-2678" y="104659"/>
                  <a:pt x="5436" y="184034"/>
                </a:cubicBezTo>
                <a:cubicBezTo>
                  <a:pt x="13550" y="263409"/>
                  <a:pt x="30131" y="403462"/>
                  <a:pt x="49886" y="478251"/>
                </a:cubicBezTo>
                <a:cubicBezTo>
                  <a:pt x="69641" y="553040"/>
                  <a:pt x="113386" y="612306"/>
                  <a:pt x="123969" y="632767"/>
                </a:cubicBezTo>
                <a:cubicBezTo>
                  <a:pt x="134552" y="653228"/>
                  <a:pt x="123969" y="627122"/>
                  <a:pt x="113386" y="601017"/>
                </a:cubicBezTo>
                <a:cubicBezTo>
                  <a:pt x="102803" y="574912"/>
                  <a:pt x="77755" y="557978"/>
                  <a:pt x="60469" y="476134"/>
                </a:cubicBezTo>
                <a:cubicBezTo>
                  <a:pt x="43183" y="394290"/>
                  <a:pt x="24486" y="184387"/>
                  <a:pt x="9669" y="109951"/>
                </a:cubicBezTo>
                <a:cubicBezTo>
                  <a:pt x="-5148" y="35515"/>
                  <a:pt x="1907" y="-10346"/>
                  <a:pt x="1202" y="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D93DA2EC-E02C-4707-8EAC-90E5CE27F75C}"/>
              </a:ext>
            </a:extLst>
          </p:cNvPr>
          <p:cNvSpPr/>
          <p:nvPr/>
        </p:nvSpPr>
        <p:spPr>
          <a:xfrm>
            <a:off x="6004849" y="2872315"/>
            <a:ext cx="62321" cy="445699"/>
          </a:xfrm>
          <a:custGeom>
            <a:avLst/>
            <a:gdLst>
              <a:gd name="connsiteX0" fmla="*/ 59401 w 62321"/>
              <a:gd name="connsiteY0" fmla="*/ 444502 h 445699"/>
              <a:gd name="connsiteX1" fmla="*/ 50934 w 62321"/>
              <a:gd name="connsiteY1" fmla="*/ 283635 h 445699"/>
              <a:gd name="connsiteX2" fmla="*/ 12834 w 62321"/>
              <a:gd name="connsiteY2" fmla="*/ 150285 h 445699"/>
              <a:gd name="connsiteX3" fmla="*/ 134 w 62321"/>
              <a:gd name="connsiteY3" fmla="*/ 61385 h 445699"/>
              <a:gd name="connsiteX4" fmla="*/ 19184 w 62321"/>
              <a:gd name="connsiteY4" fmla="*/ 2 h 445699"/>
              <a:gd name="connsiteX5" fmla="*/ 12834 w 62321"/>
              <a:gd name="connsiteY5" fmla="*/ 63502 h 445699"/>
              <a:gd name="connsiteX6" fmla="*/ 6484 w 62321"/>
              <a:gd name="connsiteY6" fmla="*/ 194735 h 445699"/>
              <a:gd name="connsiteX7" fmla="*/ 59401 w 62321"/>
              <a:gd name="connsiteY7" fmla="*/ 444502 h 44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321" h="445699">
                <a:moveTo>
                  <a:pt x="59401" y="444502"/>
                </a:moveTo>
                <a:cubicBezTo>
                  <a:pt x="66809" y="459319"/>
                  <a:pt x="58695" y="332671"/>
                  <a:pt x="50934" y="283635"/>
                </a:cubicBezTo>
                <a:cubicBezTo>
                  <a:pt x="43173" y="234599"/>
                  <a:pt x="21301" y="187327"/>
                  <a:pt x="12834" y="150285"/>
                </a:cubicBezTo>
                <a:cubicBezTo>
                  <a:pt x="4367" y="113243"/>
                  <a:pt x="-924" y="86432"/>
                  <a:pt x="134" y="61385"/>
                </a:cubicBezTo>
                <a:cubicBezTo>
                  <a:pt x="1192" y="36338"/>
                  <a:pt x="17067" y="-351"/>
                  <a:pt x="19184" y="2"/>
                </a:cubicBezTo>
                <a:cubicBezTo>
                  <a:pt x="21301" y="355"/>
                  <a:pt x="14951" y="31047"/>
                  <a:pt x="12834" y="63502"/>
                </a:cubicBezTo>
                <a:cubicBezTo>
                  <a:pt x="10717" y="95957"/>
                  <a:pt x="839" y="131941"/>
                  <a:pt x="6484" y="194735"/>
                </a:cubicBezTo>
                <a:cubicBezTo>
                  <a:pt x="12128" y="257529"/>
                  <a:pt x="51993" y="429685"/>
                  <a:pt x="59401" y="444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A7AD4C3D-DA76-41A5-AD54-45DE6FF43CDB}"/>
              </a:ext>
            </a:extLst>
          </p:cNvPr>
          <p:cNvSpPr/>
          <p:nvPr/>
        </p:nvSpPr>
        <p:spPr>
          <a:xfrm>
            <a:off x="6022892" y="1996863"/>
            <a:ext cx="54236" cy="914332"/>
          </a:xfrm>
          <a:custGeom>
            <a:avLst/>
            <a:gdLst>
              <a:gd name="connsiteX0" fmla="*/ 1141 w 54236"/>
              <a:gd name="connsiteY0" fmla="*/ 1270 h 914332"/>
              <a:gd name="connsiteX1" fmla="*/ 49825 w 54236"/>
              <a:gd name="connsiteY1" fmla="*/ 176954 h 914332"/>
              <a:gd name="connsiteX2" fmla="*/ 30775 w 54236"/>
              <a:gd name="connsiteY2" fmla="*/ 435187 h 914332"/>
              <a:gd name="connsiteX3" fmla="*/ 35008 w 54236"/>
              <a:gd name="connsiteY3" fmla="*/ 651087 h 914332"/>
              <a:gd name="connsiteX4" fmla="*/ 54058 w 54236"/>
              <a:gd name="connsiteY4" fmla="*/ 811954 h 914332"/>
              <a:gd name="connsiteX5" fmla="*/ 22308 w 54236"/>
              <a:gd name="connsiteY5" fmla="*/ 913554 h 914332"/>
              <a:gd name="connsiteX6" fmla="*/ 45591 w 54236"/>
              <a:gd name="connsiteY6" fmla="*/ 847937 h 914332"/>
              <a:gd name="connsiteX7" fmla="*/ 28658 w 54236"/>
              <a:gd name="connsiteY7" fmla="*/ 659554 h 914332"/>
              <a:gd name="connsiteX8" fmla="*/ 15958 w 54236"/>
              <a:gd name="connsiteY8" fmla="*/ 265854 h 914332"/>
              <a:gd name="connsiteX9" fmla="*/ 1141 w 54236"/>
              <a:gd name="connsiteY9" fmla="*/ 1270 h 91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36" h="914332">
                <a:moveTo>
                  <a:pt x="1141" y="1270"/>
                </a:moveTo>
                <a:cubicBezTo>
                  <a:pt x="6785" y="-13546"/>
                  <a:pt x="44886" y="104635"/>
                  <a:pt x="49825" y="176954"/>
                </a:cubicBezTo>
                <a:cubicBezTo>
                  <a:pt x="54764" y="249273"/>
                  <a:pt x="33244" y="356165"/>
                  <a:pt x="30775" y="435187"/>
                </a:cubicBezTo>
                <a:cubicBezTo>
                  <a:pt x="28306" y="514209"/>
                  <a:pt x="31128" y="588293"/>
                  <a:pt x="35008" y="651087"/>
                </a:cubicBezTo>
                <a:cubicBezTo>
                  <a:pt x="38888" y="713881"/>
                  <a:pt x="56175" y="768210"/>
                  <a:pt x="54058" y="811954"/>
                </a:cubicBezTo>
                <a:cubicBezTo>
                  <a:pt x="51941" y="855698"/>
                  <a:pt x="23719" y="907557"/>
                  <a:pt x="22308" y="913554"/>
                </a:cubicBezTo>
                <a:cubicBezTo>
                  <a:pt x="20897" y="919551"/>
                  <a:pt x="44533" y="890270"/>
                  <a:pt x="45591" y="847937"/>
                </a:cubicBezTo>
                <a:cubicBezTo>
                  <a:pt x="46649" y="805604"/>
                  <a:pt x="33597" y="756568"/>
                  <a:pt x="28658" y="659554"/>
                </a:cubicBezTo>
                <a:cubicBezTo>
                  <a:pt x="23719" y="562540"/>
                  <a:pt x="19486" y="374862"/>
                  <a:pt x="15958" y="265854"/>
                </a:cubicBezTo>
                <a:cubicBezTo>
                  <a:pt x="12430" y="156846"/>
                  <a:pt x="-4503" y="16086"/>
                  <a:pt x="1141" y="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46DDF054-B4E2-4C9E-B4E7-53E238CBB804}"/>
              </a:ext>
            </a:extLst>
          </p:cNvPr>
          <p:cNvSpPr/>
          <p:nvPr/>
        </p:nvSpPr>
        <p:spPr>
          <a:xfrm>
            <a:off x="5656532" y="1355837"/>
            <a:ext cx="394621" cy="692276"/>
          </a:xfrm>
          <a:custGeom>
            <a:avLst/>
            <a:gdLst>
              <a:gd name="connsiteX0" fmla="*/ 1318 w 394621"/>
              <a:gd name="connsiteY0" fmla="*/ 7296 h 692276"/>
              <a:gd name="connsiteX1" fmla="*/ 115618 w 394621"/>
              <a:gd name="connsiteY1" fmla="*/ 79263 h 692276"/>
              <a:gd name="connsiteX2" fmla="*/ 183351 w 394621"/>
              <a:gd name="connsiteY2" fmla="*/ 218963 h 692276"/>
              <a:gd name="connsiteX3" fmla="*/ 312468 w 394621"/>
              <a:gd name="connsiteY3" fmla="*/ 396763 h 692276"/>
              <a:gd name="connsiteX4" fmla="*/ 384435 w 394621"/>
              <a:gd name="connsiteY4" fmla="*/ 686746 h 692276"/>
              <a:gd name="connsiteX5" fmla="*/ 373851 w 394621"/>
              <a:gd name="connsiteY5" fmla="*/ 561863 h 692276"/>
              <a:gd name="connsiteX6" fmla="*/ 198168 w 394621"/>
              <a:gd name="connsiteY6" fmla="*/ 254946 h 692276"/>
              <a:gd name="connsiteX7" fmla="*/ 1318 w 394621"/>
              <a:gd name="connsiteY7" fmla="*/ 7296 h 69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621" h="692276">
                <a:moveTo>
                  <a:pt x="1318" y="7296"/>
                </a:moveTo>
                <a:cubicBezTo>
                  <a:pt x="-12440" y="-21985"/>
                  <a:pt x="85279" y="43985"/>
                  <a:pt x="115618" y="79263"/>
                </a:cubicBezTo>
                <a:cubicBezTo>
                  <a:pt x="145957" y="114541"/>
                  <a:pt x="150543" y="166046"/>
                  <a:pt x="183351" y="218963"/>
                </a:cubicBezTo>
                <a:cubicBezTo>
                  <a:pt x="216159" y="271880"/>
                  <a:pt x="278954" y="318799"/>
                  <a:pt x="312468" y="396763"/>
                </a:cubicBezTo>
                <a:cubicBezTo>
                  <a:pt x="345982" y="474727"/>
                  <a:pt x="374205" y="659229"/>
                  <a:pt x="384435" y="686746"/>
                </a:cubicBezTo>
                <a:cubicBezTo>
                  <a:pt x="394665" y="714263"/>
                  <a:pt x="404895" y="633830"/>
                  <a:pt x="373851" y="561863"/>
                </a:cubicBezTo>
                <a:cubicBezTo>
                  <a:pt x="342807" y="489896"/>
                  <a:pt x="256729" y="345610"/>
                  <a:pt x="198168" y="254946"/>
                </a:cubicBezTo>
                <a:cubicBezTo>
                  <a:pt x="139607" y="164282"/>
                  <a:pt x="15076" y="36577"/>
                  <a:pt x="1318" y="7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9D4F1FE1-1F16-468A-970E-CA81F2C6890C}"/>
              </a:ext>
            </a:extLst>
          </p:cNvPr>
          <p:cNvSpPr/>
          <p:nvPr/>
        </p:nvSpPr>
        <p:spPr>
          <a:xfrm>
            <a:off x="4896016" y="988704"/>
            <a:ext cx="825692" cy="440455"/>
          </a:xfrm>
          <a:custGeom>
            <a:avLst/>
            <a:gdLst>
              <a:gd name="connsiteX0" fmla="*/ 10417 w 825692"/>
              <a:gd name="connsiteY0" fmla="*/ 4013 h 440455"/>
              <a:gd name="connsiteX1" fmla="*/ 78151 w 825692"/>
              <a:gd name="connsiteY1" fmla="*/ 18829 h 440455"/>
              <a:gd name="connsiteX2" fmla="*/ 321567 w 825692"/>
              <a:gd name="connsiteY2" fmla="*/ 82329 h 440455"/>
              <a:gd name="connsiteX3" fmla="*/ 611551 w 825692"/>
              <a:gd name="connsiteY3" fmla="*/ 241079 h 440455"/>
              <a:gd name="connsiteX4" fmla="*/ 825334 w 825692"/>
              <a:gd name="connsiteY4" fmla="*/ 440046 h 440455"/>
              <a:gd name="connsiteX5" fmla="*/ 653884 w 825692"/>
              <a:gd name="connsiteY5" fmla="*/ 287646 h 440455"/>
              <a:gd name="connsiteX6" fmla="*/ 344851 w 825692"/>
              <a:gd name="connsiteY6" fmla="*/ 105613 h 440455"/>
              <a:gd name="connsiteX7" fmla="*/ 10417 w 825692"/>
              <a:gd name="connsiteY7" fmla="*/ 4013 h 44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692" h="440455">
                <a:moveTo>
                  <a:pt x="10417" y="4013"/>
                </a:moveTo>
                <a:cubicBezTo>
                  <a:pt x="-34033" y="-10451"/>
                  <a:pt x="78151" y="18829"/>
                  <a:pt x="78151" y="18829"/>
                </a:cubicBezTo>
                <a:cubicBezTo>
                  <a:pt x="130009" y="31882"/>
                  <a:pt x="232667" y="45287"/>
                  <a:pt x="321567" y="82329"/>
                </a:cubicBezTo>
                <a:cubicBezTo>
                  <a:pt x="410467" y="119371"/>
                  <a:pt x="527590" y="181460"/>
                  <a:pt x="611551" y="241079"/>
                </a:cubicBezTo>
                <a:cubicBezTo>
                  <a:pt x="695512" y="300699"/>
                  <a:pt x="818278" y="432285"/>
                  <a:pt x="825334" y="440046"/>
                </a:cubicBezTo>
                <a:cubicBezTo>
                  <a:pt x="832390" y="447807"/>
                  <a:pt x="733964" y="343385"/>
                  <a:pt x="653884" y="287646"/>
                </a:cubicBezTo>
                <a:cubicBezTo>
                  <a:pt x="573804" y="231907"/>
                  <a:pt x="454212" y="153238"/>
                  <a:pt x="344851" y="105613"/>
                </a:cubicBezTo>
                <a:cubicBezTo>
                  <a:pt x="235490" y="57988"/>
                  <a:pt x="54867" y="18477"/>
                  <a:pt x="10417" y="4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F7130F68-73F6-4184-AF3D-5559B16FC016}"/>
              </a:ext>
            </a:extLst>
          </p:cNvPr>
          <p:cNvSpPr/>
          <p:nvPr/>
        </p:nvSpPr>
        <p:spPr>
          <a:xfrm>
            <a:off x="4290020" y="964601"/>
            <a:ext cx="688542" cy="37950"/>
          </a:xfrm>
          <a:custGeom>
            <a:avLst/>
            <a:gdLst>
              <a:gd name="connsiteX0" fmla="*/ 2580 w 688542"/>
              <a:gd name="connsiteY0" fmla="*/ 19649 h 37950"/>
              <a:gd name="connsiteX1" fmla="*/ 231180 w 688542"/>
              <a:gd name="connsiteY1" fmla="*/ 13299 h 37950"/>
              <a:gd name="connsiteX2" fmla="*/ 421680 w 688542"/>
              <a:gd name="connsiteY2" fmla="*/ 599 h 37950"/>
              <a:gd name="connsiteX3" fmla="*/ 671447 w 688542"/>
              <a:gd name="connsiteY3" fmla="*/ 34466 h 37950"/>
              <a:gd name="connsiteX4" fmla="*/ 643930 w 688542"/>
              <a:gd name="connsiteY4" fmla="*/ 34466 h 37950"/>
              <a:gd name="connsiteX5" fmla="*/ 461897 w 688542"/>
              <a:gd name="connsiteY5" fmla="*/ 13299 h 37950"/>
              <a:gd name="connsiteX6" fmla="*/ 129580 w 688542"/>
              <a:gd name="connsiteY6" fmla="*/ 25999 h 37950"/>
              <a:gd name="connsiteX7" fmla="*/ 2580 w 688542"/>
              <a:gd name="connsiteY7" fmla="*/ 19649 h 3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542" h="37950">
                <a:moveTo>
                  <a:pt x="2580" y="19649"/>
                </a:moveTo>
                <a:cubicBezTo>
                  <a:pt x="19513" y="17532"/>
                  <a:pt x="161330" y="16474"/>
                  <a:pt x="231180" y="13299"/>
                </a:cubicBezTo>
                <a:cubicBezTo>
                  <a:pt x="301030" y="10124"/>
                  <a:pt x="348302" y="-2929"/>
                  <a:pt x="421680" y="599"/>
                </a:cubicBezTo>
                <a:cubicBezTo>
                  <a:pt x="495058" y="4127"/>
                  <a:pt x="634405" y="28821"/>
                  <a:pt x="671447" y="34466"/>
                </a:cubicBezTo>
                <a:cubicBezTo>
                  <a:pt x="708489" y="40111"/>
                  <a:pt x="678855" y="37994"/>
                  <a:pt x="643930" y="34466"/>
                </a:cubicBezTo>
                <a:cubicBezTo>
                  <a:pt x="609005" y="30938"/>
                  <a:pt x="547622" y="14710"/>
                  <a:pt x="461897" y="13299"/>
                </a:cubicBezTo>
                <a:cubicBezTo>
                  <a:pt x="376172" y="11888"/>
                  <a:pt x="204369" y="23882"/>
                  <a:pt x="129580" y="25999"/>
                </a:cubicBezTo>
                <a:cubicBezTo>
                  <a:pt x="54791" y="28116"/>
                  <a:pt x="-14353" y="21766"/>
                  <a:pt x="2580" y="19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BDD08EEA-343B-4CA9-8F97-2F1799899EF1}"/>
              </a:ext>
            </a:extLst>
          </p:cNvPr>
          <p:cNvSpPr/>
          <p:nvPr/>
        </p:nvSpPr>
        <p:spPr>
          <a:xfrm>
            <a:off x="3399813" y="987978"/>
            <a:ext cx="902010" cy="619202"/>
          </a:xfrm>
          <a:custGeom>
            <a:avLst/>
            <a:gdLst>
              <a:gd name="connsiteX0" fmla="*/ 886437 w 902010"/>
              <a:gd name="connsiteY0" fmla="*/ 505 h 619202"/>
              <a:gd name="connsiteX1" fmla="*/ 827170 w 902010"/>
              <a:gd name="connsiteY1" fmla="*/ 21672 h 619202"/>
              <a:gd name="connsiteX2" fmla="*/ 554120 w 902010"/>
              <a:gd name="connsiteY2" fmla="*/ 72472 h 619202"/>
              <a:gd name="connsiteX3" fmla="*/ 340337 w 902010"/>
              <a:gd name="connsiteY3" fmla="*/ 184655 h 619202"/>
              <a:gd name="connsiteX4" fmla="*/ 99037 w 902010"/>
              <a:gd name="connsiteY4" fmla="*/ 413255 h 619202"/>
              <a:gd name="connsiteX5" fmla="*/ 1670 w 902010"/>
              <a:gd name="connsiteY5" fmla="*/ 616455 h 619202"/>
              <a:gd name="connsiteX6" fmla="*/ 39770 w 902010"/>
              <a:gd name="connsiteY6" fmla="*/ 525439 h 619202"/>
              <a:gd name="connsiteX7" fmla="*/ 69404 w 902010"/>
              <a:gd name="connsiteY7" fmla="*/ 449239 h 619202"/>
              <a:gd name="connsiteX8" fmla="*/ 177354 w 902010"/>
              <a:gd name="connsiteY8" fmla="*/ 294722 h 619202"/>
              <a:gd name="connsiteX9" fmla="*/ 585870 w 902010"/>
              <a:gd name="connsiteY9" fmla="*/ 40722 h 619202"/>
              <a:gd name="connsiteX10" fmla="*/ 886437 w 902010"/>
              <a:gd name="connsiteY10" fmla="*/ 505 h 61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2010" h="619202">
                <a:moveTo>
                  <a:pt x="886437" y="505"/>
                </a:moveTo>
                <a:cubicBezTo>
                  <a:pt x="926654" y="-2670"/>
                  <a:pt x="882556" y="9678"/>
                  <a:pt x="827170" y="21672"/>
                </a:cubicBezTo>
                <a:cubicBezTo>
                  <a:pt x="771784" y="33667"/>
                  <a:pt x="635259" y="45308"/>
                  <a:pt x="554120" y="72472"/>
                </a:cubicBezTo>
                <a:cubicBezTo>
                  <a:pt x="472981" y="99636"/>
                  <a:pt x="416184" y="127858"/>
                  <a:pt x="340337" y="184655"/>
                </a:cubicBezTo>
                <a:cubicBezTo>
                  <a:pt x="264490" y="241452"/>
                  <a:pt x="155481" y="341288"/>
                  <a:pt x="99037" y="413255"/>
                </a:cubicBezTo>
                <a:cubicBezTo>
                  <a:pt x="42592" y="485222"/>
                  <a:pt x="11548" y="597758"/>
                  <a:pt x="1670" y="616455"/>
                </a:cubicBezTo>
                <a:cubicBezTo>
                  <a:pt x="-8208" y="635152"/>
                  <a:pt x="28481" y="553308"/>
                  <a:pt x="39770" y="525439"/>
                </a:cubicBezTo>
                <a:cubicBezTo>
                  <a:pt x="51059" y="497570"/>
                  <a:pt x="46473" y="487692"/>
                  <a:pt x="69404" y="449239"/>
                </a:cubicBezTo>
                <a:cubicBezTo>
                  <a:pt x="92335" y="410786"/>
                  <a:pt x="91276" y="362808"/>
                  <a:pt x="177354" y="294722"/>
                </a:cubicBezTo>
                <a:cubicBezTo>
                  <a:pt x="263432" y="226636"/>
                  <a:pt x="466278" y="89405"/>
                  <a:pt x="585870" y="40722"/>
                </a:cubicBezTo>
                <a:cubicBezTo>
                  <a:pt x="705462" y="-7961"/>
                  <a:pt x="846220" y="3680"/>
                  <a:pt x="886437" y="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52AAC7D7-AF4B-478D-A870-1522A340F88B}"/>
              </a:ext>
            </a:extLst>
          </p:cNvPr>
          <p:cNvSpPr/>
          <p:nvPr/>
        </p:nvSpPr>
        <p:spPr>
          <a:xfrm>
            <a:off x="3057983" y="1659514"/>
            <a:ext cx="301254" cy="780691"/>
          </a:xfrm>
          <a:custGeom>
            <a:avLst/>
            <a:gdLst>
              <a:gd name="connsiteX0" fmla="*/ 301167 w 301254"/>
              <a:gd name="connsiteY0" fmla="*/ 2069 h 780691"/>
              <a:gd name="connsiteX1" fmla="*/ 193217 w 301254"/>
              <a:gd name="connsiteY1" fmla="*/ 105786 h 780691"/>
              <a:gd name="connsiteX2" fmla="*/ 146650 w 301254"/>
              <a:gd name="connsiteY2" fmla="*/ 234903 h 780691"/>
              <a:gd name="connsiteX3" fmla="*/ 53517 w 301254"/>
              <a:gd name="connsiteY3" fmla="*/ 598969 h 780691"/>
              <a:gd name="connsiteX4" fmla="*/ 600 w 301254"/>
              <a:gd name="connsiteY4" fmla="*/ 770419 h 780691"/>
              <a:gd name="connsiteX5" fmla="*/ 30234 w 301254"/>
              <a:gd name="connsiteY5" fmla="*/ 711153 h 780691"/>
              <a:gd name="connsiteX6" fmla="*/ 108550 w 301254"/>
              <a:gd name="connsiteY6" fmla="*/ 302636 h 780691"/>
              <a:gd name="connsiteX7" fmla="*/ 129717 w 301254"/>
              <a:gd name="connsiteY7" fmla="*/ 186219 h 780691"/>
              <a:gd name="connsiteX8" fmla="*/ 210150 w 301254"/>
              <a:gd name="connsiteY8" fmla="*/ 48636 h 780691"/>
              <a:gd name="connsiteX9" fmla="*/ 301167 w 301254"/>
              <a:gd name="connsiteY9" fmla="*/ 2069 h 78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1254" h="780691">
                <a:moveTo>
                  <a:pt x="301167" y="2069"/>
                </a:moveTo>
                <a:cubicBezTo>
                  <a:pt x="298345" y="11594"/>
                  <a:pt x="218970" y="66980"/>
                  <a:pt x="193217" y="105786"/>
                </a:cubicBezTo>
                <a:cubicBezTo>
                  <a:pt x="167464" y="144592"/>
                  <a:pt x="169933" y="152706"/>
                  <a:pt x="146650" y="234903"/>
                </a:cubicBezTo>
                <a:cubicBezTo>
                  <a:pt x="123367" y="317100"/>
                  <a:pt x="77859" y="509716"/>
                  <a:pt x="53517" y="598969"/>
                </a:cubicBezTo>
                <a:cubicBezTo>
                  <a:pt x="29175" y="688222"/>
                  <a:pt x="4480" y="751722"/>
                  <a:pt x="600" y="770419"/>
                </a:cubicBezTo>
                <a:cubicBezTo>
                  <a:pt x="-3280" y="789116"/>
                  <a:pt x="12242" y="789117"/>
                  <a:pt x="30234" y="711153"/>
                </a:cubicBezTo>
                <a:cubicBezTo>
                  <a:pt x="48226" y="633189"/>
                  <a:pt x="91970" y="390125"/>
                  <a:pt x="108550" y="302636"/>
                </a:cubicBezTo>
                <a:cubicBezTo>
                  <a:pt x="125130" y="215147"/>
                  <a:pt x="112784" y="228552"/>
                  <a:pt x="129717" y="186219"/>
                </a:cubicBezTo>
                <a:cubicBezTo>
                  <a:pt x="146650" y="143886"/>
                  <a:pt x="182633" y="80033"/>
                  <a:pt x="210150" y="48636"/>
                </a:cubicBezTo>
                <a:cubicBezTo>
                  <a:pt x="237667" y="17239"/>
                  <a:pt x="303989" y="-7456"/>
                  <a:pt x="301167" y="2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939D23A9-9DC1-4045-B75A-B640352A0018}"/>
              </a:ext>
            </a:extLst>
          </p:cNvPr>
          <p:cNvSpPr/>
          <p:nvPr/>
        </p:nvSpPr>
        <p:spPr>
          <a:xfrm>
            <a:off x="3066399" y="2435029"/>
            <a:ext cx="94204" cy="661672"/>
          </a:xfrm>
          <a:custGeom>
            <a:avLst/>
            <a:gdLst>
              <a:gd name="connsiteX0" fmla="*/ 2768 w 94204"/>
              <a:gd name="connsiteY0" fmla="*/ 1254 h 661672"/>
              <a:gd name="connsiteX1" fmla="*/ 17584 w 94204"/>
              <a:gd name="connsiteY1" fmla="*/ 236204 h 661672"/>
              <a:gd name="connsiteX2" fmla="*/ 51451 w 94204"/>
              <a:gd name="connsiteY2" fmla="*/ 437288 h 661672"/>
              <a:gd name="connsiteX3" fmla="*/ 74734 w 94204"/>
              <a:gd name="connsiteY3" fmla="*/ 521954 h 661672"/>
              <a:gd name="connsiteX4" fmla="*/ 23934 w 94204"/>
              <a:gd name="connsiteY4" fmla="*/ 661654 h 661672"/>
              <a:gd name="connsiteX5" fmla="*/ 91668 w 94204"/>
              <a:gd name="connsiteY5" fmla="*/ 530421 h 661672"/>
              <a:gd name="connsiteX6" fmla="*/ 72618 w 94204"/>
              <a:gd name="connsiteY6" fmla="*/ 344154 h 661672"/>
              <a:gd name="connsiteX7" fmla="*/ 2768 w 94204"/>
              <a:gd name="connsiteY7" fmla="*/ 1254 h 66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204" h="661672">
                <a:moveTo>
                  <a:pt x="2768" y="1254"/>
                </a:moveTo>
                <a:cubicBezTo>
                  <a:pt x="-6404" y="-16738"/>
                  <a:pt x="9470" y="163532"/>
                  <a:pt x="17584" y="236204"/>
                </a:cubicBezTo>
                <a:cubicBezTo>
                  <a:pt x="25698" y="308876"/>
                  <a:pt x="41926" y="389663"/>
                  <a:pt x="51451" y="437288"/>
                </a:cubicBezTo>
                <a:cubicBezTo>
                  <a:pt x="60976" y="484913"/>
                  <a:pt x="79320" y="484560"/>
                  <a:pt x="74734" y="521954"/>
                </a:cubicBezTo>
                <a:cubicBezTo>
                  <a:pt x="70148" y="559348"/>
                  <a:pt x="21112" y="660243"/>
                  <a:pt x="23934" y="661654"/>
                </a:cubicBezTo>
                <a:cubicBezTo>
                  <a:pt x="26756" y="663065"/>
                  <a:pt x="83554" y="583338"/>
                  <a:pt x="91668" y="530421"/>
                </a:cubicBezTo>
                <a:cubicBezTo>
                  <a:pt x="99782" y="477504"/>
                  <a:pt x="87082" y="432349"/>
                  <a:pt x="72618" y="344154"/>
                </a:cubicBezTo>
                <a:cubicBezTo>
                  <a:pt x="58154" y="255960"/>
                  <a:pt x="11940" y="19246"/>
                  <a:pt x="2768" y="1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FC8AFAD1-EDC6-443D-8323-156AD1A541A0}"/>
              </a:ext>
            </a:extLst>
          </p:cNvPr>
          <p:cNvSpPr/>
          <p:nvPr/>
        </p:nvSpPr>
        <p:spPr>
          <a:xfrm>
            <a:off x="3678681" y="2980296"/>
            <a:ext cx="385832" cy="78347"/>
          </a:xfrm>
          <a:custGeom>
            <a:avLst/>
            <a:gdLst>
              <a:gd name="connsiteX0" fmla="*/ 86 w 385832"/>
              <a:gd name="connsiteY0" fmla="*/ 16904 h 78347"/>
              <a:gd name="connsiteX1" fmla="*/ 137669 w 385832"/>
              <a:gd name="connsiteY1" fmla="*/ 12671 h 78347"/>
              <a:gd name="connsiteX2" fmla="*/ 230802 w 385832"/>
              <a:gd name="connsiteY2" fmla="*/ 46537 h 78347"/>
              <a:gd name="connsiteX3" fmla="*/ 330286 w 385832"/>
              <a:gd name="connsiteY3" fmla="*/ 50771 h 78347"/>
              <a:gd name="connsiteX4" fmla="*/ 383202 w 385832"/>
              <a:gd name="connsiteY4" fmla="*/ 78287 h 78347"/>
              <a:gd name="connsiteX5" fmla="*/ 249852 w 385832"/>
              <a:gd name="connsiteY5" fmla="*/ 42304 h 78347"/>
              <a:gd name="connsiteX6" fmla="*/ 118619 w 385832"/>
              <a:gd name="connsiteY6" fmla="*/ 2087 h 78347"/>
              <a:gd name="connsiteX7" fmla="*/ 86 w 385832"/>
              <a:gd name="connsiteY7" fmla="*/ 16904 h 7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832" h="78347">
                <a:moveTo>
                  <a:pt x="86" y="16904"/>
                </a:moveTo>
                <a:cubicBezTo>
                  <a:pt x="3261" y="18668"/>
                  <a:pt x="99216" y="7732"/>
                  <a:pt x="137669" y="12671"/>
                </a:cubicBezTo>
                <a:cubicBezTo>
                  <a:pt x="176122" y="17610"/>
                  <a:pt x="198699" y="40187"/>
                  <a:pt x="230802" y="46537"/>
                </a:cubicBezTo>
                <a:cubicBezTo>
                  <a:pt x="262905" y="52887"/>
                  <a:pt x="304886" y="45479"/>
                  <a:pt x="330286" y="50771"/>
                </a:cubicBezTo>
                <a:cubicBezTo>
                  <a:pt x="355686" y="56063"/>
                  <a:pt x="396608" y="79698"/>
                  <a:pt x="383202" y="78287"/>
                </a:cubicBezTo>
                <a:cubicBezTo>
                  <a:pt x="369796" y="76876"/>
                  <a:pt x="293949" y="55004"/>
                  <a:pt x="249852" y="42304"/>
                </a:cubicBezTo>
                <a:cubicBezTo>
                  <a:pt x="205755" y="29604"/>
                  <a:pt x="155308" y="10906"/>
                  <a:pt x="118619" y="2087"/>
                </a:cubicBezTo>
                <a:cubicBezTo>
                  <a:pt x="81930" y="-6732"/>
                  <a:pt x="-3089" y="15140"/>
                  <a:pt x="86" y="16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A2562754-66A4-47B4-8A4D-A67A8868B128}"/>
              </a:ext>
            </a:extLst>
          </p:cNvPr>
          <p:cNvSpPr/>
          <p:nvPr/>
        </p:nvSpPr>
        <p:spPr>
          <a:xfrm>
            <a:off x="3648125" y="3041650"/>
            <a:ext cx="288875" cy="94735"/>
          </a:xfrm>
          <a:custGeom>
            <a:avLst/>
            <a:gdLst>
              <a:gd name="connsiteX0" fmla="*/ 288875 w 288875"/>
              <a:gd name="connsiteY0" fmla="*/ 0 h 94735"/>
              <a:gd name="connsiteX1" fmla="*/ 123775 w 288875"/>
              <a:gd name="connsiteY1" fmla="*/ 52917 h 94735"/>
              <a:gd name="connsiteX2" fmla="*/ 28525 w 288875"/>
              <a:gd name="connsiteY2" fmla="*/ 84667 h 94735"/>
              <a:gd name="connsiteX3" fmla="*/ 5242 w 288875"/>
              <a:gd name="connsiteY3" fmla="*/ 91017 h 94735"/>
              <a:gd name="connsiteX4" fmla="*/ 115308 w 288875"/>
              <a:gd name="connsiteY4" fmla="*/ 31750 h 94735"/>
              <a:gd name="connsiteX5" fmla="*/ 187275 w 288875"/>
              <a:gd name="connsiteY5" fmla="*/ 10583 h 94735"/>
              <a:gd name="connsiteX6" fmla="*/ 288875 w 288875"/>
              <a:gd name="connsiteY6" fmla="*/ 0 h 9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875" h="94735">
                <a:moveTo>
                  <a:pt x="288875" y="0"/>
                </a:moveTo>
                <a:lnTo>
                  <a:pt x="123775" y="52917"/>
                </a:lnTo>
                <a:lnTo>
                  <a:pt x="28525" y="84667"/>
                </a:lnTo>
                <a:cubicBezTo>
                  <a:pt x="8770" y="91017"/>
                  <a:pt x="-9222" y="99837"/>
                  <a:pt x="5242" y="91017"/>
                </a:cubicBezTo>
                <a:cubicBezTo>
                  <a:pt x="19706" y="82198"/>
                  <a:pt x="84969" y="45156"/>
                  <a:pt x="115308" y="31750"/>
                </a:cubicBezTo>
                <a:cubicBezTo>
                  <a:pt x="145647" y="18344"/>
                  <a:pt x="162228" y="15875"/>
                  <a:pt x="187275" y="10583"/>
                </a:cubicBezTo>
                <a:cubicBezTo>
                  <a:pt x="212322" y="5291"/>
                  <a:pt x="238957" y="2645"/>
                  <a:pt x="28887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51880A32-FB21-483B-815A-E098A2C86B03}"/>
              </a:ext>
            </a:extLst>
          </p:cNvPr>
          <p:cNvSpPr/>
          <p:nvPr/>
        </p:nvSpPr>
        <p:spPr>
          <a:xfrm>
            <a:off x="3735878" y="3089894"/>
            <a:ext cx="264644" cy="174385"/>
          </a:xfrm>
          <a:custGeom>
            <a:avLst/>
            <a:gdLst>
              <a:gd name="connsiteX0" fmla="*/ 264622 w 264644"/>
              <a:gd name="connsiteY0" fmla="*/ 439 h 174385"/>
              <a:gd name="connsiteX1" fmla="*/ 116455 w 264644"/>
              <a:gd name="connsiteY1" fmla="*/ 49123 h 174385"/>
              <a:gd name="connsiteX2" fmla="*/ 59305 w 264644"/>
              <a:gd name="connsiteY2" fmla="*/ 80873 h 174385"/>
              <a:gd name="connsiteX3" fmla="*/ 2155 w 264644"/>
              <a:gd name="connsiteY3" fmla="*/ 174006 h 174385"/>
              <a:gd name="connsiteX4" fmla="*/ 23322 w 264644"/>
              <a:gd name="connsiteY4" fmla="*/ 110506 h 174385"/>
              <a:gd name="connsiteX5" fmla="*/ 127039 w 264644"/>
              <a:gd name="connsiteY5" fmla="*/ 30073 h 174385"/>
              <a:gd name="connsiteX6" fmla="*/ 264622 w 264644"/>
              <a:gd name="connsiteY6" fmla="*/ 439 h 17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644" h="174385">
                <a:moveTo>
                  <a:pt x="264622" y="439"/>
                </a:moveTo>
                <a:cubicBezTo>
                  <a:pt x="262858" y="3614"/>
                  <a:pt x="150674" y="35717"/>
                  <a:pt x="116455" y="49123"/>
                </a:cubicBezTo>
                <a:cubicBezTo>
                  <a:pt x="82236" y="62529"/>
                  <a:pt x="78355" y="60059"/>
                  <a:pt x="59305" y="80873"/>
                </a:cubicBezTo>
                <a:cubicBezTo>
                  <a:pt x="40255" y="101687"/>
                  <a:pt x="8152" y="169067"/>
                  <a:pt x="2155" y="174006"/>
                </a:cubicBezTo>
                <a:cubicBezTo>
                  <a:pt x="-3842" y="178945"/>
                  <a:pt x="2508" y="134495"/>
                  <a:pt x="23322" y="110506"/>
                </a:cubicBezTo>
                <a:cubicBezTo>
                  <a:pt x="44136" y="86517"/>
                  <a:pt x="88586" y="48418"/>
                  <a:pt x="127039" y="30073"/>
                </a:cubicBezTo>
                <a:cubicBezTo>
                  <a:pt x="165492" y="11729"/>
                  <a:pt x="266386" y="-2736"/>
                  <a:pt x="264622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FB993791-84E3-44B8-AA0E-FAA5D5733677}"/>
              </a:ext>
            </a:extLst>
          </p:cNvPr>
          <p:cNvSpPr/>
          <p:nvPr/>
        </p:nvSpPr>
        <p:spPr>
          <a:xfrm>
            <a:off x="3923770" y="3125695"/>
            <a:ext cx="313781" cy="82146"/>
          </a:xfrm>
          <a:custGeom>
            <a:avLst/>
            <a:gdLst>
              <a:gd name="connsiteX0" fmla="*/ 2118 w 313781"/>
              <a:gd name="connsiteY0" fmla="*/ 93 h 82146"/>
              <a:gd name="connsiteX1" fmla="*/ 170393 w 313781"/>
              <a:gd name="connsiteY1" fmla="*/ 57243 h 82146"/>
              <a:gd name="connsiteX2" fmla="*/ 313268 w 313781"/>
              <a:gd name="connsiteY2" fmla="*/ 81055 h 82146"/>
              <a:gd name="connsiteX3" fmla="*/ 213255 w 313781"/>
              <a:gd name="connsiteY3" fmla="*/ 74705 h 82146"/>
              <a:gd name="connsiteX4" fmla="*/ 84668 w 313781"/>
              <a:gd name="connsiteY4" fmla="*/ 44543 h 82146"/>
              <a:gd name="connsiteX5" fmla="*/ 2118 w 313781"/>
              <a:gd name="connsiteY5" fmla="*/ 93 h 8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781" h="82146">
                <a:moveTo>
                  <a:pt x="2118" y="93"/>
                </a:moveTo>
                <a:cubicBezTo>
                  <a:pt x="16406" y="2210"/>
                  <a:pt x="118535" y="43749"/>
                  <a:pt x="170393" y="57243"/>
                </a:cubicBezTo>
                <a:cubicBezTo>
                  <a:pt x="222251" y="70737"/>
                  <a:pt x="306124" y="78145"/>
                  <a:pt x="313268" y="81055"/>
                </a:cubicBezTo>
                <a:cubicBezTo>
                  <a:pt x="320412" y="83965"/>
                  <a:pt x="251355" y="80790"/>
                  <a:pt x="213255" y="74705"/>
                </a:cubicBezTo>
                <a:cubicBezTo>
                  <a:pt x="175155" y="68620"/>
                  <a:pt x="120122" y="56714"/>
                  <a:pt x="84668" y="44543"/>
                </a:cubicBezTo>
                <a:cubicBezTo>
                  <a:pt x="49214" y="32372"/>
                  <a:pt x="-12170" y="-2024"/>
                  <a:pt x="2118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081AE320-826B-4C41-8788-C36542AF6E19}"/>
              </a:ext>
            </a:extLst>
          </p:cNvPr>
          <p:cNvSpPr/>
          <p:nvPr/>
        </p:nvSpPr>
        <p:spPr>
          <a:xfrm>
            <a:off x="4050747" y="3217641"/>
            <a:ext cx="316242" cy="46387"/>
          </a:xfrm>
          <a:custGeom>
            <a:avLst/>
            <a:gdLst>
              <a:gd name="connsiteX0" fmla="*/ 2141 w 316242"/>
              <a:gd name="connsiteY0" fmla="*/ 14509 h 46387"/>
              <a:gd name="connsiteX1" fmla="*/ 160891 w 316242"/>
              <a:gd name="connsiteY1" fmla="*/ 46259 h 46387"/>
              <a:gd name="connsiteX2" fmla="*/ 314878 w 316242"/>
              <a:gd name="connsiteY2" fmla="*/ 222 h 46387"/>
              <a:gd name="connsiteX3" fmla="*/ 227566 w 316242"/>
              <a:gd name="connsiteY3" fmla="*/ 28797 h 46387"/>
              <a:gd name="connsiteX4" fmla="*/ 79928 w 316242"/>
              <a:gd name="connsiteY4" fmla="*/ 30384 h 46387"/>
              <a:gd name="connsiteX5" fmla="*/ 2141 w 316242"/>
              <a:gd name="connsiteY5" fmla="*/ 14509 h 4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42" h="46387">
                <a:moveTo>
                  <a:pt x="2141" y="14509"/>
                </a:moveTo>
                <a:cubicBezTo>
                  <a:pt x="15635" y="17155"/>
                  <a:pt x="108768" y="48640"/>
                  <a:pt x="160891" y="46259"/>
                </a:cubicBezTo>
                <a:cubicBezTo>
                  <a:pt x="213014" y="43878"/>
                  <a:pt x="303765" y="3132"/>
                  <a:pt x="314878" y="222"/>
                </a:cubicBezTo>
                <a:cubicBezTo>
                  <a:pt x="325991" y="-2688"/>
                  <a:pt x="266724" y="23770"/>
                  <a:pt x="227566" y="28797"/>
                </a:cubicBezTo>
                <a:cubicBezTo>
                  <a:pt x="188408" y="33824"/>
                  <a:pt x="118028" y="32501"/>
                  <a:pt x="79928" y="30384"/>
                </a:cubicBezTo>
                <a:cubicBezTo>
                  <a:pt x="41828" y="28267"/>
                  <a:pt x="-11353" y="11863"/>
                  <a:pt x="2141" y="14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03B5996D-A47B-44A0-ADB7-C2531E3CBEE5}"/>
              </a:ext>
            </a:extLst>
          </p:cNvPr>
          <p:cNvSpPr/>
          <p:nvPr/>
        </p:nvSpPr>
        <p:spPr>
          <a:xfrm>
            <a:off x="3950919" y="3186030"/>
            <a:ext cx="161416" cy="14418"/>
          </a:xfrm>
          <a:custGeom>
            <a:avLst/>
            <a:gdLst>
              <a:gd name="connsiteX0" fmla="*/ 369 w 161416"/>
              <a:gd name="connsiteY0" fmla="*/ 14370 h 14418"/>
              <a:gd name="connsiteX1" fmla="*/ 111494 w 161416"/>
              <a:gd name="connsiteY1" fmla="*/ 4845 h 14418"/>
              <a:gd name="connsiteX2" fmla="*/ 160706 w 161416"/>
              <a:gd name="connsiteY2" fmla="*/ 8020 h 14418"/>
              <a:gd name="connsiteX3" fmla="*/ 78156 w 161416"/>
              <a:gd name="connsiteY3" fmla="*/ 83 h 14418"/>
              <a:gd name="connsiteX4" fmla="*/ 369 w 161416"/>
              <a:gd name="connsiteY4" fmla="*/ 14370 h 1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416" h="14418">
                <a:moveTo>
                  <a:pt x="369" y="14370"/>
                </a:moveTo>
                <a:cubicBezTo>
                  <a:pt x="5925" y="15164"/>
                  <a:pt x="84771" y="5903"/>
                  <a:pt x="111494" y="4845"/>
                </a:cubicBezTo>
                <a:cubicBezTo>
                  <a:pt x="138217" y="3787"/>
                  <a:pt x="166262" y="8814"/>
                  <a:pt x="160706" y="8020"/>
                </a:cubicBezTo>
                <a:cubicBezTo>
                  <a:pt x="155150" y="7226"/>
                  <a:pt x="103027" y="1406"/>
                  <a:pt x="78156" y="83"/>
                </a:cubicBezTo>
                <a:cubicBezTo>
                  <a:pt x="53285" y="-1240"/>
                  <a:pt x="-5187" y="13576"/>
                  <a:pt x="369" y="14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AFA17790-BCAF-4057-BA93-81B14AD96CF8}"/>
              </a:ext>
            </a:extLst>
          </p:cNvPr>
          <p:cNvSpPr/>
          <p:nvPr/>
        </p:nvSpPr>
        <p:spPr>
          <a:xfrm>
            <a:off x="4498930" y="3114675"/>
            <a:ext cx="103233" cy="126685"/>
          </a:xfrm>
          <a:custGeom>
            <a:avLst/>
            <a:gdLst>
              <a:gd name="connsiteX0" fmla="*/ 103233 w 103233"/>
              <a:gd name="connsiteY0" fmla="*/ 0 h 126685"/>
              <a:gd name="connsiteX1" fmla="*/ 55608 w 103233"/>
              <a:gd name="connsiteY1" fmla="*/ 87313 h 126685"/>
              <a:gd name="connsiteX2" fmla="*/ 45 w 103233"/>
              <a:gd name="connsiteY2" fmla="*/ 125413 h 126685"/>
              <a:gd name="connsiteX3" fmla="*/ 65133 w 103233"/>
              <a:gd name="connsiteY3" fmla="*/ 44450 h 126685"/>
              <a:gd name="connsiteX4" fmla="*/ 103233 w 103233"/>
              <a:gd name="connsiteY4" fmla="*/ 0 h 12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33" h="126685">
                <a:moveTo>
                  <a:pt x="103233" y="0"/>
                </a:moveTo>
                <a:cubicBezTo>
                  <a:pt x="88019" y="33205"/>
                  <a:pt x="72806" y="66411"/>
                  <a:pt x="55608" y="87313"/>
                </a:cubicBezTo>
                <a:cubicBezTo>
                  <a:pt x="38410" y="108215"/>
                  <a:pt x="-1543" y="132557"/>
                  <a:pt x="45" y="125413"/>
                </a:cubicBezTo>
                <a:cubicBezTo>
                  <a:pt x="1632" y="118269"/>
                  <a:pt x="50052" y="63236"/>
                  <a:pt x="65133" y="44450"/>
                </a:cubicBezTo>
                <a:lnTo>
                  <a:pt x="1032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B79EE378-9BAF-4AA7-A76F-4669CE41407A}"/>
              </a:ext>
            </a:extLst>
          </p:cNvPr>
          <p:cNvSpPr/>
          <p:nvPr/>
        </p:nvSpPr>
        <p:spPr>
          <a:xfrm>
            <a:off x="5118100" y="2992756"/>
            <a:ext cx="297935" cy="33019"/>
          </a:xfrm>
          <a:custGeom>
            <a:avLst/>
            <a:gdLst>
              <a:gd name="connsiteX0" fmla="*/ 0 w 297935"/>
              <a:gd name="connsiteY0" fmla="*/ 33019 h 33019"/>
              <a:gd name="connsiteX1" fmla="*/ 90488 w 297935"/>
              <a:gd name="connsiteY1" fmla="*/ 10794 h 33019"/>
              <a:gd name="connsiteX2" fmla="*/ 296863 w 297935"/>
              <a:gd name="connsiteY2" fmla="*/ 20319 h 33019"/>
              <a:gd name="connsiteX3" fmla="*/ 166688 w 297935"/>
              <a:gd name="connsiteY3" fmla="*/ 2857 h 33019"/>
              <a:gd name="connsiteX4" fmla="*/ 60325 w 297935"/>
              <a:gd name="connsiteY4" fmla="*/ 1269 h 33019"/>
              <a:gd name="connsiteX5" fmla="*/ 0 w 297935"/>
              <a:gd name="connsiteY5" fmla="*/ 33019 h 3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935" h="33019">
                <a:moveTo>
                  <a:pt x="0" y="33019"/>
                </a:moveTo>
                <a:cubicBezTo>
                  <a:pt x="20505" y="22965"/>
                  <a:pt x="41011" y="12911"/>
                  <a:pt x="90488" y="10794"/>
                </a:cubicBezTo>
                <a:lnTo>
                  <a:pt x="296863" y="20319"/>
                </a:lnTo>
                <a:cubicBezTo>
                  <a:pt x="309563" y="18996"/>
                  <a:pt x="206111" y="6032"/>
                  <a:pt x="166688" y="2857"/>
                </a:cubicBezTo>
                <a:cubicBezTo>
                  <a:pt x="127265" y="-318"/>
                  <a:pt x="85196" y="-848"/>
                  <a:pt x="60325" y="1269"/>
                </a:cubicBezTo>
                <a:cubicBezTo>
                  <a:pt x="35454" y="3386"/>
                  <a:pt x="26458" y="9471"/>
                  <a:pt x="0" y="33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7193F861-6481-4853-B168-7182014C09DA}"/>
              </a:ext>
            </a:extLst>
          </p:cNvPr>
          <p:cNvSpPr/>
          <p:nvPr/>
        </p:nvSpPr>
        <p:spPr>
          <a:xfrm>
            <a:off x="5244964" y="3109572"/>
            <a:ext cx="371764" cy="113086"/>
          </a:xfrm>
          <a:custGeom>
            <a:avLst/>
            <a:gdLst>
              <a:gd name="connsiteX0" fmla="*/ 136 w 371764"/>
              <a:gd name="connsiteY0" fmla="*/ 341 h 113086"/>
              <a:gd name="connsiteX1" fmla="*/ 152536 w 371764"/>
              <a:gd name="connsiteY1" fmla="*/ 70191 h 113086"/>
              <a:gd name="connsiteX2" fmla="*/ 265249 w 371764"/>
              <a:gd name="connsiteY2" fmla="*/ 82891 h 113086"/>
              <a:gd name="connsiteX3" fmla="*/ 371611 w 371764"/>
              <a:gd name="connsiteY3" fmla="*/ 113053 h 113086"/>
              <a:gd name="connsiteX4" fmla="*/ 241436 w 371764"/>
              <a:gd name="connsiteY4" fmla="*/ 76541 h 113086"/>
              <a:gd name="connsiteX5" fmla="*/ 127136 w 371764"/>
              <a:gd name="connsiteY5" fmla="*/ 44791 h 113086"/>
              <a:gd name="connsiteX6" fmla="*/ 136 w 371764"/>
              <a:gd name="connsiteY6" fmla="*/ 341 h 11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764" h="113086">
                <a:moveTo>
                  <a:pt x="136" y="341"/>
                </a:moveTo>
                <a:cubicBezTo>
                  <a:pt x="4369" y="4574"/>
                  <a:pt x="108350" y="56433"/>
                  <a:pt x="152536" y="70191"/>
                </a:cubicBezTo>
                <a:cubicBezTo>
                  <a:pt x="196722" y="83949"/>
                  <a:pt x="228737" y="75747"/>
                  <a:pt x="265249" y="82891"/>
                </a:cubicBezTo>
                <a:cubicBezTo>
                  <a:pt x="301762" y="90035"/>
                  <a:pt x="375580" y="114111"/>
                  <a:pt x="371611" y="113053"/>
                </a:cubicBezTo>
                <a:cubicBezTo>
                  <a:pt x="367642" y="111995"/>
                  <a:pt x="282182" y="87918"/>
                  <a:pt x="241436" y="76541"/>
                </a:cubicBezTo>
                <a:cubicBezTo>
                  <a:pt x="200690" y="65164"/>
                  <a:pt x="162855" y="57227"/>
                  <a:pt x="127136" y="44791"/>
                </a:cubicBezTo>
                <a:cubicBezTo>
                  <a:pt x="91417" y="32356"/>
                  <a:pt x="-4097" y="-3892"/>
                  <a:pt x="136" y="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F73EE405-B3B5-434C-9918-BE674706A663}"/>
              </a:ext>
            </a:extLst>
          </p:cNvPr>
          <p:cNvSpPr/>
          <p:nvPr/>
        </p:nvSpPr>
        <p:spPr>
          <a:xfrm>
            <a:off x="5475856" y="3095979"/>
            <a:ext cx="358587" cy="63155"/>
          </a:xfrm>
          <a:custGeom>
            <a:avLst/>
            <a:gdLst>
              <a:gd name="connsiteX0" fmla="*/ 2607 w 358587"/>
              <a:gd name="connsiteY0" fmla="*/ 63146 h 63155"/>
              <a:gd name="connsiteX1" fmla="*/ 172469 w 358587"/>
              <a:gd name="connsiteY1" fmla="*/ 2821 h 63155"/>
              <a:gd name="connsiteX2" fmla="*/ 358207 w 358587"/>
              <a:gd name="connsiteY2" fmla="*/ 36159 h 63155"/>
              <a:gd name="connsiteX3" fmla="*/ 121669 w 358587"/>
              <a:gd name="connsiteY3" fmla="*/ 2821 h 63155"/>
              <a:gd name="connsiteX4" fmla="*/ 72457 w 358587"/>
              <a:gd name="connsiteY4" fmla="*/ 7584 h 63155"/>
              <a:gd name="connsiteX5" fmla="*/ 2607 w 358587"/>
              <a:gd name="connsiteY5" fmla="*/ 63146 h 6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587" h="63155">
                <a:moveTo>
                  <a:pt x="2607" y="63146"/>
                </a:moveTo>
                <a:cubicBezTo>
                  <a:pt x="19276" y="62352"/>
                  <a:pt x="113202" y="7319"/>
                  <a:pt x="172469" y="2821"/>
                </a:cubicBezTo>
                <a:cubicBezTo>
                  <a:pt x="231736" y="-1677"/>
                  <a:pt x="366674" y="36159"/>
                  <a:pt x="358207" y="36159"/>
                </a:cubicBezTo>
                <a:cubicBezTo>
                  <a:pt x="349740" y="36159"/>
                  <a:pt x="169294" y="7583"/>
                  <a:pt x="121669" y="2821"/>
                </a:cubicBezTo>
                <a:cubicBezTo>
                  <a:pt x="74044" y="-1941"/>
                  <a:pt x="90978" y="-883"/>
                  <a:pt x="72457" y="7584"/>
                </a:cubicBezTo>
                <a:cubicBezTo>
                  <a:pt x="53936" y="16051"/>
                  <a:pt x="-14062" y="63940"/>
                  <a:pt x="2607" y="63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0BBE60ED-324E-47F0-A916-7EC92213352D}"/>
              </a:ext>
            </a:extLst>
          </p:cNvPr>
          <p:cNvSpPr/>
          <p:nvPr/>
        </p:nvSpPr>
        <p:spPr>
          <a:xfrm>
            <a:off x="5386388" y="3114675"/>
            <a:ext cx="231783" cy="68385"/>
          </a:xfrm>
          <a:custGeom>
            <a:avLst/>
            <a:gdLst>
              <a:gd name="connsiteX0" fmla="*/ 0 w 231783"/>
              <a:gd name="connsiteY0" fmla="*/ 0 h 68385"/>
              <a:gd name="connsiteX1" fmla="*/ 128587 w 231783"/>
              <a:gd name="connsiteY1" fmla="*/ 31750 h 68385"/>
              <a:gd name="connsiteX2" fmla="*/ 231775 w 231783"/>
              <a:gd name="connsiteY2" fmla="*/ 68263 h 68385"/>
              <a:gd name="connsiteX3" fmla="*/ 134937 w 231783"/>
              <a:gd name="connsiteY3" fmla="*/ 44450 h 68385"/>
              <a:gd name="connsiteX4" fmla="*/ 0 w 231783"/>
              <a:gd name="connsiteY4" fmla="*/ 0 h 6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783" h="68385">
                <a:moveTo>
                  <a:pt x="0" y="0"/>
                </a:moveTo>
                <a:cubicBezTo>
                  <a:pt x="44979" y="10186"/>
                  <a:pt x="89958" y="20373"/>
                  <a:pt x="128587" y="31750"/>
                </a:cubicBezTo>
                <a:cubicBezTo>
                  <a:pt x="167216" y="43127"/>
                  <a:pt x="230717" y="66146"/>
                  <a:pt x="231775" y="68263"/>
                </a:cubicBezTo>
                <a:cubicBezTo>
                  <a:pt x="232833" y="70380"/>
                  <a:pt x="134937" y="44450"/>
                  <a:pt x="134937" y="444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E0B7D944-9C9F-4B72-98E3-143122293DD4}"/>
              </a:ext>
            </a:extLst>
          </p:cNvPr>
          <p:cNvSpPr/>
          <p:nvPr/>
        </p:nvSpPr>
        <p:spPr>
          <a:xfrm>
            <a:off x="5684374" y="3033662"/>
            <a:ext cx="181648" cy="144546"/>
          </a:xfrm>
          <a:custGeom>
            <a:avLst/>
            <a:gdLst>
              <a:gd name="connsiteX0" fmla="*/ 464 w 181648"/>
              <a:gd name="connsiteY0" fmla="*/ 1638 h 144546"/>
              <a:gd name="connsiteX1" fmla="*/ 100476 w 181648"/>
              <a:gd name="connsiteY1" fmla="*/ 46088 h 144546"/>
              <a:gd name="connsiteX2" fmla="*/ 179851 w 181648"/>
              <a:gd name="connsiteY2" fmla="*/ 142926 h 144546"/>
              <a:gd name="connsiteX3" fmla="*/ 143339 w 181648"/>
              <a:gd name="connsiteY3" fmla="*/ 100063 h 144546"/>
              <a:gd name="connsiteX4" fmla="*/ 464 w 181648"/>
              <a:gd name="connsiteY4" fmla="*/ 1638 h 14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648" h="144546">
                <a:moveTo>
                  <a:pt x="464" y="1638"/>
                </a:moveTo>
                <a:cubicBezTo>
                  <a:pt x="-6680" y="-7358"/>
                  <a:pt x="70578" y="22540"/>
                  <a:pt x="100476" y="46088"/>
                </a:cubicBezTo>
                <a:cubicBezTo>
                  <a:pt x="130374" y="69636"/>
                  <a:pt x="172707" y="133930"/>
                  <a:pt x="179851" y="142926"/>
                </a:cubicBezTo>
                <a:cubicBezTo>
                  <a:pt x="186995" y="151922"/>
                  <a:pt x="172443" y="121494"/>
                  <a:pt x="143339" y="100063"/>
                </a:cubicBezTo>
                <a:cubicBezTo>
                  <a:pt x="114235" y="78632"/>
                  <a:pt x="7608" y="10634"/>
                  <a:pt x="464" y="1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A42A1A76-040B-429C-92BC-1C69CFE3729F}"/>
              </a:ext>
            </a:extLst>
          </p:cNvPr>
          <p:cNvSpPr/>
          <p:nvPr/>
        </p:nvSpPr>
        <p:spPr>
          <a:xfrm>
            <a:off x="5717903" y="2907720"/>
            <a:ext cx="145910" cy="67307"/>
          </a:xfrm>
          <a:custGeom>
            <a:avLst/>
            <a:gdLst>
              <a:gd name="connsiteX0" fmla="*/ 272 w 145910"/>
              <a:gd name="connsiteY0" fmla="*/ 64080 h 67307"/>
              <a:gd name="connsiteX1" fmla="*/ 73297 w 145910"/>
              <a:gd name="connsiteY1" fmla="*/ 13280 h 67307"/>
              <a:gd name="connsiteX2" fmla="*/ 144735 w 145910"/>
              <a:gd name="connsiteY2" fmla="*/ 67255 h 67307"/>
              <a:gd name="connsiteX3" fmla="*/ 112985 w 145910"/>
              <a:gd name="connsiteY3" fmla="*/ 22805 h 67307"/>
              <a:gd name="connsiteX4" fmla="*/ 51072 w 145910"/>
              <a:gd name="connsiteY4" fmla="*/ 580 h 67307"/>
              <a:gd name="connsiteX5" fmla="*/ 272 w 145910"/>
              <a:gd name="connsiteY5" fmla="*/ 64080 h 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910" h="67307">
                <a:moveTo>
                  <a:pt x="272" y="64080"/>
                </a:moveTo>
                <a:cubicBezTo>
                  <a:pt x="3976" y="66197"/>
                  <a:pt x="49220" y="12751"/>
                  <a:pt x="73297" y="13280"/>
                </a:cubicBezTo>
                <a:cubicBezTo>
                  <a:pt x="97374" y="13809"/>
                  <a:pt x="138120" y="65668"/>
                  <a:pt x="144735" y="67255"/>
                </a:cubicBezTo>
                <a:cubicBezTo>
                  <a:pt x="151350" y="68842"/>
                  <a:pt x="128595" y="33917"/>
                  <a:pt x="112985" y="22805"/>
                </a:cubicBezTo>
                <a:cubicBezTo>
                  <a:pt x="97375" y="11693"/>
                  <a:pt x="70651" y="-3124"/>
                  <a:pt x="51072" y="580"/>
                </a:cubicBezTo>
                <a:cubicBezTo>
                  <a:pt x="31493" y="4284"/>
                  <a:pt x="-3432" y="61963"/>
                  <a:pt x="272" y="64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17A9E029-CB23-4800-83B4-2709B51E3245}"/>
              </a:ext>
            </a:extLst>
          </p:cNvPr>
          <p:cNvSpPr/>
          <p:nvPr/>
        </p:nvSpPr>
        <p:spPr>
          <a:xfrm>
            <a:off x="5733385" y="2984809"/>
            <a:ext cx="225277" cy="222824"/>
          </a:xfrm>
          <a:custGeom>
            <a:avLst/>
            <a:gdLst>
              <a:gd name="connsiteX0" fmla="*/ 3840 w 225277"/>
              <a:gd name="connsiteY0" fmla="*/ 6041 h 222824"/>
              <a:gd name="connsiteX1" fmla="*/ 167353 w 225277"/>
              <a:gd name="connsiteY1" fmla="*/ 117166 h 222824"/>
              <a:gd name="connsiteX2" fmla="*/ 213390 w 225277"/>
              <a:gd name="connsiteY2" fmla="*/ 194954 h 222824"/>
              <a:gd name="connsiteX3" fmla="*/ 224503 w 225277"/>
              <a:gd name="connsiteY3" fmla="*/ 220354 h 222824"/>
              <a:gd name="connsiteX4" fmla="*/ 197515 w 225277"/>
              <a:gd name="connsiteY4" fmla="*/ 140979 h 222824"/>
              <a:gd name="connsiteX5" fmla="*/ 168940 w 225277"/>
              <a:gd name="connsiteY5" fmla="*/ 102879 h 222824"/>
              <a:gd name="connsiteX6" fmla="*/ 60990 w 225277"/>
              <a:gd name="connsiteY6" fmla="*/ 25091 h 222824"/>
              <a:gd name="connsiteX7" fmla="*/ 3840 w 225277"/>
              <a:gd name="connsiteY7" fmla="*/ 6041 h 22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277" h="222824">
                <a:moveTo>
                  <a:pt x="3840" y="6041"/>
                </a:moveTo>
                <a:cubicBezTo>
                  <a:pt x="21567" y="21387"/>
                  <a:pt x="132428" y="85681"/>
                  <a:pt x="167353" y="117166"/>
                </a:cubicBezTo>
                <a:cubicBezTo>
                  <a:pt x="202278" y="148651"/>
                  <a:pt x="203865" y="177756"/>
                  <a:pt x="213390" y="194954"/>
                </a:cubicBezTo>
                <a:cubicBezTo>
                  <a:pt x="222915" y="212152"/>
                  <a:pt x="227149" y="229350"/>
                  <a:pt x="224503" y="220354"/>
                </a:cubicBezTo>
                <a:cubicBezTo>
                  <a:pt x="221857" y="211358"/>
                  <a:pt x="206776" y="160558"/>
                  <a:pt x="197515" y="140979"/>
                </a:cubicBezTo>
                <a:cubicBezTo>
                  <a:pt x="188255" y="121400"/>
                  <a:pt x="191694" y="122194"/>
                  <a:pt x="168940" y="102879"/>
                </a:cubicBezTo>
                <a:cubicBezTo>
                  <a:pt x="146186" y="83564"/>
                  <a:pt x="87977" y="42818"/>
                  <a:pt x="60990" y="25091"/>
                </a:cubicBezTo>
                <a:cubicBezTo>
                  <a:pt x="34003" y="7364"/>
                  <a:pt x="-13887" y="-9305"/>
                  <a:pt x="3840" y="6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F8EB82D8-F0EA-4D34-A6A4-AB6D9B077CBF}"/>
              </a:ext>
            </a:extLst>
          </p:cNvPr>
          <p:cNvSpPr/>
          <p:nvPr/>
        </p:nvSpPr>
        <p:spPr>
          <a:xfrm>
            <a:off x="5160963" y="3017838"/>
            <a:ext cx="268524" cy="19902"/>
          </a:xfrm>
          <a:custGeom>
            <a:avLst/>
            <a:gdLst>
              <a:gd name="connsiteX0" fmla="*/ 0 w 268524"/>
              <a:gd name="connsiteY0" fmla="*/ 0 h 19902"/>
              <a:gd name="connsiteX1" fmla="*/ 52387 w 268524"/>
              <a:gd name="connsiteY1" fmla="*/ 15875 h 19902"/>
              <a:gd name="connsiteX2" fmla="*/ 211137 w 268524"/>
              <a:gd name="connsiteY2" fmla="*/ 19050 h 19902"/>
              <a:gd name="connsiteX3" fmla="*/ 268287 w 268524"/>
              <a:gd name="connsiteY3" fmla="*/ 3175 h 19902"/>
              <a:gd name="connsiteX4" fmla="*/ 193675 w 268524"/>
              <a:gd name="connsiteY4" fmla="*/ 6350 h 19902"/>
              <a:gd name="connsiteX5" fmla="*/ 106362 w 268524"/>
              <a:gd name="connsiteY5" fmla="*/ 1587 h 19902"/>
              <a:gd name="connsiteX6" fmla="*/ 0 w 268524"/>
              <a:gd name="connsiteY6" fmla="*/ 0 h 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524" h="19902">
                <a:moveTo>
                  <a:pt x="0" y="0"/>
                </a:moveTo>
                <a:cubicBezTo>
                  <a:pt x="8599" y="6350"/>
                  <a:pt x="17198" y="12700"/>
                  <a:pt x="52387" y="15875"/>
                </a:cubicBezTo>
                <a:cubicBezTo>
                  <a:pt x="87576" y="19050"/>
                  <a:pt x="175154" y="21167"/>
                  <a:pt x="211137" y="19050"/>
                </a:cubicBezTo>
                <a:cubicBezTo>
                  <a:pt x="247120" y="16933"/>
                  <a:pt x="271197" y="5292"/>
                  <a:pt x="268287" y="3175"/>
                </a:cubicBezTo>
                <a:cubicBezTo>
                  <a:pt x="265377" y="1058"/>
                  <a:pt x="220663" y="6615"/>
                  <a:pt x="193675" y="6350"/>
                </a:cubicBezTo>
                <a:cubicBezTo>
                  <a:pt x="166688" y="6085"/>
                  <a:pt x="106362" y="1587"/>
                  <a:pt x="106362" y="158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A1DE1518-503A-43D5-B4BF-7E010B84F194}"/>
              </a:ext>
            </a:extLst>
          </p:cNvPr>
          <p:cNvSpPr/>
          <p:nvPr/>
        </p:nvSpPr>
        <p:spPr>
          <a:xfrm>
            <a:off x="4238623" y="2760547"/>
            <a:ext cx="352021" cy="165306"/>
          </a:xfrm>
          <a:custGeom>
            <a:avLst/>
            <a:gdLst>
              <a:gd name="connsiteX0" fmla="*/ 2 w 352021"/>
              <a:gd name="connsiteY0" fmla="*/ 116 h 165306"/>
              <a:gd name="connsiteX1" fmla="*/ 246065 w 352021"/>
              <a:gd name="connsiteY1" fmla="*/ 42978 h 165306"/>
              <a:gd name="connsiteX2" fmla="*/ 344490 w 352021"/>
              <a:gd name="connsiteY2" fmla="*/ 106478 h 165306"/>
              <a:gd name="connsiteX3" fmla="*/ 344490 w 352021"/>
              <a:gd name="connsiteY3" fmla="*/ 165216 h 165306"/>
              <a:gd name="connsiteX4" fmla="*/ 338140 w 352021"/>
              <a:gd name="connsiteY4" fmla="*/ 119178 h 165306"/>
              <a:gd name="connsiteX5" fmla="*/ 317502 w 352021"/>
              <a:gd name="connsiteY5" fmla="*/ 89016 h 165306"/>
              <a:gd name="connsiteX6" fmla="*/ 241302 w 352021"/>
              <a:gd name="connsiteY6" fmla="*/ 55678 h 165306"/>
              <a:gd name="connsiteX7" fmla="*/ 2 w 352021"/>
              <a:gd name="connsiteY7" fmla="*/ 116 h 16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021" h="165306">
                <a:moveTo>
                  <a:pt x="2" y="116"/>
                </a:moveTo>
                <a:cubicBezTo>
                  <a:pt x="796" y="-2001"/>
                  <a:pt x="188650" y="25251"/>
                  <a:pt x="246065" y="42978"/>
                </a:cubicBezTo>
                <a:cubicBezTo>
                  <a:pt x="303480" y="60705"/>
                  <a:pt x="328086" y="86105"/>
                  <a:pt x="344490" y="106478"/>
                </a:cubicBezTo>
                <a:cubicBezTo>
                  <a:pt x="360894" y="126851"/>
                  <a:pt x="345548" y="163099"/>
                  <a:pt x="344490" y="165216"/>
                </a:cubicBezTo>
                <a:cubicBezTo>
                  <a:pt x="343432" y="167333"/>
                  <a:pt x="342638" y="131878"/>
                  <a:pt x="338140" y="119178"/>
                </a:cubicBezTo>
                <a:cubicBezTo>
                  <a:pt x="333642" y="106478"/>
                  <a:pt x="333642" y="99599"/>
                  <a:pt x="317502" y="89016"/>
                </a:cubicBezTo>
                <a:cubicBezTo>
                  <a:pt x="301362" y="78433"/>
                  <a:pt x="291308" y="68907"/>
                  <a:pt x="241302" y="55678"/>
                </a:cubicBezTo>
                <a:cubicBezTo>
                  <a:pt x="191296" y="42449"/>
                  <a:pt x="-792" y="2233"/>
                  <a:pt x="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B82DE457-8BA7-4AB6-927F-04D151F2AC7F}"/>
              </a:ext>
            </a:extLst>
          </p:cNvPr>
          <p:cNvSpPr/>
          <p:nvPr/>
        </p:nvSpPr>
        <p:spPr>
          <a:xfrm>
            <a:off x="3586606" y="2535236"/>
            <a:ext cx="105316" cy="258204"/>
          </a:xfrm>
          <a:custGeom>
            <a:avLst/>
            <a:gdLst>
              <a:gd name="connsiteX0" fmla="*/ 1144 w 105316"/>
              <a:gd name="connsiteY0" fmla="*/ 2 h 258204"/>
              <a:gd name="connsiteX1" fmla="*/ 20194 w 105316"/>
              <a:gd name="connsiteY1" fmla="*/ 128589 h 258204"/>
              <a:gd name="connsiteX2" fmla="*/ 101157 w 105316"/>
              <a:gd name="connsiteY2" fmla="*/ 255589 h 258204"/>
              <a:gd name="connsiteX3" fmla="*/ 88457 w 105316"/>
              <a:gd name="connsiteY3" fmla="*/ 207964 h 258204"/>
              <a:gd name="connsiteX4" fmla="*/ 44007 w 105316"/>
              <a:gd name="connsiteY4" fmla="*/ 131764 h 258204"/>
              <a:gd name="connsiteX5" fmla="*/ 1144 w 105316"/>
              <a:gd name="connsiteY5" fmla="*/ 2 h 25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16" h="258204">
                <a:moveTo>
                  <a:pt x="1144" y="2"/>
                </a:moveTo>
                <a:cubicBezTo>
                  <a:pt x="-2825" y="-527"/>
                  <a:pt x="3525" y="85991"/>
                  <a:pt x="20194" y="128589"/>
                </a:cubicBezTo>
                <a:cubicBezTo>
                  <a:pt x="36863" y="171187"/>
                  <a:pt x="89780" y="242360"/>
                  <a:pt x="101157" y="255589"/>
                </a:cubicBezTo>
                <a:cubicBezTo>
                  <a:pt x="112534" y="268818"/>
                  <a:pt x="97982" y="228601"/>
                  <a:pt x="88457" y="207964"/>
                </a:cubicBezTo>
                <a:cubicBezTo>
                  <a:pt x="78932" y="187327"/>
                  <a:pt x="58294" y="168276"/>
                  <a:pt x="44007" y="131764"/>
                </a:cubicBezTo>
                <a:cubicBezTo>
                  <a:pt x="29720" y="95252"/>
                  <a:pt x="5113" y="531"/>
                  <a:pt x="114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5FDEAFE1-949F-4180-8960-CAC658E393A8}"/>
              </a:ext>
            </a:extLst>
          </p:cNvPr>
          <p:cNvSpPr/>
          <p:nvPr/>
        </p:nvSpPr>
        <p:spPr>
          <a:xfrm>
            <a:off x="3748843" y="2477948"/>
            <a:ext cx="129424" cy="239852"/>
          </a:xfrm>
          <a:custGeom>
            <a:avLst/>
            <a:gdLst>
              <a:gd name="connsiteX0" fmla="*/ 129420 w 129424"/>
              <a:gd name="connsiteY0" fmla="*/ 140 h 239852"/>
              <a:gd name="connsiteX1" fmla="*/ 59570 w 129424"/>
              <a:gd name="connsiteY1" fmla="*/ 85865 h 239852"/>
              <a:gd name="connsiteX2" fmla="*/ 35757 w 129424"/>
              <a:gd name="connsiteY2" fmla="*/ 135077 h 239852"/>
              <a:gd name="connsiteX3" fmla="*/ 13532 w 129424"/>
              <a:gd name="connsiteY3" fmla="*/ 204927 h 239852"/>
              <a:gd name="connsiteX4" fmla="*/ 23057 w 129424"/>
              <a:gd name="connsiteY4" fmla="*/ 239852 h 239852"/>
              <a:gd name="connsiteX5" fmla="*/ 7182 w 129424"/>
              <a:gd name="connsiteY5" fmla="*/ 204927 h 239852"/>
              <a:gd name="connsiteX6" fmla="*/ 4007 w 129424"/>
              <a:gd name="connsiteY6" fmla="*/ 182702 h 239852"/>
              <a:gd name="connsiteX7" fmla="*/ 62745 w 129424"/>
              <a:gd name="connsiteY7" fmla="*/ 68402 h 239852"/>
              <a:gd name="connsiteX8" fmla="*/ 129420 w 129424"/>
              <a:gd name="connsiteY8" fmla="*/ 140 h 23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424" h="239852">
                <a:moveTo>
                  <a:pt x="129420" y="140"/>
                </a:moveTo>
                <a:cubicBezTo>
                  <a:pt x="128891" y="3051"/>
                  <a:pt x="75180" y="63376"/>
                  <a:pt x="59570" y="85865"/>
                </a:cubicBezTo>
                <a:cubicBezTo>
                  <a:pt x="43960" y="108354"/>
                  <a:pt x="43430" y="115233"/>
                  <a:pt x="35757" y="135077"/>
                </a:cubicBezTo>
                <a:cubicBezTo>
                  <a:pt x="28084" y="154921"/>
                  <a:pt x="15649" y="187465"/>
                  <a:pt x="13532" y="204927"/>
                </a:cubicBezTo>
                <a:cubicBezTo>
                  <a:pt x="11415" y="222389"/>
                  <a:pt x="24115" y="239852"/>
                  <a:pt x="23057" y="239852"/>
                </a:cubicBezTo>
                <a:cubicBezTo>
                  <a:pt x="21999" y="239852"/>
                  <a:pt x="10357" y="214452"/>
                  <a:pt x="7182" y="204927"/>
                </a:cubicBezTo>
                <a:cubicBezTo>
                  <a:pt x="4007" y="195402"/>
                  <a:pt x="-5254" y="205456"/>
                  <a:pt x="4007" y="182702"/>
                </a:cubicBezTo>
                <a:cubicBezTo>
                  <a:pt x="13268" y="159948"/>
                  <a:pt x="42107" y="96448"/>
                  <a:pt x="62745" y="68402"/>
                </a:cubicBezTo>
                <a:cubicBezTo>
                  <a:pt x="83382" y="40356"/>
                  <a:pt x="129949" y="-2771"/>
                  <a:pt x="12942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4A5717E7-1773-40E5-B264-377651F6529E}"/>
              </a:ext>
            </a:extLst>
          </p:cNvPr>
          <p:cNvSpPr/>
          <p:nvPr/>
        </p:nvSpPr>
        <p:spPr>
          <a:xfrm>
            <a:off x="4524234" y="2457351"/>
            <a:ext cx="224004" cy="241432"/>
          </a:xfrm>
          <a:custGeom>
            <a:avLst/>
            <a:gdLst>
              <a:gd name="connsiteX0" fmla="*/ 141 w 224004"/>
              <a:gd name="connsiteY0" fmla="*/ 99 h 241432"/>
              <a:gd name="connsiteX1" fmla="*/ 200166 w 224004"/>
              <a:gd name="connsiteY1" fmla="*/ 108049 h 241432"/>
              <a:gd name="connsiteX2" fmla="*/ 219216 w 224004"/>
              <a:gd name="connsiteY2" fmla="*/ 241399 h 241432"/>
              <a:gd name="connsiteX3" fmla="*/ 190641 w 224004"/>
              <a:gd name="connsiteY3" fmla="*/ 120749 h 241432"/>
              <a:gd name="connsiteX4" fmla="*/ 168416 w 224004"/>
              <a:gd name="connsiteY4" fmla="*/ 88999 h 241432"/>
              <a:gd name="connsiteX5" fmla="*/ 141 w 224004"/>
              <a:gd name="connsiteY5" fmla="*/ 99 h 24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004" h="241432">
                <a:moveTo>
                  <a:pt x="141" y="99"/>
                </a:moveTo>
                <a:cubicBezTo>
                  <a:pt x="5433" y="3274"/>
                  <a:pt x="163654" y="67832"/>
                  <a:pt x="200166" y="108049"/>
                </a:cubicBezTo>
                <a:cubicBezTo>
                  <a:pt x="236679" y="148266"/>
                  <a:pt x="220804" y="239282"/>
                  <a:pt x="219216" y="241399"/>
                </a:cubicBezTo>
                <a:cubicBezTo>
                  <a:pt x="217628" y="243516"/>
                  <a:pt x="199108" y="146149"/>
                  <a:pt x="190641" y="120749"/>
                </a:cubicBezTo>
                <a:cubicBezTo>
                  <a:pt x="182174" y="95349"/>
                  <a:pt x="196991" y="106991"/>
                  <a:pt x="168416" y="88999"/>
                </a:cubicBezTo>
                <a:cubicBezTo>
                  <a:pt x="139841" y="71007"/>
                  <a:pt x="-5151" y="-3076"/>
                  <a:pt x="141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E6F4C243-BA15-4F53-AD4C-BB8D4384548B}"/>
              </a:ext>
            </a:extLst>
          </p:cNvPr>
          <p:cNvSpPr/>
          <p:nvPr/>
        </p:nvSpPr>
        <p:spPr>
          <a:xfrm>
            <a:off x="4889030" y="2526760"/>
            <a:ext cx="108569" cy="194610"/>
          </a:xfrm>
          <a:custGeom>
            <a:avLst/>
            <a:gdLst>
              <a:gd name="connsiteX0" fmla="*/ 108420 w 108569"/>
              <a:gd name="connsiteY0" fmla="*/ 540 h 194610"/>
              <a:gd name="connsiteX1" fmla="*/ 29045 w 108569"/>
              <a:gd name="connsiteY1" fmla="*/ 127540 h 194610"/>
              <a:gd name="connsiteX2" fmla="*/ 6820 w 108569"/>
              <a:gd name="connsiteY2" fmla="*/ 194215 h 194610"/>
              <a:gd name="connsiteX3" fmla="*/ 6820 w 108569"/>
              <a:gd name="connsiteY3" fmla="*/ 98965 h 194610"/>
              <a:gd name="connsiteX4" fmla="*/ 6820 w 108569"/>
              <a:gd name="connsiteY4" fmla="*/ 83090 h 194610"/>
              <a:gd name="connsiteX5" fmla="*/ 108420 w 108569"/>
              <a:gd name="connsiteY5" fmla="*/ 540 h 19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69" h="194610">
                <a:moveTo>
                  <a:pt x="108420" y="540"/>
                </a:moveTo>
                <a:cubicBezTo>
                  <a:pt x="112124" y="7948"/>
                  <a:pt x="45978" y="95261"/>
                  <a:pt x="29045" y="127540"/>
                </a:cubicBezTo>
                <a:cubicBezTo>
                  <a:pt x="12112" y="159819"/>
                  <a:pt x="10524" y="198977"/>
                  <a:pt x="6820" y="194215"/>
                </a:cubicBezTo>
                <a:cubicBezTo>
                  <a:pt x="3116" y="189453"/>
                  <a:pt x="6820" y="98965"/>
                  <a:pt x="6820" y="98965"/>
                </a:cubicBezTo>
                <a:cubicBezTo>
                  <a:pt x="6820" y="80444"/>
                  <a:pt x="-8526" y="102140"/>
                  <a:pt x="6820" y="83090"/>
                </a:cubicBezTo>
                <a:cubicBezTo>
                  <a:pt x="22166" y="64040"/>
                  <a:pt x="104716" y="-6868"/>
                  <a:pt x="108420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CA50E050-F3F3-4398-BA98-F5E97FC7F068}"/>
              </a:ext>
            </a:extLst>
          </p:cNvPr>
          <p:cNvSpPr/>
          <p:nvPr/>
        </p:nvSpPr>
        <p:spPr>
          <a:xfrm>
            <a:off x="4873590" y="2897046"/>
            <a:ext cx="89176" cy="254149"/>
          </a:xfrm>
          <a:custGeom>
            <a:avLst/>
            <a:gdLst>
              <a:gd name="connsiteX0" fmla="*/ 35 w 89176"/>
              <a:gd name="connsiteY0" fmla="*/ 142 h 254149"/>
              <a:gd name="connsiteX1" fmla="*/ 49248 w 89176"/>
              <a:gd name="connsiteY1" fmla="*/ 160479 h 254149"/>
              <a:gd name="connsiteX2" fmla="*/ 87348 w 89176"/>
              <a:gd name="connsiteY2" fmla="*/ 214454 h 254149"/>
              <a:gd name="connsiteX3" fmla="*/ 82585 w 89176"/>
              <a:gd name="connsiteY3" fmla="*/ 254142 h 254149"/>
              <a:gd name="connsiteX4" fmla="*/ 77823 w 89176"/>
              <a:gd name="connsiteY4" fmla="*/ 217629 h 254149"/>
              <a:gd name="connsiteX5" fmla="*/ 57185 w 89176"/>
              <a:gd name="connsiteY5" fmla="*/ 190642 h 254149"/>
              <a:gd name="connsiteX6" fmla="*/ 35 w 89176"/>
              <a:gd name="connsiteY6" fmla="*/ 142 h 254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176" h="254149">
                <a:moveTo>
                  <a:pt x="35" y="142"/>
                </a:moveTo>
                <a:cubicBezTo>
                  <a:pt x="-1288" y="-4885"/>
                  <a:pt x="34696" y="124760"/>
                  <a:pt x="49248" y="160479"/>
                </a:cubicBezTo>
                <a:cubicBezTo>
                  <a:pt x="63800" y="196198"/>
                  <a:pt x="81792" y="198844"/>
                  <a:pt x="87348" y="214454"/>
                </a:cubicBezTo>
                <a:cubicBezTo>
                  <a:pt x="92904" y="230064"/>
                  <a:pt x="84172" y="253613"/>
                  <a:pt x="82585" y="254142"/>
                </a:cubicBezTo>
                <a:cubicBezTo>
                  <a:pt x="80998" y="254671"/>
                  <a:pt x="82056" y="228212"/>
                  <a:pt x="77823" y="217629"/>
                </a:cubicBezTo>
                <a:cubicBezTo>
                  <a:pt x="73590" y="207046"/>
                  <a:pt x="69885" y="221598"/>
                  <a:pt x="57185" y="190642"/>
                </a:cubicBezTo>
                <a:cubicBezTo>
                  <a:pt x="44485" y="159686"/>
                  <a:pt x="1358" y="5169"/>
                  <a:pt x="35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04FBA542-04A2-4E94-B989-E694928D9588}"/>
              </a:ext>
            </a:extLst>
          </p:cNvPr>
          <p:cNvSpPr/>
          <p:nvPr/>
        </p:nvSpPr>
        <p:spPr>
          <a:xfrm>
            <a:off x="4821174" y="2918636"/>
            <a:ext cx="90980" cy="388669"/>
          </a:xfrm>
          <a:custGeom>
            <a:avLst/>
            <a:gdLst>
              <a:gd name="connsiteX0" fmla="*/ 64 w 90980"/>
              <a:gd name="connsiteY0" fmla="*/ 777 h 388669"/>
              <a:gd name="connsiteX1" fmla="*/ 41339 w 90980"/>
              <a:gd name="connsiteY1" fmla="*/ 110314 h 388669"/>
              <a:gd name="connsiteX2" fmla="*/ 87376 w 90980"/>
              <a:gd name="connsiteY2" fmla="*/ 232552 h 388669"/>
              <a:gd name="connsiteX3" fmla="*/ 84201 w 90980"/>
              <a:gd name="connsiteY3" fmla="*/ 329389 h 388669"/>
              <a:gd name="connsiteX4" fmla="*/ 54039 w 90980"/>
              <a:gd name="connsiteY4" fmla="*/ 388127 h 388669"/>
              <a:gd name="connsiteX5" fmla="*/ 81026 w 90980"/>
              <a:gd name="connsiteY5" fmla="*/ 296052 h 388669"/>
              <a:gd name="connsiteX6" fmla="*/ 76264 w 90980"/>
              <a:gd name="connsiteY6" fmla="*/ 240489 h 388669"/>
              <a:gd name="connsiteX7" fmla="*/ 50864 w 90980"/>
              <a:gd name="connsiteY7" fmla="*/ 167464 h 388669"/>
              <a:gd name="connsiteX8" fmla="*/ 64 w 90980"/>
              <a:gd name="connsiteY8" fmla="*/ 777 h 3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980" h="388669">
                <a:moveTo>
                  <a:pt x="64" y="777"/>
                </a:moveTo>
                <a:cubicBezTo>
                  <a:pt x="-1524" y="-8748"/>
                  <a:pt x="26787" y="71685"/>
                  <a:pt x="41339" y="110314"/>
                </a:cubicBezTo>
                <a:cubicBezTo>
                  <a:pt x="55891" y="148943"/>
                  <a:pt x="80232" y="196040"/>
                  <a:pt x="87376" y="232552"/>
                </a:cubicBezTo>
                <a:cubicBezTo>
                  <a:pt x="94520" y="269065"/>
                  <a:pt x="89757" y="303460"/>
                  <a:pt x="84201" y="329389"/>
                </a:cubicBezTo>
                <a:cubicBezTo>
                  <a:pt x="78645" y="355318"/>
                  <a:pt x="54568" y="393683"/>
                  <a:pt x="54039" y="388127"/>
                </a:cubicBezTo>
                <a:cubicBezTo>
                  <a:pt x="53510" y="382571"/>
                  <a:pt x="77322" y="320658"/>
                  <a:pt x="81026" y="296052"/>
                </a:cubicBezTo>
                <a:cubicBezTo>
                  <a:pt x="84730" y="271446"/>
                  <a:pt x="81291" y="261920"/>
                  <a:pt x="76264" y="240489"/>
                </a:cubicBezTo>
                <a:cubicBezTo>
                  <a:pt x="71237" y="219058"/>
                  <a:pt x="63035" y="204241"/>
                  <a:pt x="50864" y="167464"/>
                </a:cubicBezTo>
                <a:cubicBezTo>
                  <a:pt x="38693" y="130687"/>
                  <a:pt x="1652" y="10302"/>
                  <a:pt x="64" y="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6C536061-9755-485F-8673-1D1CC0AEEBF1}"/>
              </a:ext>
            </a:extLst>
          </p:cNvPr>
          <p:cNvSpPr/>
          <p:nvPr/>
        </p:nvSpPr>
        <p:spPr>
          <a:xfrm>
            <a:off x="4902198" y="3381325"/>
            <a:ext cx="139998" cy="89049"/>
          </a:xfrm>
          <a:custGeom>
            <a:avLst/>
            <a:gdLst>
              <a:gd name="connsiteX0" fmla="*/ 2 w 139998"/>
              <a:gd name="connsiteY0" fmla="*/ 50 h 89049"/>
              <a:gd name="connsiteX1" fmla="*/ 119065 w 139998"/>
              <a:gd name="connsiteY1" fmla="*/ 49263 h 89049"/>
              <a:gd name="connsiteX2" fmla="*/ 139702 w 139998"/>
              <a:gd name="connsiteY2" fmla="*/ 88950 h 89049"/>
              <a:gd name="connsiteX3" fmla="*/ 122240 w 139998"/>
              <a:gd name="connsiteY3" fmla="*/ 58788 h 89049"/>
              <a:gd name="connsiteX4" fmla="*/ 2 w 139998"/>
              <a:gd name="connsiteY4" fmla="*/ 50 h 8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998" h="89049">
                <a:moveTo>
                  <a:pt x="2" y="50"/>
                </a:moveTo>
                <a:cubicBezTo>
                  <a:pt x="-527" y="-1537"/>
                  <a:pt x="95782" y="34446"/>
                  <a:pt x="119065" y="49263"/>
                </a:cubicBezTo>
                <a:cubicBezTo>
                  <a:pt x="142348" y="64080"/>
                  <a:pt x="139173" y="87363"/>
                  <a:pt x="139702" y="88950"/>
                </a:cubicBezTo>
                <a:cubicBezTo>
                  <a:pt x="140231" y="90537"/>
                  <a:pt x="142084" y="72811"/>
                  <a:pt x="122240" y="58788"/>
                </a:cubicBezTo>
                <a:cubicBezTo>
                  <a:pt x="102396" y="44765"/>
                  <a:pt x="531" y="1637"/>
                  <a:pt x="2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9569084F-974C-4349-8772-5FAA0CD53C9F}"/>
              </a:ext>
            </a:extLst>
          </p:cNvPr>
          <p:cNvSpPr/>
          <p:nvPr/>
        </p:nvSpPr>
        <p:spPr>
          <a:xfrm>
            <a:off x="4555586" y="2994020"/>
            <a:ext cx="42567" cy="127125"/>
          </a:xfrm>
          <a:custGeom>
            <a:avLst/>
            <a:gdLst>
              <a:gd name="connsiteX0" fmla="*/ 41814 w 42567"/>
              <a:gd name="connsiteY0" fmla="*/ 5 h 127125"/>
              <a:gd name="connsiteX1" fmla="*/ 27527 w 42567"/>
              <a:gd name="connsiteY1" fmla="*/ 61918 h 127125"/>
              <a:gd name="connsiteX2" fmla="*/ 19589 w 42567"/>
              <a:gd name="connsiteY2" fmla="*/ 127005 h 127125"/>
              <a:gd name="connsiteX3" fmla="*/ 3714 w 42567"/>
              <a:gd name="connsiteY3" fmla="*/ 77793 h 127125"/>
              <a:gd name="connsiteX4" fmla="*/ 2127 w 42567"/>
              <a:gd name="connsiteY4" fmla="*/ 65093 h 127125"/>
              <a:gd name="connsiteX5" fmla="*/ 41814 w 42567"/>
              <a:gd name="connsiteY5" fmla="*/ 5 h 12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67" h="127125">
                <a:moveTo>
                  <a:pt x="41814" y="5"/>
                </a:moveTo>
                <a:cubicBezTo>
                  <a:pt x="46047" y="-524"/>
                  <a:pt x="31231" y="40751"/>
                  <a:pt x="27527" y="61918"/>
                </a:cubicBezTo>
                <a:cubicBezTo>
                  <a:pt x="23823" y="83085"/>
                  <a:pt x="23558" y="124359"/>
                  <a:pt x="19589" y="127005"/>
                </a:cubicBezTo>
                <a:cubicBezTo>
                  <a:pt x="15620" y="129651"/>
                  <a:pt x="6624" y="88112"/>
                  <a:pt x="3714" y="77793"/>
                </a:cubicBezTo>
                <a:cubicBezTo>
                  <a:pt x="804" y="67474"/>
                  <a:pt x="-2106" y="77264"/>
                  <a:pt x="2127" y="65093"/>
                </a:cubicBezTo>
                <a:cubicBezTo>
                  <a:pt x="6360" y="52922"/>
                  <a:pt x="37581" y="534"/>
                  <a:pt x="4181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61B46995-B9A6-4DA7-839D-7CE03D53EBFD}"/>
              </a:ext>
            </a:extLst>
          </p:cNvPr>
          <p:cNvSpPr/>
          <p:nvPr/>
        </p:nvSpPr>
        <p:spPr>
          <a:xfrm>
            <a:off x="3638312" y="4133548"/>
            <a:ext cx="437417" cy="469186"/>
          </a:xfrm>
          <a:custGeom>
            <a:avLst/>
            <a:gdLst>
              <a:gd name="connsiteX0" fmla="*/ 238 w 437417"/>
              <a:gd name="connsiteY0" fmla="*/ 302 h 469186"/>
              <a:gd name="connsiteX1" fmla="*/ 158988 w 437417"/>
              <a:gd name="connsiteY1" fmla="*/ 251127 h 469186"/>
              <a:gd name="connsiteX2" fmla="*/ 430451 w 437417"/>
              <a:gd name="connsiteY2" fmla="*/ 460677 h 469186"/>
              <a:gd name="connsiteX3" fmla="*/ 343138 w 437417"/>
              <a:gd name="connsiteY3" fmla="*/ 416227 h 469186"/>
              <a:gd name="connsiteX4" fmla="*/ 192326 w 437417"/>
              <a:gd name="connsiteY4" fmla="*/ 303515 h 469186"/>
              <a:gd name="connsiteX5" fmla="*/ 238 w 437417"/>
              <a:gd name="connsiteY5" fmla="*/ 302 h 46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417" h="469186">
                <a:moveTo>
                  <a:pt x="238" y="302"/>
                </a:moveTo>
                <a:cubicBezTo>
                  <a:pt x="-5318" y="-8429"/>
                  <a:pt x="87286" y="174398"/>
                  <a:pt x="158988" y="251127"/>
                </a:cubicBezTo>
                <a:cubicBezTo>
                  <a:pt x="230690" y="327856"/>
                  <a:pt x="399759" y="433160"/>
                  <a:pt x="430451" y="460677"/>
                </a:cubicBezTo>
                <a:cubicBezTo>
                  <a:pt x="461143" y="488194"/>
                  <a:pt x="382826" y="442421"/>
                  <a:pt x="343138" y="416227"/>
                </a:cubicBezTo>
                <a:cubicBezTo>
                  <a:pt x="303451" y="390033"/>
                  <a:pt x="249476" y="368338"/>
                  <a:pt x="192326" y="303515"/>
                </a:cubicBezTo>
                <a:cubicBezTo>
                  <a:pt x="135176" y="238692"/>
                  <a:pt x="5794" y="9033"/>
                  <a:pt x="238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817C11AB-4684-4675-B434-4ABDD122F364}"/>
              </a:ext>
            </a:extLst>
          </p:cNvPr>
          <p:cNvSpPr/>
          <p:nvPr/>
        </p:nvSpPr>
        <p:spPr>
          <a:xfrm>
            <a:off x="3735378" y="4467192"/>
            <a:ext cx="387452" cy="393631"/>
          </a:xfrm>
          <a:custGeom>
            <a:avLst/>
            <a:gdLst>
              <a:gd name="connsiteX0" fmla="*/ 10 w 387452"/>
              <a:gd name="connsiteY0" fmla="*/ 33 h 393631"/>
              <a:gd name="connsiteX1" fmla="*/ 242897 w 387452"/>
              <a:gd name="connsiteY1" fmla="*/ 206408 h 393631"/>
              <a:gd name="connsiteX2" fmla="*/ 384185 w 387452"/>
              <a:gd name="connsiteY2" fmla="*/ 390558 h 393631"/>
              <a:gd name="connsiteX3" fmla="*/ 338147 w 387452"/>
              <a:gd name="connsiteY3" fmla="*/ 315946 h 393631"/>
              <a:gd name="connsiteX4" fmla="*/ 290522 w 387452"/>
              <a:gd name="connsiteY4" fmla="*/ 241333 h 393631"/>
              <a:gd name="connsiteX5" fmla="*/ 252422 w 387452"/>
              <a:gd name="connsiteY5" fmla="*/ 190533 h 393631"/>
              <a:gd name="connsiteX6" fmla="*/ 10 w 387452"/>
              <a:gd name="connsiteY6" fmla="*/ 33 h 39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452" h="393631">
                <a:moveTo>
                  <a:pt x="10" y="33"/>
                </a:moveTo>
                <a:cubicBezTo>
                  <a:pt x="-1578" y="2679"/>
                  <a:pt x="178868" y="141321"/>
                  <a:pt x="242897" y="206408"/>
                </a:cubicBezTo>
                <a:cubicBezTo>
                  <a:pt x="306926" y="271495"/>
                  <a:pt x="368310" y="372302"/>
                  <a:pt x="384185" y="390558"/>
                </a:cubicBezTo>
                <a:cubicBezTo>
                  <a:pt x="400060" y="408814"/>
                  <a:pt x="353757" y="340817"/>
                  <a:pt x="338147" y="315946"/>
                </a:cubicBezTo>
                <a:cubicBezTo>
                  <a:pt x="322537" y="291075"/>
                  <a:pt x="304810" y="262235"/>
                  <a:pt x="290522" y="241333"/>
                </a:cubicBezTo>
                <a:cubicBezTo>
                  <a:pt x="276235" y="220431"/>
                  <a:pt x="296872" y="229691"/>
                  <a:pt x="252422" y="190533"/>
                </a:cubicBezTo>
                <a:cubicBezTo>
                  <a:pt x="207972" y="151375"/>
                  <a:pt x="1598" y="-2613"/>
                  <a:pt x="10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56D3B2F8-846B-4810-B21F-5F656D30BED5}"/>
              </a:ext>
            </a:extLst>
          </p:cNvPr>
          <p:cNvSpPr/>
          <p:nvPr/>
        </p:nvSpPr>
        <p:spPr>
          <a:xfrm>
            <a:off x="3659168" y="4447256"/>
            <a:ext cx="58764" cy="276410"/>
          </a:xfrm>
          <a:custGeom>
            <a:avLst/>
            <a:gdLst>
              <a:gd name="connsiteX0" fmla="*/ 58757 w 58764"/>
              <a:gd name="connsiteY0" fmla="*/ 275557 h 276410"/>
              <a:gd name="connsiteX1" fmla="*/ 19070 w 58764"/>
              <a:gd name="connsiteY1" fmla="*/ 162844 h 276410"/>
              <a:gd name="connsiteX2" fmla="*/ 20 w 58764"/>
              <a:gd name="connsiteY2" fmla="*/ 919 h 276410"/>
              <a:gd name="connsiteX3" fmla="*/ 22245 w 58764"/>
              <a:gd name="connsiteY3" fmla="*/ 104107 h 276410"/>
              <a:gd name="connsiteX4" fmla="*/ 58757 w 58764"/>
              <a:gd name="connsiteY4" fmla="*/ 275557 h 27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64" h="276410">
                <a:moveTo>
                  <a:pt x="58757" y="275557"/>
                </a:moveTo>
                <a:cubicBezTo>
                  <a:pt x="58228" y="285347"/>
                  <a:pt x="28859" y="208617"/>
                  <a:pt x="19070" y="162844"/>
                </a:cubicBezTo>
                <a:cubicBezTo>
                  <a:pt x="9281" y="117071"/>
                  <a:pt x="-509" y="10708"/>
                  <a:pt x="20" y="919"/>
                </a:cubicBezTo>
                <a:cubicBezTo>
                  <a:pt x="549" y="-8871"/>
                  <a:pt x="14043" y="61774"/>
                  <a:pt x="22245" y="104107"/>
                </a:cubicBezTo>
                <a:cubicBezTo>
                  <a:pt x="30447" y="146440"/>
                  <a:pt x="59286" y="265767"/>
                  <a:pt x="58757" y="275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CE0781C7-4BF5-4A51-88B2-6059EA9CB8E1}"/>
              </a:ext>
            </a:extLst>
          </p:cNvPr>
          <p:cNvSpPr/>
          <p:nvPr/>
        </p:nvSpPr>
        <p:spPr>
          <a:xfrm>
            <a:off x="3927993" y="4087148"/>
            <a:ext cx="465438" cy="652660"/>
          </a:xfrm>
          <a:custGeom>
            <a:avLst/>
            <a:gdLst>
              <a:gd name="connsiteX0" fmla="*/ 2657 w 465438"/>
              <a:gd name="connsiteY0" fmla="*/ 2252 h 652660"/>
              <a:gd name="connsiteX1" fmla="*/ 209032 w 465438"/>
              <a:gd name="connsiteY1" fmla="*/ 284827 h 652660"/>
              <a:gd name="connsiteX2" fmla="*/ 332857 w 465438"/>
              <a:gd name="connsiteY2" fmla="*/ 446752 h 652660"/>
              <a:gd name="connsiteX3" fmla="*/ 459857 w 465438"/>
              <a:gd name="connsiteY3" fmla="*/ 649952 h 652660"/>
              <a:gd name="connsiteX4" fmla="*/ 437632 w 465438"/>
              <a:gd name="connsiteY4" fmla="*/ 557877 h 652660"/>
              <a:gd name="connsiteX5" fmla="*/ 390007 w 465438"/>
              <a:gd name="connsiteY5" fmla="*/ 475327 h 652660"/>
              <a:gd name="connsiteX6" fmla="*/ 2657 w 465438"/>
              <a:gd name="connsiteY6" fmla="*/ 2252 h 65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438" h="652660">
                <a:moveTo>
                  <a:pt x="2657" y="2252"/>
                </a:moveTo>
                <a:cubicBezTo>
                  <a:pt x="-27505" y="-29498"/>
                  <a:pt x="209032" y="284827"/>
                  <a:pt x="209032" y="284827"/>
                </a:cubicBezTo>
                <a:cubicBezTo>
                  <a:pt x="264065" y="358910"/>
                  <a:pt x="291053" y="385898"/>
                  <a:pt x="332857" y="446752"/>
                </a:cubicBezTo>
                <a:cubicBezTo>
                  <a:pt x="374661" y="507606"/>
                  <a:pt x="442395" y="631431"/>
                  <a:pt x="459857" y="649952"/>
                </a:cubicBezTo>
                <a:cubicBezTo>
                  <a:pt x="477320" y="668473"/>
                  <a:pt x="449274" y="586981"/>
                  <a:pt x="437632" y="557877"/>
                </a:cubicBezTo>
                <a:cubicBezTo>
                  <a:pt x="425990" y="528773"/>
                  <a:pt x="458799" y="563698"/>
                  <a:pt x="390007" y="475327"/>
                </a:cubicBezTo>
                <a:cubicBezTo>
                  <a:pt x="321215" y="386956"/>
                  <a:pt x="32819" y="34002"/>
                  <a:pt x="2657" y="2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4423171D-D289-4264-9542-F22BCDDA8F57}"/>
              </a:ext>
            </a:extLst>
          </p:cNvPr>
          <p:cNvSpPr/>
          <p:nvPr/>
        </p:nvSpPr>
        <p:spPr>
          <a:xfrm>
            <a:off x="4368767" y="4504242"/>
            <a:ext cx="258610" cy="314079"/>
          </a:xfrm>
          <a:custGeom>
            <a:avLst/>
            <a:gdLst>
              <a:gd name="connsiteX0" fmla="*/ 33 w 258610"/>
              <a:gd name="connsiteY0" fmla="*/ 25 h 314079"/>
              <a:gd name="connsiteX1" fmla="*/ 173600 w 258610"/>
              <a:gd name="connsiteY1" fmla="*/ 175708 h 314079"/>
              <a:gd name="connsiteX2" fmla="*/ 237100 w 258610"/>
              <a:gd name="connsiteY2" fmla="*/ 292125 h 314079"/>
              <a:gd name="connsiteX3" fmla="*/ 256150 w 258610"/>
              <a:gd name="connsiteY3" fmla="*/ 304825 h 314079"/>
              <a:gd name="connsiteX4" fmla="*/ 188416 w 258610"/>
              <a:gd name="connsiteY4" fmla="*/ 188408 h 314079"/>
              <a:gd name="connsiteX5" fmla="*/ 33 w 258610"/>
              <a:gd name="connsiteY5" fmla="*/ 25 h 31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610" h="314079">
                <a:moveTo>
                  <a:pt x="33" y="25"/>
                </a:moveTo>
                <a:cubicBezTo>
                  <a:pt x="-2436" y="-2092"/>
                  <a:pt x="134089" y="127025"/>
                  <a:pt x="173600" y="175708"/>
                </a:cubicBezTo>
                <a:cubicBezTo>
                  <a:pt x="213111" y="224391"/>
                  <a:pt x="223342" y="270606"/>
                  <a:pt x="237100" y="292125"/>
                </a:cubicBezTo>
                <a:cubicBezTo>
                  <a:pt x="250858" y="313645"/>
                  <a:pt x="264264" y="322111"/>
                  <a:pt x="256150" y="304825"/>
                </a:cubicBezTo>
                <a:cubicBezTo>
                  <a:pt x="248036" y="287539"/>
                  <a:pt x="231102" y="234975"/>
                  <a:pt x="188416" y="188408"/>
                </a:cubicBezTo>
                <a:cubicBezTo>
                  <a:pt x="145730" y="141841"/>
                  <a:pt x="2502" y="2142"/>
                  <a:pt x="3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2BA1084A-2217-4335-84AF-D9F27E5C18B9}"/>
              </a:ext>
            </a:extLst>
          </p:cNvPr>
          <p:cNvSpPr/>
          <p:nvPr/>
        </p:nvSpPr>
        <p:spPr>
          <a:xfrm>
            <a:off x="5086312" y="4099463"/>
            <a:ext cx="330505" cy="171981"/>
          </a:xfrm>
          <a:custGeom>
            <a:avLst/>
            <a:gdLst>
              <a:gd name="connsiteX0" fmla="*/ 330238 w 330505"/>
              <a:gd name="connsiteY0" fmla="*/ 520 h 171981"/>
              <a:gd name="connsiteX1" fmla="*/ 124921 w 330505"/>
              <a:gd name="connsiteY1" fmla="*/ 121170 h 171981"/>
              <a:gd name="connsiteX2" fmla="*/ 38 w 330505"/>
              <a:gd name="connsiteY2" fmla="*/ 171970 h 171981"/>
              <a:gd name="connsiteX3" fmla="*/ 112221 w 330505"/>
              <a:gd name="connsiteY3" fmla="*/ 125404 h 171981"/>
              <a:gd name="connsiteX4" fmla="*/ 167255 w 330505"/>
              <a:gd name="connsiteY4" fmla="*/ 78837 h 171981"/>
              <a:gd name="connsiteX5" fmla="*/ 330238 w 330505"/>
              <a:gd name="connsiteY5" fmla="*/ 520 h 17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505" h="171981">
                <a:moveTo>
                  <a:pt x="330238" y="520"/>
                </a:moveTo>
                <a:cubicBezTo>
                  <a:pt x="323182" y="7575"/>
                  <a:pt x="179954" y="92595"/>
                  <a:pt x="124921" y="121170"/>
                </a:cubicBezTo>
                <a:cubicBezTo>
                  <a:pt x="69888" y="149745"/>
                  <a:pt x="2155" y="171264"/>
                  <a:pt x="38" y="171970"/>
                </a:cubicBezTo>
                <a:cubicBezTo>
                  <a:pt x="-2079" y="172676"/>
                  <a:pt x="84352" y="140926"/>
                  <a:pt x="112221" y="125404"/>
                </a:cubicBezTo>
                <a:cubicBezTo>
                  <a:pt x="140090" y="109882"/>
                  <a:pt x="131977" y="97534"/>
                  <a:pt x="167255" y="78837"/>
                </a:cubicBezTo>
                <a:cubicBezTo>
                  <a:pt x="202533" y="60140"/>
                  <a:pt x="337294" y="-6535"/>
                  <a:pt x="330238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70B87F7C-46E4-4D34-B4E3-EF647C72910E}"/>
              </a:ext>
            </a:extLst>
          </p:cNvPr>
          <p:cNvSpPr/>
          <p:nvPr/>
        </p:nvSpPr>
        <p:spPr>
          <a:xfrm>
            <a:off x="4663003" y="4360283"/>
            <a:ext cx="609712" cy="132025"/>
          </a:xfrm>
          <a:custGeom>
            <a:avLst/>
            <a:gdLst>
              <a:gd name="connsiteX0" fmla="*/ 14 w 609712"/>
              <a:gd name="connsiteY0" fmla="*/ 131284 h 132025"/>
              <a:gd name="connsiteX1" fmla="*/ 391597 w 609712"/>
              <a:gd name="connsiteY1" fmla="*/ 110117 h 132025"/>
              <a:gd name="connsiteX2" fmla="*/ 531297 w 609712"/>
              <a:gd name="connsiteY2" fmla="*/ 67784 h 132025"/>
              <a:gd name="connsiteX3" fmla="*/ 609614 w 609712"/>
              <a:gd name="connsiteY3" fmla="*/ 50 h 132025"/>
              <a:gd name="connsiteX4" fmla="*/ 516480 w 609712"/>
              <a:gd name="connsiteY4" fmla="*/ 57200 h 132025"/>
              <a:gd name="connsiteX5" fmla="*/ 406414 w 609712"/>
              <a:gd name="connsiteY5" fmla="*/ 84717 h 132025"/>
              <a:gd name="connsiteX6" fmla="*/ 14 w 609712"/>
              <a:gd name="connsiteY6" fmla="*/ 131284 h 1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712" h="132025">
                <a:moveTo>
                  <a:pt x="14" y="131284"/>
                </a:moveTo>
                <a:cubicBezTo>
                  <a:pt x="-2455" y="135517"/>
                  <a:pt x="303050" y="120700"/>
                  <a:pt x="391597" y="110117"/>
                </a:cubicBezTo>
                <a:cubicBezTo>
                  <a:pt x="480144" y="99534"/>
                  <a:pt x="494961" y="86128"/>
                  <a:pt x="531297" y="67784"/>
                </a:cubicBezTo>
                <a:cubicBezTo>
                  <a:pt x="567633" y="49440"/>
                  <a:pt x="612084" y="1814"/>
                  <a:pt x="609614" y="50"/>
                </a:cubicBezTo>
                <a:cubicBezTo>
                  <a:pt x="607144" y="-1714"/>
                  <a:pt x="550347" y="43089"/>
                  <a:pt x="516480" y="57200"/>
                </a:cubicBezTo>
                <a:cubicBezTo>
                  <a:pt x="482613" y="71311"/>
                  <a:pt x="489317" y="74839"/>
                  <a:pt x="406414" y="84717"/>
                </a:cubicBezTo>
                <a:lnTo>
                  <a:pt x="14" y="1312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DA20CA11-BB79-439E-917D-8F101BAD141E}"/>
              </a:ext>
            </a:extLst>
          </p:cNvPr>
          <p:cNvSpPr/>
          <p:nvPr/>
        </p:nvSpPr>
        <p:spPr>
          <a:xfrm>
            <a:off x="5549582" y="3871126"/>
            <a:ext cx="96031" cy="138026"/>
          </a:xfrm>
          <a:custGeom>
            <a:avLst/>
            <a:gdLst>
              <a:gd name="connsiteX0" fmla="*/ 80751 w 96031"/>
              <a:gd name="connsiteY0" fmla="*/ 257 h 138026"/>
              <a:gd name="connsiteX1" fmla="*/ 91335 w 96031"/>
              <a:gd name="connsiteY1" fmla="*/ 53174 h 138026"/>
              <a:gd name="connsiteX2" fmla="*/ 318 w 96031"/>
              <a:gd name="connsiteY2" fmla="*/ 137841 h 138026"/>
              <a:gd name="connsiteX3" fmla="*/ 61701 w 96031"/>
              <a:gd name="connsiteY3" fmla="*/ 74341 h 138026"/>
              <a:gd name="connsiteX4" fmla="*/ 80751 w 96031"/>
              <a:gd name="connsiteY4" fmla="*/ 257 h 13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31" h="138026">
                <a:moveTo>
                  <a:pt x="80751" y="257"/>
                </a:moveTo>
                <a:cubicBezTo>
                  <a:pt x="85690" y="-3271"/>
                  <a:pt x="104740" y="30243"/>
                  <a:pt x="91335" y="53174"/>
                </a:cubicBezTo>
                <a:cubicBezTo>
                  <a:pt x="77930" y="76105"/>
                  <a:pt x="5257" y="134313"/>
                  <a:pt x="318" y="137841"/>
                </a:cubicBezTo>
                <a:cubicBezTo>
                  <a:pt x="-4621" y="141369"/>
                  <a:pt x="49354" y="93744"/>
                  <a:pt x="61701" y="74341"/>
                </a:cubicBezTo>
                <a:cubicBezTo>
                  <a:pt x="74048" y="54938"/>
                  <a:pt x="75812" y="3785"/>
                  <a:pt x="80751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51DB68ED-A1E9-4613-A55B-03448130B2CB}"/>
              </a:ext>
            </a:extLst>
          </p:cNvPr>
          <p:cNvSpPr/>
          <p:nvPr/>
        </p:nvSpPr>
        <p:spPr>
          <a:xfrm>
            <a:off x="4152596" y="3913329"/>
            <a:ext cx="98641" cy="218819"/>
          </a:xfrm>
          <a:custGeom>
            <a:avLst/>
            <a:gdLst>
              <a:gd name="connsiteX0" fmla="*/ 4537 w 98641"/>
              <a:gd name="connsiteY0" fmla="*/ 388 h 218819"/>
              <a:gd name="connsiteX1" fmla="*/ 13004 w 98641"/>
              <a:gd name="connsiteY1" fmla="*/ 95638 h 218819"/>
              <a:gd name="connsiteX2" fmla="*/ 97671 w 98641"/>
              <a:gd name="connsiteY2" fmla="*/ 218404 h 218819"/>
              <a:gd name="connsiteX3" fmla="*/ 55337 w 98641"/>
              <a:gd name="connsiteY3" fmla="*/ 131621 h 218819"/>
              <a:gd name="connsiteX4" fmla="*/ 4537 w 98641"/>
              <a:gd name="connsiteY4" fmla="*/ 388 h 21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41" h="218819">
                <a:moveTo>
                  <a:pt x="4537" y="388"/>
                </a:moveTo>
                <a:cubicBezTo>
                  <a:pt x="-2518" y="-5609"/>
                  <a:pt x="-2518" y="59302"/>
                  <a:pt x="13004" y="95638"/>
                </a:cubicBezTo>
                <a:cubicBezTo>
                  <a:pt x="28526" y="131974"/>
                  <a:pt x="90616" y="212407"/>
                  <a:pt x="97671" y="218404"/>
                </a:cubicBezTo>
                <a:cubicBezTo>
                  <a:pt x="104726" y="224401"/>
                  <a:pt x="71565" y="164077"/>
                  <a:pt x="55337" y="131621"/>
                </a:cubicBezTo>
                <a:cubicBezTo>
                  <a:pt x="39109" y="99166"/>
                  <a:pt x="11592" y="6385"/>
                  <a:pt x="4537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77139BCE-0918-4F83-A9F8-DF7C30DCDA1D}"/>
              </a:ext>
            </a:extLst>
          </p:cNvPr>
          <p:cNvSpPr/>
          <p:nvPr/>
        </p:nvSpPr>
        <p:spPr>
          <a:xfrm>
            <a:off x="4360019" y="3306342"/>
            <a:ext cx="118467" cy="104257"/>
          </a:xfrm>
          <a:custGeom>
            <a:avLst/>
            <a:gdLst>
              <a:gd name="connsiteX0" fmla="*/ 115144 w 118467"/>
              <a:gd name="connsiteY0" fmla="*/ 421 h 104257"/>
              <a:gd name="connsiteX1" fmla="*/ 844 w 118467"/>
              <a:gd name="connsiteY1" fmla="*/ 102021 h 104257"/>
              <a:gd name="connsiteX2" fmla="*/ 64344 w 118467"/>
              <a:gd name="connsiteY2" fmla="*/ 70271 h 104257"/>
              <a:gd name="connsiteX3" fmla="*/ 86569 w 118467"/>
              <a:gd name="connsiteY3" fmla="*/ 65508 h 104257"/>
              <a:gd name="connsiteX4" fmla="*/ 115144 w 118467"/>
              <a:gd name="connsiteY4" fmla="*/ 421 h 10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67" h="104257">
                <a:moveTo>
                  <a:pt x="115144" y="421"/>
                </a:moveTo>
                <a:cubicBezTo>
                  <a:pt x="100856" y="6507"/>
                  <a:pt x="9311" y="90379"/>
                  <a:pt x="844" y="102021"/>
                </a:cubicBezTo>
                <a:cubicBezTo>
                  <a:pt x="-7623" y="113663"/>
                  <a:pt x="50056" y="76357"/>
                  <a:pt x="64344" y="70271"/>
                </a:cubicBezTo>
                <a:cubicBezTo>
                  <a:pt x="78631" y="64186"/>
                  <a:pt x="79690" y="75033"/>
                  <a:pt x="86569" y="65508"/>
                </a:cubicBezTo>
                <a:cubicBezTo>
                  <a:pt x="93448" y="55983"/>
                  <a:pt x="129432" y="-5665"/>
                  <a:pt x="115144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CB4EEF74-750A-4887-822A-35776C4AD00D}"/>
              </a:ext>
            </a:extLst>
          </p:cNvPr>
          <p:cNvSpPr/>
          <p:nvPr/>
        </p:nvSpPr>
        <p:spPr>
          <a:xfrm>
            <a:off x="5039782" y="3062694"/>
            <a:ext cx="273057" cy="127308"/>
          </a:xfrm>
          <a:custGeom>
            <a:avLst/>
            <a:gdLst>
              <a:gd name="connsiteX0" fmla="*/ 1 w 273057"/>
              <a:gd name="connsiteY0" fmla="*/ 123 h 127308"/>
              <a:gd name="connsiteX1" fmla="*/ 112185 w 273057"/>
              <a:gd name="connsiteY1" fmla="*/ 103839 h 127308"/>
              <a:gd name="connsiteX2" fmla="*/ 190501 w 273057"/>
              <a:gd name="connsiteY2" fmla="*/ 127123 h 127308"/>
              <a:gd name="connsiteX3" fmla="*/ 273051 w 273057"/>
              <a:gd name="connsiteY3" fmla="*/ 114423 h 127308"/>
              <a:gd name="connsiteX4" fmla="*/ 186268 w 273057"/>
              <a:gd name="connsiteY4" fmla="*/ 108073 h 127308"/>
              <a:gd name="connsiteX5" fmla="*/ 110068 w 273057"/>
              <a:gd name="connsiteY5" fmla="*/ 82673 h 127308"/>
              <a:gd name="connsiteX6" fmla="*/ 1 w 273057"/>
              <a:gd name="connsiteY6" fmla="*/ 123 h 12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57" h="127308">
                <a:moveTo>
                  <a:pt x="1" y="123"/>
                </a:moveTo>
                <a:cubicBezTo>
                  <a:pt x="354" y="3651"/>
                  <a:pt x="80435" y="82672"/>
                  <a:pt x="112185" y="103839"/>
                </a:cubicBezTo>
                <a:cubicBezTo>
                  <a:pt x="143935" y="125006"/>
                  <a:pt x="163690" y="125359"/>
                  <a:pt x="190501" y="127123"/>
                </a:cubicBezTo>
                <a:cubicBezTo>
                  <a:pt x="217312" y="128887"/>
                  <a:pt x="273756" y="117598"/>
                  <a:pt x="273051" y="114423"/>
                </a:cubicBezTo>
                <a:cubicBezTo>
                  <a:pt x="272346" y="111248"/>
                  <a:pt x="213432" y="113365"/>
                  <a:pt x="186268" y="108073"/>
                </a:cubicBezTo>
                <a:cubicBezTo>
                  <a:pt x="159104" y="102781"/>
                  <a:pt x="136879" y="95373"/>
                  <a:pt x="110068" y="82673"/>
                </a:cubicBezTo>
                <a:cubicBezTo>
                  <a:pt x="83257" y="69973"/>
                  <a:pt x="-352" y="-3405"/>
                  <a:pt x="1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7B61B6F1-8479-4492-BBFD-208B3D788ED0}"/>
              </a:ext>
            </a:extLst>
          </p:cNvPr>
          <p:cNvSpPr/>
          <p:nvPr/>
        </p:nvSpPr>
        <p:spPr>
          <a:xfrm>
            <a:off x="5141226" y="3255006"/>
            <a:ext cx="172222" cy="148953"/>
          </a:xfrm>
          <a:custGeom>
            <a:avLst/>
            <a:gdLst>
              <a:gd name="connsiteX0" fmla="*/ 157 w 172222"/>
              <a:gd name="connsiteY0" fmla="*/ 427 h 148953"/>
              <a:gd name="connsiteX1" fmla="*/ 129274 w 172222"/>
              <a:gd name="connsiteY1" fmla="*/ 129544 h 148953"/>
              <a:gd name="connsiteX2" fmla="*/ 171607 w 172222"/>
              <a:gd name="connsiteY2" fmla="*/ 144361 h 148953"/>
              <a:gd name="connsiteX3" fmla="*/ 103874 w 172222"/>
              <a:gd name="connsiteY3" fmla="*/ 89327 h 148953"/>
              <a:gd name="connsiteX4" fmla="*/ 157 w 172222"/>
              <a:gd name="connsiteY4" fmla="*/ 427 h 14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222" h="148953">
                <a:moveTo>
                  <a:pt x="157" y="427"/>
                </a:moveTo>
                <a:cubicBezTo>
                  <a:pt x="4390" y="7130"/>
                  <a:pt x="100699" y="105555"/>
                  <a:pt x="129274" y="129544"/>
                </a:cubicBezTo>
                <a:cubicBezTo>
                  <a:pt x="157849" y="153533"/>
                  <a:pt x="175840" y="151064"/>
                  <a:pt x="171607" y="144361"/>
                </a:cubicBezTo>
                <a:cubicBezTo>
                  <a:pt x="167374" y="137658"/>
                  <a:pt x="129627" y="110847"/>
                  <a:pt x="103874" y="89327"/>
                </a:cubicBezTo>
                <a:cubicBezTo>
                  <a:pt x="78121" y="67808"/>
                  <a:pt x="-4076" y="-6276"/>
                  <a:pt x="157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D8BF4510-A165-40B1-B362-C00AB6C21D56}"/>
              </a:ext>
            </a:extLst>
          </p:cNvPr>
          <p:cNvSpPr/>
          <p:nvPr/>
        </p:nvSpPr>
        <p:spPr>
          <a:xfrm>
            <a:off x="4500019" y="3344331"/>
            <a:ext cx="76462" cy="78327"/>
          </a:xfrm>
          <a:custGeom>
            <a:avLst/>
            <a:gdLst>
              <a:gd name="connsiteX0" fmla="*/ 76214 w 76462"/>
              <a:gd name="connsiteY0" fmla="*/ 2 h 78327"/>
              <a:gd name="connsiteX1" fmla="*/ 10598 w 76462"/>
              <a:gd name="connsiteY1" fmla="*/ 55036 h 78327"/>
              <a:gd name="connsiteX2" fmla="*/ 2131 w 76462"/>
              <a:gd name="connsiteY2" fmla="*/ 78319 h 78327"/>
              <a:gd name="connsiteX3" fmla="*/ 31764 w 76462"/>
              <a:gd name="connsiteY3" fmla="*/ 52919 h 78327"/>
              <a:gd name="connsiteX4" fmla="*/ 76214 w 76462"/>
              <a:gd name="connsiteY4" fmla="*/ 2 h 7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62" h="78327">
                <a:moveTo>
                  <a:pt x="76214" y="2"/>
                </a:moveTo>
                <a:cubicBezTo>
                  <a:pt x="72686" y="355"/>
                  <a:pt x="22945" y="41983"/>
                  <a:pt x="10598" y="55036"/>
                </a:cubicBezTo>
                <a:cubicBezTo>
                  <a:pt x="-1749" y="68089"/>
                  <a:pt x="-1397" y="78672"/>
                  <a:pt x="2131" y="78319"/>
                </a:cubicBezTo>
                <a:cubicBezTo>
                  <a:pt x="5659" y="77966"/>
                  <a:pt x="18711" y="64914"/>
                  <a:pt x="31764" y="52919"/>
                </a:cubicBezTo>
                <a:cubicBezTo>
                  <a:pt x="44817" y="40924"/>
                  <a:pt x="79742" y="-351"/>
                  <a:pt x="7621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FCF43D05-F63E-44A0-8395-65E59FC17A9F}"/>
              </a:ext>
            </a:extLst>
          </p:cNvPr>
          <p:cNvSpPr/>
          <p:nvPr/>
        </p:nvSpPr>
        <p:spPr>
          <a:xfrm>
            <a:off x="4406895" y="3735865"/>
            <a:ext cx="74090" cy="97459"/>
          </a:xfrm>
          <a:custGeom>
            <a:avLst/>
            <a:gdLst>
              <a:gd name="connsiteX0" fmla="*/ 74088 w 74090"/>
              <a:gd name="connsiteY0" fmla="*/ 52 h 97459"/>
              <a:gd name="connsiteX1" fmla="*/ 27522 w 74090"/>
              <a:gd name="connsiteY1" fmla="*/ 42385 h 97459"/>
              <a:gd name="connsiteX2" fmla="*/ 5 w 74090"/>
              <a:gd name="connsiteY2" fmla="*/ 97418 h 97459"/>
              <a:gd name="connsiteX3" fmla="*/ 29638 w 74090"/>
              <a:gd name="connsiteY3" fmla="*/ 50852 h 97459"/>
              <a:gd name="connsiteX4" fmla="*/ 74088 w 74090"/>
              <a:gd name="connsiteY4" fmla="*/ 52 h 9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90" h="97459">
                <a:moveTo>
                  <a:pt x="74088" y="52"/>
                </a:moveTo>
                <a:cubicBezTo>
                  <a:pt x="73735" y="-1359"/>
                  <a:pt x="39869" y="26157"/>
                  <a:pt x="27522" y="42385"/>
                </a:cubicBezTo>
                <a:cubicBezTo>
                  <a:pt x="15175" y="58613"/>
                  <a:pt x="-348" y="96007"/>
                  <a:pt x="5" y="97418"/>
                </a:cubicBezTo>
                <a:cubicBezTo>
                  <a:pt x="358" y="98829"/>
                  <a:pt x="16233" y="63904"/>
                  <a:pt x="29638" y="50852"/>
                </a:cubicBezTo>
                <a:cubicBezTo>
                  <a:pt x="43043" y="37800"/>
                  <a:pt x="74441" y="1463"/>
                  <a:pt x="74088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58C49F5E-A364-475A-94D8-3F14EA204649}"/>
              </a:ext>
            </a:extLst>
          </p:cNvPr>
          <p:cNvSpPr/>
          <p:nvPr/>
        </p:nvSpPr>
        <p:spPr>
          <a:xfrm>
            <a:off x="5369817" y="3708157"/>
            <a:ext cx="103003" cy="93148"/>
          </a:xfrm>
          <a:custGeom>
            <a:avLst/>
            <a:gdLst>
              <a:gd name="connsiteX0" fmla="*/ 166 w 103003"/>
              <a:gd name="connsiteY0" fmla="*/ 243 h 93148"/>
              <a:gd name="connsiteX1" fmla="*/ 84833 w 103003"/>
              <a:gd name="connsiteY1" fmla="*/ 84910 h 93148"/>
              <a:gd name="connsiteX2" fmla="*/ 101766 w 103003"/>
              <a:gd name="connsiteY2" fmla="*/ 87026 h 93148"/>
              <a:gd name="connsiteX3" fmla="*/ 63666 w 103003"/>
              <a:gd name="connsiteY3" fmla="*/ 59510 h 93148"/>
              <a:gd name="connsiteX4" fmla="*/ 166 w 103003"/>
              <a:gd name="connsiteY4" fmla="*/ 243 h 9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03" h="93148">
                <a:moveTo>
                  <a:pt x="166" y="243"/>
                </a:moveTo>
                <a:cubicBezTo>
                  <a:pt x="3694" y="4476"/>
                  <a:pt x="67900" y="70446"/>
                  <a:pt x="84833" y="84910"/>
                </a:cubicBezTo>
                <a:cubicBezTo>
                  <a:pt x="101766" y="99374"/>
                  <a:pt x="105294" y="91259"/>
                  <a:pt x="101766" y="87026"/>
                </a:cubicBezTo>
                <a:cubicBezTo>
                  <a:pt x="98238" y="82793"/>
                  <a:pt x="77071" y="70799"/>
                  <a:pt x="63666" y="59510"/>
                </a:cubicBezTo>
                <a:cubicBezTo>
                  <a:pt x="50261" y="48221"/>
                  <a:pt x="-3362" y="-3990"/>
                  <a:pt x="166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4FAAB5E9-1DC7-4DDF-A8E5-C3388C061018}"/>
              </a:ext>
            </a:extLst>
          </p:cNvPr>
          <p:cNvSpPr/>
          <p:nvPr/>
        </p:nvSpPr>
        <p:spPr>
          <a:xfrm>
            <a:off x="4436412" y="3882525"/>
            <a:ext cx="431957" cy="84323"/>
          </a:xfrm>
          <a:custGeom>
            <a:avLst/>
            <a:gdLst>
              <a:gd name="connsiteX0" fmla="*/ 121 w 431957"/>
              <a:gd name="connsiteY0" fmla="*/ 84108 h 84323"/>
              <a:gd name="connsiteX1" fmla="*/ 175805 w 431957"/>
              <a:gd name="connsiteY1" fmla="*/ 26958 h 84323"/>
              <a:gd name="connsiteX2" fmla="*/ 321855 w 431957"/>
              <a:gd name="connsiteY2" fmla="*/ 16375 h 84323"/>
              <a:gd name="connsiteX3" fmla="*/ 431921 w 431957"/>
              <a:gd name="connsiteY3" fmla="*/ 18492 h 84323"/>
              <a:gd name="connsiteX4" fmla="*/ 332438 w 431957"/>
              <a:gd name="connsiteY4" fmla="*/ 10025 h 84323"/>
              <a:gd name="connsiteX5" fmla="*/ 203321 w 431957"/>
              <a:gd name="connsiteY5" fmla="*/ 3675 h 84323"/>
              <a:gd name="connsiteX6" fmla="*/ 121 w 431957"/>
              <a:gd name="connsiteY6" fmla="*/ 84108 h 8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957" h="84323">
                <a:moveTo>
                  <a:pt x="121" y="84108"/>
                </a:moveTo>
                <a:cubicBezTo>
                  <a:pt x="-4465" y="87989"/>
                  <a:pt x="122183" y="38247"/>
                  <a:pt x="175805" y="26958"/>
                </a:cubicBezTo>
                <a:cubicBezTo>
                  <a:pt x="229427" y="15669"/>
                  <a:pt x="279169" y="17786"/>
                  <a:pt x="321855" y="16375"/>
                </a:cubicBezTo>
                <a:cubicBezTo>
                  <a:pt x="364541" y="14964"/>
                  <a:pt x="430157" y="19550"/>
                  <a:pt x="431921" y="18492"/>
                </a:cubicBezTo>
                <a:cubicBezTo>
                  <a:pt x="433685" y="17434"/>
                  <a:pt x="370538" y="12494"/>
                  <a:pt x="332438" y="10025"/>
                </a:cubicBezTo>
                <a:cubicBezTo>
                  <a:pt x="294338" y="7556"/>
                  <a:pt x="258354" y="-6555"/>
                  <a:pt x="203321" y="3675"/>
                </a:cubicBezTo>
                <a:cubicBezTo>
                  <a:pt x="148288" y="13905"/>
                  <a:pt x="4707" y="80227"/>
                  <a:pt x="121" y="84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576E781C-3A05-4D0F-B7DB-8A9C6050FC81}"/>
              </a:ext>
            </a:extLst>
          </p:cNvPr>
          <p:cNvSpPr/>
          <p:nvPr/>
        </p:nvSpPr>
        <p:spPr>
          <a:xfrm>
            <a:off x="5035247" y="3872755"/>
            <a:ext cx="263889" cy="43347"/>
          </a:xfrm>
          <a:custGeom>
            <a:avLst/>
            <a:gdLst>
              <a:gd name="connsiteX0" fmla="*/ 303 w 263889"/>
              <a:gd name="connsiteY0" fmla="*/ 745 h 43347"/>
              <a:gd name="connsiteX1" fmla="*/ 154820 w 263889"/>
              <a:gd name="connsiteY1" fmla="*/ 9212 h 43347"/>
              <a:gd name="connsiteX2" fmla="*/ 262770 w 263889"/>
              <a:gd name="connsiteY2" fmla="*/ 43078 h 43347"/>
              <a:gd name="connsiteX3" fmla="*/ 197153 w 263889"/>
              <a:gd name="connsiteY3" fmla="*/ 24028 h 43347"/>
              <a:gd name="connsiteX4" fmla="*/ 303 w 263889"/>
              <a:gd name="connsiteY4" fmla="*/ 745 h 4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889" h="43347">
                <a:moveTo>
                  <a:pt x="303" y="745"/>
                </a:moveTo>
                <a:cubicBezTo>
                  <a:pt x="-6752" y="-1724"/>
                  <a:pt x="111076" y="2157"/>
                  <a:pt x="154820" y="9212"/>
                </a:cubicBezTo>
                <a:cubicBezTo>
                  <a:pt x="198565" y="16268"/>
                  <a:pt x="262770" y="43078"/>
                  <a:pt x="262770" y="43078"/>
                </a:cubicBezTo>
                <a:cubicBezTo>
                  <a:pt x="269825" y="45547"/>
                  <a:pt x="243014" y="30378"/>
                  <a:pt x="197153" y="24028"/>
                </a:cubicBezTo>
                <a:cubicBezTo>
                  <a:pt x="151292" y="17678"/>
                  <a:pt x="7358" y="3214"/>
                  <a:pt x="303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B82811F5-CFA7-46AD-ABB1-085E75B85473}"/>
              </a:ext>
            </a:extLst>
          </p:cNvPr>
          <p:cNvSpPr/>
          <p:nvPr/>
        </p:nvSpPr>
        <p:spPr>
          <a:xfrm>
            <a:off x="3970828" y="2190131"/>
            <a:ext cx="535675" cy="163701"/>
          </a:xfrm>
          <a:custGeom>
            <a:avLst/>
            <a:gdLst>
              <a:gd name="connsiteX0" fmla="*/ 39 w 535675"/>
              <a:gd name="connsiteY0" fmla="*/ 163602 h 163701"/>
              <a:gd name="connsiteX1" fmla="*/ 91055 w 535675"/>
              <a:gd name="connsiteY1" fmla="*/ 51419 h 163701"/>
              <a:gd name="connsiteX2" fmla="*/ 213822 w 535675"/>
              <a:gd name="connsiteY2" fmla="*/ 15436 h 163701"/>
              <a:gd name="connsiteX3" fmla="*/ 336589 w 535675"/>
              <a:gd name="connsiteY3" fmla="*/ 13319 h 163701"/>
              <a:gd name="connsiteX4" fmla="*/ 478405 w 535675"/>
              <a:gd name="connsiteY4" fmla="*/ 38719 h 163701"/>
              <a:gd name="connsiteX5" fmla="*/ 535555 w 535675"/>
              <a:gd name="connsiteY5" fmla="*/ 38719 h 163701"/>
              <a:gd name="connsiteX6" fmla="*/ 465705 w 535675"/>
              <a:gd name="connsiteY6" fmla="*/ 23902 h 163701"/>
              <a:gd name="connsiteX7" fmla="*/ 357755 w 535675"/>
              <a:gd name="connsiteY7" fmla="*/ 11202 h 163701"/>
              <a:gd name="connsiteX8" fmla="*/ 182072 w 535675"/>
              <a:gd name="connsiteY8" fmla="*/ 619 h 163701"/>
              <a:gd name="connsiteX9" fmla="*/ 101639 w 535675"/>
              <a:gd name="connsiteY9" fmla="*/ 30252 h 163701"/>
              <a:gd name="connsiteX10" fmla="*/ 39 w 535675"/>
              <a:gd name="connsiteY10" fmla="*/ 163602 h 16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5675" h="163701">
                <a:moveTo>
                  <a:pt x="39" y="163602"/>
                </a:moveTo>
                <a:cubicBezTo>
                  <a:pt x="-1725" y="167130"/>
                  <a:pt x="55425" y="76113"/>
                  <a:pt x="91055" y="51419"/>
                </a:cubicBezTo>
                <a:cubicBezTo>
                  <a:pt x="126685" y="26725"/>
                  <a:pt x="172900" y="21786"/>
                  <a:pt x="213822" y="15436"/>
                </a:cubicBezTo>
                <a:cubicBezTo>
                  <a:pt x="254744" y="9086"/>
                  <a:pt x="292492" y="9438"/>
                  <a:pt x="336589" y="13319"/>
                </a:cubicBezTo>
                <a:cubicBezTo>
                  <a:pt x="380686" y="17199"/>
                  <a:pt x="445244" y="34486"/>
                  <a:pt x="478405" y="38719"/>
                </a:cubicBezTo>
                <a:cubicBezTo>
                  <a:pt x="511566" y="42952"/>
                  <a:pt x="537672" y="41188"/>
                  <a:pt x="535555" y="38719"/>
                </a:cubicBezTo>
                <a:cubicBezTo>
                  <a:pt x="533438" y="36249"/>
                  <a:pt x="495338" y="28488"/>
                  <a:pt x="465705" y="23902"/>
                </a:cubicBezTo>
                <a:cubicBezTo>
                  <a:pt x="436072" y="19316"/>
                  <a:pt x="405027" y="15082"/>
                  <a:pt x="357755" y="11202"/>
                </a:cubicBezTo>
                <a:cubicBezTo>
                  <a:pt x="310483" y="7322"/>
                  <a:pt x="224758" y="-2556"/>
                  <a:pt x="182072" y="619"/>
                </a:cubicBezTo>
                <a:cubicBezTo>
                  <a:pt x="139386" y="3794"/>
                  <a:pt x="132331" y="9085"/>
                  <a:pt x="101639" y="30252"/>
                </a:cubicBezTo>
                <a:cubicBezTo>
                  <a:pt x="70947" y="51419"/>
                  <a:pt x="1803" y="160074"/>
                  <a:pt x="39" y="163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C6AC29B8-19F3-4C65-A736-AFBC45E6B321}"/>
              </a:ext>
            </a:extLst>
          </p:cNvPr>
          <p:cNvSpPr/>
          <p:nvPr/>
        </p:nvSpPr>
        <p:spPr>
          <a:xfrm>
            <a:off x="4932508" y="2174035"/>
            <a:ext cx="378959" cy="54815"/>
          </a:xfrm>
          <a:custGeom>
            <a:avLst/>
            <a:gdLst>
              <a:gd name="connsiteX0" fmla="*/ 1442 w 378959"/>
              <a:gd name="connsiteY0" fmla="*/ 54815 h 54815"/>
              <a:gd name="connsiteX1" fmla="*/ 177125 w 378959"/>
              <a:gd name="connsiteY1" fmla="*/ 31532 h 54815"/>
              <a:gd name="connsiteX2" fmla="*/ 257559 w 378959"/>
              <a:gd name="connsiteY2" fmla="*/ 8248 h 54815"/>
              <a:gd name="connsiteX3" fmla="*/ 378209 w 378959"/>
              <a:gd name="connsiteY3" fmla="*/ 12482 h 54815"/>
              <a:gd name="connsiteX4" fmla="*/ 304125 w 378959"/>
              <a:gd name="connsiteY4" fmla="*/ 4015 h 54815"/>
              <a:gd name="connsiteX5" fmla="*/ 213109 w 378959"/>
              <a:gd name="connsiteY5" fmla="*/ 1898 h 54815"/>
              <a:gd name="connsiteX6" fmla="*/ 98809 w 378959"/>
              <a:gd name="connsiteY6" fmla="*/ 31532 h 54815"/>
              <a:gd name="connsiteX7" fmla="*/ 1442 w 378959"/>
              <a:gd name="connsiteY7" fmla="*/ 54815 h 5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959" h="54815">
                <a:moveTo>
                  <a:pt x="1442" y="54815"/>
                </a:moveTo>
                <a:cubicBezTo>
                  <a:pt x="14495" y="54815"/>
                  <a:pt x="134439" y="39293"/>
                  <a:pt x="177125" y="31532"/>
                </a:cubicBezTo>
                <a:cubicBezTo>
                  <a:pt x="219811" y="23771"/>
                  <a:pt x="224045" y="11423"/>
                  <a:pt x="257559" y="8248"/>
                </a:cubicBezTo>
                <a:cubicBezTo>
                  <a:pt x="291073" y="5073"/>
                  <a:pt x="370448" y="13187"/>
                  <a:pt x="378209" y="12482"/>
                </a:cubicBezTo>
                <a:cubicBezTo>
                  <a:pt x="385970" y="11777"/>
                  <a:pt x="331642" y="5779"/>
                  <a:pt x="304125" y="4015"/>
                </a:cubicBezTo>
                <a:cubicBezTo>
                  <a:pt x="276608" y="2251"/>
                  <a:pt x="247328" y="-2688"/>
                  <a:pt x="213109" y="1898"/>
                </a:cubicBezTo>
                <a:cubicBezTo>
                  <a:pt x="178890" y="6484"/>
                  <a:pt x="130206" y="25182"/>
                  <a:pt x="98809" y="31532"/>
                </a:cubicBezTo>
                <a:cubicBezTo>
                  <a:pt x="67412" y="37882"/>
                  <a:pt x="-11611" y="54815"/>
                  <a:pt x="1442" y="54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105B1AD3-A127-4024-8741-7280D3BAB94E}"/>
              </a:ext>
            </a:extLst>
          </p:cNvPr>
          <p:cNvSpPr/>
          <p:nvPr/>
        </p:nvSpPr>
        <p:spPr>
          <a:xfrm>
            <a:off x="4059733" y="2046416"/>
            <a:ext cx="369933" cy="76982"/>
          </a:xfrm>
          <a:custGeom>
            <a:avLst/>
            <a:gdLst>
              <a:gd name="connsiteX0" fmla="*/ 34 w 369933"/>
              <a:gd name="connsiteY0" fmla="*/ 76601 h 76982"/>
              <a:gd name="connsiteX1" fmla="*/ 190534 w 369933"/>
              <a:gd name="connsiteY1" fmla="*/ 32151 h 76982"/>
              <a:gd name="connsiteX2" fmla="*/ 364100 w 369933"/>
              <a:gd name="connsiteY2" fmla="*/ 10984 h 76982"/>
              <a:gd name="connsiteX3" fmla="*/ 317534 w 369933"/>
              <a:gd name="connsiteY3" fmla="*/ 4634 h 76982"/>
              <a:gd name="connsiteX4" fmla="*/ 205350 w 369933"/>
              <a:gd name="connsiteY4" fmla="*/ 4634 h 76982"/>
              <a:gd name="connsiteX5" fmla="*/ 34 w 369933"/>
              <a:gd name="connsiteY5" fmla="*/ 76601 h 7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933" h="76982">
                <a:moveTo>
                  <a:pt x="34" y="76601"/>
                </a:moveTo>
                <a:cubicBezTo>
                  <a:pt x="-2435" y="81187"/>
                  <a:pt x="129856" y="43087"/>
                  <a:pt x="190534" y="32151"/>
                </a:cubicBezTo>
                <a:cubicBezTo>
                  <a:pt x="251212" y="21215"/>
                  <a:pt x="342934" y="15570"/>
                  <a:pt x="364100" y="10984"/>
                </a:cubicBezTo>
                <a:cubicBezTo>
                  <a:pt x="385266" y="6398"/>
                  <a:pt x="343992" y="5692"/>
                  <a:pt x="317534" y="4634"/>
                </a:cubicBezTo>
                <a:cubicBezTo>
                  <a:pt x="291076" y="3576"/>
                  <a:pt x="252975" y="-5244"/>
                  <a:pt x="205350" y="4634"/>
                </a:cubicBezTo>
                <a:cubicBezTo>
                  <a:pt x="157725" y="14512"/>
                  <a:pt x="2503" y="72015"/>
                  <a:pt x="34" y="76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24CA435E-1607-40A3-8A8F-CFFDA6D3EF3A}"/>
              </a:ext>
            </a:extLst>
          </p:cNvPr>
          <p:cNvSpPr/>
          <p:nvPr/>
        </p:nvSpPr>
        <p:spPr>
          <a:xfrm>
            <a:off x="5183666" y="2025533"/>
            <a:ext cx="314011" cy="78434"/>
          </a:xfrm>
          <a:custGeom>
            <a:avLst/>
            <a:gdLst>
              <a:gd name="connsiteX0" fmla="*/ 2167 w 314011"/>
              <a:gd name="connsiteY0" fmla="*/ 6467 h 78434"/>
              <a:gd name="connsiteX1" fmla="*/ 215951 w 314011"/>
              <a:gd name="connsiteY1" fmla="*/ 46684 h 78434"/>
              <a:gd name="connsiteX2" fmla="*/ 313317 w 314011"/>
              <a:gd name="connsiteY2" fmla="*/ 78434 h 78434"/>
              <a:gd name="connsiteX3" fmla="*/ 251934 w 314011"/>
              <a:gd name="connsiteY3" fmla="*/ 46684 h 78434"/>
              <a:gd name="connsiteX4" fmla="*/ 112234 w 314011"/>
              <a:gd name="connsiteY4" fmla="*/ 4350 h 78434"/>
              <a:gd name="connsiteX5" fmla="*/ 2167 w 314011"/>
              <a:gd name="connsiteY5" fmla="*/ 6467 h 7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011" h="78434">
                <a:moveTo>
                  <a:pt x="2167" y="6467"/>
                </a:moveTo>
                <a:cubicBezTo>
                  <a:pt x="19453" y="13523"/>
                  <a:pt x="164093" y="34690"/>
                  <a:pt x="215951" y="46684"/>
                </a:cubicBezTo>
                <a:cubicBezTo>
                  <a:pt x="267809" y="58679"/>
                  <a:pt x="307320" y="78434"/>
                  <a:pt x="313317" y="78434"/>
                </a:cubicBezTo>
                <a:cubicBezTo>
                  <a:pt x="319314" y="78434"/>
                  <a:pt x="285448" y="59031"/>
                  <a:pt x="251934" y="46684"/>
                </a:cubicBezTo>
                <a:cubicBezTo>
                  <a:pt x="218420" y="34337"/>
                  <a:pt x="148923" y="11406"/>
                  <a:pt x="112234" y="4350"/>
                </a:cubicBezTo>
                <a:cubicBezTo>
                  <a:pt x="75545" y="-2706"/>
                  <a:pt x="-15119" y="-589"/>
                  <a:pt x="2167" y="6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10ADA2C2-A57A-4144-9CA7-4DA371EF8DFD}"/>
              </a:ext>
            </a:extLst>
          </p:cNvPr>
          <p:cNvSpPr/>
          <p:nvPr/>
        </p:nvSpPr>
        <p:spPr>
          <a:xfrm>
            <a:off x="3819848" y="2058924"/>
            <a:ext cx="183039" cy="259672"/>
          </a:xfrm>
          <a:custGeom>
            <a:avLst/>
            <a:gdLst>
              <a:gd name="connsiteX0" fmla="*/ 182769 w 183039"/>
              <a:gd name="connsiteY0" fmla="*/ 2709 h 259672"/>
              <a:gd name="connsiteX1" fmla="*/ 43069 w 183039"/>
              <a:gd name="connsiteY1" fmla="*/ 125476 h 259672"/>
              <a:gd name="connsiteX2" fmla="*/ 735 w 183039"/>
              <a:gd name="connsiteY2" fmla="*/ 258826 h 259672"/>
              <a:gd name="connsiteX3" fmla="*/ 17669 w 183039"/>
              <a:gd name="connsiteY3" fmla="*/ 178393 h 259672"/>
              <a:gd name="connsiteX4" fmla="*/ 36719 w 183039"/>
              <a:gd name="connsiteY4" fmla="*/ 97959 h 259672"/>
              <a:gd name="connsiteX5" fmla="*/ 76935 w 183039"/>
              <a:gd name="connsiteY5" fmla="*/ 45043 h 259672"/>
              <a:gd name="connsiteX6" fmla="*/ 182769 w 183039"/>
              <a:gd name="connsiteY6" fmla="*/ 2709 h 25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039" h="259672">
                <a:moveTo>
                  <a:pt x="182769" y="2709"/>
                </a:moveTo>
                <a:cubicBezTo>
                  <a:pt x="177125" y="16114"/>
                  <a:pt x="73408" y="82790"/>
                  <a:pt x="43069" y="125476"/>
                </a:cubicBezTo>
                <a:cubicBezTo>
                  <a:pt x="12730" y="168162"/>
                  <a:pt x="4968" y="250006"/>
                  <a:pt x="735" y="258826"/>
                </a:cubicBezTo>
                <a:cubicBezTo>
                  <a:pt x="-3498" y="267646"/>
                  <a:pt x="11672" y="205204"/>
                  <a:pt x="17669" y="178393"/>
                </a:cubicBezTo>
                <a:cubicBezTo>
                  <a:pt x="23666" y="151582"/>
                  <a:pt x="26841" y="120184"/>
                  <a:pt x="36719" y="97959"/>
                </a:cubicBezTo>
                <a:cubicBezTo>
                  <a:pt x="46597" y="75734"/>
                  <a:pt x="49771" y="60918"/>
                  <a:pt x="76935" y="45043"/>
                </a:cubicBezTo>
                <a:cubicBezTo>
                  <a:pt x="104099" y="29168"/>
                  <a:pt x="188413" y="-10696"/>
                  <a:pt x="182769" y="2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5CF79F3E-2CF9-4A82-B31F-810FB7B8948E}"/>
              </a:ext>
            </a:extLst>
          </p:cNvPr>
          <p:cNvSpPr/>
          <p:nvPr/>
        </p:nvSpPr>
        <p:spPr>
          <a:xfrm>
            <a:off x="3636139" y="3281240"/>
            <a:ext cx="77113" cy="395674"/>
          </a:xfrm>
          <a:custGeom>
            <a:avLst/>
            <a:gdLst>
              <a:gd name="connsiteX0" fmla="*/ 77024 w 77113"/>
              <a:gd name="connsiteY0" fmla="*/ 123 h 395674"/>
              <a:gd name="connsiteX1" fmla="*/ 23049 w 77113"/>
              <a:gd name="connsiteY1" fmla="*/ 101723 h 395674"/>
              <a:gd name="connsiteX2" fmla="*/ 13524 w 77113"/>
              <a:gd name="connsiteY2" fmla="*/ 384298 h 395674"/>
              <a:gd name="connsiteX3" fmla="*/ 16699 w 77113"/>
              <a:gd name="connsiteY3" fmla="*/ 328735 h 395674"/>
              <a:gd name="connsiteX4" fmla="*/ 824 w 77113"/>
              <a:gd name="connsiteY4" fmla="*/ 222373 h 395674"/>
              <a:gd name="connsiteX5" fmla="*/ 8761 w 77113"/>
              <a:gd name="connsiteY5" fmla="*/ 117598 h 395674"/>
              <a:gd name="connsiteX6" fmla="*/ 77024 w 77113"/>
              <a:gd name="connsiteY6" fmla="*/ 123 h 39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113" h="395674">
                <a:moveTo>
                  <a:pt x="77024" y="123"/>
                </a:moveTo>
                <a:cubicBezTo>
                  <a:pt x="79405" y="-2523"/>
                  <a:pt x="33632" y="37694"/>
                  <a:pt x="23049" y="101723"/>
                </a:cubicBezTo>
                <a:cubicBezTo>
                  <a:pt x="12466" y="165752"/>
                  <a:pt x="14582" y="346463"/>
                  <a:pt x="13524" y="384298"/>
                </a:cubicBezTo>
                <a:cubicBezTo>
                  <a:pt x="12466" y="422133"/>
                  <a:pt x="18816" y="355723"/>
                  <a:pt x="16699" y="328735"/>
                </a:cubicBezTo>
                <a:cubicBezTo>
                  <a:pt x="14582" y="301748"/>
                  <a:pt x="2147" y="257562"/>
                  <a:pt x="824" y="222373"/>
                </a:cubicBezTo>
                <a:cubicBezTo>
                  <a:pt x="-499" y="187184"/>
                  <a:pt x="-1558" y="152788"/>
                  <a:pt x="8761" y="117598"/>
                </a:cubicBezTo>
                <a:cubicBezTo>
                  <a:pt x="19080" y="82408"/>
                  <a:pt x="74643" y="2769"/>
                  <a:pt x="77024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424FA7B2-6621-4D90-80AF-38156375DE39}"/>
              </a:ext>
            </a:extLst>
          </p:cNvPr>
          <p:cNvSpPr/>
          <p:nvPr/>
        </p:nvSpPr>
        <p:spPr>
          <a:xfrm>
            <a:off x="3706478" y="3451208"/>
            <a:ext cx="75770" cy="548202"/>
          </a:xfrm>
          <a:custGeom>
            <a:avLst/>
            <a:gdLst>
              <a:gd name="connsiteX0" fmla="*/ 40022 w 75770"/>
              <a:gd name="connsiteY0" fmla="*/ 17 h 548202"/>
              <a:gd name="connsiteX1" fmla="*/ 17797 w 75770"/>
              <a:gd name="connsiteY1" fmla="*/ 195280 h 548202"/>
              <a:gd name="connsiteX2" fmla="*/ 71772 w 75770"/>
              <a:gd name="connsiteY2" fmla="*/ 346092 h 548202"/>
              <a:gd name="connsiteX3" fmla="*/ 71772 w 75770"/>
              <a:gd name="connsiteY3" fmla="*/ 381017 h 548202"/>
              <a:gd name="connsiteX4" fmla="*/ 71772 w 75770"/>
              <a:gd name="connsiteY4" fmla="*/ 544530 h 548202"/>
              <a:gd name="connsiteX5" fmla="*/ 73360 w 75770"/>
              <a:gd name="connsiteY5" fmla="*/ 482617 h 548202"/>
              <a:gd name="connsiteX6" fmla="*/ 59072 w 75770"/>
              <a:gd name="connsiteY6" fmla="*/ 342917 h 548202"/>
              <a:gd name="connsiteX7" fmla="*/ 16210 w 75770"/>
              <a:gd name="connsiteY7" fmla="*/ 242905 h 548202"/>
              <a:gd name="connsiteX8" fmla="*/ 335 w 75770"/>
              <a:gd name="connsiteY8" fmla="*/ 184167 h 548202"/>
              <a:gd name="connsiteX9" fmla="*/ 40022 w 75770"/>
              <a:gd name="connsiteY9" fmla="*/ 17 h 54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770" h="548202">
                <a:moveTo>
                  <a:pt x="40022" y="17"/>
                </a:moveTo>
                <a:cubicBezTo>
                  <a:pt x="42932" y="1869"/>
                  <a:pt x="12505" y="137601"/>
                  <a:pt x="17797" y="195280"/>
                </a:cubicBezTo>
                <a:cubicBezTo>
                  <a:pt x="23089" y="252959"/>
                  <a:pt x="62776" y="315136"/>
                  <a:pt x="71772" y="346092"/>
                </a:cubicBezTo>
                <a:cubicBezTo>
                  <a:pt x="80768" y="377048"/>
                  <a:pt x="71772" y="381017"/>
                  <a:pt x="71772" y="381017"/>
                </a:cubicBezTo>
                <a:cubicBezTo>
                  <a:pt x="71772" y="414090"/>
                  <a:pt x="71507" y="527597"/>
                  <a:pt x="71772" y="544530"/>
                </a:cubicBezTo>
                <a:cubicBezTo>
                  <a:pt x="72037" y="561463"/>
                  <a:pt x="75477" y="516219"/>
                  <a:pt x="73360" y="482617"/>
                </a:cubicBezTo>
                <a:cubicBezTo>
                  <a:pt x="71243" y="449015"/>
                  <a:pt x="68597" y="382869"/>
                  <a:pt x="59072" y="342917"/>
                </a:cubicBezTo>
                <a:cubicBezTo>
                  <a:pt x="49547" y="302965"/>
                  <a:pt x="25999" y="269363"/>
                  <a:pt x="16210" y="242905"/>
                </a:cubicBezTo>
                <a:cubicBezTo>
                  <a:pt x="6420" y="216447"/>
                  <a:pt x="-1782" y="223325"/>
                  <a:pt x="335" y="184167"/>
                </a:cubicBezTo>
                <a:cubicBezTo>
                  <a:pt x="2452" y="145009"/>
                  <a:pt x="37112" y="-1835"/>
                  <a:pt x="40022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CAA09904-9258-40FC-8A7F-E260C9A87BBF}"/>
              </a:ext>
            </a:extLst>
          </p:cNvPr>
          <p:cNvSpPr/>
          <p:nvPr/>
        </p:nvSpPr>
        <p:spPr>
          <a:xfrm>
            <a:off x="3689262" y="3711221"/>
            <a:ext cx="32782" cy="296336"/>
          </a:xfrm>
          <a:custGeom>
            <a:avLst/>
            <a:gdLst>
              <a:gd name="connsiteX0" fmla="*/ 11201 w 32782"/>
              <a:gd name="connsiteY0" fmla="*/ 1942 h 296336"/>
              <a:gd name="connsiteX1" fmla="*/ 28663 w 32782"/>
              <a:gd name="connsiteY1" fmla="*/ 201967 h 296336"/>
              <a:gd name="connsiteX2" fmla="*/ 25488 w 32782"/>
              <a:gd name="connsiteY2" fmla="*/ 295629 h 296336"/>
              <a:gd name="connsiteX3" fmla="*/ 31838 w 32782"/>
              <a:gd name="connsiteY3" fmla="*/ 157517 h 296336"/>
              <a:gd name="connsiteX4" fmla="*/ 1676 w 32782"/>
              <a:gd name="connsiteY4" fmla="*/ 101954 h 296336"/>
              <a:gd name="connsiteX5" fmla="*/ 11201 w 32782"/>
              <a:gd name="connsiteY5" fmla="*/ 1942 h 29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82" h="296336">
                <a:moveTo>
                  <a:pt x="11201" y="1942"/>
                </a:moveTo>
                <a:cubicBezTo>
                  <a:pt x="15699" y="18611"/>
                  <a:pt x="26282" y="153019"/>
                  <a:pt x="28663" y="201967"/>
                </a:cubicBezTo>
                <a:cubicBezTo>
                  <a:pt x="31044" y="250915"/>
                  <a:pt x="24959" y="303037"/>
                  <a:pt x="25488" y="295629"/>
                </a:cubicBezTo>
                <a:cubicBezTo>
                  <a:pt x="26017" y="288221"/>
                  <a:pt x="35807" y="189796"/>
                  <a:pt x="31838" y="157517"/>
                </a:cubicBezTo>
                <a:cubicBezTo>
                  <a:pt x="27869" y="125238"/>
                  <a:pt x="7497" y="123121"/>
                  <a:pt x="1676" y="101954"/>
                </a:cubicBezTo>
                <a:cubicBezTo>
                  <a:pt x="-4145" y="80787"/>
                  <a:pt x="6703" y="-14727"/>
                  <a:pt x="11201" y="1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C5C32A7F-0AD6-4C90-9397-A8EF504A006E}"/>
              </a:ext>
            </a:extLst>
          </p:cNvPr>
          <p:cNvSpPr/>
          <p:nvPr/>
        </p:nvSpPr>
        <p:spPr>
          <a:xfrm>
            <a:off x="3811011" y="3708372"/>
            <a:ext cx="68652" cy="327340"/>
          </a:xfrm>
          <a:custGeom>
            <a:avLst/>
            <a:gdLst>
              <a:gd name="connsiteX0" fmla="*/ 24389 w 68652"/>
              <a:gd name="connsiteY0" fmla="*/ 28 h 327340"/>
              <a:gd name="connsiteX1" fmla="*/ 14864 w 68652"/>
              <a:gd name="connsiteY1" fmla="*/ 142903 h 327340"/>
              <a:gd name="connsiteX2" fmla="*/ 64077 w 68652"/>
              <a:gd name="connsiteY2" fmla="*/ 322291 h 327340"/>
              <a:gd name="connsiteX3" fmla="*/ 59314 w 68652"/>
              <a:gd name="connsiteY3" fmla="*/ 265141 h 327340"/>
              <a:gd name="connsiteX4" fmla="*/ 577 w 68652"/>
              <a:gd name="connsiteY4" fmla="*/ 131791 h 327340"/>
              <a:gd name="connsiteX5" fmla="*/ 24389 w 68652"/>
              <a:gd name="connsiteY5" fmla="*/ 28 h 32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52" h="327340">
                <a:moveTo>
                  <a:pt x="24389" y="28"/>
                </a:moveTo>
                <a:cubicBezTo>
                  <a:pt x="26770" y="1880"/>
                  <a:pt x="8249" y="89193"/>
                  <a:pt x="14864" y="142903"/>
                </a:cubicBezTo>
                <a:cubicBezTo>
                  <a:pt x="21479" y="196613"/>
                  <a:pt x="56669" y="301918"/>
                  <a:pt x="64077" y="322291"/>
                </a:cubicBezTo>
                <a:cubicBezTo>
                  <a:pt x="71485" y="342664"/>
                  <a:pt x="69897" y="296891"/>
                  <a:pt x="59314" y="265141"/>
                </a:cubicBezTo>
                <a:cubicBezTo>
                  <a:pt x="48731" y="233391"/>
                  <a:pt x="5340" y="174918"/>
                  <a:pt x="577" y="131791"/>
                </a:cubicBezTo>
                <a:cubicBezTo>
                  <a:pt x="-4186" y="88664"/>
                  <a:pt x="22008" y="-1824"/>
                  <a:pt x="2438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B7AF4A5E-5AFB-46E4-95E3-00302D9BF85D}"/>
              </a:ext>
            </a:extLst>
          </p:cNvPr>
          <p:cNvSpPr/>
          <p:nvPr/>
        </p:nvSpPr>
        <p:spPr>
          <a:xfrm>
            <a:off x="3519453" y="3459514"/>
            <a:ext cx="69388" cy="457477"/>
          </a:xfrm>
          <a:custGeom>
            <a:avLst/>
            <a:gdLst>
              <a:gd name="connsiteX0" fmla="*/ 35 w 69388"/>
              <a:gd name="connsiteY0" fmla="*/ 1236 h 457477"/>
              <a:gd name="connsiteX1" fmla="*/ 50835 w 69388"/>
              <a:gd name="connsiteY1" fmla="*/ 83786 h 457477"/>
              <a:gd name="connsiteX2" fmla="*/ 52422 w 69388"/>
              <a:gd name="connsiteY2" fmla="*/ 253649 h 457477"/>
              <a:gd name="connsiteX3" fmla="*/ 63535 w 69388"/>
              <a:gd name="connsiteY3" fmla="*/ 453674 h 457477"/>
              <a:gd name="connsiteX4" fmla="*/ 68297 w 69388"/>
              <a:gd name="connsiteY4" fmla="*/ 366361 h 457477"/>
              <a:gd name="connsiteX5" fmla="*/ 42897 w 69388"/>
              <a:gd name="connsiteY5" fmla="*/ 142524 h 457477"/>
              <a:gd name="connsiteX6" fmla="*/ 35 w 69388"/>
              <a:gd name="connsiteY6" fmla="*/ 1236 h 45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388" h="457477">
                <a:moveTo>
                  <a:pt x="35" y="1236"/>
                </a:moveTo>
                <a:cubicBezTo>
                  <a:pt x="1358" y="-8554"/>
                  <a:pt x="42104" y="41717"/>
                  <a:pt x="50835" y="83786"/>
                </a:cubicBezTo>
                <a:cubicBezTo>
                  <a:pt x="59566" y="125855"/>
                  <a:pt x="50305" y="192001"/>
                  <a:pt x="52422" y="253649"/>
                </a:cubicBezTo>
                <a:cubicBezTo>
                  <a:pt x="54539" y="315297"/>
                  <a:pt x="60889" y="434889"/>
                  <a:pt x="63535" y="453674"/>
                </a:cubicBezTo>
                <a:cubicBezTo>
                  <a:pt x="66181" y="472459"/>
                  <a:pt x="71737" y="418219"/>
                  <a:pt x="68297" y="366361"/>
                </a:cubicBezTo>
                <a:cubicBezTo>
                  <a:pt x="64857" y="314503"/>
                  <a:pt x="50570" y="198351"/>
                  <a:pt x="42897" y="142524"/>
                </a:cubicBezTo>
                <a:cubicBezTo>
                  <a:pt x="35224" y="86697"/>
                  <a:pt x="-1288" y="11026"/>
                  <a:pt x="35" y="1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A9909381-A3A4-4CB9-9AB4-A32B77DF9B0D}"/>
              </a:ext>
            </a:extLst>
          </p:cNvPr>
          <p:cNvSpPr/>
          <p:nvPr/>
        </p:nvSpPr>
        <p:spPr>
          <a:xfrm>
            <a:off x="5554459" y="4034366"/>
            <a:ext cx="128986" cy="110070"/>
          </a:xfrm>
          <a:custGeom>
            <a:avLst/>
            <a:gdLst>
              <a:gd name="connsiteX0" fmla="*/ 128791 w 128986"/>
              <a:gd name="connsiteY0" fmla="*/ 1 h 110070"/>
              <a:gd name="connsiteX1" fmla="*/ 20841 w 128986"/>
              <a:gd name="connsiteY1" fmla="*/ 67734 h 110070"/>
              <a:gd name="connsiteX2" fmla="*/ 1791 w 128986"/>
              <a:gd name="connsiteY2" fmla="*/ 110067 h 110070"/>
              <a:gd name="connsiteX3" fmla="*/ 46241 w 128986"/>
              <a:gd name="connsiteY3" fmla="*/ 69851 h 110070"/>
              <a:gd name="connsiteX4" fmla="*/ 128791 w 128986"/>
              <a:gd name="connsiteY4" fmla="*/ 1 h 11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986" h="110070">
                <a:moveTo>
                  <a:pt x="128791" y="1"/>
                </a:moveTo>
                <a:cubicBezTo>
                  <a:pt x="124558" y="-352"/>
                  <a:pt x="42008" y="49390"/>
                  <a:pt x="20841" y="67734"/>
                </a:cubicBezTo>
                <a:cubicBezTo>
                  <a:pt x="-326" y="86078"/>
                  <a:pt x="-2442" y="109714"/>
                  <a:pt x="1791" y="110067"/>
                </a:cubicBezTo>
                <a:cubicBezTo>
                  <a:pt x="6024" y="110420"/>
                  <a:pt x="25074" y="84668"/>
                  <a:pt x="46241" y="69851"/>
                </a:cubicBezTo>
                <a:cubicBezTo>
                  <a:pt x="67408" y="55034"/>
                  <a:pt x="133024" y="354"/>
                  <a:pt x="12879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B69E99AE-8CBE-4FAC-8654-C515281F82F9}"/>
              </a:ext>
            </a:extLst>
          </p:cNvPr>
          <p:cNvSpPr/>
          <p:nvPr/>
        </p:nvSpPr>
        <p:spPr>
          <a:xfrm>
            <a:off x="4305300" y="3724504"/>
            <a:ext cx="133350" cy="85676"/>
          </a:xfrm>
          <a:custGeom>
            <a:avLst/>
            <a:gdLst>
              <a:gd name="connsiteX0" fmla="*/ 133350 w 133350"/>
              <a:gd name="connsiteY0" fmla="*/ 829 h 85676"/>
              <a:gd name="connsiteX1" fmla="*/ 65617 w 133350"/>
              <a:gd name="connsiteY1" fmla="*/ 17763 h 85676"/>
              <a:gd name="connsiteX2" fmla="*/ 0 w 133350"/>
              <a:gd name="connsiteY2" fmla="*/ 85496 h 85676"/>
              <a:gd name="connsiteX3" fmla="*/ 65617 w 133350"/>
              <a:gd name="connsiteY3" fmla="*/ 36813 h 85676"/>
              <a:gd name="connsiteX4" fmla="*/ 133350 w 133350"/>
              <a:gd name="connsiteY4" fmla="*/ 829 h 8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50" h="85676">
                <a:moveTo>
                  <a:pt x="133350" y="829"/>
                </a:moveTo>
                <a:cubicBezTo>
                  <a:pt x="133350" y="-2346"/>
                  <a:pt x="87842" y="3652"/>
                  <a:pt x="65617" y="17763"/>
                </a:cubicBezTo>
                <a:cubicBezTo>
                  <a:pt x="43392" y="31874"/>
                  <a:pt x="0" y="82321"/>
                  <a:pt x="0" y="85496"/>
                </a:cubicBezTo>
                <a:cubicBezTo>
                  <a:pt x="0" y="88671"/>
                  <a:pt x="40570" y="49160"/>
                  <a:pt x="65617" y="36813"/>
                </a:cubicBezTo>
                <a:cubicBezTo>
                  <a:pt x="90664" y="24466"/>
                  <a:pt x="133350" y="4004"/>
                  <a:pt x="133350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2CD857F7-C1D9-42B3-85CD-42522BADA79F}"/>
              </a:ext>
            </a:extLst>
          </p:cNvPr>
          <p:cNvSpPr/>
          <p:nvPr/>
        </p:nvSpPr>
        <p:spPr>
          <a:xfrm>
            <a:off x="5168553" y="3619500"/>
            <a:ext cx="59614" cy="82618"/>
          </a:xfrm>
          <a:custGeom>
            <a:avLst/>
            <a:gdLst>
              <a:gd name="connsiteX0" fmla="*/ 59614 w 59614"/>
              <a:gd name="connsiteY0" fmla="*/ 0 h 82618"/>
              <a:gd name="connsiteX1" fmla="*/ 347 w 59614"/>
              <a:gd name="connsiteY1" fmla="*/ 82550 h 82618"/>
              <a:gd name="connsiteX2" fmla="*/ 59614 w 59614"/>
              <a:gd name="connsiteY2" fmla="*/ 0 h 8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614" h="82618">
                <a:moveTo>
                  <a:pt x="59614" y="0"/>
                </a:moveTo>
                <a:cubicBezTo>
                  <a:pt x="59614" y="0"/>
                  <a:pt x="5991" y="79728"/>
                  <a:pt x="347" y="82550"/>
                </a:cubicBezTo>
                <a:cubicBezTo>
                  <a:pt x="-5297" y="85372"/>
                  <a:pt x="59614" y="0"/>
                  <a:pt x="596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439AB295-F057-411D-8279-327C177896CE}"/>
              </a:ext>
            </a:extLst>
          </p:cNvPr>
          <p:cNvSpPr/>
          <p:nvPr/>
        </p:nvSpPr>
        <p:spPr>
          <a:xfrm>
            <a:off x="3459510" y="2860183"/>
            <a:ext cx="341932" cy="117276"/>
          </a:xfrm>
          <a:custGeom>
            <a:avLst/>
            <a:gdLst>
              <a:gd name="connsiteX0" fmla="*/ 2828 w 341932"/>
              <a:gd name="connsiteY0" fmla="*/ 116380 h 117276"/>
              <a:gd name="connsiteX1" fmla="*/ 137765 w 341932"/>
              <a:gd name="connsiteY1" fmla="*/ 67167 h 117276"/>
              <a:gd name="connsiteX2" fmla="*/ 309215 w 341932"/>
              <a:gd name="connsiteY2" fmla="*/ 3667 h 117276"/>
              <a:gd name="connsiteX3" fmla="*/ 340965 w 341932"/>
              <a:gd name="connsiteY3" fmla="*/ 8430 h 117276"/>
              <a:gd name="connsiteX4" fmla="*/ 293340 w 341932"/>
              <a:gd name="connsiteY4" fmla="*/ 14780 h 117276"/>
              <a:gd name="connsiteX5" fmla="*/ 2828 w 341932"/>
              <a:gd name="connsiteY5" fmla="*/ 116380 h 11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932" h="117276">
                <a:moveTo>
                  <a:pt x="2828" y="116380"/>
                </a:moveTo>
                <a:cubicBezTo>
                  <a:pt x="-23101" y="125111"/>
                  <a:pt x="137765" y="67167"/>
                  <a:pt x="137765" y="67167"/>
                </a:cubicBezTo>
                <a:cubicBezTo>
                  <a:pt x="188830" y="48381"/>
                  <a:pt x="275348" y="13456"/>
                  <a:pt x="309215" y="3667"/>
                </a:cubicBezTo>
                <a:cubicBezTo>
                  <a:pt x="343082" y="-6122"/>
                  <a:pt x="343611" y="6578"/>
                  <a:pt x="340965" y="8430"/>
                </a:cubicBezTo>
                <a:cubicBezTo>
                  <a:pt x="338319" y="10282"/>
                  <a:pt x="346257" y="-2683"/>
                  <a:pt x="293340" y="14780"/>
                </a:cubicBezTo>
                <a:cubicBezTo>
                  <a:pt x="240423" y="32242"/>
                  <a:pt x="28757" y="107649"/>
                  <a:pt x="2828" y="116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CDF66E5D-D850-477E-ACD1-B2AEC1B740A0}"/>
              </a:ext>
            </a:extLst>
          </p:cNvPr>
          <p:cNvSpPr/>
          <p:nvPr/>
        </p:nvSpPr>
        <p:spPr>
          <a:xfrm>
            <a:off x="3484229" y="2838095"/>
            <a:ext cx="306053" cy="105156"/>
          </a:xfrm>
          <a:custGeom>
            <a:avLst/>
            <a:gdLst>
              <a:gd name="connsiteX0" fmla="*/ 334 w 306053"/>
              <a:gd name="connsiteY0" fmla="*/ 105130 h 105156"/>
              <a:gd name="connsiteX1" fmla="*/ 159084 w 306053"/>
              <a:gd name="connsiteY1" fmla="*/ 57505 h 105156"/>
              <a:gd name="connsiteX2" fmla="*/ 301959 w 306053"/>
              <a:gd name="connsiteY2" fmla="*/ 1943 h 105156"/>
              <a:gd name="connsiteX3" fmla="*/ 254334 w 306053"/>
              <a:gd name="connsiteY3" fmla="*/ 16230 h 105156"/>
              <a:gd name="connsiteX4" fmla="*/ 120984 w 306053"/>
              <a:gd name="connsiteY4" fmla="*/ 51155 h 105156"/>
              <a:gd name="connsiteX5" fmla="*/ 334 w 306053"/>
              <a:gd name="connsiteY5" fmla="*/ 105130 h 10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053" h="105156">
                <a:moveTo>
                  <a:pt x="334" y="105130"/>
                </a:moveTo>
                <a:cubicBezTo>
                  <a:pt x="6684" y="106188"/>
                  <a:pt x="108813" y="74703"/>
                  <a:pt x="159084" y="57505"/>
                </a:cubicBezTo>
                <a:cubicBezTo>
                  <a:pt x="209355" y="40307"/>
                  <a:pt x="286084" y="8822"/>
                  <a:pt x="301959" y="1943"/>
                </a:cubicBezTo>
                <a:cubicBezTo>
                  <a:pt x="317834" y="-4936"/>
                  <a:pt x="284496" y="8028"/>
                  <a:pt x="254334" y="16230"/>
                </a:cubicBezTo>
                <a:cubicBezTo>
                  <a:pt x="224172" y="24432"/>
                  <a:pt x="162259" y="38719"/>
                  <a:pt x="120984" y="51155"/>
                </a:cubicBezTo>
                <a:cubicBezTo>
                  <a:pt x="79709" y="63591"/>
                  <a:pt x="-6016" y="104072"/>
                  <a:pt x="334" y="105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84158A32-A2E7-40FB-B3CE-632DF1ABF2F5}"/>
              </a:ext>
            </a:extLst>
          </p:cNvPr>
          <p:cNvSpPr/>
          <p:nvPr/>
        </p:nvSpPr>
        <p:spPr>
          <a:xfrm>
            <a:off x="3781270" y="2816225"/>
            <a:ext cx="101755" cy="9839"/>
          </a:xfrm>
          <a:custGeom>
            <a:avLst/>
            <a:gdLst>
              <a:gd name="connsiteX0" fmla="*/ 101755 w 101755"/>
              <a:gd name="connsiteY0" fmla="*/ 0 h 9839"/>
              <a:gd name="connsiteX1" fmla="*/ 155 w 101755"/>
              <a:gd name="connsiteY1" fmla="*/ 9525 h 9839"/>
              <a:gd name="connsiteX2" fmla="*/ 101755 w 101755"/>
              <a:gd name="connsiteY2" fmla="*/ 0 h 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55" h="9839">
                <a:moveTo>
                  <a:pt x="101755" y="0"/>
                </a:moveTo>
                <a:cubicBezTo>
                  <a:pt x="101755" y="0"/>
                  <a:pt x="4917" y="7144"/>
                  <a:pt x="155" y="9525"/>
                </a:cubicBezTo>
                <a:cubicBezTo>
                  <a:pt x="-4607" y="11906"/>
                  <a:pt x="101755" y="0"/>
                  <a:pt x="1017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4C5E161B-DCA8-4723-A90E-6A25B300D6EE}"/>
              </a:ext>
            </a:extLst>
          </p:cNvPr>
          <p:cNvSpPr/>
          <p:nvPr/>
        </p:nvSpPr>
        <p:spPr>
          <a:xfrm>
            <a:off x="3776645" y="2841625"/>
            <a:ext cx="122255" cy="80902"/>
          </a:xfrm>
          <a:custGeom>
            <a:avLst/>
            <a:gdLst>
              <a:gd name="connsiteX0" fmla="*/ 18 w 122255"/>
              <a:gd name="connsiteY0" fmla="*/ 0 h 80902"/>
              <a:gd name="connsiteX1" fmla="*/ 33355 w 122255"/>
              <a:gd name="connsiteY1" fmla="*/ 63500 h 80902"/>
              <a:gd name="connsiteX2" fmla="*/ 55580 w 122255"/>
              <a:gd name="connsiteY2" fmla="*/ 79375 h 80902"/>
              <a:gd name="connsiteX3" fmla="*/ 122255 w 122255"/>
              <a:gd name="connsiteY3" fmla="*/ 79375 h 80902"/>
              <a:gd name="connsiteX4" fmla="*/ 55580 w 122255"/>
              <a:gd name="connsiteY4" fmla="*/ 71438 h 80902"/>
              <a:gd name="connsiteX5" fmla="*/ 38118 w 122255"/>
              <a:gd name="connsiteY5" fmla="*/ 63500 h 80902"/>
              <a:gd name="connsiteX6" fmla="*/ 18 w 122255"/>
              <a:gd name="connsiteY6" fmla="*/ 0 h 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55" h="80902">
                <a:moveTo>
                  <a:pt x="18" y="0"/>
                </a:moveTo>
                <a:cubicBezTo>
                  <a:pt x="-776" y="0"/>
                  <a:pt x="24095" y="50271"/>
                  <a:pt x="33355" y="63500"/>
                </a:cubicBezTo>
                <a:cubicBezTo>
                  <a:pt x="42615" y="76729"/>
                  <a:pt x="40763" y="76729"/>
                  <a:pt x="55580" y="79375"/>
                </a:cubicBezTo>
                <a:cubicBezTo>
                  <a:pt x="70397" y="82021"/>
                  <a:pt x="122255" y="80698"/>
                  <a:pt x="122255" y="79375"/>
                </a:cubicBezTo>
                <a:cubicBezTo>
                  <a:pt x="122255" y="78052"/>
                  <a:pt x="69603" y="74084"/>
                  <a:pt x="55580" y="71438"/>
                </a:cubicBezTo>
                <a:cubicBezTo>
                  <a:pt x="41557" y="68792"/>
                  <a:pt x="45262" y="73025"/>
                  <a:pt x="38118" y="63500"/>
                </a:cubicBezTo>
                <a:cubicBezTo>
                  <a:pt x="30974" y="53975"/>
                  <a:pt x="812" y="0"/>
                  <a:pt x="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B88A3670-AB73-4F91-8AB5-9742D6A1D8F1}"/>
              </a:ext>
            </a:extLst>
          </p:cNvPr>
          <p:cNvSpPr/>
          <p:nvPr/>
        </p:nvSpPr>
        <p:spPr>
          <a:xfrm>
            <a:off x="3790931" y="2838407"/>
            <a:ext cx="97492" cy="79717"/>
          </a:xfrm>
          <a:custGeom>
            <a:avLst/>
            <a:gdLst>
              <a:gd name="connsiteX0" fmla="*/ 19 w 97492"/>
              <a:gd name="connsiteY0" fmla="*/ 43 h 79717"/>
              <a:gd name="connsiteX1" fmla="*/ 46057 w 97492"/>
              <a:gd name="connsiteY1" fmla="*/ 52431 h 79717"/>
              <a:gd name="connsiteX2" fmla="*/ 69869 w 97492"/>
              <a:gd name="connsiteY2" fmla="*/ 71481 h 79717"/>
              <a:gd name="connsiteX3" fmla="*/ 96857 w 97492"/>
              <a:gd name="connsiteY3" fmla="*/ 79418 h 79717"/>
              <a:gd name="connsiteX4" fmla="*/ 41294 w 97492"/>
              <a:gd name="connsiteY4" fmla="*/ 61956 h 79717"/>
              <a:gd name="connsiteX5" fmla="*/ 19 w 97492"/>
              <a:gd name="connsiteY5" fmla="*/ 43 h 7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92" h="79717">
                <a:moveTo>
                  <a:pt x="19" y="43"/>
                </a:moveTo>
                <a:cubicBezTo>
                  <a:pt x="813" y="-1544"/>
                  <a:pt x="34415" y="40525"/>
                  <a:pt x="46057" y="52431"/>
                </a:cubicBezTo>
                <a:cubicBezTo>
                  <a:pt x="57699" y="64337"/>
                  <a:pt x="61402" y="66983"/>
                  <a:pt x="69869" y="71481"/>
                </a:cubicBezTo>
                <a:cubicBezTo>
                  <a:pt x="78336" y="75979"/>
                  <a:pt x="101619" y="81005"/>
                  <a:pt x="96857" y="79418"/>
                </a:cubicBezTo>
                <a:cubicBezTo>
                  <a:pt x="92095" y="77831"/>
                  <a:pt x="59286" y="72010"/>
                  <a:pt x="41294" y="61956"/>
                </a:cubicBezTo>
                <a:cubicBezTo>
                  <a:pt x="23302" y="51902"/>
                  <a:pt x="-775" y="1630"/>
                  <a:pt x="19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4EE4D2AE-0C98-4366-8FC6-1FB09407C22F}"/>
              </a:ext>
            </a:extLst>
          </p:cNvPr>
          <p:cNvSpPr/>
          <p:nvPr/>
        </p:nvSpPr>
        <p:spPr>
          <a:xfrm>
            <a:off x="3844534" y="2860661"/>
            <a:ext cx="70318" cy="53342"/>
          </a:xfrm>
          <a:custGeom>
            <a:avLst/>
            <a:gdLst>
              <a:gd name="connsiteX0" fmla="*/ 391 w 70318"/>
              <a:gd name="connsiteY0" fmla="*/ 14 h 53342"/>
              <a:gd name="connsiteX1" fmla="*/ 60716 w 70318"/>
              <a:gd name="connsiteY1" fmla="*/ 39702 h 53342"/>
              <a:gd name="connsiteX2" fmla="*/ 67066 w 70318"/>
              <a:gd name="connsiteY2" fmla="*/ 52402 h 53342"/>
              <a:gd name="connsiteX3" fmla="*/ 28966 w 70318"/>
              <a:gd name="connsiteY3" fmla="*/ 52402 h 53342"/>
              <a:gd name="connsiteX4" fmla="*/ 33729 w 70318"/>
              <a:gd name="connsiteY4" fmla="*/ 44464 h 53342"/>
              <a:gd name="connsiteX5" fmla="*/ 391 w 70318"/>
              <a:gd name="connsiteY5" fmla="*/ 14 h 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18" h="53342">
                <a:moveTo>
                  <a:pt x="391" y="14"/>
                </a:moveTo>
                <a:cubicBezTo>
                  <a:pt x="4889" y="-780"/>
                  <a:pt x="49604" y="30971"/>
                  <a:pt x="60716" y="39702"/>
                </a:cubicBezTo>
                <a:cubicBezTo>
                  <a:pt x="71828" y="48433"/>
                  <a:pt x="72358" y="50285"/>
                  <a:pt x="67066" y="52402"/>
                </a:cubicBezTo>
                <a:cubicBezTo>
                  <a:pt x="61774" y="54519"/>
                  <a:pt x="28966" y="52402"/>
                  <a:pt x="28966" y="52402"/>
                </a:cubicBezTo>
                <a:cubicBezTo>
                  <a:pt x="23410" y="51079"/>
                  <a:pt x="35846" y="49226"/>
                  <a:pt x="33729" y="44464"/>
                </a:cubicBezTo>
                <a:cubicBezTo>
                  <a:pt x="31612" y="39702"/>
                  <a:pt x="-4107" y="808"/>
                  <a:pt x="39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BCDF6DB4-96A9-4D5E-A891-829C81E838AD}"/>
              </a:ext>
            </a:extLst>
          </p:cNvPr>
          <p:cNvSpPr/>
          <p:nvPr/>
        </p:nvSpPr>
        <p:spPr>
          <a:xfrm>
            <a:off x="3979854" y="2854199"/>
            <a:ext cx="125424" cy="66842"/>
          </a:xfrm>
          <a:custGeom>
            <a:avLst/>
            <a:gdLst>
              <a:gd name="connsiteX0" fmla="*/ 125421 w 125424"/>
              <a:gd name="connsiteY0" fmla="*/ 126 h 66842"/>
              <a:gd name="connsiteX1" fmla="*/ 41284 w 125424"/>
              <a:gd name="connsiteY1" fmla="*/ 19176 h 66842"/>
              <a:gd name="connsiteX2" fmla="*/ 9 w 125424"/>
              <a:gd name="connsiteY2" fmla="*/ 66801 h 66842"/>
              <a:gd name="connsiteX3" fmla="*/ 44459 w 125424"/>
              <a:gd name="connsiteY3" fmla="*/ 27114 h 66842"/>
              <a:gd name="connsiteX4" fmla="*/ 125421 w 125424"/>
              <a:gd name="connsiteY4" fmla="*/ 126 h 6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424" h="66842">
                <a:moveTo>
                  <a:pt x="125421" y="126"/>
                </a:moveTo>
                <a:cubicBezTo>
                  <a:pt x="124892" y="-1197"/>
                  <a:pt x="62186" y="8064"/>
                  <a:pt x="41284" y="19176"/>
                </a:cubicBezTo>
                <a:cubicBezTo>
                  <a:pt x="20382" y="30289"/>
                  <a:pt x="-520" y="65478"/>
                  <a:pt x="9" y="66801"/>
                </a:cubicBezTo>
                <a:cubicBezTo>
                  <a:pt x="538" y="68124"/>
                  <a:pt x="25938" y="37433"/>
                  <a:pt x="44459" y="27114"/>
                </a:cubicBezTo>
                <a:cubicBezTo>
                  <a:pt x="62980" y="16795"/>
                  <a:pt x="125950" y="1449"/>
                  <a:pt x="125421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D0692C24-FEEE-4D9B-ACA5-77A33DD72ACA}"/>
              </a:ext>
            </a:extLst>
          </p:cNvPr>
          <p:cNvSpPr/>
          <p:nvPr/>
        </p:nvSpPr>
        <p:spPr>
          <a:xfrm>
            <a:off x="3868712" y="2658641"/>
            <a:ext cx="857357" cy="165149"/>
          </a:xfrm>
          <a:custGeom>
            <a:avLst/>
            <a:gdLst>
              <a:gd name="connsiteX0" fmla="*/ 26 w 857357"/>
              <a:gd name="connsiteY0" fmla="*/ 163934 h 165149"/>
              <a:gd name="connsiteX1" fmla="*/ 50826 w 857357"/>
              <a:gd name="connsiteY1" fmla="*/ 90909 h 165149"/>
              <a:gd name="connsiteX2" fmla="*/ 125438 w 857357"/>
              <a:gd name="connsiteY2" fmla="*/ 52809 h 165149"/>
              <a:gd name="connsiteX3" fmla="*/ 268313 w 857357"/>
              <a:gd name="connsiteY3" fmla="*/ 13122 h 165149"/>
              <a:gd name="connsiteX4" fmla="*/ 469926 w 857357"/>
              <a:gd name="connsiteY4" fmla="*/ 422 h 165149"/>
              <a:gd name="connsiteX5" fmla="*/ 662013 w 857357"/>
              <a:gd name="connsiteY5" fmla="*/ 25822 h 165149"/>
              <a:gd name="connsiteX6" fmla="*/ 762026 w 857357"/>
              <a:gd name="connsiteY6" fmla="*/ 71859 h 165149"/>
              <a:gd name="connsiteX7" fmla="*/ 855688 w 857357"/>
              <a:gd name="connsiteY7" fmla="*/ 163934 h 165149"/>
              <a:gd name="connsiteX8" fmla="*/ 814413 w 857357"/>
              <a:gd name="connsiteY8" fmla="*/ 119484 h 165149"/>
              <a:gd name="connsiteX9" fmla="*/ 719163 w 857357"/>
              <a:gd name="connsiteY9" fmla="*/ 46459 h 165149"/>
              <a:gd name="connsiteX10" fmla="*/ 512788 w 857357"/>
              <a:gd name="connsiteY10" fmla="*/ 16297 h 165149"/>
              <a:gd name="connsiteX11" fmla="*/ 368326 w 857357"/>
              <a:gd name="connsiteY11" fmla="*/ 3597 h 165149"/>
              <a:gd name="connsiteX12" fmla="*/ 161951 w 857357"/>
              <a:gd name="connsiteY12" fmla="*/ 44872 h 165149"/>
              <a:gd name="connsiteX13" fmla="*/ 57176 w 857357"/>
              <a:gd name="connsiteY13" fmla="*/ 97259 h 165149"/>
              <a:gd name="connsiteX14" fmla="*/ 26 w 857357"/>
              <a:gd name="connsiteY14" fmla="*/ 163934 h 16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7357" h="165149">
                <a:moveTo>
                  <a:pt x="26" y="163934"/>
                </a:moveTo>
                <a:cubicBezTo>
                  <a:pt x="-1032" y="162876"/>
                  <a:pt x="29924" y="109430"/>
                  <a:pt x="50826" y="90909"/>
                </a:cubicBezTo>
                <a:cubicBezTo>
                  <a:pt x="71728" y="72388"/>
                  <a:pt x="89190" y="65773"/>
                  <a:pt x="125438" y="52809"/>
                </a:cubicBezTo>
                <a:cubicBezTo>
                  <a:pt x="161686" y="39845"/>
                  <a:pt x="210898" y="21853"/>
                  <a:pt x="268313" y="13122"/>
                </a:cubicBezTo>
                <a:cubicBezTo>
                  <a:pt x="325728" y="4391"/>
                  <a:pt x="404309" y="-1695"/>
                  <a:pt x="469926" y="422"/>
                </a:cubicBezTo>
                <a:cubicBezTo>
                  <a:pt x="535543" y="2539"/>
                  <a:pt x="613330" y="13916"/>
                  <a:pt x="662013" y="25822"/>
                </a:cubicBezTo>
                <a:cubicBezTo>
                  <a:pt x="710696" y="37728"/>
                  <a:pt x="729747" y="48840"/>
                  <a:pt x="762026" y="71859"/>
                </a:cubicBezTo>
                <a:cubicBezTo>
                  <a:pt x="794305" y="94878"/>
                  <a:pt x="846957" y="155997"/>
                  <a:pt x="855688" y="163934"/>
                </a:cubicBezTo>
                <a:cubicBezTo>
                  <a:pt x="864419" y="171871"/>
                  <a:pt x="837167" y="139063"/>
                  <a:pt x="814413" y="119484"/>
                </a:cubicBezTo>
                <a:cubicBezTo>
                  <a:pt x="791659" y="99905"/>
                  <a:pt x="769434" y="63657"/>
                  <a:pt x="719163" y="46459"/>
                </a:cubicBezTo>
                <a:cubicBezTo>
                  <a:pt x="668892" y="29261"/>
                  <a:pt x="571261" y="23441"/>
                  <a:pt x="512788" y="16297"/>
                </a:cubicBezTo>
                <a:cubicBezTo>
                  <a:pt x="454315" y="9153"/>
                  <a:pt x="426799" y="-1166"/>
                  <a:pt x="368326" y="3597"/>
                </a:cubicBezTo>
                <a:cubicBezTo>
                  <a:pt x="309853" y="8359"/>
                  <a:pt x="213809" y="29262"/>
                  <a:pt x="161951" y="44872"/>
                </a:cubicBezTo>
                <a:cubicBezTo>
                  <a:pt x="110093" y="60482"/>
                  <a:pt x="81253" y="78209"/>
                  <a:pt x="57176" y="97259"/>
                </a:cubicBezTo>
                <a:cubicBezTo>
                  <a:pt x="33099" y="116309"/>
                  <a:pt x="1084" y="164992"/>
                  <a:pt x="26" y="163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834716EE-9984-4EBE-B0DC-0CB1BFF51F0F}"/>
              </a:ext>
            </a:extLst>
          </p:cNvPr>
          <p:cNvSpPr/>
          <p:nvPr/>
        </p:nvSpPr>
        <p:spPr>
          <a:xfrm>
            <a:off x="3825875" y="2833489"/>
            <a:ext cx="77894" cy="27186"/>
          </a:xfrm>
          <a:custGeom>
            <a:avLst/>
            <a:gdLst>
              <a:gd name="connsiteX0" fmla="*/ 0 w 77894"/>
              <a:gd name="connsiteY0" fmla="*/ 27186 h 27186"/>
              <a:gd name="connsiteX1" fmla="*/ 77788 w 77894"/>
              <a:gd name="connsiteY1" fmla="*/ 199 h 27186"/>
              <a:gd name="connsiteX2" fmla="*/ 0 w 77894"/>
              <a:gd name="connsiteY2" fmla="*/ 27186 h 2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894" h="27186">
                <a:moveTo>
                  <a:pt x="0" y="27186"/>
                </a:moveTo>
                <a:cubicBezTo>
                  <a:pt x="0" y="27186"/>
                  <a:pt x="74348" y="3109"/>
                  <a:pt x="77788" y="199"/>
                </a:cubicBezTo>
                <a:cubicBezTo>
                  <a:pt x="81228" y="-2711"/>
                  <a:pt x="0" y="27186"/>
                  <a:pt x="0" y="27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A0C16BD1-3968-49A4-90F6-05C28850D3E7}"/>
              </a:ext>
            </a:extLst>
          </p:cNvPr>
          <p:cNvSpPr/>
          <p:nvPr/>
        </p:nvSpPr>
        <p:spPr>
          <a:xfrm>
            <a:off x="3905883" y="2680829"/>
            <a:ext cx="534782" cy="137024"/>
          </a:xfrm>
          <a:custGeom>
            <a:avLst/>
            <a:gdLst>
              <a:gd name="connsiteX0" fmla="*/ 2542 w 534782"/>
              <a:gd name="connsiteY0" fmla="*/ 136984 h 137024"/>
              <a:gd name="connsiteX1" fmla="*/ 64455 w 534782"/>
              <a:gd name="connsiteY1" fmla="*/ 68721 h 137024"/>
              <a:gd name="connsiteX2" fmla="*/ 351792 w 534782"/>
              <a:gd name="connsiteY2" fmla="*/ 9984 h 137024"/>
              <a:gd name="connsiteX3" fmla="*/ 462917 w 534782"/>
              <a:gd name="connsiteY3" fmla="*/ 9984 h 137024"/>
              <a:gd name="connsiteX4" fmla="*/ 532767 w 534782"/>
              <a:gd name="connsiteY4" fmla="*/ 13159 h 137024"/>
              <a:gd name="connsiteX5" fmla="*/ 385130 w 534782"/>
              <a:gd name="connsiteY5" fmla="*/ 459 h 137024"/>
              <a:gd name="connsiteX6" fmla="*/ 275592 w 534782"/>
              <a:gd name="connsiteY6" fmla="*/ 6809 h 137024"/>
              <a:gd name="connsiteX7" fmla="*/ 107317 w 534782"/>
              <a:gd name="connsiteY7" fmla="*/ 43321 h 137024"/>
              <a:gd name="connsiteX8" fmla="*/ 23180 w 534782"/>
              <a:gd name="connsiteY8" fmla="*/ 78246 h 137024"/>
              <a:gd name="connsiteX9" fmla="*/ 2542 w 534782"/>
              <a:gd name="connsiteY9" fmla="*/ 136984 h 13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4782" h="137024">
                <a:moveTo>
                  <a:pt x="2542" y="136984"/>
                </a:moveTo>
                <a:cubicBezTo>
                  <a:pt x="9421" y="135397"/>
                  <a:pt x="6247" y="89888"/>
                  <a:pt x="64455" y="68721"/>
                </a:cubicBezTo>
                <a:cubicBezTo>
                  <a:pt x="122663" y="47554"/>
                  <a:pt x="285382" y="19773"/>
                  <a:pt x="351792" y="9984"/>
                </a:cubicBezTo>
                <a:cubicBezTo>
                  <a:pt x="418202" y="195"/>
                  <a:pt x="432755" y="9455"/>
                  <a:pt x="462917" y="9984"/>
                </a:cubicBezTo>
                <a:cubicBezTo>
                  <a:pt x="493080" y="10513"/>
                  <a:pt x="545731" y="14746"/>
                  <a:pt x="532767" y="13159"/>
                </a:cubicBezTo>
                <a:cubicBezTo>
                  <a:pt x="519803" y="11572"/>
                  <a:pt x="427992" y="1517"/>
                  <a:pt x="385130" y="459"/>
                </a:cubicBezTo>
                <a:cubicBezTo>
                  <a:pt x="342268" y="-599"/>
                  <a:pt x="321894" y="-335"/>
                  <a:pt x="275592" y="6809"/>
                </a:cubicBezTo>
                <a:cubicBezTo>
                  <a:pt x="229290" y="13953"/>
                  <a:pt x="149386" y="31415"/>
                  <a:pt x="107317" y="43321"/>
                </a:cubicBezTo>
                <a:cubicBezTo>
                  <a:pt x="65248" y="55227"/>
                  <a:pt x="43553" y="62900"/>
                  <a:pt x="23180" y="78246"/>
                </a:cubicBezTo>
                <a:cubicBezTo>
                  <a:pt x="2807" y="93592"/>
                  <a:pt x="-4337" y="138571"/>
                  <a:pt x="2542" y="136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21623BAE-3D55-4310-8E51-B47F307365C0}"/>
              </a:ext>
            </a:extLst>
          </p:cNvPr>
          <p:cNvSpPr/>
          <p:nvPr/>
        </p:nvSpPr>
        <p:spPr>
          <a:xfrm>
            <a:off x="4421163" y="2692350"/>
            <a:ext cx="288502" cy="165963"/>
          </a:xfrm>
          <a:custGeom>
            <a:avLst/>
            <a:gdLst>
              <a:gd name="connsiteX0" fmla="*/ 25 w 288502"/>
              <a:gd name="connsiteY0" fmla="*/ 50 h 165963"/>
              <a:gd name="connsiteX1" fmla="*/ 168300 w 288502"/>
              <a:gd name="connsiteY1" fmla="*/ 28625 h 165963"/>
              <a:gd name="connsiteX2" fmla="*/ 234975 w 288502"/>
              <a:gd name="connsiteY2" fmla="*/ 82600 h 165963"/>
              <a:gd name="connsiteX3" fmla="*/ 276250 w 288502"/>
              <a:gd name="connsiteY3" fmla="*/ 139750 h 165963"/>
              <a:gd name="connsiteX4" fmla="*/ 285775 w 288502"/>
              <a:gd name="connsiteY4" fmla="*/ 163563 h 165963"/>
              <a:gd name="connsiteX5" fmla="*/ 233387 w 288502"/>
              <a:gd name="connsiteY5" fmla="*/ 84188 h 165963"/>
              <a:gd name="connsiteX6" fmla="*/ 181000 w 288502"/>
              <a:gd name="connsiteY6" fmla="*/ 34975 h 165963"/>
              <a:gd name="connsiteX7" fmla="*/ 25 w 288502"/>
              <a:gd name="connsiteY7" fmla="*/ 50 h 16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502" h="165963">
                <a:moveTo>
                  <a:pt x="25" y="50"/>
                </a:moveTo>
                <a:cubicBezTo>
                  <a:pt x="-2092" y="-1008"/>
                  <a:pt x="129142" y="14867"/>
                  <a:pt x="168300" y="28625"/>
                </a:cubicBezTo>
                <a:cubicBezTo>
                  <a:pt x="207458" y="42383"/>
                  <a:pt x="216983" y="64079"/>
                  <a:pt x="234975" y="82600"/>
                </a:cubicBezTo>
                <a:cubicBezTo>
                  <a:pt x="252967" y="101121"/>
                  <a:pt x="267783" y="126256"/>
                  <a:pt x="276250" y="139750"/>
                </a:cubicBezTo>
                <a:cubicBezTo>
                  <a:pt x="284717" y="153244"/>
                  <a:pt x="292919" y="172823"/>
                  <a:pt x="285775" y="163563"/>
                </a:cubicBezTo>
                <a:cubicBezTo>
                  <a:pt x="278631" y="154303"/>
                  <a:pt x="250849" y="105619"/>
                  <a:pt x="233387" y="84188"/>
                </a:cubicBezTo>
                <a:cubicBezTo>
                  <a:pt x="215925" y="62757"/>
                  <a:pt x="219100" y="48733"/>
                  <a:pt x="181000" y="34975"/>
                </a:cubicBezTo>
                <a:cubicBezTo>
                  <a:pt x="142900" y="21217"/>
                  <a:pt x="2142" y="1108"/>
                  <a:pt x="2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6BAC84A6-1B96-4ACA-9B5F-EADADAC54B05}"/>
              </a:ext>
            </a:extLst>
          </p:cNvPr>
          <p:cNvSpPr/>
          <p:nvPr/>
        </p:nvSpPr>
        <p:spPr>
          <a:xfrm>
            <a:off x="3909947" y="2914639"/>
            <a:ext cx="706377" cy="220788"/>
          </a:xfrm>
          <a:custGeom>
            <a:avLst/>
            <a:gdLst>
              <a:gd name="connsiteX0" fmla="*/ 66 w 706377"/>
              <a:gd name="connsiteY0" fmla="*/ 11 h 220788"/>
              <a:gd name="connsiteX1" fmla="*/ 39753 w 706377"/>
              <a:gd name="connsiteY1" fmla="*/ 101611 h 220788"/>
              <a:gd name="connsiteX2" fmla="*/ 135003 w 706377"/>
              <a:gd name="connsiteY2" fmla="*/ 179399 h 220788"/>
              <a:gd name="connsiteX3" fmla="*/ 295341 w 706377"/>
              <a:gd name="connsiteY3" fmla="*/ 215911 h 220788"/>
              <a:gd name="connsiteX4" fmla="*/ 439803 w 706377"/>
              <a:gd name="connsiteY4" fmla="*/ 217499 h 220788"/>
              <a:gd name="connsiteX5" fmla="*/ 589028 w 706377"/>
              <a:gd name="connsiteY5" fmla="*/ 188924 h 220788"/>
              <a:gd name="connsiteX6" fmla="*/ 655703 w 706377"/>
              <a:gd name="connsiteY6" fmla="*/ 157174 h 220788"/>
              <a:gd name="connsiteX7" fmla="*/ 704916 w 706377"/>
              <a:gd name="connsiteY7" fmla="*/ 125424 h 220788"/>
              <a:gd name="connsiteX8" fmla="*/ 598553 w 706377"/>
              <a:gd name="connsiteY8" fmla="*/ 176224 h 220788"/>
              <a:gd name="connsiteX9" fmla="*/ 325503 w 706377"/>
              <a:gd name="connsiteY9" fmla="*/ 211149 h 220788"/>
              <a:gd name="connsiteX10" fmla="*/ 157228 w 706377"/>
              <a:gd name="connsiteY10" fmla="*/ 174636 h 220788"/>
              <a:gd name="connsiteX11" fmla="*/ 47691 w 706377"/>
              <a:gd name="connsiteY11" fmla="*/ 107961 h 220788"/>
              <a:gd name="connsiteX12" fmla="*/ 66 w 706377"/>
              <a:gd name="connsiteY12" fmla="*/ 11 h 22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6377" h="220788">
                <a:moveTo>
                  <a:pt x="66" y="11"/>
                </a:moveTo>
                <a:cubicBezTo>
                  <a:pt x="-1257" y="-1047"/>
                  <a:pt x="17264" y="71713"/>
                  <a:pt x="39753" y="101611"/>
                </a:cubicBezTo>
                <a:cubicBezTo>
                  <a:pt x="62243" y="131509"/>
                  <a:pt x="92405" y="160349"/>
                  <a:pt x="135003" y="179399"/>
                </a:cubicBezTo>
                <a:cubicBezTo>
                  <a:pt x="177601" y="198449"/>
                  <a:pt x="244541" y="209561"/>
                  <a:pt x="295341" y="215911"/>
                </a:cubicBezTo>
                <a:cubicBezTo>
                  <a:pt x="346141" y="222261"/>
                  <a:pt x="390855" y="221997"/>
                  <a:pt x="439803" y="217499"/>
                </a:cubicBezTo>
                <a:cubicBezTo>
                  <a:pt x="488751" y="213001"/>
                  <a:pt x="553045" y="198978"/>
                  <a:pt x="589028" y="188924"/>
                </a:cubicBezTo>
                <a:cubicBezTo>
                  <a:pt x="625011" y="178870"/>
                  <a:pt x="636388" y="167757"/>
                  <a:pt x="655703" y="157174"/>
                </a:cubicBezTo>
                <a:cubicBezTo>
                  <a:pt x="675018" y="146591"/>
                  <a:pt x="714441" y="122249"/>
                  <a:pt x="704916" y="125424"/>
                </a:cubicBezTo>
                <a:cubicBezTo>
                  <a:pt x="695391" y="128599"/>
                  <a:pt x="661789" y="161937"/>
                  <a:pt x="598553" y="176224"/>
                </a:cubicBezTo>
                <a:cubicBezTo>
                  <a:pt x="535318" y="190512"/>
                  <a:pt x="399057" y="211414"/>
                  <a:pt x="325503" y="211149"/>
                </a:cubicBezTo>
                <a:cubicBezTo>
                  <a:pt x="251949" y="210884"/>
                  <a:pt x="203530" y="191834"/>
                  <a:pt x="157228" y="174636"/>
                </a:cubicBezTo>
                <a:cubicBezTo>
                  <a:pt x="110926" y="157438"/>
                  <a:pt x="73620" y="134419"/>
                  <a:pt x="47691" y="107961"/>
                </a:cubicBezTo>
                <a:cubicBezTo>
                  <a:pt x="21762" y="81503"/>
                  <a:pt x="1389" y="1069"/>
                  <a:pt x="6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BA3C04CF-31F0-4EA5-B9D9-D06F7A131FE3}"/>
              </a:ext>
            </a:extLst>
          </p:cNvPr>
          <p:cNvSpPr/>
          <p:nvPr/>
        </p:nvSpPr>
        <p:spPr>
          <a:xfrm>
            <a:off x="4576759" y="2827269"/>
            <a:ext cx="125725" cy="237186"/>
          </a:xfrm>
          <a:custGeom>
            <a:avLst/>
            <a:gdLst>
              <a:gd name="connsiteX0" fmla="*/ 114304 w 125725"/>
              <a:gd name="connsiteY0" fmla="*/ 69 h 237186"/>
              <a:gd name="connsiteX1" fmla="*/ 101604 w 125725"/>
              <a:gd name="connsiteY1" fmla="*/ 96906 h 237186"/>
              <a:gd name="connsiteX2" fmla="*/ 71441 w 125725"/>
              <a:gd name="connsiteY2" fmla="*/ 157231 h 237186"/>
              <a:gd name="connsiteX3" fmla="*/ 4 w 125725"/>
              <a:gd name="connsiteY3" fmla="*/ 236606 h 237186"/>
              <a:gd name="connsiteX4" fmla="*/ 68266 w 125725"/>
              <a:gd name="connsiteY4" fmla="*/ 187394 h 237186"/>
              <a:gd name="connsiteX5" fmla="*/ 122241 w 125725"/>
              <a:gd name="connsiteY5" fmla="*/ 82619 h 237186"/>
              <a:gd name="connsiteX6" fmla="*/ 114304 w 125725"/>
              <a:gd name="connsiteY6" fmla="*/ 69 h 23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725" h="237186">
                <a:moveTo>
                  <a:pt x="114304" y="69"/>
                </a:moveTo>
                <a:cubicBezTo>
                  <a:pt x="110865" y="2450"/>
                  <a:pt x="108748" y="70712"/>
                  <a:pt x="101604" y="96906"/>
                </a:cubicBezTo>
                <a:cubicBezTo>
                  <a:pt x="94460" y="123100"/>
                  <a:pt x="88374" y="133948"/>
                  <a:pt x="71441" y="157231"/>
                </a:cubicBezTo>
                <a:cubicBezTo>
                  <a:pt x="54508" y="180514"/>
                  <a:pt x="533" y="231579"/>
                  <a:pt x="4" y="236606"/>
                </a:cubicBezTo>
                <a:cubicBezTo>
                  <a:pt x="-525" y="241633"/>
                  <a:pt x="47893" y="213058"/>
                  <a:pt x="68266" y="187394"/>
                </a:cubicBezTo>
                <a:cubicBezTo>
                  <a:pt x="88639" y="161730"/>
                  <a:pt x="112187" y="107754"/>
                  <a:pt x="122241" y="82619"/>
                </a:cubicBezTo>
                <a:cubicBezTo>
                  <a:pt x="132295" y="57484"/>
                  <a:pt x="117743" y="-2312"/>
                  <a:pt x="114304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117AEB31-3AE8-4D45-AEAE-D870984EE2C5}"/>
              </a:ext>
            </a:extLst>
          </p:cNvPr>
          <p:cNvSpPr/>
          <p:nvPr/>
        </p:nvSpPr>
        <p:spPr>
          <a:xfrm>
            <a:off x="4493683" y="2843882"/>
            <a:ext cx="235619" cy="285760"/>
          </a:xfrm>
          <a:custGeom>
            <a:avLst/>
            <a:gdLst>
              <a:gd name="connsiteX0" fmla="*/ 235480 w 235619"/>
              <a:gd name="connsiteY0" fmla="*/ 918 h 285760"/>
              <a:gd name="connsiteX1" fmla="*/ 191030 w 235619"/>
              <a:gd name="connsiteY1" fmla="*/ 124743 h 285760"/>
              <a:gd name="connsiteX2" fmla="*/ 146580 w 235619"/>
              <a:gd name="connsiteY2" fmla="*/ 205706 h 285760"/>
              <a:gd name="connsiteX3" fmla="*/ 79905 w 235619"/>
              <a:gd name="connsiteY3" fmla="*/ 259681 h 285760"/>
              <a:gd name="connsiteX4" fmla="*/ 530 w 235619"/>
              <a:gd name="connsiteY4" fmla="*/ 285081 h 285760"/>
              <a:gd name="connsiteX5" fmla="*/ 121180 w 235619"/>
              <a:gd name="connsiteY5" fmla="*/ 234281 h 285760"/>
              <a:gd name="connsiteX6" fmla="*/ 154517 w 235619"/>
              <a:gd name="connsiteY6" fmla="*/ 193006 h 285760"/>
              <a:gd name="connsiteX7" fmla="*/ 203730 w 235619"/>
              <a:gd name="connsiteY7" fmla="*/ 73943 h 285760"/>
              <a:gd name="connsiteX8" fmla="*/ 235480 w 235619"/>
              <a:gd name="connsiteY8" fmla="*/ 918 h 28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619" h="285760">
                <a:moveTo>
                  <a:pt x="235480" y="918"/>
                </a:moveTo>
                <a:cubicBezTo>
                  <a:pt x="233363" y="9385"/>
                  <a:pt x="205847" y="90612"/>
                  <a:pt x="191030" y="124743"/>
                </a:cubicBezTo>
                <a:cubicBezTo>
                  <a:pt x="176213" y="158874"/>
                  <a:pt x="165101" y="183216"/>
                  <a:pt x="146580" y="205706"/>
                </a:cubicBezTo>
                <a:cubicBezTo>
                  <a:pt x="128059" y="228196"/>
                  <a:pt x="104247" y="246452"/>
                  <a:pt x="79905" y="259681"/>
                </a:cubicBezTo>
                <a:cubicBezTo>
                  <a:pt x="55563" y="272910"/>
                  <a:pt x="-6349" y="289314"/>
                  <a:pt x="530" y="285081"/>
                </a:cubicBezTo>
                <a:cubicBezTo>
                  <a:pt x="7409" y="280848"/>
                  <a:pt x="95516" y="249627"/>
                  <a:pt x="121180" y="234281"/>
                </a:cubicBezTo>
                <a:cubicBezTo>
                  <a:pt x="146844" y="218935"/>
                  <a:pt x="140759" y="219729"/>
                  <a:pt x="154517" y="193006"/>
                </a:cubicBezTo>
                <a:cubicBezTo>
                  <a:pt x="168275" y="166283"/>
                  <a:pt x="192353" y="103312"/>
                  <a:pt x="203730" y="73943"/>
                </a:cubicBezTo>
                <a:cubicBezTo>
                  <a:pt x="215107" y="44574"/>
                  <a:pt x="237597" y="-7549"/>
                  <a:pt x="235480" y="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DACFCF55-C1CB-48F8-A056-2E83FE284035}"/>
              </a:ext>
            </a:extLst>
          </p:cNvPr>
          <p:cNvSpPr/>
          <p:nvPr/>
        </p:nvSpPr>
        <p:spPr>
          <a:xfrm>
            <a:off x="3881048" y="2913001"/>
            <a:ext cx="633061" cy="250125"/>
          </a:xfrm>
          <a:custGeom>
            <a:avLst/>
            <a:gdLst>
              <a:gd name="connsiteX0" fmla="*/ 390 w 633061"/>
              <a:gd name="connsiteY0" fmla="*/ 62 h 250125"/>
              <a:gd name="connsiteX1" fmla="*/ 36902 w 633061"/>
              <a:gd name="connsiteY1" fmla="*/ 108012 h 250125"/>
              <a:gd name="connsiteX2" fmla="*/ 155965 w 633061"/>
              <a:gd name="connsiteY2" fmla="*/ 206437 h 250125"/>
              <a:gd name="connsiteX3" fmla="*/ 349640 w 633061"/>
              <a:gd name="connsiteY3" fmla="*/ 242949 h 250125"/>
              <a:gd name="connsiteX4" fmla="*/ 460765 w 633061"/>
              <a:gd name="connsiteY4" fmla="*/ 247712 h 250125"/>
              <a:gd name="connsiteX5" fmla="*/ 632215 w 633061"/>
              <a:gd name="connsiteY5" fmla="*/ 214374 h 250125"/>
              <a:gd name="connsiteX6" fmla="*/ 516327 w 633061"/>
              <a:gd name="connsiteY6" fmla="*/ 239774 h 250125"/>
              <a:gd name="connsiteX7" fmla="*/ 292490 w 633061"/>
              <a:gd name="connsiteY7" fmla="*/ 223899 h 250125"/>
              <a:gd name="connsiteX8" fmla="*/ 159140 w 633061"/>
              <a:gd name="connsiteY8" fmla="*/ 190562 h 250125"/>
              <a:gd name="connsiteX9" fmla="*/ 54365 w 633061"/>
              <a:gd name="connsiteY9" fmla="*/ 93724 h 250125"/>
              <a:gd name="connsiteX10" fmla="*/ 390 w 633061"/>
              <a:gd name="connsiteY10" fmla="*/ 62 h 25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061" h="250125">
                <a:moveTo>
                  <a:pt x="390" y="62"/>
                </a:moveTo>
                <a:cubicBezTo>
                  <a:pt x="-2520" y="2443"/>
                  <a:pt x="10973" y="73616"/>
                  <a:pt x="36902" y="108012"/>
                </a:cubicBezTo>
                <a:cubicBezTo>
                  <a:pt x="62831" y="142408"/>
                  <a:pt x="103842" y="183948"/>
                  <a:pt x="155965" y="206437"/>
                </a:cubicBezTo>
                <a:cubicBezTo>
                  <a:pt x="208088" y="228926"/>
                  <a:pt x="298840" y="236070"/>
                  <a:pt x="349640" y="242949"/>
                </a:cubicBezTo>
                <a:cubicBezTo>
                  <a:pt x="400440" y="249828"/>
                  <a:pt x="413669" y="252474"/>
                  <a:pt x="460765" y="247712"/>
                </a:cubicBezTo>
                <a:cubicBezTo>
                  <a:pt x="507861" y="242950"/>
                  <a:pt x="622955" y="215697"/>
                  <a:pt x="632215" y="214374"/>
                </a:cubicBezTo>
                <a:cubicBezTo>
                  <a:pt x="641475" y="213051"/>
                  <a:pt x="572948" y="238187"/>
                  <a:pt x="516327" y="239774"/>
                </a:cubicBezTo>
                <a:cubicBezTo>
                  <a:pt x="459706" y="241361"/>
                  <a:pt x="352021" y="232101"/>
                  <a:pt x="292490" y="223899"/>
                </a:cubicBezTo>
                <a:cubicBezTo>
                  <a:pt x="232959" y="215697"/>
                  <a:pt x="198828" y="212258"/>
                  <a:pt x="159140" y="190562"/>
                </a:cubicBezTo>
                <a:cubicBezTo>
                  <a:pt x="119453" y="168866"/>
                  <a:pt x="80294" y="123886"/>
                  <a:pt x="54365" y="93724"/>
                </a:cubicBezTo>
                <a:cubicBezTo>
                  <a:pt x="28436" y="63562"/>
                  <a:pt x="3300" y="-2319"/>
                  <a:pt x="390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3C8D8F6E-4D7F-4FD8-A19B-92BC0E2AFC5F}"/>
              </a:ext>
            </a:extLst>
          </p:cNvPr>
          <p:cNvSpPr/>
          <p:nvPr/>
        </p:nvSpPr>
        <p:spPr>
          <a:xfrm>
            <a:off x="3897048" y="2787639"/>
            <a:ext cx="37168" cy="197225"/>
          </a:xfrm>
          <a:custGeom>
            <a:avLst/>
            <a:gdLst>
              <a:gd name="connsiteX0" fmla="*/ 20902 w 37168"/>
              <a:gd name="connsiteY0" fmla="*/ 11 h 197225"/>
              <a:gd name="connsiteX1" fmla="*/ 9790 w 37168"/>
              <a:gd name="connsiteY1" fmla="*/ 100024 h 197225"/>
              <a:gd name="connsiteX2" fmla="*/ 36777 w 37168"/>
              <a:gd name="connsiteY2" fmla="*/ 195274 h 197225"/>
              <a:gd name="connsiteX3" fmla="*/ 24077 w 37168"/>
              <a:gd name="connsiteY3" fmla="*/ 158761 h 197225"/>
              <a:gd name="connsiteX4" fmla="*/ 265 w 37168"/>
              <a:gd name="connsiteY4" fmla="*/ 93674 h 197225"/>
              <a:gd name="connsiteX5" fmla="*/ 20902 w 37168"/>
              <a:gd name="connsiteY5" fmla="*/ 11 h 19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68" h="197225">
                <a:moveTo>
                  <a:pt x="20902" y="11"/>
                </a:moveTo>
                <a:cubicBezTo>
                  <a:pt x="22490" y="1069"/>
                  <a:pt x="7144" y="67480"/>
                  <a:pt x="9790" y="100024"/>
                </a:cubicBezTo>
                <a:cubicBezTo>
                  <a:pt x="12436" y="132568"/>
                  <a:pt x="34396" y="185485"/>
                  <a:pt x="36777" y="195274"/>
                </a:cubicBezTo>
                <a:cubicBezTo>
                  <a:pt x="39158" y="205063"/>
                  <a:pt x="30162" y="175694"/>
                  <a:pt x="24077" y="158761"/>
                </a:cubicBezTo>
                <a:cubicBezTo>
                  <a:pt x="17992" y="141828"/>
                  <a:pt x="3175" y="114311"/>
                  <a:pt x="265" y="93674"/>
                </a:cubicBezTo>
                <a:cubicBezTo>
                  <a:pt x="-2645" y="73037"/>
                  <a:pt x="19314" y="-1047"/>
                  <a:pt x="2090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488207AB-2120-4684-8E36-068F691B258C}"/>
              </a:ext>
            </a:extLst>
          </p:cNvPr>
          <p:cNvSpPr/>
          <p:nvPr/>
        </p:nvSpPr>
        <p:spPr>
          <a:xfrm>
            <a:off x="4582999" y="2698738"/>
            <a:ext cx="153038" cy="133074"/>
          </a:xfrm>
          <a:custGeom>
            <a:avLst/>
            <a:gdLst>
              <a:gd name="connsiteX0" fmla="*/ 114 w 153038"/>
              <a:gd name="connsiteY0" fmla="*/ 12 h 133074"/>
              <a:gd name="connsiteX1" fmla="*/ 85839 w 153038"/>
              <a:gd name="connsiteY1" fmla="*/ 58750 h 133074"/>
              <a:gd name="connsiteX2" fmla="*/ 152514 w 153038"/>
              <a:gd name="connsiteY2" fmla="*/ 130187 h 133074"/>
              <a:gd name="connsiteX3" fmla="*/ 114414 w 153038"/>
              <a:gd name="connsiteY3" fmla="*/ 112725 h 133074"/>
              <a:gd name="connsiteX4" fmla="*/ 68376 w 153038"/>
              <a:gd name="connsiteY4" fmla="*/ 53987 h 133074"/>
              <a:gd name="connsiteX5" fmla="*/ 114 w 153038"/>
              <a:gd name="connsiteY5" fmla="*/ 12 h 13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038" h="133074">
                <a:moveTo>
                  <a:pt x="114" y="12"/>
                </a:moveTo>
                <a:cubicBezTo>
                  <a:pt x="3024" y="806"/>
                  <a:pt x="60439" y="37054"/>
                  <a:pt x="85839" y="58750"/>
                </a:cubicBezTo>
                <a:cubicBezTo>
                  <a:pt x="111239" y="80446"/>
                  <a:pt x="147752" y="121191"/>
                  <a:pt x="152514" y="130187"/>
                </a:cubicBezTo>
                <a:cubicBezTo>
                  <a:pt x="157276" y="139183"/>
                  <a:pt x="128437" y="125425"/>
                  <a:pt x="114414" y="112725"/>
                </a:cubicBezTo>
                <a:cubicBezTo>
                  <a:pt x="100391" y="100025"/>
                  <a:pt x="86368" y="72508"/>
                  <a:pt x="68376" y="53987"/>
                </a:cubicBezTo>
                <a:cubicBezTo>
                  <a:pt x="50384" y="35466"/>
                  <a:pt x="-2796" y="-782"/>
                  <a:pt x="114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54380A91-1F17-44EB-9E99-2F5298ED5FE3}"/>
              </a:ext>
            </a:extLst>
          </p:cNvPr>
          <p:cNvSpPr/>
          <p:nvPr/>
        </p:nvSpPr>
        <p:spPr>
          <a:xfrm>
            <a:off x="4716898" y="2767076"/>
            <a:ext cx="260150" cy="69618"/>
          </a:xfrm>
          <a:custGeom>
            <a:avLst/>
            <a:gdLst>
              <a:gd name="connsiteX0" fmla="*/ 1152 w 260150"/>
              <a:gd name="connsiteY0" fmla="*/ 58674 h 69618"/>
              <a:gd name="connsiteX1" fmla="*/ 88465 w 260150"/>
              <a:gd name="connsiteY1" fmla="*/ 14224 h 69618"/>
              <a:gd name="connsiteX2" fmla="*/ 126565 w 260150"/>
              <a:gd name="connsiteY2" fmla="*/ 4699 h 69618"/>
              <a:gd name="connsiteX3" fmla="*/ 183715 w 260150"/>
              <a:gd name="connsiteY3" fmla="*/ 12637 h 69618"/>
              <a:gd name="connsiteX4" fmla="*/ 258327 w 260150"/>
              <a:gd name="connsiteY4" fmla="*/ 68199 h 69618"/>
              <a:gd name="connsiteX5" fmla="*/ 232927 w 260150"/>
              <a:gd name="connsiteY5" fmla="*/ 49149 h 69618"/>
              <a:gd name="connsiteX6" fmla="*/ 185302 w 260150"/>
              <a:gd name="connsiteY6" fmla="*/ 6287 h 69618"/>
              <a:gd name="connsiteX7" fmla="*/ 105927 w 260150"/>
              <a:gd name="connsiteY7" fmla="*/ 1524 h 69618"/>
              <a:gd name="connsiteX8" fmla="*/ 42427 w 260150"/>
              <a:gd name="connsiteY8" fmla="*/ 18987 h 69618"/>
              <a:gd name="connsiteX9" fmla="*/ 1152 w 260150"/>
              <a:gd name="connsiteY9" fmla="*/ 58674 h 6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150" h="69618">
                <a:moveTo>
                  <a:pt x="1152" y="58674"/>
                </a:moveTo>
                <a:cubicBezTo>
                  <a:pt x="8825" y="57880"/>
                  <a:pt x="67563" y="23220"/>
                  <a:pt x="88465" y="14224"/>
                </a:cubicBezTo>
                <a:cubicBezTo>
                  <a:pt x="109367" y="5228"/>
                  <a:pt x="110690" y="4963"/>
                  <a:pt x="126565" y="4699"/>
                </a:cubicBezTo>
                <a:cubicBezTo>
                  <a:pt x="142440" y="4435"/>
                  <a:pt x="161755" y="2054"/>
                  <a:pt x="183715" y="12637"/>
                </a:cubicBezTo>
                <a:cubicBezTo>
                  <a:pt x="205675" y="23220"/>
                  <a:pt x="250125" y="62114"/>
                  <a:pt x="258327" y="68199"/>
                </a:cubicBezTo>
                <a:cubicBezTo>
                  <a:pt x="266529" y="74284"/>
                  <a:pt x="245098" y="59468"/>
                  <a:pt x="232927" y="49149"/>
                </a:cubicBezTo>
                <a:cubicBezTo>
                  <a:pt x="220756" y="38830"/>
                  <a:pt x="206469" y="14224"/>
                  <a:pt x="185302" y="6287"/>
                </a:cubicBezTo>
                <a:cubicBezTo>
                  <a:pt x="164135" y="-1651"/>
                  <a:pt x="129740" y="-593"/>
                  <a:pt x="105927" y="1524"/>
                </a:cubicBezTo>
                <a:cubicBezTo>
                  <a:pt x="82114" y="3641"/>
                  <a:pt x="58831" y="12108"/>
                  <a:pt x="42427" y="18987"/>
                </a:cubicBezTo>
                <a:cubicBezTo>
                  <a:pt x="26023" y="25866"/>
                  <a:pt x="-6521" y="59468"/>
                  <a:pt x="1152" y="58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827367D7-2968-4ED1-9B3F-8D2727E516CF}"/>
              </a:ext>
            </a:extLst>
          </p:cNvPr>
          <p:cNvSpPr/>
          <p:nvPr/>
        </p:nvSpPr>
        <p:spPr>
          <a:xfrm>
            <a:off x="4718041" y="2783542"/>
            <a:ext cx="262903" cy="78814"/>
          </a:xfrm>
          <a:custGeom>
            <a:avLst/>
            <a:gdLst>
              <a:gd name="connsiteX0" fmla="*/ 9 w 262903"/>
              <a:gd name="connsiteY0" fmla="*/ 78721 h 78814"/>
              <a:gd name="connsiteX1" fmla="*/ 115897 w 262903"/>
              <a:gd name="connsiteY1" fmla="*/ 16808 h 78814"/>
              <a:gd name="connsiteX2" fmla="*/ 171459 w 262903"/>
              <a:gd name="connsiteY2" fmla="*/ 18396 h 78814"/>
              <a:gd name="connsiteX3" fmla="*/ 255597 w 262903"/>
              <a:gd name="connsiteY3" fmla="*/ 66021 h 78814"/>
              <a:gd name="connsiteX4" fmla="*/ 252422 w 262903"/>
              <a:gd name="connsiteY4" fmla="*/ 66021 h 78814"/>
              <a:gd name="connsiteX5" fmla="*/ 201622 w 262903"/>
              <a:gd name="connsiteY5" fmla="*/ 23158 h 78814"/>
              <a:gd name="connsiteX6" fmla="*/ 122247 w 262903"/>
              <a:gd name="connsiteY6" fmla="*/ 933 h 78814"/>
              <a:gd name="connsiteX7" fmla="*/ 9 w 262903"/>
              <a:gd name="connsiteY7" fmla="*/ 78721 h 7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903" h="78814">
                <a:moveTo>
                  <a:pt x="9" y="78721"/>
                </a:moveTo>
                <a:cubicBezTo>
                  <a:pt x="-1049" y="81367"/>
                  <a:pt x="87322" y="26862"/>
                  <a:pt x="115897" y="16808"/>
                </a:cubicBezTo>
                <a:cubicBezTo>
                  <a:pt x="144472" y="6754"/>
                  <a:pt x="148176" y="10194"/>
                  <a:pt x="171459" y="18396"/>
                </a:cubicBezTo>
                <a:cubicBezTo>
                  <a:pt x="194742" y="26598"/>
                  <a:pt x="242103" y="58084"/>
                  <a:pt x="255597" y="66021"/>
                </a:cubicBezTo>
                <a:cubicBezTo>
                  <a:pt x="269091" y="73958"/>
                  <a:pt x="261418" y="73165"/>
                  <a:pt x="252422" y="66021"/>
                </a:cubicBezTo>
                <a:cubicBezTo>
                  <a:pt x="243426" y="58877"/>
                  <a:pt x="223318" y="34006"/>
                  <a:pt x="201622" y="23158"/>
                </a:cubicBezTo>
                <a:cubicBezTo>
                  <a:pt x="179926" y="12310"/>
                  <a:pt x="152939" y="-4094"/>
                  <a:pt x="122247" y="933"/>
                </a:cubicBezTo>
                <a:cubicBezTo>
                  <a:pt x="91555" y="5960"/>
                  <a:pt x="1067" y="76075"/>
                  <a:pt x="9" y="78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BA321E7F-5A88-4C2D-9003-4B58459A57A4}"/>
              </a:ext>
            </a:extLst>
          </p:cNvPr>
          <p:cNvSpPr/>
          <p:nvPr/>
        </p:nvSpPr>
        <p:spPr>
          <a:xfrm>
            <a:off x="4964774" y="2600681"/>
            <a:ext cx="843373" cy="251459"/>
          </a:xfrm>
          <a:custGeom>
            <a:avLst/>
            <a:gdLst>
              <a:gd name="connsiteX0" fmla="*/ 4101 w 843373"/>
              <a:gd name="connsiteY0" fmla="*/ 248882 h 251459"/>
              <a:gd name="connsiteX1" fmla="*/ 19976 w 843373"/>
              <a:gd name="connsiteY1" fmla="*/ 182207 h 251459"/>
              <a:gd name="connsiteX2" fmla="*/ 97764 w 843373"/>
              <a:gd name="connsiteY2" fmla="*/ 99657 h 251459"/>
              <a:gd name="connsiteX3" fmla="*/ 313664 w 843373"/>
              <a:gd name="connsiteY3" fmla="*/ 26632 h 251459"/>
              <a:gd name="connsiteX4" fmla="*/ 516864 w 843373"/>
              <a:gd name="connsiteY4" fmla="*/ 17107 h 251459"/>
              <a:gd name="connsiteX5" fmla="*/ 721651 w 843373"/>
              <a:gd name="connsiteY5" fmla="*/ 44094 h 251459"/>
              <a:gd name="connsiteX6" fmla="*/ 772451 w 843373"/>
              <a:gd name="connsiteY6" fmla="*/ 74257 h 251459"/>
              <a:gd name="connsiteX7" fmla="*/ 826426 w 843373"/>
              <a:gd name="connsiteY7" fmla="*/ 131407 h 251459"/>
              <a:gd name="connsiteX8" fmla="*/ 837539 w 843373"/>
              <a:gd name="connsiteY8" fmla="*/ 137757 h 251459"/>
              <a:gd name="connsiteX9" fmla="*/ 742289 w 843373"/>
              <a:gd name="connsiteY9" fmla="*/ 55207 h 251459"/>
              <a:gd name="connsiteX10" fmla="*/ 474001 w 843373"/>
              <a:gd name="connsiteY10" fmla="*/ 4407 h 251459"/>
              <a:gd name="connsiteX11" fmla="*/ 312076 w 843373"/>
              <a:gd name="connsiteY11" fmla="*/ 12344 h 251459"/>
              <a:gd name="connsiteX12" fmla="*/ 81889 w 843373"/>
              <a:gd name="connsiteY12" fmla="*/ 90132 h 251459"/>
              <a:gd name="connsiteX13" fmla="*/ 4101 w 843373"/>
              <a:gd name="connsiteY13" fmla="*/ 248882 h 251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3373" h="251459">
                <a:moveTo>
                  <a:pt x="4101" y="248882"/>
                </a:moveTo>
                <a:cubicBezTo>
                  <a:pt x="-6218" y="264228"/>
                  <a:pt x="4366" y="207078"/>
                  <a:pt x="19976" y="182207"/>
                </a:cubicBezTo>
                <a:cubicBezTo>
                  <a:pt x="35586" y="157336"/>
                  <a:pt x="48816" y="125586"/>
                  <a:pt x="97764" y="99657"/>
                </a:cubicBezTo>
                <a:cubicBezTo>
                  <a:pt x="146712" y="73728"/>
                  <a:pt x="243814" y="40390"/>
                  <a:pt x="313664" y="26632"/>
                </a:cubicBezTo>
                <a:cubicBezTo>
                  <a:pt x="383514" y="12874"/>
                  <a:pt x="448866" y="14197"/>
                  <a:pt x="516864" y="17107"/>
                </a:cubicBezTo>
                <a:cubicBezTo>
                  <a:pt x="584862" y="20017"/>
                  <a:pt x="679053" y="34569"/>
                  <a:pt x="721651" y="44094"/>
                </a:cubicBezTo>
                <a:cubicBezTo>
                  <a:pt x="764249" y="53619"/>
                  <a:pt x="754989" y="59705"/>
                  <a:pt x="772451" y="74257"/>
                </a:cubicBezTo>
                <a:cubicBezTo>
                  <a:pt x="789914" y="88809"/>
                  <a:pt x="815578" y="120824"/>
                  <a:pt x="826426" y="131407"/>
                </a:cubicBezTo>
                <a:cubicBezTo>
                  <a:pt x="837274" y="141990"/>
                  <a:pt x="851562" y="150457"/>
                  <a:pt x="837539" y="137757"/>
                </a:cubicBezTo>
                <a:cubicBezTo>
                  <a:pt x="823516" y="125057"/>
                  <a:pt x="802879" y="77432"/>
                  <a:pt x="742289" y="55207"/>
                </a:cubicBezTo>
                <a:cubicBezTo>
                  <a:pt x="681699" y="32982"/>
                  <a:pt x="545703" y="11551"/>
                  <a:pt x="474001" y="4407"/>
                </a:cubicBezTo>
                <a:cubicBezTo>
                  <a:pt x="402299" y="-2737"/>
                  <a:pt x="377428" y="-1944"/>
                  <a:pt x="312076" y="12344"/>
                </a:cubicBezTo>
                <a:cubicBezTo>
                  <a:pt x="246724" y="26631"/>
                  <a:pt x="133218" y="54413"/>
                  <a:pt x="81889" y="90132"/>
                </a:cubicBezTo>
                <a:cubicBezTo>
                  <a:pt x="30560" y="125851"/>
                  <a:pt x="14420" y="233536"/>
                  <a:pt x="4101" y="248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23BBF024-3016-418A-AEC6-38F0871B51DC}"/>
              </a:ext>
            </a:extLst>
          </p:cNvPr>
          <p:cNvSpPr/>
          <p:nvPr/>
        </p:nvSpPr>
        <p:spPr>
          <a:xfrm>
            <a:off x="4981313" y="2620721"/>
            <a:ext cx="816282" cy="236881"/>
          </a:xfrm>
          <a:custGeom>
            <a:avLst/>
            <a:gdLst>
              <a:gd name="connsiteX0" fmla="*/ 1850 w 816282"/>
              <a:gd name="connsiteY0" fmla="*/ 236779 h 236881"/>
              <a:gd name="connsiteX1" fmla="*/ 85987 w 816282"/>
              <a:gd name="connsiteY1" fmla="*/ 101842 h 236881"/>
              <a:gd name="connsiteX2" fmla="*/ 252675 w 816282"/>
              <a:gd name="connsiteY2" fmla="*/ 39929 h 236881"/>
              <a:gd name="connsiteX3" fmla="*/ 547950 w 816282"/>
              <a:gd name="connsiteY3" fmla="*/ 12942 h 236881"/>
              <a:gd name="connsiteX4" fmla="*/ 709875 w 816282"/>
              <a:gd name="connsiteY4" fmla="*/ 46279 h 236881"/>
              <a:gd name="connsiteX5" fmla="*/ 771787 w 816282"/>
              <a:gd name="connsiteY5" fmla="*/ 82792 h 236881"/>
              <a:gd name="connsiteX6" fmla="*/ 816237 w 816282"/>
              <a:gd name="connsiteY6" fmla="*/ 133592 h 236881"/>
              <a:gd name="connsiteX7" fmla="*/ 763850 w 816282"/>
              <a:gd name="connsiteY7" fmla="*/ 74854 h 236881"/>
              <a:gd name="connsiteX8" fmla="*/ 713050 w 816282"/>
              <a:gd name="connsiteY8" fmla="*/ 43104 h 236881"/>
              <a:gd name="connsiteX9" fmla="*/ 436825 w 816282"/>
              <a:gd name="connsiteY9" fmla="*/ 242 h 236881"/>
              <a:gd name="connsiteX10" fmla="*/ 259025 w 816282"/>
              <a:gd name="connsiteY10" fmla="*/ 30404 h 236881"/>
              <a:gd name="connsiteX11" fmla="*/ 47887 w 816282"/>
              <a:gd name="connsiteY11" fmla="*/ 122479 h 236881"/>
              <a:gd name="connsiteX12" fmla="*/ 1850 w 816282"/>
              <a:gd name="connsiteY12" fmla="*/ 236779 h 23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6282" h="236881">
                <a:moveTo>
                  <a:pt x="1850" y="236779"/>
                </a:moveTo>
                <a:cubicBezTo>
                  <a:pt x="8200" y="233340"/>
                  <a:pt x="44183" y="134650"/>
                  <a:pt x="85987" y="101842"/>
                </a:cubicBezTo>
                <a:cubicBezTo>
                  <a:pt x="127791" y="69034"/>
                  <a:pt x="175681" y="54746"/>
                  <a:pt x="252675" y="39929"/>
                </a:cubicBezTo>
                <a:cubicBezTo>
                  <a:pt x="329669" y="25112"/>
                  <a:pt x="471750" y="11884"/>
                  <a:pt x="547950" y="12942"/>
                </a:cubicBezTo>
                <a:cubicBezTo>
                  <a:pt x="624150" y="14000"/>
                  <a:pt x="672569" y="34637"/>
                  <a:pt x="709875" y="46279"/>
                </a:cubicBezTo>
                <a:cubicBezTo>
                  <a:pt x="747181" y="57921"/>
                  <a:pt x="754060" y="68240"/>
                  <a:pt x="771787" y="82792"/>
                </a:cubicBezTo>
                <a:cubicBezTo>
                  <a:pt x="789514" y="97344"/>
                  <a:pt x="817560" y="134915"/>
                  <a:pt x="816237" y="133592"/>
                </a:cubicBezTo>
                <a:cubicBezTo>
                  <a:pt x="814914" y="132269"/>
                  <a:pt x="781048" y="89935"/>
                  <a:pt x="763850" y="74854"/>
                </a:cubicBezTo>
                <a:cubicBezTo>
                  <a:pt x="746652" y="59773"/>
                  <a:pt x="767554" y="55539"/>
                  <a:pt x="713050" y="43104"/>
                </a:cubicBezTo>
                <a:cubicBezTo>
                  <a:pt x="658546" y="30669"/>
                  <a:pt x="512496" y="2359"/>
                  <a:pt x="436825" y="242"/>
                </a:cubicBezTo>
                <a:cubicBezTo>
                  <a:pt x="361154" y="-1875"/>
                  <a:pt x="323848" y="10031"/>
                  <a:pt x="259025" y="30404"/>
                </a:cubicBezTo>
                <a:cubicBezTo>
                  <a:pt x="194202" y="50777"/>
                  <a:pt x="91543" y="88348"/>
                  <a:pt x="47887" y="122479"/>
                </a:cubicBezTo>
                <a:cubicBezTo>
                  <a:pt x="4231" y="156610"/>
                  <a:pt x="-4500" y="240218"/>
                  <a:pt x="1850" y="236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E42BFCE8-6112-4F29-AC9C-F81EF13710B3}"/>
              </a:ext>
            </a:extLst>
          </p:cNvPr>
          <p:cNvSpPr/>
          <p:nvPr/>
        </p:nvSpPr>
        <p:spPr>
          <a:xfrm>
            <a:off x="4968888" y="2852152"/>
            <a:ext cx="293967" cy="272495"/>
          </a:xfrm>
          <a:custGeom>
            <a:avLst/>
            <a:gdLst>
              <a:gd name="connsiteX0" fmla="*/ 1575 w 293967"/>
              <a:gd name="connsiteY0" fmla="*/ 2173 h 272495"/>
              <a:gd name="connsiteX1" fmla="*/ 52375 w 293967"/>
              <a:gd name="connsiteY1" fmla="*/ 127586 h 272495"/>
              <a:gd name="connsiteX2" fmla="*/ 293675 w 293967"/>
              <a:gd name="connsiteY2" fmla="*/ 272048 h 272495"/>
              <a:gd name="connsiteX3" fmla="*/ 100000 w 293967"/>
              <a:gd name="connsiteY3" fmla="*/ 168861 h 272495"/>
              <a:gd name="connsiteX4" fmla="*/ 20625 w 293967"/>
              <a:gd name="connsiteY4" fmla="*/ 56148 h 272495"/>
              <a:gd name="connsiteX5" fmla="*/ 1575 w 293967"/>
              <a:gd name="connsiteY5" fmla="*/ 2173 h 27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967" h="272495">
                <a:moveTo>
                  <a:pt x="1575" y="2173"/>
                </a:moveTo>
                <a:cubicBezTo>
                  <a:pt x="6867" y="14079"/>
                  <a:pt x="3692" y="82607"/>
                  <a:pt x="52375" y="127586"/>
                </a:cubicBezTo>
                <a:cubicBezTo>
                  <a:pt x="101058" y="172565"/>
                  <a:pt x="285737" y="265169"/>
                  <a:pt x="293675" y="272048"/>
                </a:cubicBezTo>
                <a:cubicBezTo>
                  <a:pt x="301613" y="278927"/>
                  <a:pt x="145508" y="204844"/>
                  <a:pt x="100000" y="168861"/>
                </a:cubicBezTo>
                <a:cubicBezTo>
                  <a:pt x="54492" y="132878"/>
                  <a:pt x="36500" y="82342"/>
                  <a:pt x="20625" y="56148"/>
                </a:cubicBezTo>
                <a:cubicBezTo>
                  <a:pt x="4750" y="29954"/>
                  <a:pt x="-3717" y="-9733"/>
                  <a:pt x="1575" y="2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906675FD-7552-406B-B96C-52713DC706E4}"/>
              </a:ext>
            </a:extLst>
          </p:cNvPr>
          <p:cNvSpPr/>
          <p:nvPr/>
        </p:nvSpPr>
        <p:spPr>
          <a:xfrm>
            <a:off x="4980953" y="2846875"/>
            <a:ext cx="651769" cy="257670"/>
          </a:xfrm>
          <a:custGeom>
            <a:avLst/>
            <a:gdLst>
              <a:gd name="connsiteX0" fmla="*/ 2210 w 651769"/>
              <a:gd name="connsiteY0" fmla="*/ 1100 h 257670"/>
              <a:gd name="connsiteX1" fmla="*/ 97460 w 651769"/>
              <a:gd name="connsiteY1" fmla="*/ 150325 h 257670"/>
              <a:gd name="connsiteX2" fmla="*/ 229222 w 651769"/>
              <a:gd name="connsiteY2" fmla="*/ 239225 h 257670"/>
              <a:gd name="connsiteX3" fmla="*/ 333997 w 651769"/>
              <a:gd name="connsiteY3" fmla="*/ 255100 h 257670"/>
              <a:gd name="connsiteX4" fmla="*/ 651497 w 651769"/>
              <a:gd name="connsiteY4" fmla="*/ 202713 h 257670"/>
              <a:gd name="connsiteX5" fmla="*/ 275260 w 651769"/>
              <a:gd name="connsiteY5" fmla="*/ 240813 h 257670"/>
              <a:gd name="connsiteX6" fmla="*/ 111747 w 651769"/>
              <a:gd name="connsiteY6" fmla="*/ 175725 h 257670"/>
              <a:gd name="connsiteX7" fmla="*/ 37135 w 651769"/>
              <a:gd name="connsiteY7" fmla="*/ 86825 h 257670"/>
              <a:gd name="connsiteX8" fmla="*/ 2210 w 651769"/>
              <a:gd name="connsiteY8" fmla="*/ 1100 h 25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769" h="257670">
                <a:moveTo>
                  <a:pt x="2210" y="1100"/>
                </a:moveTo>
                <a:cubicBezTo>
                  <a:pt x="12264" y="11683"/>
                  <a:pt x="59625" y="110638"/>
                  <a:pt x="97460" y="150325"/>
                </a:cubicBezTo>
                <a:cubicBezTo>
                  <a:pt x="135295" y="190012"/>
                  <a:pt x="189799" y="221763"/>
                  <a:pt x="229222" y="239225"/>
                </a:cubicBezTo>
                <a:cubicBezTo>
                  <a:pt x="268645" y="256687"/>
                  <a:pt x="263618" y="261185"/>
                  <a:pt x="333997" y="255100"/>
                </a:cubicBezTo>
                <a:cubicBezTo>
                  <a:pt x="404376" y="249015"/>
                  <a:pt x="661286" y="205094"/>
                  <a:pt x="651497" y="202713"/>
                </a:cubicBezTo>
                <a:cubicBezTo>
                  <a:pt x="641708" y="200332"/>
                  <a:pt x="365218" y="245311"/>
                  <a:pt x="275260" y="240813"/>
                </a:cubicBezTo>
                <a:cubicBezTo>
                  <a:pt x="185302" y="236315"/>
                  <a:pt x="151434" y="201390"/>
                  <a:pt x="111747" y="175725"/>
                </a:cubicBezTo>
                <a:cubicBezTo>
                  <a:pt x="72060" y="150060"/>
                  <a:pt x="55656" y="114606"/>
                  <a:pt x="37135" y="86825"/>
                </a:cubicBezTo>
                <a:cubicBezTo>
                  <a:pt x="18614" y="59044"/>
                  <a:pt x="-7844" y="-9483"/>
                  <a:pt x="2210" y="1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4BC48908-2942-495C-86CD-03B12FA0D2CB}"/>
              </a:ext>
            </a:extLst>
          </p:cNvPr>
          <p:cNvSpPr/>
          <p:nvPr/>
        </p:nvSpPr>
        <p:spPr>
          <a:xfrm>
            <a:off x="5732377" y="2690786"/>
            <a:ext cx="51822" cy="222326"/>
          </a:xfrm>
          <a:custGeom>
            <a:avLst/>
            <a:gdLst>
              <a:gd name="connsiteX0" fmla="*/ 86 w 51822"/>
              <a:gd name="connsiteY0" fmla="*/ 27 h 222326"/>
              <a:gd name="connsiteX1" fmla="*/ 50886 w 51822"/>
              <a:gd name="connsiteY1" fmla="*/ 136552 h 222326"/>
              <a:gd name="connsiteX2" fmla="*/ 33423 w 51822"/>
              <a:gd name="connsiteY2" fmla="*/ 222277 h 222326"/>
              <a:gd name="connsiteX3" fmla="*/ 38186 w 51822"/>
              <a:gd name="connsiteY3" fmla="*/ 125439 h 222326"/>
              <a:gd name="connsiteX4" fmla="*/ 86 w 51822"/>
              <a:gd name="connsiteY4" fmla="*/ 27 h 22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22" h="222326">
                <a:moveTo>
                  <a:pt x="86" y="27"/>
                </a:moveTo>
                <a:cubicBezTo>
                  <a:pt x="2203" y="1879"/>
                  <a:pt x="45330" y="99510"/>
                  <a:pt x="50886" y="136552"/>
                </a:cubicBezTo>
                <a:cubicBezTo>
                  <a:pt x="56442" y="173594"/>
                  <a:pt x="35540" y="224129"/>
                  <a:pt x="33423" y="222277"/>
                </a:cubicBezTo>
                <a:cubicBezTo>
                  <a:pt x="31306" y="220425"/>
                  <a:pt x="40832" y="159835"/>
                  <a:pt x="38186" y="125439"/>
                </a:cubicBezTo>
                <a:cubicBezTo>
                  <a:pt x="35540" y="91043"/>
                  <a:pt x="-2031" y="-1825"/>
                  <a:pt x="86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83C552DD-1C75-460D-9A6D-A82013052105}"/>
              </a:ext>
            </a:extLst>
          </p:cNvPr>
          <p:cNvSpPr/>
          <p:nvPr/>
        </p:nvSpPr>
        <p:spPr>
          <a:xfrm>
            <a:off x="5226811" y="3046270"/>
            <a:ext cx="442212" cy="79167"/>
          </a:xfrm>
          <a:custGeom>
            <a:avLst/>
            <a:gdLst>
              <a:gd name="connsiteX0" fmla="*/ 827 w 442212"/>
              <a:gd name="connsiteY0" fmla="*/ 49355 h 79167"/>
              <a:gd name="connsiteX1" fmla="*/ 191327 w 442212"/>
              <a:gd name="connsiteY1" fmla="*/ 77930 h 79167"/>
              <a:gd name="connsiteX2" fmla="*/ 440564 w 442212"/>
              <a:gd name="connsiteY2" fmla="*/ 143 h 79167"/>
              <a:gd name="connsiteX3" fmla="*/ 291339 w 442212"/>
              <a:gd name="connsiteY3" fmla="*/ 58880 h 79167"/>
              <a:gd name="connsiteX4" fmla="*/ 129414 w 442212"/>
              <a:gd name="connsiteY4" fmla="*/ 68405 h 79167"/>
              <a:gd name="connsiteX5" fmla="*/ 827 w 442212"/>
              <a:gd name="connsiteY5" fmla="*/ 49355 h 7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212" h="79167">
                <a:moveTo>
                  <a:pt x="827" y="49355"/>
                </a:moveTo>
                <a:cubicBezTo>
                  <a:pt x="11146" y="50943"/>
                  <a:pt x="118038" y="86132"/>
                  <a:pt x="191327" y="77930"/>
                </a:cubicBezTo>
                <a:cubicBezTo>
                  <a:pt x="264616" y="69728"/>
                  <a:pt x="423895" y="3318"/>
                  <a:pt x="440564" y="143"/>
                </a:cubicBezTo>
                <a:cubicBezTo>
                  <a:pt x="457233" y="-3032"/>
                  <a:pt x="343197" y="47503"/>
                  <a:pt x="291339" y="58880"/>
                </a:cubicBezTo>
                <a:cubicBezTo>
                  <a:pt x="239481" y="70257"/>
                  <a:pt x="179685" y="69199"/>
                  <a:pt x="129414" y="68405"/>
                </a:cubicBezTo>
                <a:cubicBezTo>
                  <a:pt x="79143" y="67611"/>
                  <a:pt x="-9492" y="47767"/>
                  <a:pt x="827" y="49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36F8E564-6A4C-458A-9A9C-883B823DAC1B}"/>
              </a:ext>
            </a:extLst>
          </p:cNvPr>
          <p:cNvSpPr/>
          <p:nvPr/>
        </p:nvSpPr>
        <p:spPr>
          <a:xfrm>
            <a:off x="5602079" y="2893785"/>
            <a:ext cx="164111" cy="156582"/>
          </a:xfrm>
          <a:custGeom>
            <a:avLst/>
            <a:gdLst>
              <a:gd name="connsiteX0" fmla="*/ 163721 w 164111"/>
              <a:gd name="connsiteY0" fmla="*/ 228 h 156582"/>
              <a:gd name="connsiteX1" fmla="*/ 109746 w 164111"/>
              <a:gd name="connsiteY1" fmla="*/ 92303 h 156582"/>
              <a:gd name="connsiteX2" fmla="*/ 209 w 164111"/>
              <a:gd name="connsiteY2" fmla="*/ 155803 h 156582"/>
              <a:gd name="connsiteX3" fmla="*/ 84346 w 164111"/>
              <a:gd name="connsiteY3" fmla="*/ 120878 h 156582"/>
              <a:gd name="connsiteX4" fmla="*/ 163721 w 164111"/>
              <a:gd name="connsiteY4" fmla="*/ 228 h 15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11" h="156582">
                <a:moveTo>
                  <a:pt x="163721" y="228"/>
                </a:moveTo>
                <a:cubicBezTo>
                  <a:pt x="167954" y="-4534"/>
                  <a:pt x="136998" y="66374"/>
                  <a:pt x="109746" y="92303"/>
                </a:cubicBezTo>
                <a:cubicBezTo>
                  <a:pt x="82494" y="118232"/>
                  <a:pt x="4442" y="151041"/>
                  <a:pt x="209" y="155803"/>
                </a:cubicBezTo>
                <a:cubicBezTo>
                  <a:pt x="-4024" y="160565"/>
                  <a:pt x="56829" y="142839"/>
                  <a:pt x="84346" y="120878"/>
                </a:cubicBezTo>
                <a:cubicBezTo>
                  <a:pt x="111863" y="98917"/>
                  <a:pt x="159488" y="4990"/>
                  <a:pt x="163721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871181B3-7429-430E-B2E3-912C2772634D}"/>
              </a:ext>
            </a:extLst>
          </p:cNvPr>
          <p:cNvSpPr/>
          <p:nvPr/>
        </p:nvSpPr>
        <p:spPr>
          <a:xfrm>
            <a:off x="5618985" y="2848459"/>
            <a:ext cx="180222" cy="225239"/>
          </a:xfrm>
          <a:custGeom>
            <a:avLst/>
            <a:gdLst>
              <a:gd name="connsiteX0" fmla="*/ 180153 w 180222"/>
              <a:gd name="connsiteY0" fmla="*/ 1104 h 225239"/>
              <a:gd name="connsiteX1" fmla="*/ 143640 w 180222"/>
              <a:gd name="connsiteY1" fmla="*/ 129691 h 225239"/>
              <a:gd name="connsiteX2" fmla="*/ 765 w 180222"/>
              <a:gd name="connsiteY2" fmla="*/ 224941 h 225239"/>
              <a:gd name="connsiteX3" fmla="*/ 89665 w 180222"/>
              <a:gd name="connsiteY3" fmla="*/ 156679 h 225239"/>
              <a:gd name="connsiteX4" fmla="*/ 151578 w 180222"/>
              <a:gd name="connsiteY4" fmla="*/ 72541 h 225239"/>
              <a:gd name="connsiteX5" fmla="*/ 180153 w 180222"/>
              <a:gd name="connsiteY5" fmla="*/ 1104 h 22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222" h="225239">
                <a:moveTo>
                  <a:pt x="180153" y="1104"/>
                </a:moveTo>
                <a:cubicBezTo>
                  <a:pt x="178830" y="10629"/>
                  <a:pt x="173538" y="92385"/>
                  <a:pt x="143640" y="129691"/>
                </a:cubicBezTo>
                <a:cubicBezTo>
                  <a:pt x="113742" y="166997"/>
                  <a:pt x="9761" y="220443"/>
                  <a:pt x="765" y="224941"/>
                </a:cubicBezTo>
                <a:cubicBezTo>
                  <a:pt x="-8231" y="229439"/>
                  <a:pt x="64530" y="182079"/>
                  <a:pt x="89665" y="156679"/>
                </a:cubicBezTo>
                <a:cubicBezTo>
                  <a:pt x="114800" y="131279"/>
                  <a:pt x="139407" y="98999"/>
                  <a:pt x="151578" y="72541"/>
                </a:cubicBezTo>
                <a:cubicBezTo>
                  <a:pt x="163749" y="46083"/>
                  <a:pt x="181476" y="-8421"/>
                  <a:pt x="180153" y="1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4D977737-F748-4C84-ABC2-9C2B9CAEC070}"/>
              </a:ext>
            </a:extLst>
          </p:cNvPr>
          <p:cNvSpPr/>
          <p:nvPr/>
        </p:nvSpPr>
        <p:spPr>
          <a:xfrm>
            <a:off x="5778186" y="2771764"/>
            <a:ext cx="53402" cy="84734"/>
          </a:xfrm>
          <a:custGeom>
            <a:avLst/>
            <a:gdLst>
              <a:gd name="connsiteX0" fmla="*/ 314 w 53402"/>
              <a:gd name="connsiteY0" fmla="*/ 82561 h 84734"/>
              <a:gd name="connsiteX1" fmla="*/ 52702 w 53402"/>
              <a:gd name="connsiteY1" fmla="*/ 55574 h 84734"/>
              <a:gd name="connsiteX2" fmla="*/ 30477 w 53402"/>
              <a:gd name="connsiteY2" fmla="*/ 11 h 84734"/>
              <a:gd name="connsiteX3" fmla="*/ 314 w 53402"/>
              <a:gd name="connsiteY3" fmla="*/ 82561 h 8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02" h="84734">
                <a:moveTo>
                  <a:pt x="314" y="82561"/>
                </a:moveTo>
                <a:cubicBezTo>
                  <a:pt x="4018" y="91822"/>
                  <a:pt x="47675" y="69332"/>
                  <a:pt x="52702" y="55574"/>
                </a:cubicBezTo>
                <a:cubicBezTo>
                  <a:pt x="57729" y="41816"/>
                  <a:pt x="34181" y="1069"/>
                  <a:pt x="30477" y="11"/>
                </a:cubicBezTo>
                <a:cubicBezTo>
                  <a:pt x="26773" y="-1047"/>
                  <a:pt x="-3390" y="73300"/>
                  <a:pt x="314" y="82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D88DB45A-492C-41B7-8231-F84AEC73B183}"/>
              </a:ext>
            </a:extLst>
          </p:cNvPr>
          <p:cNvSpPr/>
          <p:nvPr/>
        </p:nvSpPr>
        <p:spPr>
          <a:xfrm>
            <a:off x="5783259" y="2732842"/>
            <a:ext cx="61524" cy="101361"/>
          </a:xfrm>
          <a:custGeom>
            <a:avLst/>
            <a:gdLst>
              <a:gd name="connsiteX0" fmla="*/ 4 w 61524"/>
              <a:gd name="connsiteY0" fmla="*/ 833 h 101361"/>
              <a:gd name="connsiteX1" fmla="*/ 58741 w 61524"/>
              <a:gd name="connsiteY1" fmla="*/ 59571 h 101361"/>
              <a:gd name="connsiteX2" fmla="*/ 52391 w 61524"/>
              <a:gd name="connsiteY2" fmla="*/ 100846 h 101361"/>
              <a:gd name="connsiteX3" fmla="*/ 55566 w 61524"/>
              <a:gd name="connsiteY3" fmla="*/ 30996 h 101361"/>
              <a:gd name="connsiteX4" fmla="*/ 4 w 61524"/>
              <a:gd name="connsiteY4" fmla="*/ 833 h 10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24" h="101361">
                <a:moveTo>
                  <a:pt x="4" y="833"/>
                </a:moveTo>
                <a:cubicBezTo>
                  <a:pt x="533" y="5596"/>
                  <a:pt x="50010" y="42902"/>
                  <a:pt x="58741" y="59571"/>
                </a:cubicBezTo>
                <a:cubicBezTo>
                  <a:pt x="67472" y="76240"/>
                  <a:pt x="52920" y="105609"/>
                  <a:pt x="52391" y="100846"/>
                </a:cubicBezTo>
                <a:cubicBezTo>
                  <a:pt x="51862" y="96084"/>
                  <a:pt x="62445" y="49517"/>
                  <a:pt x="55566" y="30996"/>
                </a:cubicBezTo>
                <a:cubicBezTo>
                  <a:pt x="48687" y="12475"/>
                  <a:pt x="-525" y="-3930"/>
                  <a:pt x="4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ACBCE8CA-EE06-4139-8D8D-00EB523036C8}"/>
              </a:ext>
            </a:extLst>
          </p:cNvPr>
          <p:cNvSpPr/>
          <p:nvPr/>
        </p:nvSpPr>
        <p:spPr>
          <a:xfrm>
            <a:off x="5819744" y="2744203"/>
            <a:ext cx="68294" cy="101171"/>
          </a:xfrm>
          <a:custGeom>
            <a:avLst/>
            <a:gdLst>
              <a:gd name="connsiteX0" fmla="*/ 57181 w 68294"/>
              <a:gd name="connsiteY0" fmla="*/ 585 h 101171"/>
              <a:gd name="connsiteX1" fmla="*/ 58769 w 68294"/>
              <a:gd name="connsiteY1" fmla="*/ 92660 h 101171"/>
              <a:gd name="connsiteX2" fmla="*/ 31 w 68294"/>
              <a:gd name="connsiteY2" fmla="*/ 95835 h 101171"/>
              <a:gd name="connsiteX3" fmla="*/ 50831 w 68294"/>
              <a:gd name="connsiteY3" fmla="*/ 81547 h 101171"/>
              <a:gd name="connsiteX4" fmla="*/ 68294 w 68294"/>
              <a:gd name="connsiteY4" fmla="*/ 54560 h 101171"/>
              <a:gd name="connsiteX5" fmla="*/ 57181 w 68294"/>
              <a:gd name="connsiteY5" fmla="*/ 585 h 10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294" h="101171">
                <a:moveTo>
                  <a:pt x="57181" y="585"/>
                </a:moveTo>
                <a:cubicBezTo>
                  <a:pt x="55593" y="6935"/>
                  <a:pt x="68294" y="76785"/>
                  <a:pt x="58769" y="92660"/>
                </a:cubicBezTo>
                <a:cubicBezTo>
                  <a:pt x="49244" y="108535"/>
                  <a:pt x="1354" y="97687"/>
                  <a:pt x="31" y="95835"/>
                </a:cubicBezTo>
                <a:cubicBezTo>
                  <a:pt x="-1292" y="93983"/>
                  <a:pt x="39454" y="88426"/>
                  <a:pt x="50831" y="81547"/>
                </a:cubicBezTo>
                <a:cubicBezTo>
                  <a:pt x="62208" y="74668"/>
                  <a:pt x="68294" y="67789"/>
                  <a:pt x="68294" y="54560"/>
                </a:cubicBezTo>
                <a:cubicBezTo>
                  <a:pt x="68294" y="41331"/>
                  <a:pt x="58769" y="-5765"/>
                  <a:pt x="57181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FB7B35B9-B687-4C67-AED3-3083D371E3F4}"/>
              </a:ext>
            </a:extLst>
          </p:cNvPr>
          <p:cNvSpPr/>
          <p:nvPr/>
        </p:nvSpPr>
        <p:spPr>
          <a:xfrm>
            <a:off x="5826125" y="2752725"/>
            <a:ext cx="127003" cy="93830"/>
          </a:xfrm>
          <a:custGeom>
            <a:avLst/>
            <a:gdLst>
              <a:gd name="connsiteX0" fmla="*/ 0 w 127003"/>
              <a:gd name="connsiteY0" fmla="*/ 0 h 93830"/>
              <a:gd name="connsiteX1" fmla="*/ 127000 w 127003"/>
              <a:gd name="connsiteY1" fmla="*/ 93663 h 93830"/>
              <a:gd name="connsiteX2" fmla="*/ 0 w 127003"/>
              <a:gd name="connsiteY2" fmla="*/ 0 h 9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3" h="93830">
                <a:moveTo>
                  <a:pt x="0" y="0"/>
                </a:moveTo>
                <a:cubicBezTo>
                  <a:pt x="0" y="0"/>
                  <a:pt x="127794" y="88901"/>
                  <a:pt x="127000" y="93663"/>
                </a:cubicBezTo>
                <a:cubicBezTo>
                  <a:pt x="126206" y="98425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D3F82BE2-D2A5-4256-B4DE-A51A07E3B2C4}"/>
              </a:ext>
            </a:extLst>
          </p:cNvPr>
          <p:cNvSpPr/>
          <p:nvPr/>
        </p:nvSpPr>
        <p:spPr>
          <a:xfrm>
            <a:off x="5793302" y="2711298"/>
            <a:ext cx="182937" cy="125098"/>
          </a:xfrm>
          <a:custGeom>
            <a:avLst/>
            <a:gdLst>
              <a:gd name="connsiteX0" fmla="*/ 1073 w 182937"/>
              <a:gd name="connsiteY0" fmla="*/ 1740 h 125098"/>
              <a:gd name="connsiteX1" fmla="*/ 150298 w 182937"/>
              <a:gd name="connsiteY1" fmla="*/ 103340 h 125098"/>
              <a:gd name="connsiteX2" fmla="*/ 178873 w 182937"/>
              <a:gd name="connsiteY2" fmla="*/ 120802 h 125098"/>
              <a:gd name="connsiteX3" fmla="*/ 88386 w 182937"/>
              <a:gd name="connsiteY3" fmla="*/ 44602 h 125098"/>
              <a:gd name="connsiteX4" fmla="*/ 1073 w 182937"/>
              <a:gd name="connsiteY4" fmla="*/ 1740 h 12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937" h="125098">
                <a:moveTo>
                  <a:pt x="1073" y="1740"/>
                </a:moveTo>
                <a:cubicBezTo>
                  <a:pt x="11392" y="11530"/>
                  <a:pt x="120665" y="83496"/>
                  <a:pt x="150298" y="103340"/>
                </a:cubicBezTo>
                <a:cubicBezTo>
                  <a:pt x="179931" y="123184"/>
                  <a:pt x="189192" y="130592"/>
                  <a:pt x="178873" y="120802"/>
                </a:cubicBezTo>
                <a:cubicBezTo>
                  <a:pt x="168554" y="111012"/>
                  <a:pt x="119342" y="63387"/>
                  <a:pt x="88386" y="44602"/>
                </a:cubicBezTo>
                <a:cubicBezTo>
                  <a:pt x="57430" y="25817"/>
                  <a:pt x="-9246" y="-8050"/>
                  <a:pt x="1073" y="1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1174AE60-29D1-489F-8542-6AB63128A9F4}"/>
              </a:ext>
            </a:extLst>
          </p:cNvPr>
          <p:cNvSpPr/>
          <p:nvPr/>
        </p:nvSpPr>
        <p:spPr>
          <a:xfrm>
            <a:off x="5244749" y="3248012"/>
            <a:ext cx="255809" cy="142912"/>
          </a:xfrm>
          <a:custGeom>
            <a:avLst/>
            <a:gdLst>
              <a:gd name="connsiteX0" fmla="*/ 351 w 255809"/>
              <a:gd name="connsiteY0" fmla="*/ 13 h 142912"/>
              <a:gd name="connsiteX1" fmla="*/ 225776 w 255809"/>
              <a:gd name="connsiteY1" fmla="*/ 85738 h 142912"/>
              <a:gd name="connsiteX2" fmla="*/ 248001 w 255809"/>
              <a:gd name="connsiteY2" fmla="*/ 142888 h 142912"/>
              <a:gd name="connsiteX3" fmla="*/ 174976 w 255809"/>
              <a:gd name="connsiteY3" fmla="*/ 92088 h 142912"/>
              <a:gd name="connsiteX4" fmla="*/ 351 w 255809"/>
              <a:gd name="connsiteY4" fmla="*/ 13 h 1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809" h="142912">
                <a:moveTo>
                  <a:pt x="351" y="13"/>
                </a:moveTo>
                <a:cubicBezTo>
                  <a:pt x="8818" y="-1045"/>
                  <a:pt x="184501" y="61926"/>
                  <a:pt x="225776" y="85738"/>
                </a:cubicBezTo>
                <a:cubicBezTo>
                  <a:pt x="267051" y="109550"/>
                  <a:pt x="256468" y="141830"/>
                  <a:pt x="248001" y="142888"/>
                </a:cubicBezTo>
                <a:cubicBezTo>
                  <a:pt x="239534" y="143946"/>
                  <a:pt x="210959" y="111138"/>
                  <a:pt x="174976" y="92088"/>
                </a:cubicBezTo>
                <a:cubicBezTo>
                  <a:pt x="138993" y="73038"/>
                  <a:pt x="-8116" y="1071"/>
                  <a:pt x="35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DC566011-998E-482A-85F0-13350F0D82C3}"/>
              </a:ext>
            </a:extLst>
          </p:cNvPr>
          <p:cNvSpPr/>
          <p:nvPr/>
        </p:nvSpPr>
        <p:spPr>
          <a:xfrm>
            <a:off x="5587982" y="3152775"/>
            <a:ext cx="101618" cy="123839"/>
          </a:xfrm>
          <a:custGeom>
            <a:avLst/>
            <a:gdLst>
              <a:gd name="connsiteX0" fmla="*/ 101618 w 101618"/>
              <a:gd name="connsiteY0" fmla="*/ 0 h 123839"/>
              <a:gd name="connsiteX1" fmla="*/ 18 w 101618"/>
              <a:gd name="connsiteY1" fmla="*/ 123825 h 123839"/>
              <a:gd name="connsiteX2" fmla="*/ 101618 w 101618"/>
              <a:gd name="connsiteY2" fmla="*/ 0 h 12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18" h="123839">
                <a:moveTo>
                  <a:pt x="101618" y="0"/>
                </a:moveTo>
                <a:cubicBezTo>
                  <a:pt x="101618" y="0"/>
                  <a:pt x="-1569" y="122238"/>
                  <a:pt x="18" y="123825"/>
                </a:cubicBezTo>
                <a:cubicBezTo>
                  <a:pt x="1605" y="125412"/>
                  <a:pt x="101618" y="0"/>
                  <a:pt x="1016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DA0238FB-606A-4E3C-BFF3-6D9EEEC0BC24}"/>
              </a:ext>
            </a:extLst>
          </p:cNvPr>
          <p:cNvSpPr/>
          <p:nvPr/>
        </p:nvSpPr>
        <p:spPr>
          <a:xfrm>
            <a:off x="5834760" y="3335970"/>
            <a:ext cx="105583" cy="429717"/>
          </a:xfrm>
          <a:custGeom>
            <a:avLst/>
            <a:gdLst>
              <a:gd name="connsiteX0" fmla="*/ 890 w 105583"/>
              <a:gd name="connsiteY0" fmla="*/ 955 h 429717"/>
              <a:gd name="connsiteX1" fmla="*/ 96140 w 105583"/>
              <a:gd name="connsiteY1" fmla="*/ 204155 h 429717"/>
              <a:gd name="connsiteX2" fmla="*/ 102490 w 105583"/>
              <a:gd name="connsiteY2" fmla="*/ 429580 h 429717"/>
              <a:gd name="connsiteX3" fmla="*/ 99315 w 105583"/>
              <a:gd name="connsiteY3" fmla="*/ 235905 h 429717"/>
              <a:gd name="connsiteX4" fmla="*/ 51690 w 105583"/>
              <a:gd name="connsiteY4" fmla="*/ 131130 h 429717"/>
              <a:gd name="connsiteX5" fmla="*/ 890 w 105583"/>
              <a:gd name="connsiteY5" fmla="*/ 955 h 42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83" h="429717">
                <a:moveTo>
                  <a:pt x="890" y="955"/>
                </a:moveTo>
                <a:cubicBezTo>
                  <a:pt x="8298" y="13126"/>
                  <a:pt x="79207" y="132718"/>
                  <a:pt x="96140" y="204155"/>
                </a:cubicBezTo>
                <a:cubicBezTo>
                  <a:pt x="113073" y="275592"/>
                  <a:pt x="101961" y="424288"/>
                  <a:pt x="102490" y="429580"/>
                </a:cubicBezTo>
                <a:cubicBezTo>
                  <a:pt x="103019" y="434872"/>
                  <a:pt x="107782" y="285647"/>
                  <a:pt x="99315" y="235905"/>
                </a:cubicBezTo>
                <a:cubicBezTo>
                  <a:pt x="90848" y="186163"/>
                  <a:pt x="69153" y="166055"/>
                  <a:pt x="51690" y="131130"/>
                </a:cubicBezTo>
                <a:cubicBezTo>
                  <a:pt x="34228" y="96205"/>
                  <a:pt x="-6518" y="-11216"/>
                  <a:pt x="890" y="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EC86D170-CDBC-4428-8AA2-10EF3E8A2D0C}"/>
              </a:ext>
            </a:extLst>
          </p:cNvPr>
          <p:cNvSpPr/>
          <p:nvPr/>
        </p:nvSpPr>
        <p:spPr>
          <a:xfrm>
            <a:off x="5421313" y="3416210"/>
            <a:ext cx="157165" cy="147870"/>
          </a:xfrm>
          <a:custGeom>
            <a:avLst/>
            <a:gdLst>
              <a:gd name="connsiteX0" fmla="*/ 0 w 157165"/>
              <a:gd name="connsiteY0" fmla="*/ 90 h 147870"/>
              <a:gd name="connsiteX1" fmla="*/ 119062 w 157165"/>
              <a:gd name="connsiteY1" fmla="*/ 77878 h 147870"/>
              <a:gd name="connsiteX2" fmla="*/ 157162 w 157165"/>
              <a:gd name="connsiteY2" fmla="*/ 147728 h 147870"/>
              <a:gd name="connsiteX3" fmla="*/ 120650 w 157165"/>
              <a:gd name="connsiteY3" fmla="*/ 93753 h 147870"/>
              <a:gd name="connsiteX4" fmla="*/ 0 w 157165"/>
              <a:gd name="connsiteY4" fmla="*/ 90 h 1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165" h="147870">
                <a:moveTo>
                  <a:pt x="0" y="90"/>
                </a:moveTo>
                <a:cubicBezTo>
                  <a:pt x="-265" y="-2556"/>
                  <a:pt x="92868" y="53272"/>
                  <a:pt x="119062" y="77878"/>
                </a:cubicBezTo>
                <a:cubicBezTo>
                  <a:pt x="145256" y="102484"/>
                  <a:pt x="156897" y="145082"/>
                  <a:pt x="157162" y="147728"/>
                </a:cubicBezTo>
                <a:cubicBezTo>
                  <a:pt x="157427" y="150374"/>
                  <a:pt x="143404" y="115449"/>
                  <a:pt x="120650" y="93753"/>
                </a:cubicBezTo>
                <a:cubicBezTo>
                  <a:pt x="97896" y="72057"/>
                  <a:pt x="265" y="2736"/>
                  <a:pt x="0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1EB055BB-1DB1-413E-ACCB-B8FF013AF520}"/>
              </a:ext>
            </a:extLst>
          </p:cNvPr>
          <p:cNvSpPr/>
          <p:nvPr/>
        </p:nvSpPr>
        <p:spPr>
          <a:xfrm>
            <a:off x="5854377" y="3582796"/>
            <a:ext cx="57600" cy="186083"/>
          </a:xfrm>
          <a:custGeom>
            <a:avLst/>
            <a:gdLst>
              <a:gd name="connsiteX0" fmla="*/ 6673 w 57600"/>
              <a:gd name="connsiteY0" fmla="*/ 192 h 186083"/>
              <a:gd name="connsiteX1" fmla="*/ 3498 w 57600"/>
              <a:gd name="connsiteY1" fmla="*/ 77979 h 186083"/>
              <a:gd name="connsiteX2" fmla="*/ 57473 w 57600"/>
              <a:gd name="connsiteY2" fmla="*/ 185929 h 186083"/>
              <a:gd name="connsiteX3" fmla="*/ 17786 w 57600"/>
              <a:gd name="connsiteY3" fmla="*/ 100204 h 186083"/>
              <a:gd name="connsiteX4" fmla="*/ 6673 w 57600"/>
              <a:gd name="connsiteY4" fmla="*/ 192 h 18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00" h="186083">
                <a:moveTo>
                  <a:pt x="6673" y="192"/>
                </a:moveTo>
                <a:cubicBezTo>
                  <a:pt x="4292" y="-3512"/>
                  <a:pt x="-4969" y="47023"/>
                  <a:pt x="3498" y="77979"/>
                </a:cubicBezTo>
                <a:cubicBezTo>
                  <a:pt x="11965" y="108935"/>
                  <a:pt x="55092" y="182225"/>
                  <a:pt x="57473" y="185929"/>
                </a:cubicBezTo>
                <a:cubicBezTo>
                  <a:pt x="59854" y="189633"/>
                  <a:pt x="28105" y="125868"/>
                  <a:pt x="17786" y="100204"/>
                </a:cubicBezTo>
                <a:cubicBezTo>
                  <a:pt x="7467" y="74540"/>
                  <a:pt x="9054" y="3896"/>
                  <a:pt x="6673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A9F3D47C-AD62-4A18-9481-3398D20BAF6E}"/>
              </a:ext>
            </a:extLst>
          </p:cNvPr>
          <p:cNvSpPr/>
          <p:nvPr/>
        </p:nvSpPr>
        <p:spPr>
          <a:xfrm>
            <a:off x="5635612" y="4047976"/>
            <a:ext cx="184177" cy="260832"/>
          </a:xfrm>
          <a:custGeom>
            <a:avLst/>
            <a:gdLst>
              <a:gd name="connsiteX0" fmla="*/ 184163 w 184177"/>
              <a:gd name="connsiteY0" fmla="*/ 149 h 260832"/>
              <a:gd name="connsiteX1" fmla="*/ 92088 w 184177"/>
              <a:gd name="connsiteY1" fmla="*/ 149374 h 260832"/>
              <a:gd name="connsiteX2" fmla="*/ 13 w 184177"/>
              <a:gd name="connsiteY2" fmla="*/ 260499 h 260832"/>
              <a:gd name="connsiteX3" fmla="*/ 98438 w 184177"/>
              <a:gd name="connsiteY3" fmla="*/ 177949 h 260832"/>
              <a:gd name="connsiteX4" fmla="*/ 184163 w 184177"/>
              <a:gd name="connsiteY4" fmla="*/ 149 h 26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77" h="260832">
                <a:moveTo>
                  <a:pt x="184163" y="149"/>
                </a:moveTo>
                <a:cubicBezTo>
                  <a:pt x="183105" y="-4613"/>
                  <a:pt x="122780" y="105982"/>
                  <a:pt x="92088" y="149374"/>
                </a:cubicBezTo>
                <a:cubicBezTo>
                  <a:pt x="61396" y="192766"/>
                  <a:pt x="-1045" y="255737"/>
                  <a:pt x="13" y="260499"/>
                </a:cubicBezTo>
                <a:cubicBezTo>
                  <a:pt x="1071" y="265261"/>
                  <a:pt x="67746" y="218166"/>
                  <a:pt x="98438" y="177949"/>
                </a:cubicBezTo>
                <a:cubicBezTo>
                  <a:pt x="129130" y="137732"/>
                  <a:pt x="185221" y="4911"/>
                  <a:pt x="184163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3C67FD85-4105-41C6-B855-D23ECD5E132F}"/>
              </a:ext>
            </a:extLst>
          </p:cNvPr>
          <p:cNvSpPr/>
          <p:nvPr/>
        </p:nvSpPr>
        <p:spPr>
          <a:xfrm>
            <a:off x="5686034" y="3738187"/>
            <a:ext cx="110490" cy="205977"/>
          </a:xfrm>
          <a:custGeom>
            <a:avLst/>
            <a:gdLst>
              <a:gd name="connsiteX0" fmla="*/ 391 w 110490"/>
              <a:gd name="connsiteY0" fmla="*/ 376 h 205977"/>
              <a:gd name="connsiteX1" fmla="*/ 105166 w 110490"/>
              <a:gd name="connsiteY1" fmla="*/ 100388 h 205977"/>
              <a:gd name="connsiteX2" fmla="*/ 95641 w 110490"/>
              <a:gd name="connsiteY2" fmla="*/ 205163 h 205977"/>
              <a:gd name="connsiteX3" fmla="*/ 100404 w 110490"/>
              <a:gd name="connsiteY3" fmla="*/ 144838 h 205977"/>
              <a:gd name="connsiteX4" fmla="*/ 70241 w 110490"/>
              <a:gd name="connsiteY4" fmla="*/ 68638 h 205977"/>
              <a:gd name="connsiteX5" fmla="*/ 391 w 110490"/>
              <a:gd name="connsiteY5" fmla="*/ 376 h 20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490" h="205977">
                <a:moveTo>
                  <a:pt x="391" y="376"/>
                </a:moveTo>
                <a:cubicBezTo>
                  <a:pt x="6212" y="5668"/>
                  <a:pt x="89291" y="66257"/>
                  <a:pt x="105166" y="100388"/>
                </a:cubicBezTo>
                <a:cubicBezTo>
                  <a:pt x="121041" y="134519"/>
                  <a:pt x="96435" y="197755"/>
                  <a:pt x="95641" y="205163"/>
                </a:cubicBezTo>
                <a:cubicBezTo>
                  <a:pt x="94847" y="212571"/>
                  <a:pt x="104637" y="167592"/>
                  <a:pt x="100404" y="144838"/>
                </a:cubicBezTo>
                <a:cubicBezTo>
                  <a:pt x="96171" y="122084"/>
                  <a:pt x="85058" y="90334"/>
                  <a:pt x="70241" y="68638"/>
                </a:cubicBezTo>
                <a:cubicBezTo>
                  <a:pt x="55424" y="46942"/>
                  <a:pt x="-5430" y="-4916"/>
                  <a:pt x="391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B14521E3-8839-4603-970C-B46911B39F96}"/>
              </a:ext>
            </a:extLst>
          </p:cNvPr>
          <p:cNvSpPr/>
          <p:nvPr/>
        </p:nvSpPr>
        <p:spPr>
          <a:xfrm>
            <a:off x="3116259" y="3117751"/>
            <a:ext cx="222256" cy="136642"/>
          </a:xfrm>
          <a:custGeom>
            <a:avLst/>
            <a:gdLst>
              <a:gd name="connsiteX0" fmla="*/ 222254 w 222256"/>
              <a:gd name="connsiteY0" fmla="*/ 136624 h 136642"/>
              <a:gd name="connsiteX1" fmla="*/ 87316 w 222256"/>
              <a:gd name="connsiteY1" fmla="*/ 33437 h 136642"/>
              <a:gd name="connsiteX2" fmla="*/ 4 w 222256"/>
              <a:gd name="connsiteY2" fmla="*/ 99 h 136642"/>
              <a:gd name="connsiteX3" fmla="*/ 84141 w 222256"/>
              <a:gd name="connsiteY3" fmla="*/ 41374 h 136642"/>
              <a:gd name="connsiteX4" fmla="*/ 222254 w 222256"/>
              <a:gd name="connsiteY4" fmla="*/ 136624 h 13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56" h="136642">
                <a:moveTo>
                  <a:pt x="222254" y="136624"/>
                </a:moveTo>
                <a:cubicBezTo>
                  <a:pt x="222783" y="135301"/>
                  <a:pt x="124358" y="56191"/>
                  <a:pt x="87316" y="33437"/>
                </a:cubicBezTo>
                <a:cubicBezTo>
                  <a:pt x="50274" y="10683"/>
                  <a:pt x="533" y="-1224"/>
                  <a:pt x="4" y="99"/>
                </a:cubicBezTo>
                <a:cubicBezTo>
                  <a:pt x="-525" y="1422"/>
                  <a:pt x="47099" y="16503"/>
                  <a:pt x="84141" y="41374"/>
                </a:cubicBezTo>
                <a:cubicBezTo>
                  <a:pt x="121183" y="66245"/>
                  <a:pt x="221725" y="137947"/>
                  <a:pt x="222254" y="136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F0EAED0C-98CF-40CF-BB40-C9EF5B220BE2}"/>
              </a:ext>
            </a:extLst>
          </p:cNvPr>
          <p:cNvSpPr/>
          <p:nvPr/>
        </p:nvSpPr>
        <p:spPr>
          <a:xfrm>
            <a:off x="3061533" y="3121016"/>
            <a:ext cx="66005" cy="284595"/>
          </a:xfrm>
          <a:custGeom>
            <a:avLst/>
            <a:gdLst>
              <a:gd name="connsiteX0" fmla="*/ 65842 w 66005"/>
              <a:gd name="connsiteY0" fmla="*/ 9 h 284595"/>
              <a:gd name="connsiteX1" fmla="*/ 19805 w 66005"/>
              <a:gd name="connsiteY1" fmla="*/ 133359 h 284595"/>
              <a:gd name="connsiteX2" fmla="*/ 35680 w 66005"/>
              <a:gd name="connsiteY2" fmla="*/ 282584 h 284595"/>
              <a:gd name="connsiteX3" fmla="*/ 27742 w 66005"/>
              <a:gd name="connsiteY3" fmla="*/ 214322 h 284595"/>
              <a:gd name="connsiteX4" fmla="*/ 755 w 66005"/>
              <a:gd name="connsiteY4" fmla="*/ 139709 h 284595"/>
              <a:gd name="connsiteX5" fmla="*/ 65842 w 66005"/>
              <a:gd name="connsiteY5" fmla="*/ 9 h 28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05" h="284595">
                <a:moveTo>
                  <a:pt x="65842" y="9"/>
                </a:moveTo>
                <a:cubicBezTo>
                  <a:pt x="69017" y="-1049"/>
                  <a:pt x="24832" y="86263"/>
                  <a:pt x="19805" y="133359"/>
                </a:cubicBezTo>
                <a:cubicBezTo>
                  <a:pt x="14778" y="180455"/>
                  <a:pt x="34357" y="269090"/>
                  <a:pt x="35680" y="282584"/>
                </a:cubicBezTo>
                <a:cubicBezTo>
                  <a:pt x="37003" y="296078"/>
                  <a:pt x="33563" y="238135"/>
                  <a:pt x="27742" y="214322"/>
                </a:cubicBezTo>
                <a:cubicBezTo>
                  <a:pt x="21921" y="190509"/>
                  <a:pt x="-4801" y="175428"/>
                  <a:pt x="755" y="139709"/>
                </a:cubicBezTo>
                <a:cubicBezTo>
                  <a:pt x="6311" y="103990"/>
                  <a:pt x="62667" y="1067"/>
                  <a:pt x="6584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3FEB67DC-3234-4E4F-A7D9-BD9CBF50FE35}"/>
              </a:ext>
            </a:extLst>
          </p:cNvPr>
          <p:cNvSpPr/>
          <p:nvPr/>
        </p:nvSpPr>
        <p:spPr>
          <a:xfrm>
            <a:off x="3153946" y="3152119"/>
            <a:ext cx="68370" cy="452650"/>
          </a:xfrm>
          <a:custGeom>
            <a:avLst/>
            <a:gdLst>
              <a:gd name="connsiteX0" fmla="*/ 417 w 68370"/>
              <a:gd name="connsiteY0" fmla="*/ 2244 h 452650"/>
              <a:gd name="connsiteX1" fmla="*/ 55979 w 68370"/>
              <a:gd name="connsiteY1" fmla="*/ 218144 h 452650"/>
              <a:gd name="connsiteX2" fmla="*/ 40104 w 68370"/>
              <a:gd name="connsiteY2" fmla="*/ 395944 h 452650"/>
              <a:gd name="connsiteX3" fmla="*/ 67092 w 68370"/>
              <a:gd name="connsiteY3" fmla="*/ 449919 h 452650"/>
              <a:gd name="connsiteX4" fmla="*/ 60742 w 68370"/>
              <a:gd name="connsiteY4" fmla="*/ 326094 h 452650"/>
              <a:gd name="connsiteX5" fmla="*/ 32167 w 68370"/>
              <a:gd name="connsiteY5" fmla="*/ 118131 h 452650"/>
              <a:gd name="connsiteX6" fmla="*/ 417 w 68370"/>
              <a:gd name="connsiteY6" fmla="*/ 2244 h 4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70" h="452650">
                <a:moveTo>
                  <a:pt x="417" y="2244"/>
                </a:moveTo>
                <a:cubicBezTo>
                  <a:pt x="4386" y="18913"/>
                  <a:pt x="49365" y="152527"/>
                  <a:pt x="55979" y="218144"/>
                </a:cubicBezTo>
                <a:cubicBezTo>
                  <a:pt x="62594" y="283761"/>
                  <a:pt x="38252" y="357315"/>
                  <a:pt x="40104" y="395944"/>
                </a:cubicBezTo>
                <a:cubicBezTo>
                  <a:pt x="41956" y="434573"/>
                  <a:pt x="63652" y="461561"/>
                  <a:pt x="67092" y="449919"/>
                </a:cubicBezTo>
                <a:cubicBezTo>
                  <a:pt x="70532" y="438277"/>
                  <a:pt x="66563" y="381392"/>
                  <a:pt x="60742" y="326094"/>
                </a:cubicBezTo>
                <a:cubicBezTo>
                  <a:pt x="54921" y="270796"/>
                  <a:pt x="42486" y="170783"/>
                  <a:pt x="32167" y="118131"/>
                </a:cubicBezTo>
                <a:cubicBezTo>
                  <a:pt x="21848" y="65479"/>
                  <a:pt x="-3552" y="-14425"/>
                  <a:pt x="417" y="2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EE6670CB-2F50-49FE-92DE-31BA2CC27C05}"/>
              </a:ext>
            </a:extLst>
          </p:cNvPr>
          <p:cNvSpPr/>
          <p:nvPr/>
        </p:nvSpPr>
        <p:spPr>
          <a:xfrm>
            <a:off x="3141182" y="3162869"/>
            <a:ext cx="75166" cy="487098"/>
          </a:xfrm>
          <a:custGeom>
            <a:avLst/>
            <a:gdLst>
              <a:gd name="connsiteX0" fmla="*/ 6831 w 75166"/>
              <a:gd name="connsiteY0" fmla="*/ 1019 h 487098"/>
              <a:gd name="connsiteX1" fmla="*/ 481 w 75166"/>
              <a:gd name="connsiteY1" fmla="*/ 232794 h 487098"/>
              <a:gd name="connsiteX2" fmla="*/ 21118 w 75166"/>
              <a:gd name="connsiteY2" fmla="*/ 410594 h 487098"/>
              <a:gd name="connsiteX3" fmla="*/ 75093 w 75166"/>
              <a:gd name="connsiteY3" fmla="*/ 485206 h 487098"/>
              <a:gd name="connsiteX4" fmla="*/ 32231 w 75166"/>
              <a:gd name="connsiteY4" fmla="*/ 340744 h 487098"/>
              <a:gd name="connsiteX5" fmla="*/ 10006 w 75166"/>
              <a:gd name="connsiteY5" fmla="*/ 155006 h 487098"/>
              <a:gd name="connsiteX6" fmla="*/ 6831 w 75166"/>
              <a:gd name="connsiteY6" fmla="*/ 1019 h 48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166" h="487098">
                <a:moveTo>
                  <a:pt x="6831" y="1019"/>
                </a:moveTo>
                <a:cubicBezTo>
                  <a:pt x="5244" y="13984"/>
                  <a:pt x="-1900" y="164532"/>
                  <a:pt x="481" y="232794"/>
                </a:cubicBezTo>
                <a:cubicBezTo>
                  <a:pt x="2862" y="301056"/>
                  <a:pt x="8683" y="368525"/>
                  <a:pt x="21118" y="410594"/>
                </a:cubicBezTo>
                <a:cubicBezTo>
                  <a:pt x="33553" y="452663"/>
                  <a:pt x="73241" y="496848"/>
                  <a:pt x="75093" y="485206"/>
                </a:cubicBezTo>
                <a:cubicBezTo>
                  <a:pt x="76945" y="473564"/>
                  <a:pt x="43079" y="395777"/>
                  <a:pt x="32231" y="340744"/>
                </a:cubicBezTo>
                <a:cubicBezTo>
                  <a:pt x="21383" y="285711"/>
                  <a:pt x="14239" y="207923"/>
                  <a:pt x="10006" y="155006"/>
                </a:cubicBezTo>
                <a:cubicBezTo>
                  <a:pt x="5773" y="102089"/>
                  <a:pt x="8418" y="-11946"/>
                  <a:pt x="6831" y="1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82473528-05D2-4AE5-8A59-E46C2009436F}"/>
              </a:ext>
            </a:extLst>
          </p:cNvPr>
          <p:cNvSpPr/>
          <p:nvPr/>
        </p:nvSpPr>
        <p:spPr>
          <a:xfrm>
            <a:off x="3327621" y="3753444"/>
            <a:ext cx="136368" cy="259889"/>
          </a:xfrm>
          <a:custGeom>
            <a:avLst/>
            <a:gdLst>
              <a:gd name="connsiteX0" fmla="*/ 136304 w 136368"/>
              <a:gd name="connsiteY0" fmla="*/ 20044 h 259889"/>
              <a:gd name="connsiteX1" fmla="*/ 80742 w 136368"/>
              <a:gd name="connsiteY1" fmla="*/ 7344 h 259889"/>
              <a:gd name="connsiteX2" fmla="*/ 80742 w 136368"/>
              <a:gd name="connsiteY2" fmla="*/ 134344 h 259889"/>
              <a:gd name="connsiteX3" fmla="*/ 28354 w 136368"/>
              <a:gd name="connsiteY3" fmla="*/ 229594 h 259889"/>
              <a:gd name="connsiteX4" fmla="*/ 1367 w 136368"/>
              <a:gd name="connsiteY4" fmla="*/ 254994 h 259889"/>
              <a:gd name="connsiteX5" fmla="*/ 69629 w 136368"/>
              <a:gd name="connsiteY5" fmla="*/ 143869 h 259889"/>
              <a:gd name="connsiteX6" fmla="*/ 91854 w 136368"/>
              <a:gd name="connsiteY6" fmla="*/ 59731 h 259889"/>
              <a:gd name="connsiteX7" fmla="*/ 136304 w 136368"/>
              <a:gd name="connsiteY7" fmla="*/ 20044 h 259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368" h="259889">
                <a:moveTo>
                  <a:pt x="136304" y="20044"/>
                </a:moveTo>
                <a:cubicBezTo>
                  <a:pt x="134452" y="11313"/>
                  <a:pt x="90002" y="-11706"/>
                  <a:pt x="80742" y="7344"/>
                </a:cubicBezTo>
                <a:cubicBezTo>
                  <a:pt x="71482" y="26394"/>
                  <a:pt x="89473" y="97302"/>
                  <a:pt x="80742" y="134344"/>
                </a:cubicBezTo>
                <a:cubicBezTo>
                  <a:pt x="72011" y="171386"/>
                  <a:pt x="41583" y="209486"/>
                  <a:pt x="28354" y="229594"/>
                </a:cubicBezTo>
                <a:cubicBezTo>
                  <a:pt x="15125" y="249702"/>
                  <a:pt x="-5512" y="269282"/>
                  <a:pt x="1367" y="254994"/>
                </a:cubicBezTo>
                <a:cubicBezTo>
                  <a:pt x="8246" y="240707"/>
                  <a:pt x="54548" y="176413"/>
                  <a:pt x="69629" y="143869"/>
                </a:cubicBezTo>
                <a:cubicBezTo>
                  <a:pt x="84710" y="111325"/>
                  <a:pt x="83917" y="77987"/>
                  <a:pt x="91854" y="59731"/>
                </a:cubicBezTo>
                <a:cubicBezTo>
                  <a:pt x="99791" y="41475"/>
                  <a:pt x="138156" y="28775"/>
                  <a:pt x="136304" y="20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AADAE249-3ACA-43AB-9A1D-CD09C1B3A9CD}"/>
              </a:ext>
            </a:extLst>
          </p:cNvPr>
          <p:cNvSpPr/>
          <p:nvPr/>
        </p:nvSpPr>
        <p:spPr>
          <a:xfrm>
            <a:off x="3239994" y="3595597"/>
            <a:ext cx="135631" cy="216577"/>
          </a:xfrm>
          <a:custGeom>
            <a:avLst/>
            <a:gdLst>
              <a:gd name="connsiteX0" fmla="*/ 94 w 135631"/>
              <a:gd name="connsiteY0" fmla="*/ 1678 h 216577"/>
              <a:gd name="connsiteX1" fmla="*/ 46131 w 135631"/>
              <a:gd name="connsiteY1" fmla="*/ 152491 h 216577"/>
              <a:gd name="connsiteX2" fmla="*/ 135031 w 135631"/>
              <a:gd name="connsiteY2" fmla="*/ 215991 h 216577"/>
              <a:gd name="connsiteX3" fmla="*/ 82644 w 135631"/>
              <a:gd name="connsiteY3" fmla="*/ 177891 h 216577"/>
              <a:gd name="connsiteX4" fmla="*/ 35019 w 135631"/>
              <a:gd name="connsiteY4" fmla="*/ 77878 h 216577"/>
              <a:gd name="connsiteX5" fmla="*/ 94 w 135631"/>
              <a:gd name="connsiteY5" fmla="*/ 1678 h 21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631" h="216577">
                <a:moveTo>
                  <a:pt x="94" y="1678"/>
                </a:moveTo>
                <a:cubicBezTo>
                  <a:pt x="1946" y="14114"/>
                  <a:pt x="23642" y="116772"/>
                  <a:pt x="46131" y="152491"/>
                </a:cubicBezTo>
                <a:cubicBezTo>
                  <a:pt x="68621" y="188210"/>
                  <a:pt x="128946" y="211758"/>
                  <a:pt x="135031" y="215991"/>
                </a:cubicBezTo>
                <a:cubicBezTo>
                  <a:pt x="141116" y="220224"/>
                  <a:pt x="99313" y="200910"/>
                  <a:pt x="82644" y="177891"/>
                </a:cubicBezTo>
                <a:cubicBezTo>
                  <a:pt x="65975" y="154872"/>
                  <a:pt x="45867" y="106718"/>
                  <a:pt x="35019" y="77878"/>
                </a:cubicBezTo>
                <a:cubicBezTo>
                  <a:pt x="24171" y="49038"/>
                  <a:pt x="-1758" y="-10758"/>
                  <a:pt x="94" y="1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C7C7141B-04E1-4600-9F4C-65E7FB2AE7F3}"/>
              </a:ext>
            </a:extLst>
          </p:cNvPr>
          <p:cNvSpPr/>
          <p:nvPr/>
        </p:nvSpPr>
        <p:spPr>
          <a:xfrm>
            <a:off x="3279762" y="3217131"/>
            <a:ext cx="70539" cy="64665"/>
          </a:xfrm>
          <a:custGeom>
            <a:avLst/>
            <a:gdLst>
              <a:gd name="connsiteX0" fmla="*/ 68276 w 70539"/>
              <a:gd name="connsiteY0" fmla="*/ 732 h 64665"/>
              <a:gd name="connsiteX1" fmla="*/ 49226 w 70539"/>
              <a:gd name="connsiteY1" fmla="*/ 64232 h 64665"/>
              <a:gd name="connsiteX2" fmla="*/ 13 w 70539"/>
              <a:gd name="connsiteY2" fmla="*/ 29307 h 64665"/>
              <a:gd name="connsiteX3" fmla="*/ 68276 w 70539"/>
              <a:gd name="connsiteY3" fmla="*/ 732 h 6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39" h="64665">
                <a:moveTo>
                  <a:pt x="68276" y="732"/>
                </a:moveTo>
                <a:cubicBezTo>
                  <a:pt x="76478" y="6553"/>
                  <a:pt x="60603" y="59470"/>
                  <a:pt x="49226" y="64232"/>
                </a:cubicBezTo>
                <a:cubicBezTo>
                  <a:pt x="37849" y="68994"/>
                  <a:pt x="1071" y="33011"/>
                  <a:pt x="13" y="29307"/>
                </a:cubicBezTo>
                <a:cubicBezTo>
                  <a:pt x="-1045" y="25603"/>
                  <a:pt x="60074" y="-5089"/>
                  <a:pt x="68276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B5DDA83D-4C05-426C-881D-E8078513BBEB}"/>
              </a:ext>
            </a:extLst>
          </p:cNvPr>
          <p:cNvSpPr/>
          <p:nvPr/>
        </p:nvSpPr>
        <p:spPr>
          <a:xfrm>
            <a:off x="3261991" y="3370091"/>
            <a:ext cx="127622" cy="64589"/>
          </a:xfrm>
          <a:custGeom>
            <a:avLst/>
            <a:gdLst>
              <a:gd name="connsiteX0" fmla="*/ 127322 w 127622"/>
              <a:gd name="connsiteY0" fmla="*/ 172 h 64589"/>
              <a:gd name="connsiteX1" fmla="*/ 51122 w 127622"/>
              <a:gd name="connsiteY1" fmla="*/ 63672 h 64589"/>
              <a:gd name="connsiteX2" fmla="*/ 322 w 127622"/>
              <a:gd name="connsiteY2" fmla="*/ 38272 h 64589"/>
              <a:gd name="connsiteX3" fmla="*/ 74934 w 127622"/>
              <a:gd name="connsiteY3" fmla="*/ 44622 h 64589"/>
              <a:gd name="connsiteX4" fmla="*/ 127322 w 127622"/>
              <a:gd name="connsiteY4" fmla="*/ 172 h 6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622" h="64589">
                <a:moveTo>
                  <a:pt x="127322" y="172"/>
                </a:moveTo>
                <a:cubicBezTo>
                  <a:pt x="123353" y="3347"/>
                  <a:pt x="72289" y="57322"/>
                  <a:pt x="51122" y="63672"/>
                </a:cubicBezTo>
                <a:cubicBezTo>
                  <a:pt x="29955" y="70022"/>
                  <a:pt x="-3647" y="41447"/>
                  <a:pt x="322" y="38272"/>
                </a:cubicBezTo>
                <a:cubicBezTo>
                  <a:pt x="4291" y="35097"/>
                  <a:pt x="54826" y="50707"/>
                  <a:pt x="74934" y="44622"/>
                </a:cubicBezTo>
                <a:cubicBezTo>
                  <a:pt x="95042" y="38537"/>
                  <a:pt x="131291" y="-3003"/>
                  <a:pt x="127322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95469B8D-9B16-4E12-8344-4646D1ECC0F0}"/>
              </a:ext>
            </a:extLst>
          </p:cNvPr>
          <p:cNvSpPr/>
          <p:nvPr/>
        </p:nvSpPr>
        <p:spPr>
          <a:xfrm>
            <a:off x="3236873" y="3478205"/>
            <a:ext cx="105798" cy="206547"/>
          </a:xfrm>
          <a:custGeom>
            <a:avLst/>
            <a:gdLst>
              <a:gd name="connsiteX0" fmla="*/ 40 w 105798"/>
              <a:gd name="connsiteY0" fmla="*/ 8 h 206547"/>
              <a:gd name="connsiteX1" fmla="*/ 104815 w 105798"/>
              <a:gd name="connsiteY1" fmla="*/ 77795 h 206547"/>
              <a:gd name="connsiteX2" fmla="*/ 54015 w 105798"/>
              <a:gd name="connsiteY2" fmla="*/ 144470 h 206547"/>
              <a:gd name="connsiteX3" fmla="*/ 79415 w 105798"/>
              <a:gd name="connsiteY3" fmla="*/ 206383 h 206547"/>
              <a:gd name="connsiteX4" fmla="*/ 84177 w 105798"/>
              <a:gd name="connsiteY4" fmla="*/ 125420 h 206547"/>
              <a:gd name="connsiteX5" fmla="*/ 92115 w 105798"/>
              <a:gd name="connsiteY5" fmla="*/ 73033 h 206547"/>
              <a:gd name="connsiteX6" fmla="*/ 40 w 105798"/>
              <a:gd name="connsiteY6" fmla="*/ 8 h 20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798" h="206547">
                <a:moveTo>
                  <a:pt x="40" y="8"/>
                </a:moveTo>
                <a:cubicBezTo>
                  <a:pt x="2157" y="802"/>
                  <a:pt x="95819" y="53718"/>
                  <a:pt x="104815" y="77795"/>
                </a:cubicBezTo>
                <a:cubicBezTo>
                  <a:pt x="113811" y="101872"/>
                  <a:pt x="58248" y="123039"/>
                  <a:pt x="54015" y="144470"/>
                </a:cubicBezTo>
                <a:cubicBezTo>
                  <a:pt x="49782" y="165901"/>
                  <a:pt x="74388" y="209558"/>
                  <a:pt x="79415" y="206383"/>
                </a:cubicBezTo>
                <a:cubicBezTo>
                  <a:pt x="84442" y="203208"/>
                  <a:pt x="82060" y="147645"/>
                  <a:pt x="84177" y="125420"/>
                </a:cubicBezTo>
                <a:cubicBezTo>
                  <a:pt x="86294" y="103195"/>
                  <a:pt x="103757" y="94464"/>
                  <a:pt x="92115" y="73033"/>
                </a:cubicBezTo>
                <a:cubicBezTo>
                  <a:pt x="80473" y="51602"/>
                  <a:pt x="-2077" y="-786"/>
                  <a:pt x="4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12ADFA69-9644-4A90-BAF9-F4C3CD12FB47}"/>
              </a:ext>
            </a:extLst>
          </p:cNvPr>
          <p:cNvSpPr/>
          <p:nvPr/>
        </p:nvSpPr>
        <p:spPr>
          <a:xfrm>
            <a:off x="3076298" y="3374771"/>
            <a:ext cx="92352" cy="243278"/>
          </a:xfrm>
          <a:custGeom>
            <a:avLst/>
            <a:gdLst>
              <a:gd name="connsiteX0" fmla="*/ 5040 w 92352"/>
              <a:gd name="connsiteY0" fmla="*/ 254 h 243278"/>
              <a:gd name="connsiteX1" fmla="*/ 14565 w 92352"/>
              <a:gd name="connsiteY1" fmla="*/ 112967 h 243278"/>
              <a:gd name="connsiteX2" fmla="*/ 92352 w 92352"/>
              <a:gd name="connsiteY2" fmla="*/ 243142 h 243278"/>
              <a:gd name="connsiteX3" fmla="*/ 16152 w 92352"/>
              <a:gd name="connsiteY3" fmla="*/ 136779 h 243278"/>
              <a:gd name="connsiteX4" fmla="*/ 277 w 92352"/>
              <a:gd name="connsiteY4" fmla="*/ 82804 h 243278"/>
              <a:gd name="connsiteX5" fmla="*/ 5040 w 92352"/>
              <a:gd name="connsiteY5" fmla="*/ 254 h 24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352" h="243278">
                <a:moveTo>
                  <a:pt x="5040" y="254"/>
                </a:moveTo>
                <a:cubicBezTo>
                  <a:pt x="7421" y="5281"/>
                  <a:pt x="13" y="72486"/>
                  <a:pt x="14565" y="112967"/>
                </a:cubicBezTo>
                <a:cubicBezTo>
                  <a:pt x="29117" y="153448"/>
                  <a:pt x="92088" y="239173"/>
                  <a:pt x="92352" y="243142"/>
                </a:cubicBezTo>
                <a:cubicBezTo>
                  <a:pt x="92616" y="247111"/>
                  <a:pt x="31498" y="163502"/>
                  <a:pt x="16152" y="136779"/>
                </a:cubicBezTo>
                <a:cubicBezTo>
                  <a:pt x="806" y="110056"/>
                  <a:pt x="1600" y="99473"/>
                  <a:pt x="277" y="82804"/>
                </a:cubicBezTo>
                <a:cubicBezTo>
                  <a:pt x="-1046" y="66135"/>
                  <a:pt x="2659" y="-4773"/>
                  <a:pt x="5040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E8B6AA71-A254-4CEE-8FC6-C800C26F9995}"/>
              </a:ext>
            </a:extLst>
          </p:cNvPr>
          <p:cNvSpPr/>
          <p:nvPr/>
        </p:nvSpPr>
        <p:spPr>
          <a:xfrm>
            <a:off x="3367022" y="3835400"/>
            <a:ext cx="50161" cy="206376"/>
          </a:xfrm>
          <a:custGeom>
            <a:avLst/>
            <a:gdLst>
              <a:gd name="connsiteX0" fmla="*/ 49278 w 50161"/>
              <a:gd name="connsiteY0" fmla="*/ 0 h 206376"/>
              <a:gd name="connsiteX1" fmla="*/ 42928 w 50161"/>
              <a:gd name="connsiteY1" fmla="*/ 122238 h 206376"/>
              <a:gd name="connsiteX2" fmla="*/ 66 w 50161"/>
              <a:gd name="connsiteY2" fmla="*/ 206375 h 206376"/>
              <a:gd name="connsiteX3" fmla="*/ 33403 w 50161"/>
              <a:gd name="connsiteY3" fmla="*/ 120650 h 206376"/>
              <a:gd name="connsiteX4" fmla="*/ 49278 w 50161"/>
              <a:gd name="connsiteY4" fmla="*/ 0 h 20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61" h="206376">
                <a:moveTo>
                  <a:pt x="49278" y="0"/>
                </a:moveTo>
                <a:cubicBezTo>
                  <a:pt x="50866" y="265"/>
                  <a:pt x="51130" y="87842"/>
                  <a:pt x="42928" y="122238"/>
                </a:cubicBezTo>
                <a:cubicBezTo>
                  <a:pt x="34726" y="156634"/>
                  <a:pt x="1653" y="206640"/>
                  <a:pt x="66" y="206375"/>
                </a:cubicBezTo>
                <a:cubicBezTo>
                  <a:pt x="-1522" y="206110"/>
                  <a:pt x="25995" y="150019"/>
                  <a:pt x="33403" y="120650"/>
                </a:cubicBezTo>
                <a:cubicBezTo>
                  <a:pt x="40811" y="91281"/>
                  <a:pt x="47690" y="-265"/>
                  <a:pt x="492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2EFBCCFD-86CD-4E86-B7F6-9D88DE90F776}"/>
              </a:ext>
            </a:extLst>
          </p:cNvPr>
          <p:cNvSpPr/>
          <p:nvPr/>
        </p:nvSpPr>
        <p:spPr>
          <a:xfrm>
            <a:off x="3401992" y="3971880"/>
            <a:ext cx="92744" cy="154174"/>
          </a:xfrm>
          <a:custGeom>
            <a:avLst/>
            <a:gdLst>
              <a:gd name="connsiteX0" fmla="*/ 90508 w 92744"/>
              <a:gd name="connsiteY0" fmla="*/ 45 h 154174"/>
              <a:gd name="connsiteX1" fmla="*/ 73046 w 92744"/>
              <a:gd name="connsiteY1" fmla="*/ 95295 h 154174"/>
              <a:gd name="connsiteX2" fmla="*/ 21 w 92744"/>
              <a:gd name="connsiteY2" fmla="*/ 154033 h 154174"/>
              <a:gd name="connsiteX3" fmla="*/ 80983 w 92744"/>
              <a:gd name="connsiteY3" fmla="*/ 107995 h 154174"/>
              <a:gd name="connsiteX4" fmla="*/ 90508 w 92744"/>
              <a:gd name="connsiteY4" fmla="*/ 45 h 15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44" h="154174">
                <a:moveTo>
                  <a:pt x="90508" y="45"/>
                </a:moveTo>
                <a:cubicBezTo>
                  <a:pt x="89185" y="-2072"/>
                  <a:pt x="88127" y="69630"/>
                  <a:pt x="73046" y="95295"/>
                </a:cubicBezTo>
                <a:cubicBezTo>
                  <a:pt x="57965" y="120960"/>
                  <a:pt x="-1302" y="151916"/>
                  <a:pt x="21" y="154033"/>
                </a:cubicBezTo>
                <a:cubicBezTo>
                  <a:pt x="1344" y="156150"/>
                  <a:pt x="63785" y="134189"/>
                  <a:pt x="80983" y="107995"/>
                </a:cubicBezTo>
                <a:cubicBezTo>
                  <a:pt x="98181" y="81801"/>
                  <a:pt x="91831" y="2162"/>
                  <a:pt x="9050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A9FC732B-3B03-47FC-AA6F-8FC8AF0CDFC6}"/>
              </a:ext>
            </a:extLst>
          </p:cNvPr>
          <p:cNvSpPr/>
          <p:nvPr/>
        </p:nvSpPr>
        <p:spPr>
          <a:xfrm>
            <a:off x="6022941" y="2995613"/>
            <a:ext cx="125452" cy="237338"/>
          </a:xfrm>
          <a:custGeom>
            <a:avLst/>
            <a:gdLst>
              <a:gd name="connsiteX0" fmla="*/ 34 w 125452"/>
              <a:gd name="connsiteY0" fmla="*/ 0 h 237338"/>
              <a:gd name="connsiteX1" fmla="*/ 95284 w 125452"/>
              <a:gd name="connsiteY1" fmla="*/ 71437 h 237338"/>
              <a:gd name="connsiteX2" fmla="*/ 125447 w 125452"/>
              <a:gd name="connsiteY2" fmla="*/ 236537 h 237338"/>
              <a:gd name="connsiteX3" fmla="*/ 93697 w 125452"/>
              <a:gd name="connsiteY3" fmla="*/ 131762 h 237338"/>
              <a:gd name="connsiteX4" fmla="*/ 84172 w 125452"/>
              <a:gd name="connsiteY4" fmla="*/ 71437 h 237338"/>
              <a:gd name="connsiteX5" fmla="*/ 34 w 125452"/>
              <a:gd name="connsiteY5" fmla="*/ 0 h 23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452" h="237338">
                <a:moveTo>
                  <a:pt x="34" y="0"/>
                </a:moveTo>
                <a:cubicBezTo>
                  <a:pt x="1886" y="0"/>
                  <a:pt x="74382" y="32014"/>
                  <a:pt x="95284" y="71437"/>
                </a:cubicBezTo>
                <a:cubicBezTo>
                  <a:pt x="116186" y="110860"/>
                  <a:pt x="125711" y="226483"/>
                  <a:pt x="125447" y="236537"/>
                </a:cubicBezTo>
                <a:cubicBezTo>
                  <a:pt x="125183" y="246591"/>
                  <a:pt x="100576" y="159279"/>
                  <a:pt x="93697" y="131762"/>
                </a:cubicBezTo>
                <a:cubicBezTo>
                  <a:pt x="86818" y="104245"/>
                  <a:pt x="97930" y="92075"/>
                  <a:pt x="84172" y="71437"/>
                </a:cubicBezTo>
                <a:cubicBezTo>
                  <a:pt x="70414" y="50799"/>
                  <a:pt x="-1818" y="0"/>
                  <a:pt x="3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DBB5E832-7494-45FF-B9E6-D863601F1620}"/>
              </a:ext>
            </a:extLst>
          </p:cNvPr>
          <p:cNvSpPr/>
          <p:nvPr/>
        </p:nvSpPr>
        <p:spPr>
          <a:xfrm>
            <a:off x="6022961" y="3030478"/>
            <a:ext cx="81016" cy="99280"/>
          </a:xfrm>
          <a:custGeom>
            <a:avLst/>
            <a:gdLst>
              <a:gd name="connsiteX0" fmla="*/ 14 w 81016"/>
              <a:gd name="connsiteY0" fmla="*/ 60 h 99280"/>
              <a:gd name="connsiteX1" fmla="*/ 42877 w 81016"/>
              <a:gd name="connsiteY1" fmla="*/ 41335 h 99280"/>
              <a:gd name="connsiteX2" fmla="*/ 76214 w 81016"/>
              <a:gd name="connsiteY2" fmla="*/ 77847 h 99280"/>
              <a:gd name="connsiteX3" fmla="*/ 77802 w 81016"/>
              <a:gd name="connsiteY3" fmla="*/ 98485 h 99280"/>
              <a:gd name="connsiteX4" fmla="*/ 47639 w 81016"/>
              <a:gd name="connsiteY4" fmla="*/ 50860 h 99280"/>
              <a:gd name="connsiteX5" fmla="*/ 14 w 81016"/>
              <a:gd name="connsiteY5" fmla="*/ 60 h 9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16" h="99280">
                <a:moveTo>
                  <a:pt x="14" y="60"/>
                </a:moveTo>
                <a:cubicBezTo>
                  <a:pt x="-780" y="-1528"/>
                  <a:pt x="30177" y="28371"/>
                  <a:pt x="42877" y="41335"/>
                </a:cubicBezTo>
                <a:cubicBezTo>
                  <a:pt x="55577" y="54299"/>
                  <a:pt x="70393" y="68322"/>
                  <a:pt x="76214" y="77847"/>
                </a:cubicBezTo>
                <a:cubicBezTo>
                  <a:pt x="82035" y="87372"/>
                  <a:pt x="82564" y="102983"/>
                  <a:pt x="77802" y="98485"/>
                </a:cubicBezTo>
                <a:cubicBezTo>
                  <a:pt x="73040" y="93987"/>
                  <a:pt x="59281" y="64618"/>
                  <a:pt x="47639" y="50860"/>
                </a:cubicBezTo>
                <a:cubicBezTo>
                  <a:pt x="35997" y="37102"/>
                  <a:pt x="808" y="1648"/>
                  <a:pt x="14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094B6A09-CDB3-47FB-9753-7E0DD4A5D947}"/>
              </a:ext>
            </a:extLst>
          </p:cNvPr>
          <p:cNvSpPr/>
          <p:nvPr/>
        </p:nvSpPr>
        <p:spPr>
          <a:xfrm>
            <a:off x="6024387" y="3070223"/>
            <a:ext cx="86720" cy="204793"/>
          </a:xfrm>
          <a:custGeom>
            <a:avLst/>
            <a:gdLst>
              <a:gd name="connsiteX0" fmla="*/ 176 w 86720"/>
              <a:gd name="connsiteY0" fmla="*/ 2 h 204793"/>
              <a:gd name="connsiteX1" fmla="*/ 84313 w 86720"/>
              <a:gd name="connsiteY1" fmla="*/ 114302 h 204793"/>
              <a:gd name="connsiteX2" fmla="*/ 63676 w 86720"/>
              <a:gd name="connsiteY2" fmla="*/ 204790 h 204793"/>
              <a:gd name="connsiteX3" fmla="*/ 62088 w 86720"/>
              <a:gd name="connsiteY3" fmla="*/ 111127 h 204793"/>
              <a:gd name="connsiteX4" fmla="*/ 176 w 86720"/>
              <a:gd name="connsiteY4" fmla="*/ 2 h 20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720" h="204793">
                <a:moveTo>
                  <a:pt x="176" y="2"/>
                </a:moveTo>
                <a:cubicBezTo>
                  <a:pt x="3880" y="531"/>
                  <a:pt x="73730" y="80171"/>
                  <a:pt x="84313" y="114302"/>
                </a:cubicBezTo>
                <a:cubicBezTo>
                  <a:pt x="94896" y="148433"/>
                  <a:pt x="67380" y="205319"/>
                  <a:pt x="63676" y="204790"/>
                </a:cubicBezTo>
                <a:cubicBezTo>
                  <a:pt x="59972" y="204261"/>
                  <a:pt x="71878" y="140231"/>
                  <a:pt x="62088" y="111127"/>
                </a:cubicBezTo>
                <a:cubicBezTo>
                  <a:pt x="52298" y="82023"/>
                  <a:pt x="-3528" y="-527"/>
                  <a:pt x="17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CEAEED43-222B-4753-A412-780F59D0D270}"/>
              </a:ext>
            </a:extLst>
          </p:cNvPr>
          <p:cNvSpPr/>
          <p:nvPr/>
        </p:nvSpPr>
        <p:spPr>
          <a:xfrm>
            <a:off x="6078378" y="3319045"/>
            <a:ext cx="30404" cy="293440"/>
          </a:xfrm>
          <a:custGeom>
            <a:avLst/>
            <a:gdLst>
              <a:gd name="connsiteX0" fmla="*/ 160 w 30404"/>
              <a:gd name="connsiteY0" fmla="*/ 2005 h 293440"/>
              <a:gd name="connsiteX1" fmla="*/ 17622 w 30404"/>
              <a:gd name="connsiteY1" fmla="*/ 149643 h 293440"/>
              <a:gd name="connsiteX2" fmla="*/ 160 w 30404"/>
              <a:gd name="connsiteY2" fmla="*/ 292518 h 293440"/>
              <a:gd name="connsiteX3" fmla="*/ 30322 w 30404"/>
              <a:gd name="connsiteY3" fmla="*/ 78205 h 293440"/>
              <a:gd name="connsiteX4" fmla="*/ 160 w 30404"/>
              <a:gd name="connsiteY4" fmla="*/ 2005 h 29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04" h="293440">
                <a:moveTo>
                  <a:pt x="160" y="2005"/>
                </a:moveTo>
                <a:cubicBezTo>
                  <a:pt x="-1957" y="13911"/>
                  <a:pt x="17622" y="101224"/>
                  <a:pt x="17622" y="149643"/>
                </a:cubicBezTo>
                <a:cubicBezTo>
                  <a:pt x="17622" y="198062"/>
                  <a:pt x="-1957" y="304424"/>
                  <a:pt x="160" y="292518"/>
                </a:cubicBezTo>
                <a:cubicBezTo>
                  <a:pt x="2277" y="280612"/>
                  <a:pt x="28470" y="123184"/>
                  <a:pt x="30322" y="78205"/>
                </a:cubicBezTo>
                <a:cubicBezTo>
                  <a:pt x="32174" y="33226"/>
                  <a:pt x="2277" y="-9901"/>
                  <a:pt x="160" y="2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19B365C8-1327-431F-98C2-8CFB373D410E}"/>
              </a:ext>
            </a:extLst>
          </p:cNvPr>
          <p:cNvSpPr/>
          <p:nvPr/>
        </p:nvSpPr>
        <p:spPr>
          <a:xfrm>
            <a:off x="5997919" y="3611241"/>
            <a:ext cx="69565" cy="246386"/>
          </a:xfrm>
          <a:custGeom>
            <a:avLst/>
            <a:gdLst>
              <a:gd name="connsiteX0" fmla="*/ 69506 w 69565"/>
              <a:gd name="connsiteY0" fmla="*/ 322 h 246386"/>
              <a:gd name="connsiteX1" fmla="*/ 20294 w 69565"/>
              <a:gd name="connsiteY1" fmla="*/ 141609 h 246386"/>
              <a:gd name="connsiteX2" fmla="*/ 15531 w 69565"/>
              <a:gd name="connsiteY2" fmla="*/ 246384 h 246386"/>
              <a:gd name="connsiteX3" fmla="*/ 1244 w 69565"/>
              <a:gd name="connsiteY3" fmla="*/ 144784 h 246386"/>
              <a:gd name="connsiteX4" fmla="*/ 9181 w 69565"/>
              <a:gd name="connsiteY4" fmla="*/ 103509 h 246386"/>
              <a:gd name="connsiteX5" fmla="*/ 69506 w 69565"/>
              <a:gd name="connsiteY5" fmla="*/ 322 h 2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65" h="246386">
                <a:moveTo>
                  <a:pt x="69506" y="322"/>
                </a:moveTo>
                <a:cubicBezTo>
                  <a:pt x="71358" y="6672"/>
                  <a:pt x="29290" y="100599"/>
                  <a:pt x="20294" y="141609"/>
                </a:cubicBezTo>
                <a:cubicBezTo>
                  <a:pt x="11298" y="182619"/>
                  <a:pt x="18706" y="245855"/>
                  <a:pt x="15531" y="246384"/>
                </a:cubicBezTo>
                <a:cubicBezTo>
                  <a:pt x="12356" y="246913"/>
                  <a:pt x="2302" y="168596"/>
                  <a:pt x="1244" y="144784"/>
                </a:cubicBezTo>
                <a:cubicBezTo>
                  <a:pt x="186" y="120972"/>
                  <a:pt x="-3254" y="123882"/>
                  <a:pt x="9181" y="103509"/>
                </a:cubicBezTo>
                <a:cubicBezTo>
                  <a:pt x="21616" y="83136"/>
                  <a:pt x="67654" y="-6028"/>
                  <a:pt x="69506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8D549176-A5DB-479E-AF7A-4FB5274C1A7B}"/>
              </a:ext>
            </a:extLst>
          </p:cNvPr>
          <p:cNvSpPr/>
          <p:nvPr/>
        </p:nvSpPr>
        <p:spPr>
          <a:xfrm>
            <a:off x="6697597" y="2968624"/>
            <a:ext cx="109658" cy="806482"/>
          </a:xfrm>
          <a:custGeom>
            <a:avLst/>
            <a:gdLst>
              <a:gd name="connsiteX0" fmla="*/ 88966 w 109658"/>
              <a:gd name="connsiteY0" fmla="*/ 1 h 806482"/>
              <a:gd name="connsiteX1" fmla="*/ 88966 w 109658"/>
              <a:gd name="connsiteY1" fmla="*/ 647701 h 806482"/>
              <a:gd name="connsiteX2" fmla="*/ 66 w 109658"/>
              <a:gd name="connsiteY2" fmla="*/ 806451 h 806482"/>
              <a:gd name="connsiteX3" fmla="*/ 104841 w 109658"/>
              <a:gd name="connsiteY3" fmla="*/ 641351 h 806482"/>
              <a:gd name="connsiteX4" fmla="*/ 88966 w 109658"/>
              <a:gd name="connsiteY4" fmla="*/ 1 h 80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58" h="806482">
                <a:moveTo>
                  <a:pt x="88966" y="1"/>
                </a:moveTo>
                <a:cubicBezTo>
                  <a:pt x="86320" y="1059"/>
                  <a:pt x="103783" y="513293"/>
                  <a:pt x="88966" y="647701"/>
                </a:cubicBezTo>
                <a:cubicBezTo>
                  <a:pt x="74149" y="782109"/>
                  <a:pt x="-2580" y="807509"/>
                  <a:pt x="66" y="806451"/>
                </a:cubicBezTo>
                <a:cubicBezTo>
                  <a:pt x="2712" y="805393"/>
                  <a:pt x="88702" y="773378"/>
                  <a:pt x="104841" y="641351"/>
                </a:cubicBezTo>
                <a:cubicBezTo>
                  <a:pt x="120980" y="509324"/>
                  <a:pt x="91612" y="-1057"/>
                  <a:pt x="8896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ACEC27DF-7394-4CE4-AFAF-6590396CFBA4}"/>
              </a:ext>
            </a:extLst>
          </p:cNvPr>
          <p:cNvSpPr/>
          <p:nvPr/>
        </p:nvSpPr>
        <p:spPr>
          <a:xfrm>
            <a:off x="8217680" y="4262252"/>
            <a:ext cx="200042" cy="919973"/>
          </a:xfrm>
          <a:custGeom>
            <a:avLst/>
            <a:gdLst>
              <a:gd name="connsiteX0" fmla="*/ 199245 w 200042"/>
              <a:gd name="connsiteY0" fmla="*/ 8123 h 919973"/>
              <a:gd name="connsiteX1" fmla="*/ 69070 w 200042"/>
              <a:gd name="connsiteY1" fmla="*/ 536761 h 919973"/>
              <a:gd name="connsiteX2" fmla="*/ 2395 w 200042"/>
              <a:gd name="connsiteY2" fmla="*/ 730436 h 919973"/>
              <a:gd name="connsiteX3" fmla="*/ 15095 w 200042"/>
              <a:gd name="connsiteY3" fmla="*/ 919348 h 919973"/>
              <a:gd name="connsiteX4" fmla="*/ 18270 w 200042"/>
              <a:gd name="connsiteY4" fmla="*/ 787586 h 919973"/>
              <a:gd name="connsiteX5" fmla="*/ 30970 w 200042"/>
              <a:gd name="connsiteY5" fmla="*/ 682811 h 919973"/>
              <a:gd name="connsiteX6" fmla="*/ 119870 w 200042"/>
              <a:gd name="connsiteY6" fmla="*/ 247836 h 919973"/>
              <a:gd name="connsiteX7" fmla="*/ 199245 w 200042"/>
              <a:gd name="connsiteY7" fmla="*/ 8123 h 91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042" h="919973">
                <a:moveTo>
                  <a:pt x="199245" y="8123"/>
                </a:moveTo>
                <a:cubicBezTo>
                  <a:pt x="190778" y="56277"/>
                  <a:pt x="101878" y="416376"/>
                  <a:pt x="69070" y="536761"/>
                </a:cubicBezTo>
                <a:cubicBezTo>
                  <a:pt x="36262" y="657146"/>
                  <a:pt x="11391" y="666672"/>
                  <a:pt x="2395" y="730436"/>
                </a:cubicBezTo>
                <a:cubicBezTo>
                  <a:pt x="-6601" y="794201"/>
                  <a:pt x="12449" y="909823"/>
                  <a:pt x="15095" y="919348"/>
                </a:cubicBezTo>
                <a:cubicBezTo>
                  <a:pt x="17741" y="928873"/>
                  <a:pt x="15624" y="827009"/>
                  <a:pt x="18270" y="787586"/>
                </a:cubicBezTo>
                <a:cubicBezTo>
                  <a:pt x="20916" y="748163"/>
                  <a:pt x="14037" y="772769"/>
                  <a:pt x="30970" y="682811"/>
                </a:cubicBezTo>
                <a:cubicBezTo>
                  <a:pt x="47903" y="592853"/>
                  <a:pt x="93147" y="358696"/>
                  <a:pt x="119870" y="247836"/>
                </a:cubicBezTo>
                <a:cubicBezTo>
                  <a:pt x="146593" y="136976"/>
                  <a:pt x="207712" y="-40031"/>
                  <a:pt x="199245" y="8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C34A3C39-515F-48C4-8FE1-0B2833D73101}"/>
              </a:ext>
            </a:extLst>
          </p:cNvPr>
          <p:cNvSpPr/>
          <p:nvPr/>
        </p:nvSpPr>
        <p:spPr>
          <a:xfrm>
            <a:off x="8421077" y="4273892"/>
            <a:ext cx="612604" cy="648528"/>
          </a:xfrm>
          <a:custGeom>
            <a:avLst/>
            <a:gdLst>
              <a:gd name="connsiteX0" fmla="*/ 611 w 612604"/>
              <a:gd name="connsiteY0" fmla="*/ 1246 h 648528"/>
              <a:gd name="connsiteX1" fmla="*/ 148248 w 612604"/>
              <a:gd name="connsiteY1" fmla="*/ 148883 h 648528"/>
              <a:gd name="connsiteX2" fmla="*/ 448286 w 612604"/>
              <a:gd name="connsiteY2" fmla="*/ 507658 h 648528"/>
              <a:gd name="connsiteX3" fmla="*/ 576873 w 612604"/>
              <a:gd name="connsiteY3" fmla="*/ 621958 h 648528"/>
              <a:gd name="connsiteX4" fmla="*/ 608623 w 612604"/>
              <a:gd name="connsiteY4" fmla="*/ 645771 h 648528"/>
              <a:gd name="connsiteX5" fmla="*/ 503848 w 612604"/>
              <a:gd name="connsiteY5" fmla="*/ 575921 h 648528"/>
              <a:gd name="connsiteX6" fmla="*/ 359386 w 612604"/>
              <a:gd name="connsiteY6" fmla="*/ 423521 h 648528"/>
              <a:gd name="connsiteX7" fmla="*/ 106973 w 612604"/>
              <a:gd name="connsiteY7" fmla="*/ 98083 h 648528"/>
              <a:gd name="connsiteX8" fmla="*/ 611 w 612604"/>
              <a:gd name="connsiteY8" fmla="*/ 1246 h 64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604" h="648528">
                <a:moveTo>
                  <a:pt x="611" y="1246"/>
                </a:moveTo>
                <a:cubicBezTo>
                  <a:pt x="7490" y="9713"/>
                  <a:pt x="73636" y="64481"/>
                  <a:pt x="148248" y="148883"/>
                </a:cubicBezTo>
                <a:cubicBezTo>
                  <a:pt x="222860" y="233285"/>
                  <a:pt x="376849" y="428812"/>
                  <a:pt x="448286" y="507658"/>
                </a:cubicBezTo>
                <a:cubicBezTo>
                  <a:pt x="519724" y="586504"/>
                  <a:pt x="550150" y="598939"/>
                  <a:pt x="576873" y="621958"/>
                </a:cubicBezTo>
                <a:cubicBezTo>
                  <a:pt x="603596" y="644977"/>
                  <a:pt x="620794" y="653444"/>
                  <a:pt x="608623" y="645771"/>
                </a:cubicBezTo>
                <a:cubicBezTo>
                  <a:pt x="596452" y="638098"/>
                  <a:pt x="545388" y="612963"/>
                  <a:pt x="503848" y="575921"/>
                </a:cubicBezTo>
                <a:cubicBezTo>
                  <a:pt x="462309" y="538879"/>
                  <a:pt x="425532" y="503161"/>
                  <a:pt x="359386" y="423521"/>
                </a:cubicBezTo>
                <a:cubicBezTo>
                  <a:pt x="293240" y="343881"/>
                  <a:pt x="168092" y="168462"/>
                  <a:pt x="106973" y="98083"/>
                </a:cubicBezTo>
                <a:cubicBezTo>
                  <a:pt x="45854" y="27704"/>
                  <a:pt x="-6268" y="-7221"/>
                  <a:pt x="611" y="1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A5DD4B5A-FFDE-4C7E-8669-AE084AEFC2D5}"/>
              </a:ext>
            </a:extLst>
          </p:cNvPr>
          <p:cNvSpPr/>
          <p:nvPr/>
        </p:nvSpPr>
        <p:spPr>
          <a:xfrm>
            <a:off x="8623177" y="4926878"/>
            <a:ext cx="431931" cy="423189"/>
          </a:xfrm>
          <a:custGeom>
            <a:avLst/>
            <a:gdLst>
              <a:gd name="connsiteX0" fmla="*/ 404936 w 431931"/>
              <a:gd name="connsiteY0" fmla="*/ 722 h 423189"/>
              <a:gd name="connsiteX1" fmla="*/ 431923 w 431931"/>
              <a:gd name="connsiteY1" fmla="*/ 64222 h 423189"/>
              <a:gd name="connsiteX2" fmla="*/ 401761 w 431931"/>
              <a:gd name="connsiteY2" fmla="*/ 138835 h 423189"/>
              <a:gd name="connsiteX3" fmla="*/ 327148 w 431931"/>
              <a:gd name="connsiteY3" fmla="*/ 238847 h 423189"/>
              <a:gd name="connsiteX4" fmla="*/ 195386 w 431931"/>
              <a:gd name="connsiteY4" fmla="*/ 330922 h 423189"/>
              <a:gd name="connsiteX5" fmla="*/ 123 w 431931"/>
              <a:gd name="connsiteY5" fmla="*/ 422997 h 423189"/>
              <a:gd name="connsiteX6" fmla="*/ 168398 w 431931"/>
              <a:gd name="connsiteY6" fmla="*/ 351560 h 423189"/>
              <a:gd name="connsiteX7" fmla="*/ 319211 w 431931"/>
              <a:gd name="connsiteY7" fmla="*/ 234085 h 423189"/>
              <a:gd name="connsiteX8" fmla="*/ 411286 w 431931"/>
              <a:gd name="connsiteY8" fmla="*/ 107085 h 423189"/>
              <a:gd name="connsiteX9" fmla="*/ 404936 w 431931"/>
              <a:gd name="connsiteY9" fmla="*/ 722 h 42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931" h="423189">
                <a:moveTo>
                  <a:pt x="404936" y="722"/>
                </a:moveTo>
                <a:cubicBezTo>
                  <a:pt x="408376" y="-6422"/>
                  <a:pt x="432452" y="41203"/>
                  <a:pt x="431923" y="64222"/>
                </a:cubicBezTo>
                <a:cubicBezTo>
                  <a:pt x="431394" y="87241"/>
                  <a:pt x="419224" y="109731"/>
                  <a:pt x="401761" y="138835"/>
                </a:cubicBezTo>
                <a:cubicBezTo>
                  <a:pt x="384298" y="167939"/>
                  <a:pt x="361544" y="206833"/>
                  <a:pt x="327148" y="238847"/>
                </a:cubicBezTo>
                <a:cubicBezTo>
                  <a:pt x="292752" y="270861"/>
                  <a:pt x="249890" y="300230"/>
                  <a:pt x="195386" y="330922"/>
                </a:cubicBezTo>
                <a:cubicBezTo>
                  <a:pt x="140882" y="361614"/>
                  <a:pt x="4621" y="419557"/>
                  <a:pt x="123" y="422997"/>
                </a:cubicBezTo>
                <a:cubicBezTo>
                  <a:pt x="-4375" y="426437"/>
                  <a:pt x="115217" y="383045"/>
                  <a:pt x="168398" y="351560"/>
                </a:cubicBezTo>
                <a:cubicBezTo>
                  <a:pt x="221579" y="320075"/>
                  <a:pt x="278730" y="274831"/>
                  <a:pt x="319211" y="234085"/>
                </a:cubicBezTo>
                <a:cubicBezTo>
                  <a:pt x="359692" y="193339"/>
                  <a:pt x="395411" y="144391"/>
                  <a:pt x="411286" y="107085"/>
                </a:cubicBezTo>
                <a:cubicBezTo>
                  <a:pt x="427161" y="69779"/>
                  <a:pt x="401496" y="7866"/>
                  <a:pt x="404936" y="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5657C3A7-BED2-4D7A-A922-55ED3E07F89E}"/>
              </a:ext>
            </a:extLst>
          </p:cNvPr>
          <p:cNvSpPr/>
          <p:nvPr/>
        </p:nvSpPr>
        <p:spPr>
          <a:xfrm>
            <a:off x="8869028" y="4913433"/>
            <a:ext cx="152486" cy="231655"/>
          </a:xfrm>
          <a:custGeom>
            <a:avLst/>
            <a:gdLst>
              <a:gd name="connsiteX0" fmla="*/ 1922 w 152486"/>
              <a:gd name="connsiteY0" fmla="*/ 14167 h 231655"/>
              <a:gd name="connsiteX1" fmla="*/ 132097 w 152486"/>
              <a:gd name="connsiteY1" fmla="*/ 1467 h 231655"/>
              <a:gd name="connsiteX2" fmla="*/ 149560 w 152486"/>
              <a:gd name="connsiteY2" fmla="*/ 52267 h 231655"/>
              <a:gd name="connsiteX3" fmla="*/ 136860 w 152486"/>
              <a:gd name="connsiteY3" fmla="*/ 142755 h 231655"/>
              <a:gd name="connsiteX4" fmla="*/ 92410 w 152486"/>
              <a:gd name="connsiteY4" fmla="*/ 231655 h 231655"/>
              <a:gd name="connsiteX5" fmla="*/ 146385 w 152486"/>
              <a:gd name="connsiteY5" fmla="*/ 123705 h 231655"/>
              <a:gd name="connsiteX6" fmla="*/ 141622 w 152486"/>
              <a:gd name="connsiteY6" fmla="*/ 26867 h 231655"/>
              <a:gd name="connsiteX7" fmla="*/ 60660 w 152486"/>
              <a:gd name="connsiteY7" fmla="*/ 18930 h 231655"/>
              <a:gd name="connsiteX8" fmla="*/ 1922 w 152486"/>
              <a:gd name="connsiteY8" fmla="*/ 14167 h 2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486" h="231655">
                <a:moveTo>
                  <a:pt x="1922" y="14167"/>
                </a:moveTo>
                <a:cubicBezTo>
                  <a:pt x="13828" y="11256"/>
                  <a:pt x="107491" y="-4883"/>
                  <a:pt x="132097" y="1467"/>
                </a:cubicBezTo>
                <a:cubicBezTo>
                  <a:pt x="156703" y="7817"/>
                  <a:pt x="148766" y="28719"/>
                  <a:pt x="149560" y="52267"/>
                </a:cubicBezTo>
                <a:cubicBezTo>
                  <a:pt x="150354" y="75815"/>
                  <a:pt x="146385" y="112857"/>
                  <a:pt x="136860" y="142755"/>
                </a:cubicBezTo>
                <a:cubicBezTo>
                  <a:pt x="127335" y="172653"/>
                  <a:pt x="92410" y="231655"/>
                  <a:pt x="92410" y="231655"/>
                </a:cubicBezTo>
                <a:cubicBezTo>
                  <a:pt x="93997" y="228480"/>
                  <a:pt x="138183" y="157836"/>
                  <a:pt x="146385" y="123705"/>
                </a:cubicBezTo>
                <a:cubicBezTo>
                  <a:pt x="154587" y="89574"/>
                  <a:pt x="155909" y="44329"/>
                  <a:pt x="141622" y="26867"/>
                </a:cubicBezTo>
                <a:cubicBezTo>
                  <a:pt x="127335" y="9405"/>
                  <a:pt x="85002" y="19724"/>
                  <a:pt x="60660" y="18930"/>
                </a:cubicBezTo>
                <a:cubicBezTo>
                  <a:pt x="36318" y="18136"/>
                  <a:pt x="-9984" y="17078"/>
                  <a:pt x="1922" y="14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B29F4341-E57C-43BA-AA60-9D7A7C66DCB0}"/>
              </a:ext>
            </a:extLst>
          </p:cNvPr>
          <p:cNvSpPr/>
          <p:nvPr/>
        </p:nvSpPr>
        <p:spPr>
          <a:xfrm>
            <a:off x="8674059" y="4944089"/>
            <a:ext cx="219955" cy="337918"/>
          </a:xfrm>
          <a:custGeom>
            <a:avLst/>
            <a:gdLst>
              <a:gd name="connsiteX0" fmla="*/ 187366 w 219955"/>
              <a:gd name="connsiteY0" fmla="*/ 974 h 337918"/>
              <a:gd name="connsiteX1" fmla="*/ 198479 w 219955"/>
              <a:gd name="connsiteY1" fmla="*/ 94636 h 337918"/>
              <a:gd name="connsiteX2" fmla="*/ 104816 w 219955"/>
              <a:gd name="connsiteY2" fmla="*/ 215286 h 337918"/>
              <a:gd name="connsiteX3" fmla="*/ 41 w 219955"/>
              <a:gd name="connsiteY3" fmla="*/ 337524 h 337918"/>
              <a:gd name="connsiteX4" fmla="*/ 93704 w 219955"/>
              <a:gd name="connsiteY4" fmla="*/ 248624 h 337918"/>
              <a:gd name="connsiteX5" fmla="*/ 209591 w 219955"/>
              <a:gd name="connsiteY5" fmla="*/ 96224 h 337918"/>
              <a:gd name="connsiteX6" fmla="*/ 214354 w 219955"/>
              <a:gd name="connsiteY6" fmla="*/ 48599 h 337918"/>
              <a:gd name="connsiteX7" fmla="*/ 187366 w 219955"/>
              <a:gd name="connsiteY7" fmla="*/ 974 h 33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55" h="337918">
                <a:moveTo>
                  <a:pt x="187366" y="974"/>
                </a:moveTo>
                <a:cubicBezTo>
                  <a:pt x="184720" y="8647"/>
                  <a:pt x="212237" y="58917"/>
                  <a:pt x="198479" y="94636"/>
                </a:cubicBezTo>
                <a:cubicBezTo>
                  <a:pt x="184721" y="130355"/>
                  <a:pt x="137889" y="174805"/>
                  <a:pt x="104816" y="215286"/>
                </a:cubicBezTo>
                <a:cubicBezTo>
                  <a:pt x="71743" y="255767"/>
                  <a:pt x="1893" y="331968"/>
                  <a:pt x="41" y="337524"/>
                </a:cubicBezTo>
                <a:cubicBezTo>
                  <a:pt x="-1811" y="343080"/>
                  <a:pt x="58779" y="288841"/>
                  <a:pt x="93704" y="248624"/>
                </a:cubicBezTo>
                <a:cubicBezTo>
                  <a:pt x="128629" y="208407"/>
                  <a:pt x="189483" y="129562"/>
                  <a:pt x="209591" y="96224"/>
                </a:cubicBezTo>
                <a:cubicBezTo>
                  <a:pt x="229699" y="62887"/>
                  <a:pt x="214354" y="64209"/>
                  <a:pt x="214354" y="48599"/>
                </a:cubicBezTo>
                <a:cubicBezTo>
                  <a:pt x="214354" y="32989"/>
                  <a:pt x="190012" y="-6699"/>
                  <a:pt x="187366" y="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2B14192C-4C61-4A12-A50C-048910D92182}"/>
              </a:ext>
            </a:extLst>
          </p:cNvPr>
          <p:cNvSpPr/>
          <p:nvPr/>
        </p:nvSpPr>
        <p:spPr>
          <a:xfrm>
            <a:off x="8378126" y="4463616"/>
            <a:ext cx="391263" cy="512799"/>
          </a:xfrm>
          <a:custGeom>
            <a:avLst/>
            <a:gdLst>
              <a:gd name="connsiteX0" fmla="*/ 699 w 391263"/>
              <a:gd name="connsiteY0" fmla="*/ 434 h 512799"/>
              <a:gd name="connsiteX1" fmla="*/ 118174 w 391263"/>
              <a:gd name="connsiteY1" fmla="*/ 143309 h 512799"/>
              <a:gd name="connsiteX2" fmla="*/ 335662 w 391263"/>
              <a:gd name="connsiteY2" fmla="*/ 443347 h 512799"/>
              <a:gd name="connsiteX3" fmla="*/ 391224 w 391263"/>
              <a:gd name="connsiteY3" fmla="*/ 511609 h 512799"/>
              <a:gd name="connsiteX4" fmla="*/ 330899 w 391263"/>
              <a:gd name="connsiteY4" fmla="*/ 410009 h 512799"/>
              <a:gd name="connsiteX5" fmla="*/ 168974 w 391263"/>
              <a:gd name="connsiteY5" fmla="*/ 184584 h 512799"/>
              <a:gd name="connsiteX6" fmla="*/ 699 w 391263"/>
              <a:gd name="connsiteY6" fmla="*/ 434 h 51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263" h="512799">
                <a:moveTo>
                  <a:pt x="699" y="434"/>
                </a:moveTo>
                <a:cubicBezTo>
                  <a:pt x="-7768" y="-6445"/>
                  <a:pt x="62347" y="69490"/>
                  <a:pt x="118174" y="143309"/>
                </a:cubicBezTo>
                <a:cubicBezTo>
                  <a:pt x="174001" y="217128"/>
                  <a:pt x="290154" y="381964"/>
                  <a:pt x="335662" y="443347"/>
                </a:cubicBezTo>
                <a:cubicBezTo>
                  <a:pt x="381170" y="504730"/>
                  <a:pt x="392018" y="517165"/>
                  <a:pt x="391224" y="511609"/>
                </a:cubicBezTo>
                <a:cubicBezTo>
                  <a:pt x="390430" y="506053"/>
                  <a:pt x="367941" y="464513"/>
                  <a:pt x="330899" y="410009"/>
                </a:cubicBezTo>
                <a:cubicBezTo>
                  <a:pt x="293857" y="355505"/>
                  <a:pt x="222949" y="251259"/>
                  <a:pt x="168974" y="184584"/>
                </a:cubicBezTo>
                <a:cubicBezTo>
                  <a:pt x="114999" y="117909"/>
                  <a:pt x="9166" y="7313"/>
                  <a:pt x="699" y="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A13D76C5-2159-4654-A42F-C434AAB8C703}"/>
              </a:ext>
            </a:extLst>
          </p:cNvPr>
          <p:cNvSpPr/>
          <p:nvPr/>
        </p:nvSpPr>
        <p:spPr>
          <a:xfrm>
            <a:off x="8668000" y="4941810"/>
            <a:ext cx="183421" cy="322582"/>
          </a:xfrm>
          <a:custGeom>
            <a:avLst/>
            <a:gdLst>
              <a:gd name="connsiteX0" fmla="*/ 182313 w 183421"/>
              <a:gd name="connsiteY0" fmla="*/ 6428 h 322582"/>
              <a:gd name="connsiteX1" fmla="*/ 61663 w 183421"/>
              <a:gd name="connsiteY1" fmla="*/ 155653 h 322582"/>
              <a:gd name="connsiteX2" fmla="*/ 2925 w 183421"/>
              <a:gd name="connsiteY2" fmla="*/ 320753 h 322582"/>
              <a:gd name="connsiteX3" fmla="*/ 20388 w 183421"/>
              <a:gd name="connsiteY3" fmla="*/ 233440 h 322582"/>
              <a:gd name="connsiteX4" fmla="*/ 118813 w 183421"/>
              <a:gd name="connsiteY4" fmla="*/ 71515 h 322582"/>
              <a:gd name="connsiteX5" fmla="*/ 121988 w 183421"/>
              <a:gd name="connsiteY5" fmla="*/ 31828 h 322582"/>
              <a:gd name="connsiteX6" fmla="*/ 182313 w 183421"/>
              <a:gd name="connsiteY6" fmla="*/ 6428 h 32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421" h="322582">
                <a:moveTo>
                  <a:pt x="182313" y="6428"/>
                </a:moveTo>
                <a:cubicBezTo>
                  <a:pt x="172259" y="27066"/>
                  <a:pt x="91561" y="103266"/>
                  <a:pt x="61663" y="155653"/>
                </a:cubicBezTo>
                <a:cubicBezTo>
                  <a:pt x="31765" y="208040"/>
                  <a:pt x="9804" y="307789"/>
                  <a:pt x="2925" y="320753"/>
                </a:cubicBezTo>
                <a:cubicBezTo>
                  <a:pt x="-3954" y="333717"/>
                  <a:pt x="1073" y="274980"/>
                  <a:pt x="20388" y="233440"/>
                </a:cubicBezTo>
                <a:cubicBezTo>
                  <a:pt x="39703" y="191900"/>
                  <a:pt x="101880" y="105117"/>
                  <a:pt x="118813" y="71515"/>
                </a:cubicBezTo>
                <a:cubicBezTo>
                  <a:pt x="135746" y="37913"/>
                  <a:pt x="112992" y="43205"/>
                  <a:pt x="121988" y="31828"/>
                </a:cubicBezTo>
                <a:cubicBezTo>
                  <a:pt x="130984" y="20451"/>
                  <a:pt x="192367" y="-14210"/>
                  <a:pt x="182313" y="6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E2BA43F2-768E-4E70-BCEC-057A3EACD681}"/>
              </a:ext>
            </a:extLst>
          </p:cNvPr>
          <p:cNvSpPr/>
          <p:nvPr/>
        </p:nvSpPr>
        <p:spPr>
          <a:xfrm>
            <a:off x="8106284" y="4825618"/>
            <a:ext cx="177763" cy="924114"/>
          </a:xfrm>
          <a:custGeom>
            <a:avLst/>
            <a:gdLst>
              <a:gd name="connsiteX0" fmla="*/ 177291 w 177763"/>
              <a:gd name="connsiteY0" fmla="*/ 382 h 924114"/>
              <a:gd name="connsiteX1" fmla="*/ 145541 w 177763"/>
              <a:gd name="connsiteY1" fmla="*/ 178182 h 924114"/>
              <a:gd name="connsiteX2" fmla="*/ 177291 w 177763"/>
              <a:gd name="connsiteY2" fmla="*/ 362332 h 924114"/>
              <a:gd name="connsiteX3" fmla="*/ 115379 w 177763"/>
              <a:gd name="connsiteY3" fmla="*/ 503620 h 924114"/>
              <a:gd name="connsiteX4" fmla="*/ 82041 w 177763"/>
              <a:gd name="connsiteY4" fmla="*/ 663957 h 924114"/>
              <a:gd name="connsiteX5" fmla="*/ 15366 w 177763"/>
              <a:gd name="connsiteY5" fmla="*/ 754445 h 924114"/>
              <a:gd name="connsiteX6" fmla="*/ 4254 w 177763"/>
              <a:gd name="connsiteY6" fmla="*/ 922720 h 924114"/>
              <a:gd name="connsiteX7" fmla="*/ 72516 w 177763"/>
              <a:gd name="connsiteY7" fmla="*/ 652845 h 924114"/>
              <a:gd name="connsiteX8" fmla="*/ 136016 w 177763"/>
              <a:gd name="connsiteY8" fmla="*/ 419482 h 924114"/>
              <a:gd name="connsiteX9" fmla="*/ 167766 w 177763"/>
              <a:gd name="connsiteY9" fmla="*/ 270257 h 924114"/>
              <a:gd name="connsiteX10" fmla="*/ 136016 w 177763"/>
              <a:gd name="connsiteY10" fmla="*/ 340107 h 924114"/>
              <a:gd name="connsiteX11" fmla="*/ 136016 w 177763"/>
              <a:gd name="connsiteY11" fmla="*/ 227395 h 924114"/>
              <a:gd name="connsiteX12" fmla="*/ 177291 w 177763"/>
              <a:gd name="connsiteY12" fmla="*/ 382 h 92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7763" h="924114">
                <a:moveTo>
                  <a:pt x="177291" y="382"/>
                </a:moveTo>
                <a:cubicBezTo>
                  <a:pt x="178879" y="-7820"/>
                  <a:pt x="145541" y="117857"/>
                  <a:pt x="145541" y="178182"/>
                </a:cubicBezTo>
                <a:cubicBezTo>
                  <a:pt x="145541" y="238507"/>
                  <a:pt x="182318" y="308092"/>
                  <a:pt x="177291" y="362332"/>
                </a:cubicBezTo>
                <a:cubicBezTo>
                  <a:pt x="172264" y="416572"/>
                  <a:pt x="131254" y="453349"/>
                  <a:pt x="115379" y="503620"/>
                </a:cubicBezTo>
                <a:cubicBezTo>
                  <a:pt x="99504" y="553891"/>
                  <a:pt x="98710" y="622153"/>
                  <a:pt x="82041" y="663957"/>
                </a:cubicBezTo>
                <a:cubicBezTo>
                  <a:pt x="65372" y="705761"/>
                  <a:pt x="28330" y="711318"/>
                  <a:pt x="15366" y="754445"/>
                </a:cubicBezTo>
                <a:cubicBezTo>
                  <a:pt x="2402" y="797572"/>
                  <a:pt x="-5271" y="939653"/>
                  <a:pt x="4254" y="922720"/>
                </a:cubicBezTo>
                <a:cubicBezTo>
                  <a:pt x="13779" y="905787"/>
                  <a:pt x="50556" y="736718"/>
                  <a:pt x="72516" y="652845"/>
                </a:cubicBezTo>
                <a:cubicBezTo>
                  <a:pt x="94476" y="568972"/>
                  <a:pt x="120141" y="483246"/>
                  <a:pt x="136016" y="419482"/>
                </a:cubicBezTo>
                <a:cubicBezTo>
                  <a:pt x="151891" y="355718"/>
                  <a:pt x="167766" y="283486"/>
                  <a:pt x="167766" y="270257"/>
                </a:cubicBezTo>
                <a:cubicBezTo>
                  <a:pt x="167766" y="257028"/>
                  <a:pt x="141308" y="347251"/>
                  <a:pt x="136016" y="340107"/>
                </a:cubicBezTo>
                <a:cubicBezTo>
                  <a:pt x="130724" y="332963"/>
                  <a:pt x="131518" y="283487"/>
                  <a:pt x="136016" y="227395"/>
                </a:cubicBezTo>
                <a:cubicBezTo>
                  <a:pt x="140514" y="171303"/>
                  <a:pt x="175703" y="8584"/>
                  <a:pt x="177291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4C5AC9DC-2514-4D73-82FE-5F2547322317}"/>
              </a:ext>
            </a:extLst>
          </p:cNvPr>
          <p:cNvSpPr/>
          <p:nvPr/>
        </p:nvSpPr>
        <p:spPr>
          <a:xfrm>
            <a:off x="8427516" y="5351451"/>
            <a:ext cx="197620" cy="433805"/>
          </a:xfrm>
          <a:custGeom>
            <a:avLst/>
            <a:gdLst>
              <a:gd name="connsiteX0" fmla="*/ 197372 w 197620"/>
              <a:gd name="connsiteY0" fmla="*/ 12 h 433805"/>
              <a:gd name="connsiteX1" fmla="*/ 138634 w 197620"/>
              <a:gd name="connsiteY1" fmla="*/ 177812 h 433805"/>
              <a:gd name="connsiteX2" fmla="*/ 71959 w 197620"/>
              <a:gd name="connsiteY2" fmla="*/ 325449 h 433805"/>
              <a:gd name="connsiteX3" fmla="*/ 2109 w 197620"/>
              <a:gd name="connsiteY3" fmla="*/ 428637 h 433805"/>
              <a:gd name="connsiteX4" fmla="*/ 30684 w 197620"/>
              <a:gd name="connsiteY4" fmla="*/ 392124 h 433805"/>
              <a:gd name="connsiteX5" fmla="*/ 154509 w 197620"/>
              <a:gd name="connsiteY5" fmla="*/ 169874 h 433805"/>
              <a:gd name="connsiteX6" fmla="*/ 197372 w 197620"/>
              <a:gd name="connsiteY6" fmla="*/ 12 h 433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620" h="433805">
                <a:moveTo>
                  <a:pt x="197372" y="12"/>
                </a:moveTo>
                <a:cubicBezTo>
                  <a:pt x="194726" y="1335"/>
                  <a:pt x="159536" y="123573"/>
                  <a:pt x="138634" y="177812"/>
                </a:cubicBezTo>
                <a:cubicBezTo>
                  <a:pt x="117732" y="232051"/>
                  <a:pt x="94713" y="283645"/>
                  <a:pt x="71959" y="325449"/>
                </a:cubicBezTo>
                <a:cubicBezTo>
                  <a:pt x="49205" y="367253"/>
                  <a:pt x="8988" y="417525"/>
                  <a:pt x="2109" y="428637"/>
                </a:cubicBezTo>
                <a:cubicBezTo>
                  <a:pt x="-4770" y="439749"/>
                  <a:pt x="5284" y="435251"/>
                  <a:pt x="30684" y="392124"/>
                </a:cubicBezTo>
                <a:cubicBezTo>
                  <a:pt x="56084" y="348997"/>
                  <a:pt x="127786" y="233638"/>
                  <a:pt x="154509" y="169874"/>
                </a:cubicBezTo>
                <a:cubicBezTo>
                  <a:pt x="181232" y="106110"/>
                  <a:pt x="200018" y="-1311"/>
                  <a:pt x="19737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1EEADE7D-2E01-4160-9BE7-2086232C7120}"/>
              </a:ext>
            </a:extLst>
          </p:cNvPr>
          <p:cNvSpPr/>
          <p:nvPr/>
        </p:nvSpPr>
        <p:spPr>
          <a:xfrm>
            <a:off x="8392983" y="5338763"/>
            <a:ext cx="225586" cy="462354"/>
          </a:xfrm>
          <a:custGeom>
            <a:avLst/>
            <a:gdLst>
              <a:gd name="connsiteX0" fmla="*/ 225555 w 225586"/>
              <a:gd name="connsiteY0" fmla="*/ 0 h 462354"/>
              <a:gd name="connsiteX1" fmla="*/ 176342 w 225586"/>
              <a:gd name="connsiteY1" fmla="*/ 104775 h 462354"/>
              <a:gd name="connsiteX2" fmla="*/ 109667 w 225586"/>
              <a:gd name="connsiteY2" fmla="*/ 304800 h 462354"/>
              <a:gd name="connsiteX3" fmla="*/ 90617 w 225586"/>
              <a:gd name="connsiteY3" fmla="*/ 363537 h 462354"/>
              <a:gd name="connsiteX4" fmla="*/ 130 w 225586"/>
              <a:gd name="connsiteY4" fmla="*/ 461962 h 462354"/>
              <a:gd name="connsiteX5" fmla="*/ 112842 w 225586"/>
              <a:gd name="connsiteY5" fmla="*/ 323850 h 462354"/>
              <a:gd name="connsiteX6" fmla="*/ 182692 w 225586"/>
              <a:gd name="connsiteY6" fmla="*/ 104775 h 462354"/>
              <a:gd name="connsiteX7" fmla="*/ 225555 w 225586"/>
              <a:gd name="connsiteY7" fmla="*/ 0 h 46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586" h="462354">
                <a:moveTo>
                  <a:pt x="225555" y="0"/>
                </a:moveTo>
                <a:cubicBezTo>
                  <a:pt x="224497" y="0"/>
                  <a:pt x="195657" y="53975"/>
                  <a:pt x="176342" y="104775"/>
                </a:cubicBezTo>
                <a:cubicBezTo>
                  <a:pt x="157027" y="155575"/>
                  <a:pt x="109667" y="304800"/>
                  <a:pt x="109667" y="304800"/>
                </a:cubicBezTo>
                <a:cubicBezTo>
                  <a:pt x="95379" y="347927"/>
                  <a:pt x="108873" y="337343"/>
                  <a:pt x="90617" y="363537"/>
                </a:cubicBezTo>
                <a:cubicBezTo>
                  <a:pt x="72361" y="389731"/>
                  <a:pt x="-3574" y="468576"/>
                  <a:pt x="130" y="461962"/>
                </a:cubicBezTo>
                <a:cubicBezTo>
                  <a:pt x="3834" y="455348"/>
                  <a:pt x="82415" y="383381"/>
                  <a:pt x="112842" y="323850"/>
                </a:cubicBezTo>
                <a:cubicBezTo>
                  <a:pt x="143269" y="264319"/>
                  <a:pt x="164965" y="155840"/>
                  <a:pt x="182692" y="104775"/>
                </a:cubicBezTo>
                <a:cubicBezTo>
                  <a:pt x="200419" y="53710"/>
                  <a:pt x="226613" y="0"/>
                  <a:pt x="2255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D2136D16-39C9-41E4-8B99-A6F94733A2B9}"/>
              </a:ext>
            </a:extLst>
          </p:cNvPr>
          <p:cNvSpPr/>
          <p:nvPr/>
        </p:nvSpPr>
        <p:spPr>
          <a:xfrm>
            <a:off x="8117316" y="5794250"/>
            <a:ext cx="293259" cy="362720"/>
          </a:xfrm>
          <a:custGeom>
            <a:avLst/>
            <a:gdLst>
              <a:gd name="connsiteX0" fmla="*/ 293259 w 293259"/>
              <a:gd name="connsiteY0" fmla="*/ 125 h 362720"/>
              <a:gd name="connsiteX1" fmla="*/ 186897 w 293259"/>
              <a:gd name="connsiteY1" fmla="*/ 101725 h 362720"/>
              <a:gd name="connsiteX2" fmla="*/ 105934 w 293259"/>
              <a:gd name="connsiteY2" fmla="*/ 157288 h 362720"/>
              <a:gd name="connsiteX3" fmla="*/ 29734 w 293259"/>
              <a:gd name="connsiteY3" fmla="*/ 231900 h 362720"/>
              <a:gd name="connsiteX4" fmla="*/ 4334 w 293259"/>
              <a:gd name="connsiteY4" fmla="*/ 276350 h 362720"/>
              <a:gd name="connsiteX5" fmla="*/ 4334 w 293259"/>
              <a:gd name="connsiteY5" fmla="*/ 362075 h 362720"/>
              <a:gd name="connsiteX6" fmla="*/ 47197 w 293259"/>
              <a:gd name="connsiteY6" fmla="*/ 227138 h 362720"/>
              <a:gd name="connsiteX7" fmla="*/ 188484 w 293259"/>
              <a:gd name="connsiteY7" fmla="*/ 123950 h 362720"/>
              <a:gd name="connsiteX8" fmla="*/ 293259 w 293259"/>
              <a:gd name="connsiteY8" fmla="*/ 125 h 3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259" h="362720">
                <a:moveTo>
                  <a:pt x="293259" y="125"/>
                </a:moveTo>
                <a:cubicBezTo>
                  <a:pt x="292995" y="-3579"/>
                  <a:pt x="218118" y="75531"/>
                  <a:pt x="186897" y="101725"/>
                </a:cubicBezTo>
                <a:cubicBezTo>
                  <a:pt x="155676" y="127919"/>
                  <a:pt x="132128" y="135592"/>
                  <a:pt x="105934" y="157288"/>
                </a:cubicBezTo>
                <a:cubicBezTo>
                  <a:pt x="79740" y="178984"/>
                  <a:pt x="46667" y="212056"/>
                  <a:pt x="29734" y="231900"/>
                </a:cubicBezTo>
                <a:cubicBezTo>
                  <a:pt x="12801" y="251744"/>
                  <a:pt x="8567" y="254654"/>
                  <a:pt x="4334" y="276350"/>
                </a:cubicBezTo>
                <a:cubicBezTo>
                  <a:pt x="101" y="298046"/>
                  <a:pt x="-2810" y="370277"/>
                  <a:pt x="4334" y="362075"/>
                </a:cubicBezTo>
                <a:cubicBezTo>
                  <a:pt x="11478" y="353873"/>
                  <a:pt x="16505" y="266826"/>
                  <a:pt x="47197" y="227138"/>
                </a:cubicBezTo>
                <a:cubicBezTo>
                  <a:pt x="77889" y="187451"/>
                  <a:pt x="143769" y="162844"/>
                  <a:pt x="188484" y="123950"/>
                </a:cubicBezTo>
                <a:cubicBezTo>
                  <a:pt x="233198" y="85056"/>
                  <a:pt x="293523" y="3829"/>
                  <a:pt x="293259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3DF2A83F-2DED-4D83-8363-F6AFDB63F242}"/>
              </a:ext>
            </a:extLst>
          </p:cNvPr>
          <p:cNvSpPr/>
          <p:nvPr/>
        </p:nvSpPr>
        <p:spPr>
          <a:xfrm>
            <a:off x="6642948" y="3656792"/>
            <a:ext cx="139258" cy="64405"/>
          </a:xfrm>
          <a:custGeom>
            <a:avLst/>
            <a:gdLst>
              <a:gd name="connsiteX0" fmla="*/ 138852 w 139258"/>
              <a:gd name="connsiteY0" fmla="*/ 8746 h 64405"/>
              <a:gd name="connsiteX1" fmla="*/ 18202 w 139258"/>
              <a:gd name="connsiteY1" fmla="*/ 27796 h 64405"/>
              <a:gd name="connsiteX2" fmla="*/ 740 w 139258"/>
              <a:gd name="connsiteY2" fmla="*/ 64308 h 64405"/>
              <a:gd name="connsiteX3" fmla="*/ 8677 w 139258"/>
              <a:gd name="connsiteY3" fmla="*/ 37321 h 64405"/>
              <a:gd name="connsiteX4" fmla="*/ 56302 w 139258"/>
              <a:gd name="connsiteY4" fmla="*/ 2396 h 64405"/>
              <a:gd name="connsiteX5" fmla="*/ 138852 w 139258"/>
              <a:gd name="connsiteY5" fmla="*/ 8746 h 6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258" h="64405">
                <a:moveTo>
                  <a:pt x="138852" y="8746"/>
                </a:moveTo>
                <a:cubicBezTo>
                  <a:pt x="132502" y="12979"/>
                  <a:pt x="41221" y="18536"/>
                  <a:pt x="18202" y="27796"/>
                </a:cubicBezTo>
                <a:cubicBezTo>
                  <a:pt x="-4817" y="37056"/>
                  <a:pt x="2327" y="62721"/>
                  <a:pt x="740" y="64308"/>
                </a:cubicBezTo>
                <a:cubicBezTo>
                  <a:pt x="-847" y="65895"/>
                  <a:pt x="-583" y="47640"/>
                  <a:pt x="8677" y="37321"/>
                </a:cubicBezTo>
                <a:cubicBezTo>
                  <a:pt x="17937" y="27002"/>
                  <a:pt x="37252" y="9011"/>
                  <a:pt x="56302" y="2396"/>
                </a:cubicBezTo>
                <a:cubicBezTo>
                  <a:pt x="75352" y="-4219"/>
                  <a:pt x="145202" y="4513"/>
                  <a:pt x="138852" y="8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24DA786D-E238-40B2-96C4-68A6C0EE11E0}"/>
              </a:ext>
            </a:extLst>
          </p:cNvPr>
          <p:cNvSpPr/>
          <p:nvPr/>
        </p:nvSpPr>
        <p:spPr>
          <a:xfrm>
            <a:off x="6605345" y="3623764"/>
            <a:ext cx="180640" cy="132273"/>
          </a:xfrm>
          <a:custGeom>
            <a:avLst/>
            <a:gdLst>
              <a:gd name="connsiteX0" fmla="*/ 179630 w 180640"/>
              <a:gd name="connsiteY0" fmla="*/ 11611 h 132273"/>
              <a:gd name="connsiteX1" fmla="*/ 17705 w 180640"/>
              <a:gd name="connsiteY1" fmla="*/ 44949 h 132273"/>
              <a:gd name="connsiteX2" fmla="*/ 9768 w 180640"/>
              <a:gd name="connsiteY2" fmla="*/ 78286 h 132273"/>
              <a:gd name="connsiteX3" fmla="*/ 66918 w 180640"/>
              <a:gd name="connsiteY3" fmla="*/ 132261 h 132273"/>
              <a:gd name="connsiteX4" fmla="*/ 38343 w 180640"/>
              <a:gd name="connsiteY4" fmla="*/ 83049 h 132273"/>
              <a:gd name="connsiteX5" fmla="*/ 27230 w 180640"/>
              <a:gd name="connsiteY5" fmla="*/ 59236 h 132273"/>
              <a:gd name="connsiteX6" fmla="*/ 54218 w 180640"/>
              <a:gd name="connsiteY6" fmla="*/ 35424 h 132273"/>
              <a:gd name="connsiteX7" fmla="*/ 85968 w 180640"/>
              <a:gd name="connsiteY7" fmla="*/ 2086 h 132273"/>
              <a:gd name="connsiteX8" fmla="*/ 179630 w 180640"/>
              <a:gd name="connsiteY8" fmla="*/ 11611 h 13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640" h="132273">
                <a:moveTo>
                  <a:pt x="179630" y="11611"/>
                </a:moveTo>
                <a:cubicBezTo>
                  <a:pt x="168253" y="18755"/>
                  <a:pt x="46015" y="33836"/>
                  <a:pt x="17705" y="44949"/>
                </a:cubicBezTo>
                <a:cubicBezTo>
                  <a:pt x="-10605" y="56062"/>
                  <a:pt x="1566" y="63734"/>
                  <a:pt x="9768" y="78286"/>
                </a:cubicBezTo>
                <a:cubicBezTo>
                  <a:pt x="17970" y="92838"/>
                  <a:pt x="62156" y="131467"/>
                  <a:pt x="66918" y="132261"/>
                </a:cubicBezTo>
                <a:cubicBezTo>
                  <a:pt x="71680" y="133055"/>
                  <a:pt x="44958" y="95220"/>
                  <a:pt x="38343" y="83049"/>
                </a:cubicBezTo>
                <a:cubicBezTo>
                  <a:pt x="31728" y="70878"/>
                  <a:pt x="24584" y="67173"/>
                  <a:pt x="27230" y="59236"/>
                </a:cubicBezTo>
                <a:cubicBezTo>
                  <a:pt x="29876" y="51299"/>
                  <a:pt x="44428" y="44949"/>
                  <a:pt x="54218" y="35424"/>
                </a:cubicBezTo>
                <a:cubicBezTo>
                  <a:pt x="64008" y="25899"/>
                  <a:pt x="69035" y="8171"/>
                  <a:pt x="85968" y="2086"/>
                </a:cubicBezTo>
                <a:cubicBezTo>
                  <a:pt x="102901" y="-3999"/>
                  <a:pt x="191007" y="4467"/>
                  <a:pt x="179630" y="11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DAE716AD-D8FC-4CB5-8017-AF41890C9506}"/>
              </a:ext>
            </a:extLst>
          </p:cNvPr>
          <p:cNvSpPr/>
          <p:nvPr/>
        </p:nvSpPr>
        <p:spPr>
          <a:xfrm>
            <a:off x="6470384" y="3680891"/>
            <a:ext cx="130558" cy="482691"/>
          </a:xfrm>
          <a:custGeom>
            <a:avLst/>
            <a:gdLst>
              <a:gd name="connsiteX0" fmla="*/ 120916 w 130558"/>
              <a:gd name="connsiteY0" fmla="*/ 2109 h 482691"/>
              <a:gd name="connsiteX1" fmla="*/ 93399 w 130558"/>
              <a:gd name="connsiteY1" fmla="*/ 118526 h 482691"/>
              <a:gd name="connsiteX2" fmla="*/ 266 w 130558"/>
              <a:gd name="connsiteY2" fmla="*/ 309026 h 482691"/>
              <a:gd name="connsiteX3" fmla="*/ 63766 w 130558"/>
              <a:gd name="connsiteY3" fmla="*/ 482592 h 482691"/>
              <a:gd name="connsiteX4" fmla="*/ 19316 w 130558"/>
              <a:gd name="connsiteY4" fmla="*/ 332309 h 482691"/>
              <a:gd name="connsiteX5" fmla="*/ 53183 w 130558"/>
              <a:gd name="connsiteY5" fmla="*/ 222242 h 482691"/>
              <a:gd name="connsiteX6" fmla="*/ 125149 w 130558"/>
              <a:gd name="connsiteY6" fmla="*/ 55026 h 482691"/>
              <a:gd name="connsiteX7" fmla="*/ 120916 w 130558"/>
              <a:gd name="connsiteY7" fmla="*/ 2109 h 48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558" h="482691">
                <a:moveTo>
                  <a:pt x="120916" y="2109"/>
                </a:moveTo>
                <a:cubicBezTo>
                  <a:pt x="115624" y="12692"/>
                  <a:pt x="113507" y="67373"/>
                  <a:pt x="93399" y="118526"/>
                </a:cubicBezTo>
                <a:cubicBezTo>
                  <a:pt x="73291" y="169679"/>
                  <a:pt x="5205" y="248348"/>
                  <a:pt x="266" y="309026"/>
                </a:cubicBezTo>
                <a:cubicBezTo>
                  <a:pt x="-4673" y="369704"/>
                  <a:pt x="60591" y="478712"/>
                  <a:pt x="63766" y="482592"/>
                </a:cubicBezTo>
                <a:cubicBezTo>
                  <a:pt x="66941" y="486472"/>
                  <a:pt x="21080" y="375701"/>
                  <a:pt x="19316" y="332309"/>
                </a:cubicBezTo>
                <a:cubicBezTo>
                  <a:pt x="17552" y="288917"/>
                  <a:pt x="35544" y="268456"/>
                  <a:pt x="53183" y="222242"/>
                </a:cubicBezTo>
                <a:cubicBezTo>
                  <a:pt x="70822" y="176028"/>
                  <a:pt x="113155" y="87482"/>
                  <a:pt x="125149" y="55026"/>
                </a:cubicBezTo>
                <a:cubicBezTo>
                  <a:pt x="137143" y="22571"/>
                  <a:pt x="126208" y="-8474"/>
                  <a:pt x="120916" y="2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64970D5D-8C86-42E9-8905-4BB4AC59ED94}"/>
              </a:ext>
            </a:extLst>
          </p:cNvPr>
          <p:cNvSpPr/>
          <p:nvPr/>
        </p:nvSpPr>
        <p:spPr>
          <a:xfrm>
            <a:off x="6656590" y="3730155"/>
            <a:ext cx="990742" cy="1021422"/>
          </a:xfrm>
          <a:custGeom>
            <a:avLst/>
            <a:gdLst>
              <a:gd name="connsiteX0" fmla="*/ 15143 w 990742"/>
              <a:gd name="connsiteY0" fmla="*/ 22695 h 1021422"/>
              <a:gd name="connsiteX1" fmla="*/ 432127 w 990742"/>
              <a:gd name="connsiteY1" fmla="*/ 439678 h 1021422"/>
              <a:gd name="connsiteX2" fmla="*/ 918960 w 990742"/>
              <a:gd name="connsiteY2" fmla="*/ 943445 h 1021422"/>
              <a:gd name="connsiteX3" fmla="*/ 982460 w 990742"/>
              <a:gd name="connsiteY3" fmla="*/ 1011178 h 1021422"/>
              <a:gd name="connsiteX4" fmla="*/ 861810 w 990742"/>
              <a:gd name="connsiteY4" fmla="*/ 854545 h 1021422"/>
              <a:gd name="connsiteX5" fmla="*/ 673427 w 990742"/>
              <a:gd name="connsiteY5" fmla="*/ 647112 h 1021422"/>
              <a:gd name="connsiteX6" fmla="*/ 402493 w 990742"/>
              <a:gd name="connsiteY6" fmla="*/ 365595 h 1021422"/>
              <a:gd name="connsiteX7" fmla="*/ 120977 w 990742"/>
              <a:gd name="connsiteY7" fmla="*/ 88312 h 1021422"/>
              <a:gd name="connsiteX8" fmla="*/ 15143 w 990742"/>
              <a:gd name="connsiteY8" fmla="*/ 22695 h 1021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0742" h="1021422">
                <a:moveTo>
                  <a:pt x="15143" y="22695"/>
                </a:moveTo>
                <a:cubicBezTo>
                  <a:pt x="67001" y="81256"/>
                  <a:pt x="281491" y="286220"/>
                  <a:pt x="432127" y="439678"/>
                </a:cubicBezTo>
                <a:cubicBezTo>
                  <a:pt x="582763" y="593136"/>
                  <a:pt x="827238" y="848195"/>
                  <a:pt x="918960" y="943445"/>
                </a:cubicBezTo>
                <a:cubicBezTo>
                  <a:pt x="1010682" y="1038695"/>
                  <a:pt x="991985" y="1025995"/>
                  <a:pt x="982460" y="1011178"/>
                </a:cubicBezTo>
                <a:cubicBezTo>
                  <a:pt x="972935" y="996361"/>
                  <a:pt x="913315" y="915223"/>
                  <a:pt x="861810" y="854545"/>
                </a:cubicBezTo>
                <a:cubicBezTo>
                  <a:pt x="810305" y="793867"/>
                  <a:pt x="749980" y="728604"/>
                  <a:pt x="673427" y="647112"/>
                </a:cubicBezTo>
                <a:cubicBezTo>
                  <a:pt x="596874" y="565620"/>
                  <a:pt x="494568" y="458728"/>
                  <a:pt x="402493" y="365595"/>
                </a:cubicBezTo>
                <a:cubicBezTo>
                  <a:pt x="310418" y="272462"/>
                  <a:pt x="185888" y="145815"/>
                  <a:pt x="120977" y="88312"/>
                </a:cubicBezTo>
                <a:cubicBezTo>
                  <a:pt x="56066" y="30809"/>
                  <a:pt x="-36715" y="-35866"/>
                  <a:pt x="15143" y="22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C7AAE4B3-6493-48B3-A406-ABED34763974}"/>
              </a:ext>
            </a:extLst>
          </p:cNvPr>
          <p:cNvSpPr/>
          <p:nvPr/>
        </p:nvSpPr>
        <p:spPr>
          <a:xfrm>
            <a:off x="6536179" y="4133835"/>
            <a:ext cx="584311" cy="1048195"/>
          </a:xfrm>
          <a:custGeom>
            <a:avLst/>
            <a:gdLst>
              <a:gd name="connsiteX0" fmla="*/ 88 w 584311"/>
              <a:gd name="connsiteY0" fmla="*/ 15 h 1048195"/>
              <a:gd name="connsiteX1" fmla="*/ 230804 w 584311"/>
              <a:gd name="connsiteY1" fmla="*/ 372548 h 1048195"/>
              <a:gd name="connsiteX2" fmla="*/ 522904 w 584311"/>
              <a:gd name="connsiteY2" fmla="*/ 891132 h 1048195"/>
              <a:gd name="connsiteX3" fmla="*/ 584288 w 584311"/>
              <a:gd name="connsiteY3" fmla="*/ 1047765 h 1048195"/>
              <a:gd name="connsiteX4" fmla="*/ 520788 w 584311"/>
              <a:gd name="connsiteY4" fmla="*/ 857265 h 1048195"/>
              <a:gd name="connsiteX5" fmla="*/ 256204 w 584311"/>
              <a:gd name="connsiteY5" fmla="*/ 359848 h 1048195"/>
              <a:gd name="connsiteX6" fmla="*/ 88 w 584311"/>
              <a:gd name="connsiteY6" fmla="*/ 15 h 104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311" h="1048195">
                <a:moveTo>
                  <a:pt x="88" y="15"/>
                </a:moveTo>
                <a:cubicBezTo>
                  <a:pt x="-4145" y="2132"/>
                  <a:pt x="143668" y="224029"/>
                  <a:pt x="230804" y="372548"/>
                </a:cubicBezTo>
                <a:cubicBezTo>
                  <a:pt x="317940" y="521068"/>
                  <a:pt x="463990" y="778596"/>
                  <a:pt x="522904" y="891132"/>
                </a:cubicBezTo>
                <a:cubicBezTo>
                  <a:pt x="581818" y="1003668"/>
                  <a:pt x="584641" y="1053409"/>
                  <a:pt x="584288" y="1047765"/>
                </a:cubicBezTo>
                <a:cubicBezTo>
                  <a:pt x="583935" y="1042121"/>
                  <a:pt x="575469" y="971918"/>
                  <a:pt x="520788" y="857265"/>
                </a:cubicBezTo>
                <a:cubicBezTo>
                  <a:pt x="466107" y="742612"/>
                  <a:pt x="346162" y="504840"/>
                  <a:pt x="256204" y="359848"/>
                </a:cubicBezTo>
                <a:cubicBezTo>
                  <a:pt x="166246" y="214856"/>
                  <a:pt x="4321" y="-2102"/>
                  <a:pt x="88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2F8CDD16-700F-4AF3-971D-E57C1194B41F}"/>
              </a:ext>
            </a:extLst>
          </p:cNvPr>
          <p:cNvSpPr/>
          <p:nvPr/>
        </p:nvSpPr>
        <p:spPr>
          <a:xfrm>
            <a:off x="7119370" y="4635961"/>
            <a:ext cx="527282" cy="552581"/>
          </a:xfrm>
          <a:custGeom>
            <a:avLst/>
            <a:gdLst>
              <a:gd name="connsiteX0" fmla="*/ 523913 w 527282"/>
              <a:gd name="connsiteY0" fmla="*/ 137122 h 552581"/>
              <a:gd name="connsiteX1" fmla="*/ 432897 w 527282"/>
              <a:gd name="connsiteY1" fmla="*/ 31289 h 552581"/>
              <a:gd name="connsiteX2" fmla="*/ 214880 w 527282"/>
              <a:gd name="connsiteY2" fmla="*/ 14356 h 552581"/>
              <a:gd name="connsiteX3" fmla="*/ 66713 w 527282"/>
              <a:gd name="connsiteY3" fmla="*/ 162522 h 552581"/>
              <a:gd name="connsiteX4" fmla="*/ 26497 w 527282"/>
              <a:gd name="connsiteY4" fmla="*/ 321272 h 552581"/>
              <a:gd name="connsiteX5" fmla="*/ 26497 w 527282"/>
              <a:gd name="connsiteY5" fmla="*/ 463089 h 552581"/>
              <a:gd name="connsiteX6" fmla="*/ 5330 w 527282"/>
              <a:gd name="connsiteY6" fmla="*/ 551989 h 552581"/>
              <a:gd name="connsiteX7" fmla="*/ 5330 w 527282"/>
              <a:gd name="connsiteY7" fmla="*/ 420756 h 552581"/>
              <a:gd name="connsiteX8" fmla="*/ 5330 w 527282"/>
              <a:gd name="connsiteY8" fmla="*/ 259889 h 552581"/>
              <a:gd name="connsiteX9" fmla="*/ 77297 w 527282"/>
              <a:gd name="connsiteY9" fmla="*/ 115956 h 552581"/>
              <a:gd name="connsiteX10" fmla="*/ 185247 w 527282"/>
              <a:gd name="connsiteY10" fmla="*/ 20706 h 552581"/>
              <a:gd name="connsiteX11" fmla="*/ 324947 w 527282"/>
              <a:gd name="connsiteY11" fmla="*/ 5889 h 552581"/>
              <a:gd name="connsiteX12" fmla="*/ 523913 w 527282"/>
              <a:gd name="connsiteY12" fmla="*/ 137122 h 55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7282" h="552581">
                <a:moveTo>
                  <a:pt x="523913" y="137122"/>
                </a:moveTo>
                <a:cubicBezTo>
                  <a:pt x="541905" y="141355"/>
                  <a:pt x="484402" y="51750"/>
                  <a:pt x="432897" y="31289"/>
                </a:cubicBezTo>
                <a:cubicBezTo>
                  <a:pt x="381392" y="10828"/>
                  <a:pt x="275911" y="-7516"/>
                  <a:pt x="214880" y="14356"/>
                </a:cubicBezTo>
                <a:cubicBezTo>
                  <a:pt x="153849" y="36228"/>
                  <a:pt x="98110" y="111369"/>
                  <a:pt x="66713" y="162522"/>
                </a:cubicBezTo>
                <a:cubicBezTo>
                  <a:pt x="35316" y="213675"/>
                  <a:pt x="33200" y="271178"/>
                  <a:pt x="26497" y="321272"/>
                </a:cubicBezTo>
                <a:cubicBezTo>
                  <a:pt x="19794" y="371367"/>
                  <a:pt x="30025" y="424636"/>
                  <a:pt x="26497" y="463089"/>
                </a:cubicBezTo>
                <a:cubicBezTo>
                  <a:pt x="22969" y="501542"/>
                  <a:pt x="8858" y="559045"/>
                  <a:pt x="5330" y="551989"/>
                </a:cubicBezTo>
                <a:cubicBezTo>
                  <a:pt x="1802" y="544933"/>
                  <a:pt x="5330" y="420756"/>
                  <a:pt x="5330" y="420756"/>
                </a:cubicBezTo>
                <a:cubicBezTo>
                  <a:pt x="5330" y="372073"/>
                  <a:pt x="-6664" y="310689"/>
                  <a:pt x="5330" y="259889"/>
                </a:cubicBezTo>
                <a:cubicBezTo>
                  <a:pt x="17324" y="209089"/>
                  <a:pt x="47311" y="155820"/>
                  <a:pt x="77297" y="115956"/>
                </a:cubicBezTo>
                <a:cubicBezTo>
                  <a:pt x="107283" y="76092"/>
                  <a:pt x="143972" y="39051"/>
                  <a:pt x="185247" y="20706"/>
                </a:cubicBezTo>
                <a:cubicBezTo>
                  <a:pt x="226522" y="2361"/>
                  <a:pt x="270619" y="-6811"/>
                  <a:pt x="324947" y="5889"/>
                </a:cubicBezTo>
                <a:cubicBezTo>
                  <a:pt x="379275" y="18589"/>
                  <a:pt x="505921" y="132889"/>
                  <a:pt x="523913" y="137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3323CE5E-D031-4513-8005-B9B2915490C2}"/>
              </a:ext>
            </a:extLst>
          </p:cNvPr>
          <p:cNvSpPr/>
          <p:nvPr/>
        </p:nvSpPr>
        <p:spPr>
          <a:xfrm>
            <a:off x="7124444" y="4668224"/>
            <a:ext cx="447546" cy="532932"/>
          </a:xfrm>
          <a:custGeom>
            <a:avLst/>
            <a:gdLst>
              <a:gd name="connsiteX0" fmla="*/ 256 w 447546"/>
              <a:gd name="connsiteY0" fmla="*/ 530309 h 532932"/>
              <a:gd name="connsiteX1" fmla="*/ 38356 w 447546"/>
              <a:gd name="connsiteY1" fmla="*/ 363093 h 532932"/>
              <a:gd name="connsiteX2" fmla="*/ 46823 w 447546"/>
              <a:gd name="connsiteY2" fmla="*/ 189526 h 532932"/>
              <a:gd name="connsiteX3" fmla="*/ 163239 w 447546"/>
              <a:gd name="connsiteY3" fmla="*/ 58293 h 532932"/>
              <a:gd name="connsiteX4" fmla="*/ 300823 w 447546"/>
              <a:gd name="connsiteY4" fmla="*/ 7493 h 532932"/>
              <a:gd name="connsiteX5" fmla="*/ 446873 w 447546"/>
              <a:gd name="connsiteY5" fmla="*/ 35009 h 532932"/>
              <a:gd name="connsiteX6" fmla="*/ 239439 w 447546"/>
              <a:gd name="connsiteY6" fmla="*/ 1143 h 532932"/>
              <a:gd name="connsiteX7" fmla="*/ 114556 w 447546"/>
              <a:gd name="connsiteY7" fmla="*/ 85809 h 532932"/>
              <a:gd name="connsiteX8" fmla="*/ 59523 w 447546"/>
              <a:gd name="connsiteY8" fmla="*/ 225509 h 532932"/>
              <a:gd name="connsiteX9" fmla="*/ 256 w 447546"/>
              <a:gd name="connsiteY9" fmla="*/ 530309 h 53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546" h="532932">
                <a:moveTo>
                  <a:pt x="256" y="530309"/>
                </a:moveTo>
                <a:cubicBezTo>
                  <a:pt x="-3272" y="553240"/>
                  <a:pt x="30595" y="419890"/>
                  <a:pt x="38356" y="363093"/>
                </a:cubicBezTo>
                <a:cubicBezTo>
                  <a:pt x="46117" y="306296"/>
                  <a:pt x="26009" y="240326"/>
                  <a:pt x="46823" y="189526"/>
                </a:cubicBezTo>
                <a:cubicBezTo>
                  <a:pt x="67637" y="138726"/>
                  <a:pt x="120906" y="88632"/>
                  <a:pt x="163239" y="58293"/>
                </a:cubicBezTo>
                <a:cubicBezTo>
                  <a:pt x="205572" y="27954"/>
                  <a:pt x="253551" y="11374"/>
                  <a:pt x="300823" y="7493"/>
                </a:cubicBezTo>
                <a:cubicBezTo>
                  <a:pt x="348095" y="3612"/>
                  <a:pt x="457104" y="36067"/>
                  <a:pt x="446873" y="35009"/>
                </a:cubicBezTo>
                <a:cubicBezTo>
                  <a:pt x="436642" y="33951"/>
                  <a:pt x="294825" y="-7324"/>
                  <a:pt x="239439" y="1143"/>
                </a:cubicBezTo>
                <a:cubicBezTo>
                  <a:pt x="184053" y="9610"/>
                  <a:pt x="144542" y="48415"/>
                  <a:pt x="114556" y="85809"/>
                </a:cubicBezTo>
                <a:cubicBezTo>
                  <a:pt x="84570" y="123203"/>
                  <a:pt x="77867" y="152837"/>
                  <a:pt x="59523" y="225509"/>
                </a:cubicBezTo>
                <a:cubicBezTo>
                  <a:pt x="41179" y="298181"/>
                  <a:pt x="3784" y="507378"/>
                  <a:pt x="256" y="530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74484353-B2FD-4B15-8ACC-C93E92431AA0}"/>
              </a:ext>
            </a:extLst>
          </p:cNvPr>
          <p:cNvSpPr/>
          <p:nvPr/>
        </p:nvSpPr>
        <p:spPr>
          <a:xfrm>
            <a:off x="7599879" y="4677321"/>
            <a:ext cx="408173" cy="417927"/>
          </a:xfrm>
          <a:custGeom>
            <a:avLst/>
            <a:gdLst>
              <a:gd name="connsiteX0" fmla="*/ 5304 w 408173"/>
              <a:gd name="connsiteY0" fmla="*/ 512 h 417927"/>
              <a:gd name="connsiteX1" fmla="*/ 134421 w 408173"/>
              <a:gd name="connsiteY1" fmla="*/ 110579 h 417927"/>
              <a:gd name="connsiteX2" fmla="*/ 276238 w 408173"/>
              <a:gd name="connsiteY2" fmla="*/ 155029 h 417927"/>
              <a:gd name="connsiteX3" fmla="*/ 407471 w 408173"/>
              <a:gd name="connsiteY3" fmla="*/ 417496 h 417927"/>
              <a:gd name="connsiteX4" fmla="*/ 318571 w 408173"/>
              <a:gd name="connsiteY4" fmla="*/ 214296 h 417927"/>
              <a:gd name="connsiteX5" fmla="*/ 115371 w 408173"/>
              <a:gd name="connsiteY5" fmla="*/ 114812 h 417927"/>
              <a:gd name="connsiteX6" fmla="*/ 34938 w 408173"/>
              <a:gd name="connsiteY6" fmla="*/ 70362 h 417927"/>
              <a:gd name="connsiteX7" fmla="*/ 5304 w 408173"/>
              <a:gd name="connsiteY7" fmla="*/ 512 h 41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173" h="417927">
                <a:moveTo>
                  <a:pt x="5304" y="512"/>
                </a:moveTo>
                <a:cubicBezTo>
                  <a:pt x="21884" y="7215"/>
                  <a:pt x="89265" y="84826"/>
                  <a:pt x="134421" y="110579"/>
                </a:cubicBezTo>
                <a:cubicBezTo>
                  <a:pt x="179577" y="136332"/>
                  <a:pt x="230730" y="103876"/>
                  <a:pt x="276238" y="155029"/>
                </a:cubicBezTo>
                <a:cubicBezTo>
                  <a:pt x="321746" y="206182"/>
                  <a:pt x="400416" y="407618"/>
                  <a:pt x="407471" y="417496"/>
                </a:cubicBezTo>
                <a:cubicBezTo>
                  <a:pt x="414527" y="427374"/>
                  <a:pt x="367254" y="264743"/>
                  <a:pt x="318571" y="214296"/>
                </a:cubicBezTo>
                <a:cubicBezTo>
                  <a:pt x="269888" y="163849"/>
                  <a:pt x="162643" y="138801"/>
                  <a:pt x="115371" y="114812"/>
                </a:cubicBezTo>
                <a:cubicBezTo>
                  <a:pt x="68099" y="90823"/>
                  <a:pt x="55399" y="85884"/>
                  <a:pt x="34938" y="70362"/>
                </a:cubicBezTo>
                <a:cubicBezTo>
                  <a:pt x="14477" y="54840"/>
                  <a:pt x="-11276" y="-6191"/>
                  <a:pt x="5304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153B512-BF95-4AFE-899C-8972A66A10C1}"/>
              </a:ext>
            </a:extLst>
          </p:cNvPr>
          <p:cNvSpPr/>
          <p:nvPr/>
        </p:nvSpPr>
        <p:spPr>
          <a:xfrm>
            <a:off x="7988290" y="5011987"/>
            <a:ext cx="131364" cy="773879"/>
          </a:xfrm>
          <a:custGeom>
            <a:avLst/>
            <a:gdLst>
              <a:gd name="connsiteX0" fmla="*/ 10 w 131364"/>
              <a:gd name="connsiteY0" fmla="*/ 280 h 773879"/>
              <a:gd name="connsiteX1" fmla="*/ 99493 w 131364"/>
              <a:gd name="connsiteY1" fmla="*/ 493463 h 773879"/>
              <a:gd name="connsiteX2" fmla="*/ 131243 w 131364"/>
              <a:gd name="connsiteY2" fmla="*/ 772863 h 773879"/>
              <a:gd name="connsiteX3" fmla="*/ 105843 w 131364"/>
              <a:gd name="connsiteY3" fmla="*/ 565430 h 773879"/>
              <a:gd name="connsiteX4" fmla="*/ 10 w 131364"/>
              <a:gd name="connsiteY4" fmla="*/ 280 h 77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64" h="773879">
                <a:moveTo>
                  <a:pt x="10" y="280"/>
                </a:moveTo>
                <a:cubicBezTo>
                  <a:pt x="-1048" y="-11714"/>
                  <a:pt x="77621" y="364699"/>
                  <a:pt x="99493" y="493463"/>
                </a:cubicBezTo>
                <a:cubicBezTo>
                  <a:pt x="121365" y="622227"/>
                  <a:pt x="130185" y="760869"/>
                  <a:pt x="131243" y="772863"/>
                </a:cubicBezTo>
                <a:cubicBezTo>
                  <a:pt x="132301" y="784857"/>
                  <a:pt x="126657" y="689255"/>
                  <a:pt x="105843" y="565430"/>
                </a:cubicBezTo>
                <a:cubicBezTo>
                  <a:pt x="85029" y="441605"/>
                  <a:pt x="1068" y="12274"/>
                  <a:pt x="10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99BB4734-735B-4CC6-9673-434DE583B5AA}"/>
              </a:ext>
            </a:extLst>
          </p:cNvPr>
          <p:cNvSpPr/>
          <p:nvPr/>
        </p:nvSpPr>
        <p:spPr>
          <a:xfrm>
            <a:off x="7596179" y="4873994"/>
            <a:ext cx="189738" cy="158110"/>
          </a:xfrm>
          <a:custGeom>
            <a:avLst/>
            <a:gdLst>
              <a:gd name="connsiteX0" fmla="*/ 9 w 189738"/>
              <a:gd name="connsiteY0" fmla="*/ 52019 h 158110"/>
              <a:gd name="connsiteX1" fmla="*/ 111134 w 189738"/>
              <a:gd name="connsiteY1" fmla="*/ 17094 h 158110"/>
              <a:gd name="connsiteX2" fmla="*/ 168284 w 189738"/>
              <a:gd name="connsiteY2" fmla="*/ 75831 h 158110"/>
              <a:gd name="connsiteX3" fmla="*/ 117484 w 189738"/>
              <a:gd name="connsiteY3" fmla="*/ 145681 h 158110"/>
              <a:gd name="connsiteX4" fmla="*/ 50809 w 189738"/>
              <a:gd name="connsiteY4" fmla="*/ 156794 h 158110"/>
              <a:gd name="connsiteX5" fmla="*/ 161934 w 189738"/>
              <a:gd name="connsiteY5" fmla="*/ 129806 h 158110"/>
              <a:gd name="connsiteX6" fmla="*/ 187334 w 189738"/>
              <a:gd name="connsiteY6" fmla="*/ 74244 h 158110"/>
              <a:gd name="connsiteX7" fmla="*/ 117484 w 189738"/>
              <a:gd name="connsiteY7" fmla="*/ 1219 h 158110"/>
              <a:gd name="connsiteX8" fmla="*/ 9 w 189738"/>
              <a:gd name="connsiteY8" fmla="*/ 52019 h 15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738" h="158110">
                <a:moveTo>
                  <a:pt x="9" y="52019"/>
                </a:moveTo>
                <a:cubicBezTo>
                  <a:pt x="-1049" y="54665"/>
                  <a:pt x="83088" y="13125"/>
                  <a:pt x="111134" y="17094"/>
                </a:cubicBezTo>
                <a:cubicBezTo>
                  <a:pt x="139180" y="21063"/>
                  <a:pt x="167226" y="54400"/>
                  <a:pt x="168284" y="75831"/>
                </a:cubicBezTo>
                <a:cubicBezTo>
                  <a:pt x="169342" y="97262"/>
                  <a:pt x="137063" y="132187"/>
                  <a:pt x="117484" y="145681"/>
                </a:cubicBezTo>
                <a:cubicBezTo>
                  <a:pt x="97905" y="159175"/>
                  <a:pt x="43401" y="159440"/>
                  <a:pt x="50809" y="156794"/>
                </a:cubicBezTo>
                <a:cubicBezTo>
                  <a:pt x="58217" y="154148"/>
                  <a:pt x="139180" y="143564"/>
                  <a:pt x="161934" y="129806"/>
                </a:cubicBezTo>
                <a:cubicBezTo>
                  <a:pt x="184688" y="116048"/>
                  <a:pt x="194742" y="95675"/>
                  <a:pt x="187334" y="74244"/>
                </a:cubicBezTo>
                <a:cubicBezTo>
                  <a:pt x="179926" y="52813"/>
                  <a:pt x="143678" y="11538"/>
                  <a:pt x="117484" y="1219"/>
                </a:cubicBezTo>
                <a:cubicBezTo>
                  <a:pt x="91290" y="-9100"/>
                  <a:pt x="1067" y="49373"/>
                  <a:pt x="9" y="52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E0CB15D4-39A0-42B5-AC77-6AD2BB035BE3}"/>
              </a:ext>
            </a:extLst>
          </p:cNvPr>
          <p:cNvSpPr/>
          <p:nvPr/>
        </p:nvSpPr>
        <p:spPr>
          <a:xfrm>
            <a:off x="7596010" y="4931949"/>
            <a:ext cx="90284" cy="107142"/>
          </a:xfrm>
          <a:custGeom>
            <a:avLst/>
            <a:gdLst>
              <a:gd name="connsiteX0" fmla="*/ 3353 w 90284"/>
              <a:gd name="connsiteY0" fmla="*/ 414 h 107142"/>
              <a:gd name="connsiteX1" fmla="*/ 14465 w 90284"/>
              <a:gd name="connsiteY1" fmla="*/ 59151 h 107142"/>
              <a:gd name="connsiteX2" fmla="*/ 89078 w 90284"/>
              <a:gd name="connsiteY2" fmla="*/ 103601 h 107142"/>
              <a:gd name="connsiteX3" fmla="*/ 55740 w 90284"/>
              <a:gd name="connsiteY3" fmla="*/ 90901 h 107142"/>
              <a:gd name="connsiteX4" fmla="*/ 3353 w 90284"/>
              <a:gd name="connsiteY4" fmla="*/ 414 h 10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284" h="107142">
                <a:moveTo>
                  <a:pt x="3353" y="414"/>
                </a:moveTo>
                <a:cubicBezTo>
                  <a:pt x="-3526" y="-4878"/>
                  <a:pt x="178" y="41953"/>
                  <a:pt x="14465" y="59151"/>
                </a:cubicBezTo>
                <a:cubicBezTo>
                  <a:pt x="28752" y="76349"/>
                  <a:pt x="82199" y="98309"/>
                  <a:pt x="89078" y="103601"/>
                </a:cubicBezTo>
                <a:cubicBezTo>
                  <a:pt x="95957" y="108893"/>
                  <a:pt x="71880" y="110745"/>
                  <a:pt x="55740" y="90901"/>
                </a:cubicBezTo>
                <a:cubicBezTo>
                  <a:pt x="39600" y="71057"/>
                  <a:pt x="10232" y="5706"/>
                  <a:pt x="3353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08097661-1E5A-49E0-AF99-D041D8F9B87C}"/>
              </a:ext>
            </a:extLst>
          </p:cNvPr>
          <p:cNvSpPr/>
          <p:nvPr/>
        </p:nvSpPr>
        <p:spPr>
          <a:xfrm>
            <a:off x="5972453" y="3873428"/>
            <a:ext cx="555689" cy="501837"/>
          </a:xfrm>
          <a:custGeom>
            <a:avLst/>
            <a:gdLst>
              <a:gd name="connsiteX0" fmla="*/ 555347 w 555689"/>
              <a:gd name="connsiteY0" fmla="*/ 72 h 501837"/>
              <a:gd name="connsiteX1" fmla="*/ 394480 w 555689"/>
              <a:gd name="connsiteY1" fmla="*/ 84739 h 501837"/>
              <a:gd name="connsiteX2" fmla="*/ 271714 w 555689"/>
              <a:gd name="connsiteY2" fmla="*/ 254072 h 501837"/>
              <a:gd name="connsiteX3" fmla="*/ 72747 w 555689"/>
              <a:gd name="connsiteY3" fmla="*/ 455155 h 501837"/>
              <a:gd name="connsiteX4" fmla="*/ 780 w 555689"/>
              <a:gd name="connsiteY4" fmla="*/ 501722 h 501837"/>
              <a:gd name="connsiteX5" fmla="*/ 110847 w 555689"/>
              <a:gd name="connsiteY5" fmla="*/ 457272 h 501837"/>
              <a:gd name="connsiteX6" fmla="*/ 350030 w 555689"/>
              <a:gd name="connsiteY6" fmla="*/ 220205 h 501837"/>
              <a:gd name="connsiteX7" fmla="*/ 434697 w 555689"/>
              <a:gd name="connsiteY7" fmla="*/ 97439 h 501837"/>
              <a:gd name="connsiteX8" fmla="*/ 555347 w 555689"/>
              <a:gd name="connsiteY8" fmla="*/ 72 h 5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5689" h="501837">
                <a:moveTo>
                  <a:pt x="555347" y="72"/>
                </a:moveTo>
                <a:cubicBezTo>
                  <a:pt x="548644" y="-2045"/>
                  <a:pt x="441752" y="42406"/>
                  <a:pt x="394480" y="84739"/>
                </a:cubicBezTo>
                <a:cubicBezTo>
                  <a:pt x="347208" y="127072"/>
                  <a:pt x="325336" y="192336"/>
                  <a:pt x="271714" y="254072"/>
                </a:cubicBezTo>
                <a:cubicBezTo>
                  <a:pt x="218092" y="315808"/>
                  <a:pt x="117903" y="413880"/>
                  <a:pt x="72747" y="455155"/>
                </a:cubicBezTo>
                <a:cubicBezTo>
                  <a:pt x="27591" y="496430"/>
                  <a:pt x="-5570" y="501369"/>
                  <a:pt x="780" y="501722"/>
                </a:cubicBezTo>
                <a:cubicBezTo>
                  <a:pt x="7130" y="502075"/>
                  <a:pt x="52639" y="504192"/>
                  <a:pt x="110847" y="457272"/>
                </a:cubicBezTo>
                <a:cubicBezTo>
                  <a:pt x="169055" y="410353"/>
                  <a:pt x="296055" y="280177"/>
                  <a:pt x="350030" y="220205"/>
                </a:cubicBezTo>
                <a:cubicBezTo>
                  <a:pt x="404005" y="160233"/>
                  <a:pt x="400830" y="130600"/>
                  <a:pt x="434697" y="97439"/>
                </a:cubicBezTo>
                <a:cubicBezTo>
                  <a:pt x="468564" y="64278"/>
                  <a:pt x="562050" y="2189"/>
                  <a:pt x="555347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FD0B060B-A582-40CE-B64D-ABF88DFA0E71}"/>
              </a:ext>
            </a:extLst>
          </p:cNvPr>
          <p:cNvSpPr/>
          <p:nvPr/>
        </p:nvSpPr>
        <p:spPr>
          <a:xfrm>
            <a:off x="5981661" y="4377163"/>
            <a:ext cx="645225" cy="766379"/>
          </a:xfrm>
          <a:custGeom>
            <a:avLst/>
            <a:gdLst>
              <a:gd name="connsiteX0" fmla="*/ 39 w 645225"/>
              <a:gd name="connsiteY0" fmla="*/ 104 h 766379"/>
              <a:gd name="connsiteX1" fmla="*/ 118572 w 645225"/>
              <a:gd name="connsiteY1" fmla="*/ 203304 h 766379"/>
              <a:gd name="connsiteX2" fmla="*/ 224406 w 645225"/>
              <a:gd name="connsiteY2" fmla="*/ 563137 h 766379"/>
              <a:gd name="connsiteX3" fmla="*/ 285789 w 645225"/>
              <a:gd name="connsiteY3" fmla="*/ 601237 h 766379"/>
              <a:gd name="connsiteX4" fmla="*/ 486872 w 645225"/>
              <a:gd name="connsiteY4" fmla="*/ 668970 h 766379"/>
              <a:gd name="connsiteX5" fmla="*/ 643506 w 645225"/>
              <a:gd name="connsiteY5" fmla="*/ 766337 h 766379"/>
              <a:gd name="connsiteX6" fmla="*/ 550372 w 645225"/>
              <a:gd name="connsiteY6" fmla="*/ 679554 h 766379"/>
              <a:gd name="connsiteX7" fmla="*/ 256156 w 645225"/>
              <a:gd name="connsiteY7" fmla="*/ 552554 h 766379"/>
              <a:gd name="connsiteX8" fmla="*/ 192656 w 645225"/>
              <a:gd name="connsiteY8" fmla="*/ 362054 h 766379"/>
              <a:gd name="connsiteX9" fmla="*/ 131272 w 645225"/>
              <a:gd name="connsiteY9" fmla="*/ 177904 h 766379"/>
              <a:gd name="connsiteX10" fmla="*/ 39 w 645225"/>
              <a:gd name="connsiteY10" fmla="*/ 104 h 76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5225" h="766379">
                <a:moveTo>
                  <a:pt x="39" y="104"/>
                </a:moveTo>
                <a:cubicBezTo>
                  <a:pt x="-2078" y="4337"/>
                  <a:pt x="81178" y="109465"/>
                  <a:pt x="118572" y="203304"/>
                </a:cubicBezTo>
                <a:cubicBezTo>
                  <a:pt x="155966" y="297143"/>
                  <a:pt x="196537" y="496815"/>
                  <a:pt x="224406" y="563137"/>
                </a:cubicBezTo>
                <a:cubicBezTo>
                  <a:pt x="252275" y="629459"/>
                  <a:pt x="242045" y="583598"/>
                  <a:pt x="285789" y="601237"/>
                </a:cubicBezTo>
                <a:cubicBezTo>
                  <a:pt x="329533" y="618876"/>
                  <a:pt x="427253" y="641453"/>
                  <a:pt x="486872" y="668970"/>
                </a:cubicBezTo>
                <a:cubicBezTo>
                  <a:pt x="546491" y="696487"/>
                  <a:pt x="632923" y="764573"/>
                  <a:pt x="643506" y="766337"/>
                </a:cubicBezTo>
                <a:cubicBezTo>
                  <a:pt x="654089" y="768101"/>
                  <a:pt x="614930" y="715184"/>
                  <a:pt x="550372" y="679554"/>
                </a:cubicBezTo>
                <a:cubicBezTo>
                  <a:pt x="485814" y="643924"/>
                  <a:pt x="315775" y="605471"/>
                  <a:pt x="256156" y="552554"/>
                </a:cubicBezTo>
                <a:cubicBezTo>
                  <a:pt x="196537" y="499637"/>
                  <a:pt x="213470" y="424496"/>
                  <a:pt x="192656" y="362054"/>
                </a:cubicBezTo>
                <a:cubicBezTo>
                  <a:pt x="171842" y="299612"/>
                  <a:pt x="161611" y="235054"/>
                  <a:pt x="131272" y="177904"/>
                </a:cubicBezTo>
                <a:cubicBezTo>
                  <a:pt x="100933" y="120754"/>
                  <a:pt x="2156" y="-4129"/>
                  <a:pt x="39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B64E2230-1BFD-41D1-9A61-319C6276402C}"/>
              </a:ext>
            </a:extLst>
          </p:cNvPr>
          <p:cNvSpPr/>
          <p:nvPr/>
        </p:nvSpPr>
        <p:spPr>
          <a:xfrm>
            <a:off x="6360580" y="4710300"/>
            <a:ext cx="531665" cy="694943"/>
          </a:xfrm>
          <a:custGeom>
            <a:avLst/>
            <a:gdLst>
              <a:gd name="connsiteX0" fmla="*/ 529170 w 531665"/>
              <a:gd name="connsiteY0" fmla="*/ 1400 h 694943"/>
              <a:gd name="connsiteX1" fmla="*/ 349253 w 531665"/>
              <a:gd name="connsiteY1" fmla="*/ 295617 h 694943"/>
              <a:gd name="connsiteX2" fmla="*/ 152403 w 531665"/>
              <a:gd name="connsiteY2" fmla="*/ 524217 h 694943"/>
              <a:gd name="connsiteX3" fmla="*/ 3 w 531665"/>
              <a:gd name="connsiteY3" fmla="*/ 693550 h 694943"/>
              <a:gd name="connsiteX4" fmla="*/ 156637 w 531665"/>
              <a:gd name="connsiteY4" fmla="*/ 581367 h 694943"/>
              <a:gd name="connsiteX5" fmla="*/ 433920 w 531665"/>
              <a:gd name="connsiteY5" fmla="*/ 200367 h 694943"/>
              <a:gd name="connsiteX6" fmla="*/ 529170 w 531665"/>
              <a:gd name="connsiteY6" fmla="*/ 1400 h 69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1665" h="694943">
                <a:moveTo>
                  <a:pt x="529170" y="1400"/>
                </a:moveTo>
                <a:cubicBezTo>
                  <a:pt x="515059" y="17275"/>
                  <a:pt x="412047" y="208481"/>
                  <a:pt x="349253" y="295617"/>
                </a:cubicBezTo>
                <a:cubicBezTo>
                  <a:pt x="286459" y="382753"/>
                  <a:pt x="210611" y="457895"/>
                  <a:pt x="152403" y="524217"/>
                </a:cubicBezTo>
                <a:cubicBezTo>
                  <a:pt x="94195" y="590539"/>
                  <a:pt x="-703" y="684025"/>
                  <a:pt x="3" y="693550"/>
                </a:cubicBezTo>
                <a:cubicBezTo>
                  <a:pt x="709" y="703075"/>
                  <a:pt x="84317" y="663564"/>
                  <a:pt x="156637" y="581367"/>
                </a:cubicBezTo>
                <a:cubicBezTo>
                  <a:pt x="228956" y="499170"/>
                  <a:pt x="372184" y="292795"/>
                  <a:pt x="433920" y="200367"/>
                </a:cubicBezTo>
                <a:cubicBezTo>
                  <a:pt x="495656" y="107939"/>
                  <a:pt x="543281" y="-14475"/>
                  <a:pt x="529170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FC3DAF86-FFD2-4243-AD6F-9BD3214686F6}"/>
              </a:ext>
            </a:extLst>
          </p:cNvPr>
          <p:cNvSpPr/>
          <p:nvPr/>
        </p:nvSpPr>
        <p:spPr>
          <a:xfrm>
            <a:off x="6310478" y="5150657"/>
            <a:ext cx="297541" cy="348577"/>
          </a:xfrm>
          <a:custGeom>
            <a:avLst/>
            <a:gdLst>
              <a:gd name="connsiteX0" fmla="*/ 293522 w 297541"/>
              <a:gd name="connsiteY0" fmla="*/ 1310 h 348577"/>
              <a:gd name="connsiteX1" fmla="*/ 128422 w 297541"/>
              <a:gd name="connsiteY1" fmla="*/ 136776 h 348577"/>
              <a:gd name="connsiteX2" fmla="*/ 1422 w 297541"/>
              <a:gd name="connsiteY2" fmla="*/ 244726 h 348577"/>
              <a:gd name="connsiteX3" fmla="*/ 58572 w 297541"/>
              <a:gd name="connsiteY3" fmla="*/ 348443 h 348577"/>
              <a:gd name="connsiteX4" fmla="*/ 33172 w 297541"/>
              <a:gd name="connsiteY4" fmla="*/ 265893 h 348577"/>
              <a:gd name="connsiteX5" fmla="*/ 56455 w 297541"/>
              <a:gd name="connsiteY5" fmla="*/ 232026 h 348577"/>
              <a:gd name="connsiteX6" fmla="*/ 230022 w 297541"/>
              <a:gd name="connsiteY6" fmla="*/ 77510 h 348577"/>
              <a:gd name="connsiteX7" fmla="*/ 293522 w 297541"/>
              <a:gd name="connsiteY7" fmla="*/ 1310 h 34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541" h="348577">
                <a:moveTo>
                  <a:pt x="293522" y="1310"/>
                </a:moveTo>
                <a:cubicBezTo>
                  <a:pt x="276589" y="11188"/>
                  <a:pt x="128422" y="136776"/>
                  <a:pt x="128422" y="136776"/>
                </a:cubicBezTo>
                <a:cubicBezTo>
                  <a:pt x="79739" y="177345"/>
                  <a:pt x="13064" y="209448"/>
                  <a:pt x="1422" y="244726"/>
                </a:cubicBezTo>
                <a:cubicBezTo>
                  <a:pt x="-10220" y="280004"/>
                  <a:pt x="53280" y="344915"/>
                  <a:pt x="58572" y="348443"/>
                </a:cubicBezTo>
                <a:cubicBezTo>
                  <a:pt x="63864" y="351971"/>
                  <a:pt x="33525" y="285296"/>
                  <a:pt x="33172" y="265893"/>
                </a:cubicBezTo>
                <a:cubicBezTo>
                  <a:pt x="32819" y="246490"/>
                  <a:pt x="23647" y="263423"/>
                  <a:pt x="56455" y="232026"/>
                </a:cubicBezTo>
                <a:cubicBezTo>
                  <a:pt x="89263" y="200629"/>
                  <a:pt x="189100" y="115610"/>
                  <a:pt x="230022" y="77510"/>
                </a:cubicBezTo>
                <a:cubicBezTo>
                  <a:pt x="270944" y="39410"/>
                  <a:pt x="310455" y="-8568"/>
                  <a:pt x="293522" y="1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A25E61ED-8327-456F-B815-114E861A550A}"/>
              </a:ext>
            </a:extLst>
          </p:cNvPr>
          <p:cNvSpPr/>
          <p:nvPr/>
        </p:nvSpPr>
        <p:spPr>
          <a:xfrm>
            <a:off x="6347626" y="5445856"/>
            <a:ext cx="429480" cy="828932"/>
          </a:xfrm>
          <a:custGeom>
            <a:avLst/>
            <a:gdLst>
              <a:gd name="connsiteX0" fmla="*/ 6607 w 429480"/>
              <a:gd name="connsiteY0" fmla="*/ 19377 h 828932"/>
              <a:gd name="connsiteX1" fmla="*/ 404541 w 429480"/>
              <a:gd name="connsiteY1" fmla="*/ 798311 h 828932"/>
              <a:gd name="connsiteX2" fmla="*/ 364324 w 429480"/>
              <a:gd name="connsiteY2" fmla="*/ 633211 h 828932"/>
              <a:gd name="connsiteX3" fmla="*/ 171707 w 429480"/>
              <a:gd name="connsiteY3" fmla="*/ 271261 h 828932"/>
              <a:gd name="connsiteX4" fmla="*/ 6607 w 429480"/>
              <a:gd name="connsiteY4" fmla="*/ 19377 h 82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480" h="828932">
                <a:moveTo>
                  <a:pt x="6607" y="19377"/>
                </a:moveTo>
                <a:cubicBezTo>
                  <a:pt x="45413" y="107219"/>
                  <a:pt x="344922" y="696005"/>
                  <a:pt x="404541" y="798311"/>
                </a:cubicBezTo>
                <a:cubicBezTo>
                  <a:pt x="464160" y="900617"/>
                  <a:pt x="403130" y="721053"/>
                  <a:pt x="364324" y="633211"/>
                </a:cubicBezTo>
                <a:cubicBezTo>
                  <a:pt x="325518" y="545369"/>
                  <a:pt x="233443" y="377800"/>
                  <a:pt x="171707" y="271261"/>
                </a:cubicBezTo>
                <a:cubicBezTo>
                  <a:pt x="109971" y="164722"/>
                  <a:pt x="-32199" y="-68465"/>
                  <a:pt x="6607" y="19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1B28056B-8452-409A-AA03-E5CEF71018C4}"/>
              </a:ext>
            </a:extLst>
          </p:cNvPr>
          <p:cNvSpPr/>
          <p:nvPr/>
        </p:nvSpPr>
        <p:spPr>
          <a:xfrm>
            <a:off x="7094495" y="5154127"/>
            <a:ext cx="382873" cy="1058779"/>
          </a:xfrm>
          <a:custGeom>
            <a:avLst/>
            <a:gdLst>
              <a:gd name="connsiteX0" fmla="*/ 6922 w 382873"/>
              <a:gd name="connsiteY0" fmla="*/ 27473 h 1058779"/>
              <a:gd name="connsiteX1" fmla="*/ 362522 w 382873"/>
              <a:gd name="connsiteY1" fmla="*/ 1013840 h 1058779"/>
              <a:gd name="connsiteX2" fmla="*/ 318072 w 382873"/>
              <a:gd name="connsiteY2" fmla="*/ 833923 h 1058779"/>
              <a:gd name="connsiteX3" fmla="*/ 140272 w 382873"/>
              <a:gd name="connsiteY3" fmla="*/ 321690 h 1058779"/>
              <a:gd name="connsiteX4" fmla="*/ 6922 w 382873"/>
              <a:gd name="connsiteY4" fmla="*/ 27473 h 105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873" h="1058779">
                <a:moveTo>
                  <a:pt x="6922" y="27473"/>
                </a:moveTo>
                <a:cubicBezTo>
                  <a:pt x="43964" y="142831"/>
                  <a:pt x="310664" y="879432"/>
                  <a:pt x="362522" y="1013840"/>
                </a:cubicBezTo>
                <a:cubicBezTo>
                  <a:pt x="414380" y="1148248"/>
                  <a:pt x="355114" y="949281"/>
                  <a:pt x="318072" y="833923"/>
                </a:cubicBezTo>
                <a:cubicBezTo>
                  <a:pt x="281030" y="718565"/>
                  <a:pt x="189308" y="454334"/>
                  <a:pt x="140272" y="321690"/>
                </a:cubicBezTo>
                <a:cubicBezTo>
                  <a:pt x="91236" y="189046"/>
                  <a:pt x="-30120" y="-87885"/>
                  <a:pt x="6922" y="27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ECB3E8FA-2218-4991-98C3-54D7CCCBA32D}"/>
              </a:ext>
            </a:extLst>
          </p:cNvPr>
          <p:cNvSpPr/>
          <p:nvPr/>
        </p:nvSpPr>
        <p:spPr>
          <a:xfrm>
            <a:off x="5752035" y="4268494"/>
            <a:ext cx="393675" cy="188516"/>
          </a:xfrm>
          <a:custGeom>
            <a:avLst/>
            <a:gdLst>
              <a:gd name="connsiteX0" fmla="*/ 393178 w 393675"/>
              <a:gd name="connsiteY0" fmla="*/ 294 h 188516"/>
              <a:gd name="connsiteX1" fmla="*/ 185215 w 393675"/>
              <a:gd name="connsiteY1" fmla="*/ 130469 h 188516"/>
              <a:gd name="connsiteX2" fmla="*/ 1065 w 393675"/>
              <a:gd name="connsiteY2" fmla="*/ 181269 h 188516"/>
              <a:gd name="connsiteX3" fmla="*/ 123303 w 393675"/>
              <a:gd name="connsiteY3" fmla="*/ 170156 h 188516"/>
              <a:gd name="connsiteX4" fmla="*/ 393178 w 393675"/>
              <a:gd name="connsiteY4" fmla="*/ 294 h 18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675" h="188516">
                <a:moveTo>
                  <a:pt x="393178" y="294"/>
                </a:moveTo>
                <a:cubicBezTo>
                  <a:pt x="403497" y="-6321"/>
                  <a:pt x="250567" y="100307"/>
                  <a:pt x="185215" y="130469"/>
                </a:cubicBezTo>
                <a:cubicBezTo>
                  <a:pt x="119863" y="160631"/>
                  <a:pt x="11384" y="174655"/>
                  <a:pt x="1065" y="181269"/>
                </a:cubicBezTo>
                <a:cubicBezTo>
                  <a:pt x="-9254" y="187884"/>
                  <a:pt x="57157" y="197673"/>
                  <a:pt x="123303" y="170156"/>
                </a:cubicBezTo>
                <a:cubicBezTo>
                  <a:pt x="189449" y="142639"/>
                  <a:pt x="382859" y="6909"/>
                  <a:pt x="393178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2837BD76-5AE1-455A-B3BB-595BFD54B571}"/>
              </a:ext>
            </a:extLst>
          </p:cNvPr>
          <p:cNvSpPr/>
          <p:nvPr/>
        </p:nvSpPr>
        <p:spPr>
          <a:xfrm>
            <a:off x="8914728" y="5199042"/>
            <a:ext cx="553644" cy="321960"/>
          </a:xfrm>
          <a:custGeom>
            <a:avLst/>
            <a:gdLst>
              <a:gd name="connsiteX0" fmla="*/ 5435 w 553644"/>
              <a:gd name="connsiteY0" fmla="*/ 1608 h 321960"/>
              <a:gd name="connsiteX1" fmla="*/ 527722 w 553644"/>
              <a:gd name="connsiteY1" fmla="*/ 306408 h 321960"/>
              <a:gd name="connsiteX2" fmla="*/ 453110 w 553644"/>
              <a:gd name="connsiteY2" fmla="*/ 268308 h 321960"/>
              <a:gd name="connsiteX3" fmla="*/ 267372 w 553644"/>
              <a:gd name="connsiteY3" fmla="*/ 188933 h 321960"/>
              <a:gd name="connsiteX4" fmla="*/ 5435 w 553644"/>
              <a:gd name="connsiteY4" fmla="*/ 1608 h 32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3644" h="321960">
                <a:moveTo>
                  <a:pt x="5435" y="1608"/>
                </a:moveTo>
                <a:cubicBezTo>
                  <a:pt x="48827" y="21187"/>
                  <a:pt x="453109" y="261958"/>
                  <a:pt x="527722" y="306408"/>
                </a:cubicBezTo>
                <a:cubicBezTo>
                  <a:pt x="602335" y="350858"/>
                  <a:pt x="496502" y="287887"/>
                  <a:pt x="453110" y="268308"/>
                </a:cubicBezTo>
                <a:cubicBezTo>
                  <a:pt x="409718" y="248729"/>
                  <a:pt x="344366" y="231002"/>
                  <a:pt x="267372" y="188933"/>
                </a:cubicBezTo>
                <a:cubicBezTo>
                  <a:pt x="190378" y="146864"/>
                  <a:pt x="-37957" y="-17971"/>
                  <a:pt x="5435" y="1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9CBB8082-8503-42B6-A85F-C985BB265953}"/>
              </a:ext>
            </a:extLst>
          </p:cNvPr>
          <p:cNvSpPr/>
          <p:nvPr/>
        </p:nvSpPr>
        <p:spPr>
          <a:xfrm>
            <a:off x="8872034" y="5406726"/>
            <a:ext cx="159285" cy="168758"/>
          </a:xfrm>
          <a:custGeom>
            <a:avLst/>
            <a:gdLst>
              <a:gd name="connsiteX0" fmla="*/ 159254 w 159285"/>
              <a:gd name="connsiteY0" fmla="*/ 299 h 168758"/>
              <a:gd name="connsiteX1" fmla="*/ 19554 w 159285"/>
              <a:gd name="connsiteY1" fmla="*/ 114599 h 168758"/>
              <a:gd name="connsiteX2" fmla="*/ 2091 w 159285"/>
              <a:gd name="connsiteY2" fmla="*/ 168574 h 168758"/>
              <a:gd name="connsiteX3" fmla="*/ 3679 w 159285"/>
              <a:gd name="connsiteY3" fmla="*/ 130474 h 168758"/>
              <a:gd name="connsiteX4" fmla="*/ 32254 w 159285"/>
              <a:gd name="connsiteY4" fmla="*/ 82849 h 168758"/>
              <a:gd name="connsiteX5" fmla="*/ 159254 w 159285"/>
              <a:gd name="connsiteY5" fmla="*/ 299 h 16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285" h="168758">
                <a:moveTo>
                  <a:pt x="159254" y="299"/>
                </a:moveTo>
                <a:cubicBezTo>
                  <a:pt x="157137" y="5591"/>
                  <a:pt x="45748" y="86553"/>
                  <a:pt x="19554" y="114599"/>
                </a:cubicBezTo>
                <a:cubicBezTo>
                  <a:pt x="-6640" y="142645"/>
                  <a:pt x="4737" y="165928"/>
                  <a:pt x="2091" y="168574"/>
                </a:cubicBezTo>
                <a:cubicBezTo>
                  <a:pt x="-555" y="171220"/>
                  <a:pt x="-1348" y="144761"/>
                  <a:pt x="3679" y="130474"/>
                </a:cubicBezTo>
                <a:cubicBezTo>
                  <a:pt x="8706" y="116187"/>
                  <a:pt x="8177" y="104280"/>
                  <a:pt x="32254" y="82849"/>
                </a:cubicBezTo>
                <a:cubicBezTo>
                  <a:pt x="56331" y="61418"/>
                  <a:pt x="161371" y="-4993"/>
                  <a:pt x="159254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76752804-00E8-4641-A298-A7A70C02D798}"/>
              </a:ext>
            </a:extLst>
          </p:cNvPr>
          <p:cNvSpPr/>
          <p:nvPr/>
        </p:nvSpPr>
        <p:spPr>
          <a:xfrm>
            <a:off x="8868577" y="5914020"/>
            <a:ext cx="270665" cy="263250"/>
          </a:xfrm>
          <a:custGeom>
            <a:avLst/>
            <a:gdLst>
              <a:gd name="connsiteX0" fmla="*/ 13486 w 270665"/>
              <a:gd name="connsiteY0" fmla="*/ 7355 h 263250"/>
              <a:gd name="connsiteX1" fmla="*/ 262723 w 270665"/>
              <a:gd name="connsiteY1" fmla="*/ 253418 h 263250"/>
              <a:gd name="connsiteX2" fmla="*/ 194461 w 270665"/>
              <a:gd name="connsiteY2" fmla="*/ 201030 h 263250"/>
              <a:gd name="connsiteX3" fmla="*/ 49998 w 270665"/>
              <a:gd name="connsiteY3" fmla="*/ 75618 h 263250"/>
              <a:gd name="connsiteX4" fmla="*/ 13486 w 270665"/>
              <a:gd name="connsiteY4" fmla="*/ 7355 h 26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5" h="263250">
                <a:moveTo>
                  <a:pt x="13486" y="7355"/>
                </a:moveTo>
                <a:cubicBezTo>
                  <a:pt x="48940" y="36988"/>
                  <a:pt x="232561" y="221139"/>
                  <a:pt x="262723" y="253418"/>
                </a:cubicBezTo>
                <a:cubicBezTo>
                  <a:pt x="292886" y="285697"/>
                  <a:pt x="229915" y="230663"/>
                  <a:pt x="194461" y="201030"/>
                </a:cubicBezTo>
                <a:cubicBezTo>
                  <a:pt x="159007" y="171397"/>
                  <a:pt x="79631" y="106045"/>
                  <a:pt x="49998" y="75618"/>
                </a:cubicBezTo>
                <a:cubicBezTo>
                  <a:pt x="20365" y="45191"/>
                  <a:pt x="-21968" y="-22278"/>
                  <a:pt x="13486" y="7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1F0A322E-F0B7-4FD6-84FE-E518D39FEB46}"/>
              </a:ext>
            </a:extLst>
          </p:cNvPr>
          <p:cNvSpPr/>
          <p:nvPr/>
        </p:nvSpPr>
        <p:spPr>
          <a:xfrm>
            <a:off x="9515200" y="5579626"/>
            <a:ext cx="382382" cy="615173"/>
          </a:xfrm>
          <a:custGeom>
            <a:avLst/>
            <a:gdLst>
              <a:gd name="connsiteX0" fmla="*/ 275 w 382382"/>
              <a:gd name="connsiteY0" fmla="*/ 437 h 615173"/>
              <a:gd name="connsiteX1" fmla="*/ 170138 w 382382"/>
              <a:gd name="connsiteY1" fmla="*/ 116324 h 615173"/>
              <a:gd name="connsiteX2" fmla="*/ 373338 w 382382"/>
              <a:gd name="connsiteY2" fmla="*/ 595749 h 615173"/>
              <a:gd name="connsiteX3" fmla="*/ 338413 w 382382"/>
              <a:gd name="connsiteY3" fmla="*/ 505262 h 615173"/>
              <a:gd name="connsiteX4" fmla="*/ 262213 w 382382"/>
              <a:gd name="connsiteY4" fmla="*/ 352862 h 615173"/>
              <a:gd name="connsiteX5" fmla="*/ 133625 w 382382"/>
              <a:gd name="connsiteY5" fmla="*/ 87749 h 615173"/>
              <a:gd name="connsiteX6" fmla="*/ 275 w 382382"/>
              <a:gd name="connsiteY6" fmla="*/ 437 h 61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382" h="615173">
                <a:moveTo>
                  <a:pt x="275" y="437"/>
                </a:moveTo>
                <a:cubicBezTo>
                  <a:pt x="6360" y="5199"/>
                  <a:pt x="107961" y="17105"/>
                  <a:pt x="170138" y="116324"/>
                </a:cubicBezTo>
                <a:cubicBezTo>
                  <a:pt x="232315" y="215543"/>
                  <a:pt x="345292" y="530926"/>
                  <a:pt x="373338" y="595749"/>
                </a:cubicBezTo>
                <a:cubicBezTo>
                  <a:pt x="401384" y="660572"/>
                  <a:pt x="356934" y="545743"/>
                  <a:pt x="338413" y="505262"/>
                </a:cubicBezTo>
                <a:cubicBezTo>
                  <a:pt x="319892" y="464781"/>
                  <a:pt x="296344" y="422447"/>
                  <a:pt x="262213" y="352862"/>
                </a:cubicBezTo>
                <a:cubicBezTo>
                  <a:pt x="228082" y="283277"/>
                  <a:pt x="176752" y="145428"/>
                  <a:pt x="133625" y="87749"/>
                </a:cubicBezTo>
                <a:cubicBezTo>
                  <a:pt x="90498" y="30070"/>
                  <a:pt x="-5810" y="-4325"/>
                  <a:pt x="275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4745A1CE-6DE8-400A-AC54-EE74B6016C3F}"/>
              </a:ext>
            </a:extLst>
          </p:cNvPr>
          <p:cNvSpPr/>
          <p:nvPr/>
        </p:nvSpPr>
        <p:spPr>
          <a:xfrm>
            <a:off x="9478034" y="5507245"/>
            <a:ext cx="549734" cy="739558"/>
          </a:xfrm>
          <a:custGeom>
            <a:avLst/>
            <a:gdLst>
              <a:gd name="connsiteX0" fmla="*/ 2516 w 549734"/>
              <a:gd name="connsiteY0" fmla="*/ 2968 h 739558"/>
              <a:gd name="connsiteX1" fmla="*/ 339066 w 549734"/>
              <a:gd name="connsiteY1" fmla="*/ 214105 h 739558"/>
              <a:gd name="connsiteX2" fmla="*/ 542266 w 549734"/>
              <a:gd name="connsiteY2" fmla="*/ 720518 h 739558"/>
              <a:gd name="connsiteX3" fmla="*/ 494641 w 549734"/>
              <a:gd name="connsiteY3" fmla="*/ 603043 h 739558"/>
              <a:gd name="connsiteX4" fmla="*/ 388279 w 549734"/>
              <a:gd name="connsiteY4" fmla="*/ 323643 h 739558"/>
              <a:gd name="connsiteX5" fmla="*/ 196191 w 549734"/>
              <a:gd name="connsiteY5" fmla="*/ 106155 h 739558"/>
              <a:gd name="connsiteX6" fmla="*/ 2516 w 549734"/>
              <a:gd name="connsiteY6" fmla="*/ 2968 h 73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734" h="739558">
                <a:moveTo>
                  <a:pt x="2516" y="2968"/>
                </a:moveTo>
                <a:cubicBezTo>
                  <a:pt x="26329" y="20960"/>
                  <a:pt x="249108" y="94513"/>
                  <a:pt x="339066" y="214105"/>
                </a:cubicBezTo>
                <a:cubicBezTo>
                  <a:pt x="429024" y="333697"/>
                  <a:pt x="516337" y="655695"/>
                  <a:pt x="542266" y="720518"/>
                </a:cubicBezTo>
                <a:cubicBezTo>
                  <a:pt x="568195" y="785341"/>
                  <a:pt x="520306" y="669189"/>
                  <a:pt x="494641" y="603043"/>
                </a:cubicBezTo>
                <a:cubicBezTo>
                  <a:pt x="468977" y="536897"/>
                  <a:pt x="438021" y="406458"/>
                  <a:pt x="388279" y="323643"/>
                </a:cubicBezTo>
                <a:cubicBezTo>
                  <a:pt x="338537" y="240828"/>
                  <a:pt x="262337" y="159865"/>
                  <a:pt x="196191" y="106155"/>
                </a:cubicBezTo>
                <a:cubicBezTo>
                  <a:pt x="130045" y="52445"/>
                  <a:pt x="-21297" y="-15024"/>
                  <a:pt x="2516" y="2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1E15ACD8-9BEB-4E92-BC10-9A2CBE559923}"/>
              </a:ext>
            </a:extLst>
          </p:cNvPr>
          <p:cNvSpPr/>
          <p:nvPr/>
        </p:nvSpPr>
        <p:spPr>
          <a:xfrm>
            <a:off x="8524974" y="5352130"/>
            <a:ext cx="345002" cy="409275"/>
          </a:xfrm>
          <a:custGeom>
            <a:avLst/>
            <a:gdLst>
              <a:gd name="connsiteX0" fmla="*/ 104676 w 345002"/>
              <a:gd name="connsiteY0" fmla="*/ 920 h 409275"/>
              <a:gd name="connsiteX1" fmla="*/ 170293 w 345002"/>
              <a:gd name="connsiteY1" fmla="*/ 271853 h 409275"/>
              <a:gd name="connsiteX2" fmla="*/ 343859 w 345002"/>
              <a:gd name="connsiteY2" fmla="*/ 407320 h 409275"/>
              <a:gd name="connsiteX3" fmla="*/ 233793 w 345002"/>
              <a:gd name="connsiteY3" fmla="*/ 348053 h 409275"/>
              <a:gd name="connsiteX4" fmla="*/ 9426 w 345002"/>
              <a:gd name="connsiteY4" fmla="*/ 290903 h 409275"/>
              <a:gd name="connsiteX5" fmla="*/ 47526 w 345002"/>
              <a:gd name="connsiteY5" fmla="*/ 187187 h 409275"/>
              <a:gd name="connsiteX6" fmla="*/ 104676 w 345002"/>
              <a:gd name="connsiteY6" fmla="*/ 920 h 40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02" h="409275">
                <a:moveTo>
                  <a:pt x="104676" y="920"/>
                </a:moveTo>
                <a:cubicBezTo>
                  <a:pt x="125137" y="15031"/>
                  <a:pt x="130429" y="204120"/>
                  <a:pt x="170293" y="271853"/>
                </a:cubicBezTo>
                <a:cubicBezTo>
                  <a:pt x="210157" y="339586"/>
                  <a:pt x="333276" y="394620"/>
                  <a:pt x="343859" y="407320"/>
                </a:cubicBezTo>
                <a:cubicBezTo>
                  <a:pt x="354442" y="420020"/>
                  <a:pt x="289532" y="367456"/>
                  <a:pt x="233793" y="348053"/>
                </a:cubicBezTo>
                <a:cubicBezTo>
                  <a:pt x="178054" y="328650"/>
                  <a:pt x="40471" y="317714"/>
                  <a:pt x="9426" y="290903"/>
                </a:cubicBezTo>
                <a:cubicBezTo>
                  <a:pt x="-21619" y="264092"/>
                  <a:pt x="32709" y="235517"/>
                  <a:pt x="47526" y="187187"/>
                </a:cubicBezTo>
                <a:cubicBezTo>
                  <a:pt x="62343" y="138857"/>
                  <a:pt x="84215" y="-13191"/>
                  <a:pt x="104676" y="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F8CF989B-ABFD-4EE9-AA56-13A072EFB172}"/>
              </a:ext>
            </a:extLst>
          </p:cNvPr>
          <p:cNvSpPr/>
          <p:nvPr/>
        </p:nvSpPr>
        <p:spPr>
          <a:xfrm>
            <a:off x="8538604" y="5621690"/>
            <a:ext cx="133706" cy="620689"/>
          </a:xfrm>
          <a:custGeom>
            <a:avLst/>
            <a:gdLst>
              <a:gd name="connsiteX0" fmla="*/ 29 w 133706"/>
              <a:gd name="connsiteY0" fmla="*/ 177 h 620689"/>
              <a:gd name="connsiteX1" fmla="*/ 107979 w 133706"/>
              <a:gd name="connsiteY1" fmla="*/ 345193 h 620689"/>
              <a:gd name="connsiteX2" fmla="*/ 133379 w 133706"/>
              <a:gd name="connsiteY2" fmla="*/ 620360 h 620689"/>
              <a:gd name="connsiteX3" fmla="*/ 97396 w 133706"/>
              <a:gd name="connsiteY3" fmla="*/ 391760 h 620689"/>
              <a:gd name="connsiteX4" fmla="*/ 29 w 133706"/>
              <a:gd name="connsiteY4" fmla="*/ 177 h 62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6" h="620689">
                <a:moveTo>
                  <a:pt x="29" y="177"/>
                </a:moveTo>
                <a:cubicBezTo>
                  <a:pt x="1793" y="-7584"/>
                  <a:pt x="85754" y="241829"/>
                  <a:pt x="107979" y="345193"/>
                </a:cubicBezTo>
                <a:cubicBezTo>
                  <a:pt x="130204" y="448557"/>
                  <a:pt x="135143" y="612599"/>
                  <a:pt x="133379" y="620360"/>
                </a:cubicBezTo>
                <a:cubicBezTo>
                  <a:pt x="131615" y="628121"/>
                  <a:pt x="118915" y="497241"/>
                  <a:pt x="97396" y="391760"/>
                </a:cubicBezTo>
                <a:cubicBezTo>
                  <a:pt x="75877" y="286280"/>
                  <a:pt x="-1735" y="7938"/>
                  <a:pt x="29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6EAE09CB-DEE8-4AAE-B124-5DADF6E73D33}"/>
              </a:ext>
            </a:extLst>
          </p:cNvPr>
          <p:cNvSpPr/>
          <p:nvPr/>
        </p:nvSpPr>
        <p:spPr>
          <a:xfrm>
            <a:off x="9685652" y="5718083"/>
            <a:ext cx="207767" cy="540153"/>
          </a:xfrm>
          <a:custGeom>
            <a:avLst/>
            <a:gdLst>
              <a:gd name="connsiteX0" fmla="*/ 215 w 207767"/>
              <a:gd name="connsiteY0" fmla="*/ 3267 h 540153"/>
              <a:gd name="connsiteX1" fmla="*/ 127215 w 207767"/>
              <a:gd name="connsiteY1" fmla="*/ 401200 h 540153"/>
              <a:gd name="connsiteX2" fmla="*/ 207648 w 207767"/>
              <a:gd name="connsiteY2" fmla="*/ 538784 h 540153"/>
              <a:gd name="connsiteX3" fmla="*/ 144148 w 207767"/>
              <a:gd name="connsiteY3" fmla="*/ 333467 h 540153"/>
              <a:gd name="connsiteX4" fmla="*/ 97581 w 207767"/>
              <a:gd name="connsiteY4" fmla="*/ 217050 h 540153"/>
              <a:gd name="connsiteX5" fmla="*/ 215 w 207767"/>
              <a:gd name="connsiteY5" fmla="*/ 3267 h 5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67" h="540153">
                <a:moveTo>
                  <a:pt x="215" y="3267"/>
                </a:moveTo>
                <a:cubicBezTo>
                  <a:pt x="5154" y="33959"/>
                  <a:pt x="92643" y="311947"/>
                  <a:pt x="127215" y="401200"/>
                </a:cubicBezTo>
                <a:cubicBezTo>
                  <a:pt x="161787" y="490453"/>
                  <a:pt x="204826" y="550073"/>
                  <a:pt x="207648" y="538784"/>
                </a:cubicBezTo>
                <a:cubicBezTo>
                  <a:pt x="210470" y="527495"/>
                  <a:pt x="162492" y="387089"/>
                  <a:pt x="144148" y="333467"/>
                </a:cubicBezTo>
                <a:cubicBezTo>
                  <a:pt x="125804" y="279845"/>
                  <a:pt x="118395" y="267144"/>
                  <a:pt x="97581" y="217050"/>
                </a:cubicBezTo>
                <a:cubicBezTo>
                  <a:pt x="76767" y="166956"/>
                  <a:pt x="-4724" y="-27425"/>
                  <a:pt x="215" y="32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C3B504D6-1E0A-4B15-8FA6-F0D39A637DCC}"/>
              </a:ext>
            </a:extLst>
          </p:cNvPr>
          <p:cNvSpPr/>
          <p:nvPr/>
        </p:nvSpPr>
        <p:spPr>
          <a:xfrm>
            <a:off x="8560376" y="5633396"/>
            <a:ext cx="132020" cy="591722"/>
          </a:xfrm>
          <a:custGeom>
            <a:avLst/>
            <a:gdLst>
              <a:gd name="connsiteX0" fmla="*/ 5774 w 132020"/>
              <a:gd name="connsiteY0" fmla="*/ 1171 h 591722"/>
              <a:gd name="connsiteX1" fmla="*/ 122191 w 132020"/>
              <a:gd name="connsiteY1" fmla="*/ 257287 h 591722"/>
              <a:gd name="connsiteX2" fmla="*/ 122191 w 132020"/>
              <a:gd name="connsiteY2" fmla="*/ 589604 h 591722"/>
              <a:gd name="connsiteX3" fmla="*/ 92557 w 132020"/>
              <a:gd name="connsiteY3" fmla="*/ 388521 h 591722"/>
              <a:gd name="connsiteX4" fmla="*/ 26941 w 132020"/>
              <a:gd name="connsiteY4" fmla="*/ 170504 h 591722"/>
              <a:gd name="connsiteX5" fmla="*/ 5774 w 132020"/>
              <a:gd name="connsiteY5" fmla="*/ 1171 h 5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20" h="591722">
                <a:moveTo>
                  <a:pt x="5774" y="1171"/>
                </a:moveTo>
                <a:cubicBezTo>
                  <a:pt x="21649" y="15635"/>
                  <a:pt x="102788" y="159215"/>
                  <a:pt x="122191" y="257287"/>
                </a:cubicBezTo>
                <a:cubicBezTo>
                  <a:pt x="141594" y="355359"/>
                  <a:pt x="127130" y="567732"/>
                  <a:pt x="122191" y="589604"/>
                </a:cubicBezTo>
                <a:cubicBezTo>
                  <a:pt x="117252" y="611476"/>
                  <a:pt x="108432" y="458371"/>
                  <a:pt x="92557" y="388521"/>
                </a:cubicBezTo>
                <a:cubicBezTo>
                  <a:pt x="76682" y="318671"/>
                  <a:pt x="43874" y="231182"/>
                  <a:pt x="26941" y="170504"/>
                </a:cubicBezTo>
                <a:cubicBezTo>
                  <a:pt x="10008" y="109826"/>
                  <a:pt x="-10101" y="-13293"/>
                  <a:pt x="5774" y="11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35B8A8D6-D771-4722-81C6-D5134865AC29}"/>
              </a:ext>
            </a:extLst>
          </p:cNvPr>
          <p:cNvSpPr/>
          <p:nvPr/>
        </p:nvSpPr>
        <p:spPr>
          <a:xfrm>
            <a:off x="8406739" y="5627817"/>
            <a:ext cx="229567" cy="575507"/>
          </a:xfrm>
          <a:custGeom>
            <a:avLst/>
            <a:gdLst>
              <a:gd name="connsiteX0" fmla="*/ 114961 w 229567"/>
              <a:gd name="connsiteY0" fmla="*/ 400 h 575507"/>
              <a:gd name="connsiteX1" fmla="*/ 19711 w 229567"/>
              <a:gd name="connsiteY1" fmla="*/ 161266 h 575507"/>
              <a:gd name="connsiteX2" fmla="*/ 661 w 229567"/>
              <a:gd name="connsiteY2" fmla="*/ 182433 h 575507"/>
              <a:gd name="connsiteX3" fmla="*/ 32411 w 229567"/>
              <a:gd name="connsiteY3" fmla="*/ 169733 h 575507"/>
              <a:gd name="connsiteX4" fmla="*/ 125544 w 229567"/>
              <a:gd name="connsiteY4" fmla="*/ 264983 h 575507"/>
              <a:gd name="connsiteX5" fmla="*/ 220794 w 229567"/>
              <a:gd name="connsiteY5" fmla="*/ 571900 h 575507"/>
              <a:gd name="connsiteX6" fmla="*/ 222911 w 229567"/>
              <a:gd name="connsiteY6" fmla="*/ 419500 h 575507"/>
              <a:gd name="connsiteX7" fmla="*/ 199628 w 229567"/>
              <a:gd name="connsiteY7" fmla="*/ 214183 h 575507"/>
              <a:gd name="connsiteX8" fmla="*/ 114961 w 229567"/>
              <a:gd name="connsiteY8" fmla="*/ 400 h 57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567" h="575507">
                <a:moveTo>
                  <a:pt x="114961" y="400"/>
                </a:moveTo>
                <a:cubicBezTo>
                  <a:pt x="84975" y="-8420"/>
                  <a:pt x="38761" y="130927"/>
                  <a:pt x="19711" y="161266"/>
                </a:cubicBezTo>
                <a:cubicBezTo>
                  <a:pt x="661" y="191605"/>
                  <a:pt x="-1456" y="181022"/>
                  <a:pt x="661" y="182433"/>
                </a:cubicBezTo>
                <a:cubicBezTo>
                  <a:pt x="2778" y="183844"/>
                  <a:pt x="11597" y="155975"/>
                  <a:pt x="32411" y="169733"/>
                </a:cubicBezTo>
                <a:cubicBezTo>
                  <a:pt x="53225" y="183491"/>
                  <a:pt x="94147" y="197955"/>
                  <a:pt x="125544" y="264983"/>
                </a:cubicBezTo>
                <a:cubicBezTo>
                  <a:pt x="156941" y="332011"/>
                  <a:pt x="204566" y="546147"/>
                  <a:pt x="220794" y="571900"/>
                </a:cubicBezTo>
                <a:cubicBezTo>
                  <a:pt x="237022" y="597653"/>
                  <a:pt x="226439" y="479119"/>
                  <a:pt x="222911" y="419500"/>
                </a:cubicBezTo>
                <a:cubicBezTo>
                  <a:pt x="219383" y="359881"/>
                  <a:pt x="215150" y="284386"/>
                  <a:pt x="199628" y="214183"/>
                </a:cubicBezTo>
                <a:cubicBezTo>
                  <a:pt x="184106" y="143980"/>
                  <a:pt x="144947" y="9220"/>
                  <a:pt x="114961" y="4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0343E7D3-6687-4FAF-8166-BEFCF12AA91D}"/>
              </a:ext>
            </a:extLst>
          </p:cNvPr>
          <p:cNvSpPr/>
          <p:nvPr/>
        </p:nvSpPr>
        <p:spPr>
          <a:xfrm>
            <a:off x="7301967" y="5521564"/>
            <a:ext cx="619069" cy="390286"/>
          </a:xfrm>
          <a:custGeom>
            <a:avLst/>
            <a:gdLst>
              <a:gd name="connsiteX0" fmla="*/ 533 w 619069"/>
              <a:gd name="connsiteY0" fmla="*/ 55853 h 390286"/>
              <a:gd name="connsiteX1" fmla="*/ 144466 w 619069"/>
              <a:gd name="connsiteY1" fmla="*/ 28336 h 390286"/>
              <a:gd name="connsiteX2" fmla="*/ 337083 w 619069"/>
              <a:gd name="connsiteY2" fmla="*/ 170153 h 390286"/>
              <a:gd name="connsiteX3" fmla="*/ 618600 w 619069"/>
              <a:gd name="connsiteY3" fmla="*/ 390286 h 390286"/>
              <a:gd name="connsiteX4" fmla="*/ 398466 w 619069"/>
              <a:gd name="connsiteY4" fmla="*/ 168036 h 390286"/>
              <a:gd name="connsiteX5" fmla="*/ 193150 w 619069"/>
              <a:gd name="connsiteY5" fmla="*/ 21986 h 390286"/>
              <a:gd name="connsiteX6" fmla="*/ 100016 w 619069"/>
              <a:gd name="connsiteY6" fmla="*/ 2936 h 390286"/>
              <a:gd name="connsiteX7" fmla="*/ 533 w 619069"/>
              <a:gd name="connsiteY7" fmla="*/ 55853 h 3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9069" h="390286">
                <a:moveTo>
                  <a:pt x="533" y="55853"/>
                </a:moveTo>
                <a:cubicBezTo>
                  <a:pt x="7941" y="60086"/>
                  <a:pt x="88374" y="9286"/>
                  <a:pt x="144466" y="28336"/>
                </a:cubicBezTo>
                <a:cubicBezTo>
                  <a:pt x="200558" y="47386"/>
                  <a:pt x="258061" y="109828"/>
                  <a:pt x="337083" y="170153"/>
                </a:cubicBezTo>
                <a:cubicBezTo>
                  <a:pt x="416105" y="230478"/>
                  <a:pt x="608370" y="390639"/>
                  <a:pt x="618600" y="390286"/>
                </a:cubicBezTo>
                <a:cubicBezTo>
                  <a:pt x="628830" y="389933"/>
                  <a:pt x="469374" y="229419"/>
                  <a:pt x="398466" y="168036"/>
                </a:cubicBezTo>
                <a:cubicBezTo>
                  <a:pt x="327558" y="106653"/>
                  <a:pt x="242892" y="49503"/>
                  <a:pt x="193150" y="21986"/>
                </a:cubicBezTo>
                <a:cubicBezTo>
                  <a:pt x="143408" y="-5531"/>
                  <a:pt x="135294" y="-945"/>
                  <a:pt x="100016" y="2936"/>
                </a:cubicBezTo>
                <a:cubicBezTo>
                  <a:pt x="64738" y="6817"/>
                  <a:pt x="-6875" y="51620"/>
                  <a:pt x="533" y="55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EFAA91CA-CED2-4487-8240-C171DDA7DD4B}"/>
              </a:ext>
            </a:extLst>
          </p:cNvPr>
          <p:cNvSpPr/>
          <p:nvPr/>
        </p:nvSpPr>
        <p:spPr>
          <a:xfrm>
            <a:off x="7591594" y="5117140"/>
            <a:ext cx="266380" cy="221093"/>
          </a:xfrm>
          <a:custGeom>
            <a:avLst/>
            <a:gdLst>
              <a:gd name="connsiteX0" fmla="*/ 11473 w 266380"/>
              <a:gd name="connsiteY0" fmla="*/ 125843 h 221093"/>
              <a:gd name="connsiteX1" fmla="*/ 11473 w 266380"/>
              <a:gd name="connsiteY1" fmla="*/ 62343 h 221093"/>
              <a:gd name="connsiteX2" fmla="*/ 85556 w 266380"/>
              <a:gd name="connsiteY2" fmla="*/ 11543 h 221093"/>
              <a:gd name="connsiteX3" fmla="*/ 170223 w 266380"/>
              <a:gd name="connsiteY3" fmla="*/ 39060 h 221093"/>
              <a:gd name="connsiteX4" fmla="*/ 265473 w 266380"/>
              <a:gd name="connsiteY4" fmla="*/ 221093 h 221093"/>
              <a:gd name="connsiteX5" fmla="*/ 212556 w 266380"/>
              <a:gd name="connsiteY5" fmla="*/ 41177 h 221093"/>
              <a:gd name="connsiteX6" fmla="*/ 119423 w 266380"/>
              <a:gd name="connsiteY6" fmla="*/ 3077 h 221093"/>
              <a:gd name="connsiteX7" fmla="*/ 11473 w 266380"/>
              <a:gd name="connsiteY7" fmla="*/ 125843 h 22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380" h="221093">
                <a:moveTo>
                  <a:pt x="11473" y="125843"/>
                </a:moveTo>
                <a:cubicBezTo>
                  <a:pt x="-6519" y="135721"/>
                  <a:pt x="-874" y="81393"/>
                  <a:pt x="11473" y="62343"/>
                </a:cubicBezTo>
                <a:cubicBezTo>
                  <a:pt x="23820" y="43293"/>
                  <a:pt x="59098" y="15423"/>
                  <a:pt x="85556" y="11543"/>
                </a:cubicBezTo>
                <a:cubicBezTo>
                  <a:pt x="112014" y="7663"/>
                  <a:pt x="140237" y="4135"/>
                  <a:pt x="170223" y="39060"/>
                </a:cubicBezTo>
                <a:cubicBezTo>
                  <a:pt x="200209" y="73985"/>
                  <a:pt x="258418" y="220740"/>
                  <a:pt x="265473" y="221093"/>
                </a:cubicBezTo>
                <a:cubicBezTo>
                  <a:pt x="272528" y="221446"/>
                  <a:pt x="236898" y="77513"/>
                  <a:pt x="212556" y="41177"/>
                </a:cubicBezTo>
                <a:cubicBezTo>
                  <a:pt x="188214" y="4841"/>
                  <a:pt x="156465" y="-6095"/>
                  <a:pt x="119423" y="3077"/>
                </a:cubicBezTo>
                <a:cubicBezTo>
                  <a:pt x="82381" y="12249"/>
                  <a:pt x="29465" y="115965"/>
                  <a:pt x="11473" y="125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1B2A4D18-910F-43D1-AA4C-8D79F1E46EF9}"/>
              </a:ext>
            </a:extLst>
          </p:cNvPr>
          <p:cNvSpPr/>
          <p:nvPr/>
        </p:nvSpPr>
        <p:spPr>
          <a:xfrm>
            <a:off x="7372350" y="5091994"/>
            <a:ext cx="351369" cy="492903"/>
          </a:xfrm>
          <a:custGeom>
            <a:avLst/>
            <a:gdLst>
              <a:gd name="connsiteX0" fmla="*/ 0 w 351369"/>
              <a:gd name="connsiteY0" fmla="*/ 706 h 492903"/>
              <a:gd name="connsiteX1" fmla="*/ 254000 w 351369"/>
              <a:gd name="connsiteY1" fmla="*/ 320323 h 492903"/>
              <a:gd name="connsiteX2" fmla="*/ 351367 w 351369"/>
              <a:gd name="connsiteY2" fmla="*/ 491773 h 492903"/>
              <a:gd name="connsiteX3" fmla="*/ 251883 w 351369"/>
              <a:gd name="connsiteY3" fmla="*/ 242006 h 492903"/>
              <a:gd name="connsiteX4" fmla="*/ 0 w 351369"/>
              <a:gd name="connsiteY4" fmla="*/ 706 h 49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369" h="492903">
                <a:moveTo>
                  <a:pt x="0" y="706"/>
                </a:moveTo>
                <a:cubicBezTo>
                  <a:pt x="353" y="13759"/>
                  <a:pt x="195439" y="238479"/>
                  <a:pt x="254000" y="320323"/>
                </a:cubicBezTo>
                <a:cubicBezTo>
                  <a:pt x="312561" y="402168"/>
                  <a:pt x="351720" y="504826"/>
                  <a:pt x="351367" y="491773"/>
                </a:cubicBezTo>
                <a:cubicBezTo>
                  <a:pt x="351014" y="478720"/>
                  <a:pt x="308680" y="325262"/>
                  <a:pt x="251883" y="242006"/>
                </a:cubicBezTo>
                <a:cubicBezTo>
                  <a:pt x="195086" y="158750"/>
                  <a:pt x="-353" y="-12347"/>
                  <a:pt x="0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2B962B37-4CBD-4B70-9C6B-1D1ECD9A0A5B}"/>
              </a:ext>
            </a:extLst>
          </p:cNvPr>
          <p:cNvSpPr/>
          <p:nvPr/>
        </p:nvSpPr>
        <p:spPr>
          <a:xfrm>
            <a:off x="8055663" y="5724043"/>
            <a:ext cx="51340" cy="480010"/>
          </a:xfrm>
          <a:custGeom>
            <a:avLst/>
            <a:gdLst>
              <a:gd name="connsiteX0" fmla="*/ 51170 w 51340"/>
              <a:gd name="connsiteY0" fmla="*/ 1540 h 480010"/>
              <a:gd name="connsiteX1" fmla="*/ 32120 w 51340"/>
              <a:gd name="connsiteY1" fmla="*/ 194157 h 480010"/>
              <a:gd name="connsiteX2" fmla="*/ 370 w 51340"/>
              <a:gd name="connsiteY2" fmla="*/ 329624 h 480010"/>
              <a:gd name="connsiteX3" fmla="*/ 15187 w 51340"/>
              <a:gd name="connsiteY3" fmla="*/ 479907 h 480010"/>
              <a:gd name="connsiteX4" fmla="*/ 21537 w 51340"/>
              <a:gd name="connsiteY4" fmla="*/ 306340 h 480010"/>
              <a:gd name="connsiteX5" fmla="*/ 51170 w 51340"/>
              <a:gd name="connsiteY5" fmla="*/ 1540 h 4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40" h="480010">
                <a:moveTo>
                  <a:pt x="51170" y="1540"/>
                </a:moveTo>
                <a:cubicBezTo>
                  <a:pt x="52934" y="-17157"/>
                  <a:pt x="40587" y="139476"/>
                  <a:pt x="32120" y="194157"/>
                </a:cubicBezTo>
                <a:cubicBezTo>
                  <a:pt x="23653" y="248838"/>
                  <a:pt x="3192" y="281999"/>
                  <a:pt x="370" y="329624"/>
                </a:cubicBezTo>
                <a:cubicBezTo>
                  <a:pt x="-2452" y="377249"/>
                  <a:pt x="11659" y="483788"/>
                  <a:pt x="15187" y="479907"/>
                </a:cubicBezTo>
                <a:cubicBezTo>
                  <a:pt x="18715" y="476026"/>
                  <a:pt x="12717" y="378307"/>
                  <a:pt x="21537" y="306340"/>
                </a:cubicBezTo>
                <a:cubicBezTo>
                  <a:pt x="30357" y="234373"/>
                  <a:pt x="49406" y="20237"/>
                  <a:pt x="51170" y="1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247BFC9A-9E17-4C8F-9BE1-AA3B2D8167EF}"/>
              </a:ext>
            </a:extLst>
          </p:cNvPr>
          <p:cNvSpPr/>
          <p:nvPr/>
        </p:nvSpPr>
        <p:spPr>
          <a:xfrm>
            <a:off x="7173364" y="5132720"/>
            <a:ext cx="453085" cy="466340"/>
          </a:xfrm>
          <a:custGeom>
            <a:avLst/>
            <a:gdLst>
              <a:gd name="connsiteX0" fmla="*/ 19 w 453085"/>
              <a:gd name="connsiteY0" fmla="*/ 197 h 466340"/>
              <a:gd name="connsiteX1" fmla="*/ 306936 w 453085"/>
              <a:gd name="connsiteY1" fmla="*/ 315580 h 466340"/>
              <a:gd name="connsiteX2" fmla="*/ 452986 w 453085"/>
              <a:gd name="connsiteY2" fmla="*/ 465863 h 466340"/>
              <a:gd name="connsiteX3" fmla="*/ 323869 w 453085"/>
              <a:gd name="connsiteY3" fmla="*/ 271130 h 466340"/>
              <a:gd name="connsiteX4" fmla="*/ 19 w 453085"/>
              <a:gd name="connsiteY4" fmla="*/ 197 h 46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085" h="466340">
                <a:moveTo>
                  <a:pt x="19" y="197"/>
                </a:moveTo>
                <a:cubicBezTo>
                  <a:pt x="-2803" y="7605"/>
                  <a:pt x="306936" y="315580"/>
                  <a:pt x="306936" y="315580"/>
                </a:cubicBezTo>
                <a:cubicBezTo>
                  <a:pt x="382430" y="393191"/>
                  <a:pt x="450164" y="473271"/>
                  <a:pt x="452986" y="465863"/>
                </a:cubicBezTo>
                <a:cubicBezTo>
                  <a:pt x="455808" y="458455"/>
                  <a:pt x="398305" y="346624"/>
                  <a:pt x="323869" y="271130"/>
                </a:cubicBezTo>
                <a:cubicBezTo>
                  <a:pt x="249433" y="195636"/>
                  <a:pt x="2841" y="-7211"/>
                  <a:pt x="19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B3990583-F523-4241-9D27-AD4BBF4BA80A}"/>
              </a:ext>
            </a:extLst>
          </p:cNvPr>
          <p:cNvSpPr/>
          <p:nvPr/>
        </p:nvSpPr>
        <p:spPr>
          <a:xfrm>
            <a:off x="7395606" y="4675445"/>
            <a:ext cx="275217" cy="220563"/>
          </a:xfrm>
          <a:custGeom>
            <a:avLst/>
            <a:gdLst>
              <a:gd name="connsiteX0" fmla="*/ 275194 w 275217"/>
              <a:gd name="connsiteY0" fmla="*/ 220405 h 220563"/>
              <a:gd name="connsiteX1" fmla="*/ 129144 w 275217"/>
              <a:gd name="connsiteY1" fmla="*/ 78588 h 220563"/>
              <a:gd name="connsiteX2" fmla="*/ 27 w 275217"/>
              <a:gd name="connsiteY2" fmla="*/ 272 h 220563"/>
              <a:gd name="connsiteX3" fmla="*/ 139727 w 275217"/>
              <a:gd name="connsiteY3" fmla="*/ 103988 h 220563"/>
              <a:gd name="connsiteX4" fmla="*/ 275194 w 275217"/>
              <a:gd name="connsiteY4" fmla="*/ 220405 h 220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217" h="220563">
                <a:moveTo>
                  <a:pt x="275194" y="220405"/>
                </a:moveTo>
                <a:cubicBezTo>
                  <a:pt x="273430" y="216172"/>
                  <a:pt x="175005" y="115277"/>
                  <a:pt x="129144" y="78588"/>
                </a:cubicBezTo>
                <a:cubicBezTo>
                  <a:pt x="83283" y="41899"/>
                  <a:pt x="-1737" y="-3961"/>
                  <a:pt x="27" y="272"/>
                </a:cubicBezTo>
                <a:cubicBezTo>
                  <a:pt x="1791" y="4505"/>
                  <a:pt x="99510" y="64830"/>
                  <a:pt x="139727" y="103988"/>
                </a:cubicBezTo>
                <a:cubicBezTo>
                  <a:pt x="179944" y="143146"/>
                  <a:pt x="276958" y="224638"/>
                  <a:pt x="275194" y="220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758D61F0-95CA-4245-998B-7CD722DE63D2}"/>
              </a:ext>
            </a:extLst>
          </p:cNvPr>
          <p:cNvSpPr/>
          <p:nvPr/>
        </p:nvSpPr>
        <p:spPr>
          <a:xfrm>
            <a:off x="7200469" y="4919014"/>
            <a:ext cx="314908" cy="198758"/>
          </a:xfrm>
          <a:custGeom>
            <a:avLst/>
            <a:gdLst>
              <a:gd name="connsiteX0" fmla="*/ 431 w 314908"/>
              <a:gd name="connsiteY0" fmla="*/ 2236 h 198758"/>
              <a:gd name="connsiteX1" fmla="*/ 241731 w 314908"/>
              <a:gd name="connsiteY1" fmla="*/ 150403 h 198758"/>
              <a:gd name="connsiteX2" fmla="*/ 284064 w 314908"/>
              <a:gd name="connsiteY2" fmla="*/ 196969 h 198758"/>
              <a:gd name="connsiteX3" fmla="*/ 294648 w 314908"/>
              <a:gd name="connsiteY3" fmla="*/ 99603 h 198758"/>
              <a:gd name="connsiteX4" fmla="*/ 313698 w 314908"/>
              <a:gd name="connsiteY4" fmla="*/ 53036 h 198758"/>
              <a:gd name="connsiteX5" fmla="*/ 256548 w 314908"/>
              <a:gd name="connsiteY5" fmla="*/ 125003 h 198758"/>
              <a:gd name="connsiteX6" fmla="*/ 184581 w 314908"/>
              <a:gd name="connsiteY6" fmla="*/ 65736 h 198758"/>
              <a:gd name="connsiteX7" fmla="*/ 431 w 314908"/>
              <a:gd name="connsiteY7" fmla="*/ 2236 h 19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908" h="198758">
                <a:moveTo>
                  <a:pt x="431" y="2236"/>
                </a:moveTo>
                <a:cubicBezTo>
                  <a:pt x="9956" y="16347"/>
                  <a:pt x="194459" y="117947"/>
                  <a:pt x="241731" y="150403"/>
                </a:cubicBezTo>
                <a:cubicBezTo>
                  <a:pt x="289003" y="182859"/>
                  <a:pt x="275245" y="205436"/>
                  <a:pt x="284064" y="196969"/>
                </a:cubicBezTo>
                <a:cubicBezTo>
                  <a:pt x="292883" y="188502"/>
                  <a:pt x="289709" y="123592"/>
                  <a:pt x="294648" y="99603"/>
                </a:cubicBezTo>
                <a:cubicBezTo>
                  <a:pt x="299587" y="75614"/>
                  <a:pt x="320048" y="48803"/>
                  <a:pt x="313698" y="53036"/>
                </a:cubicBezTo>
                <a:cubicBezTo>
                  <a:pt x="307348" y="57269"/>
                  <a:pt x="278067" y="122886"/>
                  <a:pt x="256548" y="125003"/>
                </a:cubicBezTo>
                <a:cubicBezTo>
                  <a:pt x="235029" y="127120"/>
                  <a:pt x="227267" y="86903"/>
                  <a:pt x="184581" y="65736"/>
                </a:cubicBezTo>
                <a:cubicBezTo>
                  <a:pt x="141895" y="44569"/>
                  <a:pt x="-9094" y="-11875"/>
                  <a:pt x="431" y="2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35CF2C9E-5D20-46AB-887B-BE48887C4070}"/>
              </a:ext>
            </a:extLst>
          </p:cNvPr>
          <p:cNvSpPr/>
          <p:nvPr/>
        </p:nvSpPr>
        <p:spPr>
          <a:xfrm>
            <a:off x="7814236" y="5633115"/>
            <a:ext cx="259003" cy="308456"/>
          </a:xfrm>
          <a:custGeom>
            <a:avLst/>
            <a:gdLst>
              <a:gd name="connsiteX0" fmla="*/ 497 w 259003"/>
              <a:gd name="connsiteY0" fmla="*/ 1452 h 308456"/>
              <a:gd name="connsiteX1" fmla="*/ 250264 w 259003"/>
              <a:gd name="connsiteY1" fmla="*/ 302018 h 308456"/>
              <a:gd name="connsiteX2" fmla="*/ 186764 w 259003"/>
              <a:gd name="connsiteY2" fmla="*/ 191952 h 308456"/>
              <a:gd name="connsiteX3" fmla="*/ 497 w 259003"/>
              <a:gd name="connsiteY3" fmla="*/ 1452 h 30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03" h="308456">
                <a:moveTo>
                  <a:pt x="497" y="1452"/>
                </a:moveTo>
                <a:cubicBezTo>
                  <a:pt x="11080" y="19796"/>
                  <a:pt x="219220" y="270268"/>
                  <a:pt x="250264" y="302018"/>
                </a:cubicBezTo>
                <a:cubicBezTo>
                  <a:pt x="281309" y="333768"/>
                  <a:pt x="222394" y="240282"/>
                  <a:pt x="186764" y="191952"/>
                </a:cubicBezTo>
                <a:cubicBezTo>
                  <a:pt x="151134" y="143622"/>
                  <a:pt x="-10086" y="-16892"/>
                  <a:pt x="497" y="1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126433CC-F818-41A0-983D-41EA723B80BB}"/>
              </a:ext>
            </a:extLst>
          </p:cNvPr>
          <p:cNvSpPr/>
          <p:nvPr/>
        </p:nvSpPr>
        <p:spPr>
          <a:xfrm>
            <a:off x="8053445" y="5669513"/>
            <a:ext cx="78677" cy="369034"/>
          </a:xfrm>
          <a:custGeom>
            <a:avLst/>
            <a:gdLst>
              <a:gd name="connsiteX0" fmla="*/ 76672 w 78677"/>
              <a:gd name="connsiteY0" fmla="*/ 1037 h 369034"/>
              <a:gd name="connsiteX1" fmla="*/ 38572 w 78677"/>
              <a:gd name="connsiteY1" fmla="*/ 252920 h 369034"/>
              <a:gd name="connsiteX2" fmla="*/ 472 w 78677"/>
              <a:gd name="connsiteY2" fmla="*/ 367220 h 369034"/>
              <a:gd name="connsiteX3" fmla="*/ 66088 w 78677"/>
              <a:gd name="connsiteY3" fmla="*/ 170370 h 369034"/>
              <a:gd name="connsiteX4" fmla="*/ 76672 w 78677"/>
              <a:gd name="connsiteY4" fmla="*/ 1037 h 36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77" h="369034">
                <a:moveTo>
                  <a:pt x="76672" y="1037"/>
                </a:moveTo>
                <a:cubicBezTo>
                  <a:pt x="72086" y="14795"/>
                  <a:pt x="51272" y="191890"/>
                  <a:pt x="38572" y="252920"/>
                </a:cubicBezTo>
                <a:cubicBezTo>
                  <a:pt x="25872" y="313951"/>
                  <a:pt x="-4114" y="380978"/>
                  <a:pt x="472" y="367220"/>
                </a:cubicBezTo>
                <a:cubicBezTo>
                  <a:pt x="5058" y="353462"/>
                  <a:pt x="54094" y="226814"/>
                  <a:pt x="66088" y="170370"/>
                </a:cubicBezTo>
                <a:cubicBezTo>
                  <a:pt x="78082" y="113926"/>
                  <a:pt x="81258" y="-12721"/>
                  <a:pt x="76672" y="1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9AABA2D8-8E32-43E5-AD38-D2C633A4FA8F}"/>
              </a:ext>
            </a:extLst>
          </p:cNvPr>
          <p:cNvSpPr/>
          <p:nvPr/>
        </p:nvSpPr>
        <p:spPr>
          <a:xfrm>
            <a:off x="7835900" y="5452348"/>
            <a:ext cx="173566" cy="309252"/>
          </a:xfrm>
          <a:custGeom>
            <a:avLst/>
            <a:gdLst>
              <a:gd name="connsiteX0" fmla="*/ 0 w 173566"/>
              <a:gd name="connsiteY0" fmla="*/ 185 h 309252"/>
              <a:gd name="connsiteX1" fmla="*/ 154517 w 173566"/>
              <a:gd name="connsiteY1" fmla="*/ 209735 h 309252"/>
              <a:gd name="connsiteX2" fmla="*/ 171450 w 173566"/>
              <a:gd name="connsiteY2" fmla="*/ 309219 h 309252"/>
              <a:gd name="connsiteX3" fmla="*/ 171450 w 173566"/>
              <a:gd name="connsiteY3" fmla="*/ 220319 h 309252"/>
              <a:gd name="connsiteX4" fmla="*/ 154517 w 173566"/>
              <a:gd name="connsiteY4" fmla="*/ 173752 h 309252"/>
              <a:gd name="connsiteX5" fmla="*/ 0 w 173566"/>
              <a:gd name="connsiteY5" fmla="*/ 185 h 30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566" h="309252">
                <a:moveTo>
                  <a:pt x="0" y="185"/>
                </a:moveTo>
                <a:cubicBezTo>
                  <a:pt x="0" y="6182"/>
                  <a:pt x="125942" y="158229"/>
                  <a:pt x="154517" y="209735"/>
                </a:cubicBezTo>
                <a:cubicBezTo>
                  <a:pt x="183092" y="261241"/>
                  <a:pt x="168628" y="307455"/>
                  <a:pt x="171450" y="309219"/>
                </a:cubicBezTo>
                <a:cubicBezTo>
                  <a:pt x="174272" y="310983"/>
                  <a:pt x="174272" y="242897"/>
                  <a:pt x="171450" y="220319"/>
                </a:cubicBezTo>
                <a:cubicBezTo>
                  <a:pt x="168628" y="197741"/>
                  <a:pt x="182739" y="211852"/>
                  <a:pt x="154517" y="173752"/>
                </a:cubicBezTo>
                <a:cubicBezTo>
                  <a:pt x="126295" y="135652"/>
                  <a:pt x="0" y="-5812"/>
                  <a:pt x="0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B6A92254-1166-4541-B7E3-D995786838EB}"/>
              </a:ext>
            </a:extLst>
          </p:cNvPr>
          <p:cNvSpPr/>
          <p:nvPr/>
        </p:nvSpPr>
        <p:spPr>
          <a:xfrm>
            <a:off x="7611259" y="5073494"/>
            <a:ext cx="346229" cy="29792"/>
          </a:xfrm>
          <a:custGeom>
            <a:avLst/>
            <a:gdLst>
              <a:gd name="connsiteX0" fmla="*/ 274 w 346229"/>
              <a:gd name="connsiteY0" fmla="*/ 2273 h 29792"/>
              <a:gd name="connsiteX1" fmla="*/ 254274 w 346229"/>
              <a:gd name="connsiteY1" fmla="*/ 29789 h 29792"/>
              <a:gd name="connsiteX2" fmla="*/ 345291 w 346229"/>
              <a:gd name="connsiteY2" fmla="*/ 156 h 29792"/>
              <a:gd name="connsiteX3" fmla="*/ 207708 w 346229"/>
              <a:gd name="connsiteY3" fmla="*/ 17089 h 29792"/>
              <a:gd name="connsiteX4" fmla="*/ 274 w 346229"/>
              <a:gd name="connsiteY4" fmla="*/ 2273 h 2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229" h="29792">
                <a:moveTo>
                  <a:pt x="274" y="2273"/>
                </a:moveTo>
                <a:cubicBezTo>
                  <a:pt x="8035" y="4390"/>
                  <a:pt x="196771" y="30142"/>
                  <a:pt x="254274" y="29789"/>
                </a:cubicBezTo>
                <a:cubicBezTo>
                  <a:pt x="311777" y="29436"/>
                  <a:pt x="353052" y="2273"/>
                  <a:pt x="345291" y="156"/>
                </a:cubicBezTo>
                <a:cubicBezTo>
                  <a:pt x="337530" y="-1961"/>
                  <a:pt x="263800" y="18147"/>
                  <a:pt x="207708" y="17089"/>
                </a:cubicBezTo>
                <a:cubicBezTo>
                  <a:pt x="151616" y="16031"/>
                  <a:pt x="-7487" y="156"/>
                  <a:pt x="274" y="2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9D1EFDF1-62A3-424C-92A6-C87C9E9C331F}"/>
              </a:ext>
            </a:extLst>
          </p:cNvPr>
          <p:cNvSpPr/>
          <p:nvPr/>
        </p:nvSpPr>
        <p:spPr>
          <a:xfrm>
            <a:off x="8258933" y="4503439"/>
            <a:ext cx="195056" cy="510528"/>
          </a:xfrm>
          <a:custGeom>
            <a:avLst/>
            <a:gdLst>
              <a:gd name="connsiteX0" fmla="*/ 93434 w 195056"/>
              <a:gd name="connsiteY0" fmla="*/ 5061 h 510528"/>
              <a:gd name="connsiteX1" fmla="*/ 195034 w 195056"/>
              <a:gd name="connsiteY1" fmla="*/ 252711 h 510528"/>
              <a:gd name="connsiteX2" fmla="*/ 101900 w 195056"/>
              <a:gd name="connsiteY2" fmla="*/ 333144 h 510528"/>
              <a:gd name="connsiteX3" fmla="*/ 27817 w 195056"/>
              <a:gd name="connsiteY3" fmla="*/ 419928 h 510528"/>
              <a:gd name="connsiteX4" fmla="*/ 300 w 195056"/>
              <a:gd name="connsiteY4" fmla="*/ 508828 h 510528"/>
              <a:gd name="connsiteX5" fmla="*/ 42634 w 195056"/>
              <a:gd name="connsiteY5" fmla="*/ 337378 h 510528"/>
              <a:gd name="connsiteX6" fmla="*/ 42634 w 195056"/>
              <a:gd name="connsiteY6" fmla="*/ 261178 h 510528"/>
              <a:gd name="connsiteX7" fmla="*/ 95550 w 195056"/>
              <a:gd name="connsiteY7" fmla="*/ 290811 h 510528"/>
              <a:gd name="connsiteX8" fmla="*/ 116717 w 195056"/>
              <a:gd name="connsiteY8" fmla="*/ 100311 h 510528"/>
              <a:gd name="connsiteX9" fmla="*/ 93434 w 195056"/>
              <a:gd name="connsiteY9" fmla="*/ 5061 h 51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056" h="510528">
                <a:moveTo>
                  <a:pt x="93434" y="5061"/>
                </a:moveTo>
                <a:cubicBezTo>
                  <a:pt x="106487" y="30461"/>
                  <a:pt x="193623" y="198031"/>
                  <a:pt x="195034" y="252711"/>
                </a:cubicBezTo>
                <a:cubicBezTo>
                  <a:pt x="196445" y="307391"/>
                  <a:pt x="129769" y="305275"/>
                  <a:pt x="101900" y="333144"/>
                </a:cubicBezTo>
                <a:cubicBezTo>
                  <a:pt x="74031" y="361013"/>
                  <a:pt x="44750" y="390647"/>
                  <a:pt x="27817" y="419928"/>
                </a:cubicBezTo>
                <a:cubicBezTo>
                  <a:pt x="10884" y="449209"/>
                  <a:pt x="-2169" y="522586"/>
                  <a:pt x="300" y="508828"/>
                </a:cubicBezTo>
                <a:cubicBezTo>
                  <a:pt x="2769" y="495070"/>
                  <a:pt x="35578" y="378653"/>
                  <a:pt x="42634" y="337378"/>
                </a:cubicBezTo>
                <a:cubicBezTo>
                  <a:pt x="49690" y="296103"/>
                  <a:pt x="33815" y="268939"/>
                  <a:pt x="42634" y="261178"/>
                </a:cubicBezTo>
                <a:cubicBezTo>
                  <a:pt x="51453" y="253417"/>
                  <a:pt x="83203" y="317622"/>
                  <a:pt x="95550" y="290811"/>
                </a:cubicBezTo>
                <a:cubicBezTo>
                  <a:pt x="107897" y="264000"/>
                  <a:pt x="114953" y="144761"/>
                  <a:pt x="116717" y="100311"/>
                </a:cubicBezTo>
                <a:cubicBezTo>
                  <a:pt x="118481" y="55861"/>
                  <a:pt x="80381" y="-20339"/>
                  <a:pt x="93434" y="50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FED9A892-7DFD-41E4-955D-3BAC12872E85}"/>
              </a:ext>
            </a:extLst>
          </p:cNvPr>
          <p:cNvSpPr/>
          <p:nvPr/>
        </p:nvSpPr>
        <p:spPr>
          <a:xfrm>
            <a:off x="8309008" y="4962609"/>
            <a:ext cx="390798" cy="322708"/>
          </a:xfrm>
          <a:custGeom>
            <a:avLst/>
            <a:gdLst>
              <a:gd name="connsiteX0" fmla="*/ 1025 w 390798"/>
              <a:gd name="connsiteY0" fmla="*/ 974 h 322708"/>
              <a:gd name="connsiteX1" fmla="*/ 125909 w 390798"/>
              <a:gd name="connsiteY1" fmla="*/ 225341 h 322708"/>
              <a:gd name="connsiteX2" fmla="*/ 390492 w 390798"/>
              <a:gd name="connsiteY2" fmla="*/ 322708 h 322708"/>
              <a:gd name="connsiteX3" fmla="*/ 176709 w 390798"/>
              <a:gd name="connsiteY3" fmla="*/ 225341 h 322708"/>
              <a:gd name="connsiteX4" fmla="*/ 72992 w 390798"/>
              <a:gd name="connsiteY4" fmla="*/ 147024 h 322708"/>
              <a:gd name="connsiteX5" fmla="*/ 1025 w 390798"/>
              <a:gd name="connsiteY5" fmla="*/ 974 h 32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798" h="322708">
                <a:moveTo>
                  <a:pt x="1025" y="974"/>
                </a:moveTo>
                <a:cubicBezTo>
                  <a:pt x="9844" y="14027"/>
                  <a:pt x="60998" y="171719"/>
                  <a:pt x="125909" y="225341"/>
                </a:cubicBezTo>
                <a:cubicBezTo>
                  <a:pt x="190820" y="278963"/>
                  <a:pt x="382025" y="322708"/>
                  <a:pt x="390492" y="322708"/>
                </a:cubicBezTo>
                <a:cubicBezTo>
                  <a:pt x="398959" y="322708"/>
                  <a:pt x="229626" y="254622"/>
                  <a:pt x="176709" y="225341"/>
                </a:cubicBezTo>
                <a:cubicBezTo>
                  <a:pt x="123792" y="196060"/>
                  <a:pt x="103684" y="184418"/>
                  <a:pt x="72992" y="147024"/>
                </a:cubicBezTo>
                <a:cubicBezTo>
                  <a:pt x="42300" y="109630"/>
                  <a:pt x="-7794" y="-12079"/>
                  <a:pt x="1025" y="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FC3786C1-CE18-4D33-8127-C81ACA5F804D}"/>
              </a:ext>
            </a:extLst>
          </p:cNvPr>
          <p:cNvSpPr/>
          <p:nvPr/>
        </p:nvSpPr>
        <p:spPr>
          <a:xfrm>
            <a:off x="8256709" y="4948492"/>
            <a:ext cx="128664" cy="324126"/>
          </a:xfrm>
          <a:custGeom>
            <a:avLst/>
            <a:gdLst>
              <a:gd name="connsiteX0" fmla="*/ 10991 w 128664"/>
              <a:gd name="connsiteY0" fmla="*/ 275 h 324126"/>
              <a:gd name="connsiteX1" fmla="*/ 110474 w 128664"/>
              <a:gd name="connsiteY1" fmla="*/ 203475 h 324126"/>
              <a:gd name="connsiteX2" fmla="*/ 74491 w 128664"/>
              <a:gd name="connsiteY2" fmla="*/ 222525 h 324126"/>
              <a:gd name="connsiteX3" fmla="*/ 408 w 128664"/>
              <a:gd name="connsiteY3" fmla="*/ 324125 h 324126"/>
              <a:gd name="connsiteX4" fmla="*/ 110474 w 128664"/>
              <a:gd name="connsiteY4" fmla="*/ 220408 h 324126"/>
              <a:gd name="connsiteX5" fmla="*/ 118941 w 128664"/>
              <a:gd name="connsiteY5" fmla="*/ 161141 h 324126"/>
              <a:gd name="connsiteX6" fmla="*/ 10991 w 128664"/>
              <a:gd name="connsiteY6" fmla="*/ 275 h 324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64" h="324126">
                <a:moveTo>
                  <a:pt x="10991" y="275"/>
                </a:moveTo>
                <a:cubicBezTo>
                  <a:pt x="9580" y="7331"/>
                  <a:pt x="99891" y="166433"/>
                  <a:pt x="110474" y="203475"/>
                </a:cubicBezTo>
                <a:cubicBezTo>
                  <a:pt x="121057" y="240517"/>
                  <a:pt x="92835" y="202417"/>
                  <a:pt x="74491" y="222525"/>
                </a:cubicBezTo>
                <a:cubicBezTo>
                  <a:pt x="56147" y="242633"/>
                  <a:pt x="-5589" y="324478"/>
                  <a:pt x="408" y="324125"/>
                </a:cubicBezTo>
                <a:cubicBezTo>
                  <a:pt x="6405" y="323772"/>
                  <a:pt x="90718" y="247572"/>
                  <a:pt x="110474" y="220408"/>
                </a:cubicBezTo>
                <a:cubicBezTo>
                  <a:pt x="130230" y="193244"/>
                  <a:pt x="135169" y="198536"/>
                  <a:pt x="118941" y="161141"/>
                </a:cubicBezTo>
                <a:cubicBezTo>
                  <a:pt x="102713" y="123746"/>
                  <a:pt x="12402" y="-6781"/>
                  <a:pt x="10991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B8250749-BA18-4ABE-A300-1051ADD70457}"/>
              </a:ext>
            </a:extLst>
          </p:cNvPr>
          <p:cNvSpPr/>
          <p:nvPr/>
        </p:nvSpPr>
        <p:spPr>
          <a:xfrm>
            <a:off x="8255622" y="4909498"/>
            <a:ext cx="107808" cy="361013"/>
          </a:xfrm>
          <a:custGeom>
            <a:avLst/>
            <a:gdLst>
              <a:gd name="connsiteX0" fmla="*/ 5728 w 107808"/>
              <a:gd name="connsiteY0" fmla="*/ 1169 h 361013"/>
              <a:gd name="connsiteX1" fmla="*/ 103095 w 107808"/>
              <a:gd name="connsiteY1" fmla="*/ 212835 h 361013"/>
              <a:gd name="connsiteX2" fmla="*/ 84045 w 107808"/>
              <a:gd name="connsiteY2" fmla="*/ 267869 h 361013"/>
              <a:gd name="connsiteX3" fmla="*/ 9961 w 107808"/>
              <a:gd name="connsiteY3" fmla="*/ 361002 h 361013"/>
              <a:gd name="connsiteX4" fmla="*/ 45945 w 107808"/>
              <a:gd name="connsiteY4" fmla="*/ 261519 h 361013"/>
              <a:gd name="connsiteX5" fmla="*/ 14195 w 107808"/>
              <a:gd name="connsiteY5" fmla="*/ 132402 h 361013"/>
              <a:gd name="connsiteX6" fmla="*/ 5728 w 107808"/>
              <a:gd name="connsiteY6" fmla="*/ 1169 h 36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808" h="361013">
                <a:moveTo>
                  <a:pt x="5728" y="1169"/>
                </a:moveTo>
                <a:cubicBezTo>
                  <a:pt x="20545" y="14575"/>
                  <a:pt x="90042" y="168385"/>
                  <a:pt x="103095" y="212835"/>
                </a:cubicBezTo>
                <a:cubicBezTo>
                  <a:pt x="116148" y="257285"/>
                  <a:pt x="99567" y="243175"/>
                  <a:pt x="84045" y="267869"/>
                </a:cubicBezTo>
                <a:cubicBezTo>
                  <a:pt x="68523" y="292563"/>
                  <a:pt x="16311" y="362060"/>
                  <a:pt x="9961" y="361002"/>
                </a:cubicBezTo>
                <a:cubicBezTo>
                  <a:pt x="3611" y="359944"/>
                  <a:pt x="45239" y="299619"/>
                  <a:pt x="45945" y="261519"/>
                </a:cubicBezTo>
                <a:cubicBezTo>
                  <a:pt x="46651" y="223419"/>
                  <a:pt x="19487" y="171560"/>
                  <a:pt x="14195" y="132402"/>
                </a:cubicBezTo>
                <a:cubicBezTo>
                  <a:pt x="8903" y="93244"/>
                  <a:pt x="-9089" y="-12237"/>
                  <a:pt x="5728" y="11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B5A5093D-49F7-4115-B3AC-2DA170122450}"/>
              </a:ext>
            </a:extLst>
          </p:cNvPr>
          <p:cNvSpPr/>
          <p:nvPr/>
        </p:nvSpPr>
        <p:spPr>
          <a:xfrm>
            <a:off x="8489158" y="4950447"/>
            <a:ext cx="233625" cy="497312"/>
          </a:xfrm>
          <a:custGeom>
            <a:avLst/>
            <a:gdLst>
              <a:gd name="connsiteX0" fmla="*/ 233625 w 233625"/>
              <a:gd name="connsiteY0" fmla="*/ 436 h 497312"/>
              <a:gd name="connsiteX1" fmla="*/ 98159 w 233625"/>
              <a:gd name="connsiteY1" fmla="*/ 146486 h 497312"/>
              <a:gd name="connsiteX2" fmla="*/ 60059 w 233625"/>
              <a:gd name="connsiteY2" fmla="*/ 220570 h 497312"/>
              <a:gd name="connsiteX3" fmla="*/ 792 w 233625"/>
              <a:gd name="connsiteY3" fmla="*/ 495736 h 497312"/>
              <a:gd name="connsiteX4" fmla="*/ 28309 w 233625"/>
              <a:gd name="connsiteY4" fmla="*/ 326403 h 497312"/>
              <a:gd name="connsiteX5" fmla="*/ 62175 w 233625"/>
              <a:gd name="connsiteY5" fmla="*/ 184586 h 497312"/>
              <a:gd name="connsiteX6" fmla="*/ 100275 w 233625"/>
              <a:gd name="connsiteY6" fmla="*/ 104153 h 497312"/>
              <a:gd name="connsiteX7" fmla="*/ 233625 w 233625"/>
              <a:gd name="connsiteY7" fmla="*/ 436 h 49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625" h="497312">
                <a:moveTo>
                  <a:pt x="233625" y="436"/>
                </a:moveTo>
                <a:cubicBezTo>
                  <a:pt x="233272" y="7491"/>
                  <a:pt x="127087" y="109797"/>
                  <a:pt x="98159" y="146486"/>
                </a:cubicBezTo>
                <a:cubicBezTo>
                  <a:pt x="69231" y="183175"/>
                  <a:pt x="76287" y="162362"/>
                  <a:pt x="60059" y="220570"/>
                </a:cubicBezTo>
                <a:cubicBezTo>
                  <a:pt x="43831" y="278778"/>
                  <a:pt x="6084" y="478097"/>
                  <a:pt x="792" y="495736"/>
                </a:cubicBezTo>
                <a:cubicBezTo>
                  <a:pt x="-4500" y="513375"/>
                  <a:pt x="18079" y="378261"/>
                  <a:pt x="28309" y="326403"/>
                </a:cubicBezTo>
                <a:cubicBezTo>
                  <a:pt x="38539" y="274545"/>
                  <a:pt x="50181" y="221628"/>
                  <a:pt x="62175" y="184586"/>
                </a:cubicBezTo>
                <a:cubicBezTo>
                  <a:pt x="74169" y="147544"/>
                  <a:pt x="72406" y="134492"/>
                  <a:pt x="100275" y="104153"/>
                </a:cubicBezTo>
                <a:cubicBezTo>
                  <a:pt x="128144" y="73814"/>
                  <a:pt x="233978" y="-6619"/>
                  <a:pt x="233625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BA899590-421C-414C-90A4-E769DFFDD24B}"/>
              </a:ext>
            </a:extLst>
          </p:cNvPr>
          <p:cNvSpPr/>
          <p:nvPr/>
        </p:nvSpPr>
        <p:spPr>
          <a:xfrm>
            <a:off x="8400661" y="4870428"/>
            <a:ext cx="252397" cy="277050"/>
          </a:xfrm>
          <a:custGeom>
            <a:avLst/>
            <a:gdLst>
              <a:gd name="connsiteX0" fmla="*/ 252272 w 252397"/>
              <a:gd name="connsiteY0" fmla="*/ 22 h 277050"/>
              <a:gd name="connsiteX1" fmla="*/ 74472 w 252397"/>
              <a:gd name="connsiteY1" fmla="*/ 148189 h 277050"/>
              <a:gd name="connsiteX2" fmla="*/ 6739 w 252397"/>
              <a:gd name="connsiteY2" fmla="*/ 275189 h 277050"/>
              <a:gd name="connsiteX3" fmla="*/ 6739 w 252397"/>
              <a:gd name="connsiteY3" fmla="*/ 218039 h 277050"/>
              <a:gd name="connsiteX4" fmla="*/ 44839 w 252397"/>
              <a:gd name="connsiteY4" fmla="*/ 137605 h 277050"/>
              <a:gd name="connsiteX5" fmla="*/ 252272 w 252397"/>
              <a:gd name="connsiteY5" fmla="*/ 22 h 2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397" h="277050">
                <a:moveTo>
                  <a:pt x="252272" y="22"/>
                </a:moveTo>
                <a:cubicBezTo>
                  <a:pt x="257211" y="1786"/>
                  <a:pt x="115394" y="102328"/>
                  <a:pt x="74472" y="148189"/>
                </a:cubicBezTo>
                <a:cubicBezTo>
                  <a:pt x="33550" y="194050"/>
                  <a:pt x="18028" y="263547"/>
                  <a:pt x="6739" y="275189"/>
                </a:cubicBezTo>
                <a:cubicBezTo>
                  <a:pt x="-4550" y="286831"/>
                  <a:pt x="389" y="240970"/>
                  <a:pt x="6739" y="218039"/>
                </a:cubicBezTo>
                <a:cubicBezTo>
                  <a:pt x="13089" y="195108"/>
                  <a:pt x="7092" y="174294"/>
                  <a:pt x="44839" y="137605"/>
                </a:cubicBezTo>
                <a:cubicBezTo>
                  <a:pt x="82586" y="100916"/>
                  <a:pt x="247333" y="-1742"/>
                  <a:pt x="25227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A587B759-5DAA-4988-94BF-BF1B625F31D9}"/>
              </a:ext>
            </a:extLst>
          </p:cNvPr>
          <p:cNvSpPr/>
          <p:nvPr/>
        </p:nvSpPr>
        <p:spPr>
          <a:xfrm>
            <a:off x="7095866" y="3701067"/>
            <a:ext cx="920088" cy="602227"/>
          </a:xfrm>
          <a:custGeom>
            <a:avLst/>
            <a:gdLst>
              <a:gd name="connsiteX0" fmla="*/ 9784 w 920088"/>
              <a:gd name="connsiteY0" fmla="*/ 15800 h 602227"/>
              <a:gd name="connsiteX1" fmla="*/ 54234 w 920088"/>
              <a:gd name="connsiteY1" fmla="*/ 45433 h 602227"/>
              <a:gd name="connsiteX2" fmla="*/ 632084 w 920088"/>
              <a:gd name="connsiteY2" fmla="*/ 492050 h 602227"/>
              <a:gd name="connsiteX3" fmla="*/ 919951 w 920088"/>
              <a:gd name="connsiteY3" fmla="*/ 602116 h 602227"/>
              <a:gd name="connsiteX4" fmla="*/ 600334 w 920088"/>
              <a:gd name="connsiteY4" fmla="*/ 508983 h 602227"/>
              <a:gd name="connsiteX5" fmla="*/ 278601 w 920088"/>
              <a:gd name="connsiteY5" fmla="*/ 335416 h 602227"/>
              <a:gd name="connsiteX6" fmla="*/ 9784 w 920088"/>
              <a:gd name="connsiteY6" fmla="*/ 15800 h 60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0088" h="602227">
                <a:moveTo>
                  <a:pt x="9784" y="15800"/>
                </a:moveTo>
                <a:cubicBezTo>
                  <a:pt x="-27610" y="-32530"/>
                  <a:pt x="54234" y="45433"/>
                  <a:pt x="54234" y="45433"/>
                </a:cubicBezTo>
                <a:cubicBezTo>
                  <a:pt x="157951" y="124808"/>
                  <a:pt x="487798" y="399270"/>
                  <a:pt x="632084" y="492050"/>
                </a:cubicBezTo>
                <a:cubicBezTo>
                  <a:pt x="776370" y="584831"/>
                  <a:pt x="925243" y="599294"/>
                  <a:pt x="919951" y="602116"/>
                </a:cubicBezTo>
                <a:cubicBezTo>
                  <a:pt x="914659" y="604938"/>
                  <a:pt x="707226" y="553433"/>
                  <a:pt x="600334" y="508983"/>
                </a:cubicBezTo>
                <a:cubicBezTo>
                  <a:pt x="493442" y="464533"/>
                  <a:pt x="372440" y="417966"/>
                  <a:pt x="278601" y="335416"/>
                </a:cubicBezTo>
                <a:cubicBezTo>
                  <a:pt x="184762" y="252866"/>
                  <a:pt x="47178" y="64130"/>
                  <a:pt x="9784" y="158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2980CB8A-16A3-4616-BCC5-69F26F11E862}"/>
              </a:ext>
            </a:extLst>
          </p:cNvPr>
          <p:cNvSpPr/>
          <p:nvPr/>
        </p:nvSpPr>
        <p:spPr>
          <a:xfrm>
            <a:off x="5256541" y="5207092"/>
            <a:ext cx="275444" cy="590133"/>
          </a:xfrm>
          <a:custGeom>
            <a:avLst/>
            <a:gdLst>
              <a:gd name="connsiteX0" fmla="*/ 274309 w 275444"/>
              <a:gd name="connsiteY0" fmla="*/ 2025 h 590133"/>
              <a:gd name="connsiteX1" fmla="*/ 221392 w 275444"/>
              <a:gd name="connsiteY1" fmla="*/ 232741 h 590133"/>
              <a:gd name="connsiteX2" fmla="*/ 75342 w 275444"/>
              <a:gd name="connsiteY2" fmla="*/ 522725 h 590133"/>
              <a:gd name="connsiteX3" fmla="*/ 3376 w 275444"/>
              <a:gd name="connsiteY3" fmla="*/ 579875 h 590133"/>
              <a:gd name="connsiteX4" fmla="*/ 179059 w 275444"/>
              <a:gd name="connsiteY4" fmla="*/ 366091 h 590133"/>
              <a:gd name="connsiteX5" fmla="*/ 274309 w 275444"/>
              <a:gd name="connsiteY5" fmla="*/ 2025 h 590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444" h="590133">
                <a:moveTo>
                  <a:pt x="274309" y="2025"/>
                </a:moveTo>
                <a:cubicBezTo>
                  <a:pt x="281364" y="-20200"/>
                  <a:pt x="254553" y="145958"/>
                  <a:pt x="221392" y="232741"/>
                </a:cubicBezTo>
                <a:cubicBezTo>
                  <a:pt x="188231" y="319524"/>
                  <a:pt x="111678" y="464869"/>
                  <a:pt x="75342" y="522725"/>
                </a:cubicBezTo>
                <a:cubicBezTo>
                  <a:pt x="39006" y="580581"/>
                  <a:pt x="-13910" y="605981"/>
                  <a:pt x="3376" y="579875"/>
                </a:cubicBezTo>
                <a:cubicBezTo>
                  <a:pt x="20662" y="553769"/>
                  <a:pt x="133903" y="468397"/>
                  <a:pt x="179059" y="366091"/>
                </a:cubicBezTo>
                <a:cubicBezTo>
                  <a:pt x="224214" y="263785"/>
                  <a:pt x="267254" y="24250"/>
                  <a:pt x="274309" y="2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48E42B7B-52A6-4C70-A161-3903BBF2820A}"/>
              </a:ext>
            </a:extLst>
          </p:cNvPr>
          <p:cNvSpPr/>
          <p:nvPr/>
        </p:nvSpPr>
        <p:spPr>
          <a:xfrm>
            <a:off x="5564299" y="5044973"/>
            <a:ext cx="261168" cy="1162117"/>
          </a:xfrm>
          <a:custGeom>
            <a:avLst/>
            <a:gdLst>
              <a:gd name="connsiteX0" fmla="*/ 1476 w 261168"/>
              <a:gd name="connsiteY0" fmla="*/ 102 h 1162117"/>
              <a:gd name="connsiteX1" fmla="*/ 68151 w 261168"/>
              <a:gd name="connsiteY1" fmla="*/ 517627 h 1162117"/>
              <a:gd name="connsiteX2" fmla="*/ 255476 w 261168"/>
              <a:gd name="connsiteY2" fmla="*/ 1152627 h 1162117"/>
              <a:gd name="connsiteX3" fmla="*/ 204676 w 261168"/>
              <a:gd name="connsiteY3" fmla="*/ 870052 h 1162117"/>
              <a:gd name="connsiteX4" fmla="*/ 122126 w 261168"/>
              <a:gd name="connsiteY4" fmla="*/ 476352 h 1162117"/>
              <a:gd name="connsiteX5" fmla="*/ 1476 w 261168"/>
              <a:gd name="connsiteY5" fmla="*/ 102 h 116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168" h="1162117">
                <a:moveTo>
                  <a:pt x="1476" y="102"/>
                </a:moveTo>
                <a:cubicBezTo>
                  <a:pt x="-7520" y="6981"/>
                  <a:pt x="25818" y="325540"/>
                  <a:pt x="68151" y="517627"/>
                </a:cubicBezTo>
                <a:cubicBezTo>
                  <a:pt x="110484" y="709714"/>
                  <a:pt x="232722" y="1093889"/>
                  <a:pt x="255476" y="1152627"/>
                </a:cubicBezTo>
                <a:cubicBezTo>
                  <a:pt x="278230" y="1211365"/>
                  <a:pt x="226901" y="982764"/>
                  <a:pt x="204676" y="870052"/>
                </a:cubicBezTo>
                <a:cubicBezTo>
                  <a:pt x="182451" y="757340"/>
                  <a:pt x="159697" y="617640"/>
                  <a:pt x="122126" y="476352"/>
                </a:cubicBezTo>
                <a:cubicBezTo>
                  <a:pt x="84555" y="335065"/>
                  <a:pt x="10472" y="-6777"/>
                  <a:pt x="147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1984A6DC-224A-4C0C-8857-5A2A50B76174}"/>
              </a:ext>
            </a:extLst>
          </p:cNvPr>
          <p:cNvSpPr/>
          <p:nvPr/>
        </p:nvSpPr>
        <p:spPr>
          <a:xfrm>
            <a:off x="5643360" y="5396110"/>
            <a:ext cx="687747" cy="833240"/>
          </a:xfrm>
          <a:custGeom>
            <a:avLst/>
            <a:gdLst>
              <a:gd name="connsiteX0" fmla="*/ 4965 w 687747"/>
              <a:gd name="connsiteY0" fmla="*/ 4565 h 833240"/>
              <a:gd name="connsiteX1" fmla="*/ 470103 w 687747"/>
              <a:gd name="connsiteY1" fmla="*/ 476053 h 833240"/>
              <a:gd name="connsiteX2" fmla="*/ 585990 w 687747"/>
              <a:gd name="connsiteY2" fmla="*/ 566540 h 833240"/>
              <a:gd name="connsiteX3" fmla="*/ 608215 w 687747"/>
              <a:gd name="connsiteY3" fmla="*/ 677665 h 833240"/>
              <a:gd name="connsiteX4" fmla="*/ 687590 w 687747"/>
              <a:gd name="connsiteY4" fmla="*/ 833240 h 833240"/>
              <a:gd name="connsiteX5" fmla="*/ 627265 w 687747"/>
              <a:gd name="connsiteY5" fmla="*/ 676078 h 833240"/>
              <a:gd name="connsiteX6" fmla="*/ 581228 w 687747"/>
              <a:gd name="connsiteY6" fmla="*/ 539553 h 833240"/>
              <a:gd name="connsiteX7" fmla="*/ 246265 w 687747"/>
              <a:gd name="connsiteY7" fmla="*/ 252215 h 833240"/>
              <a:gd name="connsiteX8" fmla="*/ 4965 w 687747"/>
              <a:gd name="connsiteY8" fmla="*/ 4565 h 83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47" h="833240">
                <a:moveTo>
                  <a:pt x="4965" y="4565"/>
                </a:moveTo>
                <a:cubicBezTo>
                  <a:pt x="42271" y="41871"/>
                  <a:pt x="373266" y="382391"/>
                  <a:pt x="470103" y="476053"/>
                </a:cubicBezTo>
                <a:cubicBezTo>
                  <a:pt x="566940" y="569715"/>
                  <a:pt x="562971" y="532938"/>
                  <a:pt x="585990" y="566540"/>
                </a:cubicBezTo>
                <a:cubicBezTo>
                  <a:pt x="609009" y="600142"/>
                  <a:pt x="591282" y="633215"/>
                  <a:pt x="608215" y="677665"/>
                </a:cubicBezTo>
                <a:cubicBezTo>
                  <a:pt x="625148" y="722115"/>
                  <a:pt x="684415" y="833505"/>
                  <a:pt x="687590" y="833240"/>
                </a:cubicBezTo>
                <a:cubicBezTo>
                  <a:pt x="690765" y="832976"/>
                  <a:pt x="644992" y="725026"/>
                  <a:pt x="627265" y="676078"/>
                </a:cubicBezTo>
                <a:cubicBezTo>
                  <a:pt x="609538" y="627130"/>
                  <a:pt x="644728" y="610197"/>
                  <a:pt x="581228" y="539553"/>
                </a:cubicBezTo>
                <a:cubicBezTo>
                  <a:pt x="517728" y="468909"/>
                  <a:pt x="342838" y="336088"/>
                  <a:pt x="246265" y="252215"/>
                </a:cubicBezTo>
                <a:cubicBezTo>
                  <a:pt x="149692" y="168342"/>
                  <a:pt x="-32341" y="-32741"/>
                  <a:pt x="4965" y="4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545F67BF-B01E-4E5A-8B7B-728AF253D0D1}"/>
              </a:ext>
            </a:extLst>
          </p:cNvPr>
          <p:cNvSpPr/>
          <p:nvPr/>
        </p:nvSpPr>
        <p:spPr>
          <a:xfrm>
            <a:off x="5687952" y="5555342"/>
            <a:ext cx="268892" cy="669017"/>
          </a:xfrm>
          <a:custGeom>
            <a:avLst/>
            <a:gdLst>
              <a:gd name="connsiteX0" fmla="*/ 61 w 268892"/>
              <a:gd name="connsiteY0" fmla="*/ 908 h 669017"/>
              <a:gd name="connsiteX1" fmla="*/ 249298 w 268892"/>
              <a:gd name="connsiteY1" fmla="*/ 640671 h 669017"/>
              <a:gd name="connsiteX2" fmla="*/ 225486 w 268892"/>
              <a:gd name="connsiteY2" fmla="*/ 502558 h 669017"/>
              <a:gd name="connsiteX3" fmla="*/ 61 w 268892"/>
              <a:gd name="connsiteY3" fmla="*/ 908 h 66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92" h="669017">
                <a:moveTo>
                  <a:pt x="61" y="908"/>
                </a:moveTo>
                <a:cubicBezTo>
                  <a:pt x="4030" y="23927"/>
                  <a:pt x="211727" y="557063"/>
                  <a:pt x="249298" y="640671"/>
                </a:cubicBezTo>
                <a:cubicBezTo>
                  <a:pt x="286869" y="724279"/>
                  <a:pt x="265703" y="606275"/>
                  <a:pt x="225486" y="502558"/>
                </a:cubicBezTo>
                <a:cubicBezTo>
                  <a:pt x="185269" y="398841"/>
                  <a:pt x="-3908" y="-22111"/>
                  <a:pt x="61" y="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7D97E50B-EE0A-4DBD-9DAE-FCA71FE84DF3}"/>
              </a:ext>
            </a:extLst>
          </p:cNvPr>
          <p:cNvSpPr/>
          <p:nvPr/>
        </p:nvSpPr>
        <p:spPr>
          <a:xfrm>
            <a:off x="5689420" y="5599093"/>
            <a:ext cx="235314" cy="593622"/>
          </a:xfrm>
          <a:custGeom>
            <a:avLst/>
            <a:gdLst>
              <a:gd name="connsiteX0" fmla="*/ 3355 w 235314"/>
              <a:gd name="connsiteY0" fmla="*/ 20 h 593622"/>
              <a:gd name="connsiteX1" fmla="*/ 141468 w 235314"/>
              <a:gd name="connsiteY1" fmla="*/ 290532 h 593622"/>
              <a:gd name="connsiteX2" fmla="*/ 231955 w 235314"/>
              <a:gd name="connsiteY2" fmla="*/ 588982 h 593622"/>
              <a:gd name="connsiteX3" fmla="*/ 200205 w 235314"/>
              <a:gd name="connsiteY3" fmla="*/ 458807 h 593622"/>
              <a:gd name="connsiteX4" fmla="*/ 54155 w 235314"/>
              <a:gd name="connsiteY4" fmla="*/ 276245 h 593622"/>
              <a:gd name="connsiteX5" fmla="*/ 3355 w 235314"/>
              <a:gd name="connsiteY5" fmla="*/ 20 h 59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4" h="593622">
                <a:moveTo>
                  <a:pt x="3355" y="20"/>
                </a:moveTo>
                <a:cubicBezTo>
                  <a:pt x="17907" y="2401"/>
                  <a:pt x="103368" y="192372"/>
                  <a:pt x="141468" y="290532"/>
                </a:cubicBezTo>
                <a:cubicBezTo>
                  <a:pt x="179568" y="388692"/>
                  <a:pt x="222166" y="560936"/>
                  <a:pt x="231955" y="588982"/>
                </a:cubicBezTo>
                <a:cubicBezTo>
                  <a:pt x="241744" y="617028"/>
                  <a:pt x="229838" y="510930"/>
                  <a:pt x="200205" y="458807"/>
                </a:cubicBezTo>
                <a:cubicBezTo>
                  <a:pt x="170572" y="406684"/>
                  <a:pt x="83788" y="346624"/>
                  <a:pt x="54155" y="276245"/>
                </a:cubicBezTo>
                <a:cubicBezTo>
                  <a:pt x="24522" y="205866"/>
                  <a:pt x="-11197" y="-2361"/>
                  <a:pt x="3355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6BC4CE43-37DB-45BD-AD3D-213546844DBE}"/>
              </a:ext>
            </a:extLst>
          </p:cNvPr>
          <p:cNvSpPr/>
          <p:nvPr/>
        </p:nvSpPr>
        <p:spPr>
          <a:xfrm>
            <a:off x="6231445" y="5963558"/>
            <a:ext cx="380072" cy="216084"/>
          </a:xfrm>
          <a:custGeom>
            <a:avLst/>
            <a:gdLst>
              <a:gd name="connsiteX0" fmla="*/ 2668 w 380072"/>
              <a:gd name="connsiteY0" fmla="*/ 680 h 216084"/>
              <a:gd name="connsiteX1" fmla="*/ 374143 w 380072"/>
              <a:gd name="connsiteY1" fmla="*/ 210230 h 216084"/>
              <a:gd name="connsiteX2" fmla="*/ 215393 w 380072"/>
              <a:gd name="connsiteY2" fmla="*/ 145142 h 216084"/>
              <a:gd name="connsiteX3" fmla="*/ 2668 w 380072"/>
              <a:gd name="connsiteY3" fmla="*/ 680 h 21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0072" h="216084">
                <a:moveTo>
                  <a:pt x="2668" y="680"/>
                </a:moveTo>
                <a:cubicBezTo>
                  <a:pt x="29126" y="11528"/>
                  <a:pt x="338689" y="186153"/>
                  <a:pt x="374143" y="210230"/>
                </a:cubicBezTo>
                <a:cubicBezTo>
                  <a:pt x="409597" y="234307"/>
                  <a:pt x="277041" y="178479"/>
                  <a:pt x="215393" y="145142"/>
                </a:cubicBezTo>
                <a:cubicBezTo>
                  <a:pt x="153745" y="111805"/>
                  <a:pt x="-23790" y="-10168"/>
                  <a:pt x="2668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BAFEEDD4-38B6-4BC5-8D6B-B92AB2987671}"/>
              </a:ext>
            </a:extLst>
          </p:cNvPr>
          <p:cNvSpPr/>
          <p:nvPr/>
        </p:nvSpPr>
        <p:spPr>
          <a:xfrm>
            <a:off x="3585972" y="4682262"/>
            <a:ext cx="125603" cy="345417"/>
          </a:xfrm>
          <a:custGeom>
            <a:avLst/>
            <a:gdLst>
              <a:gd name="connsiteX0" fmla="*/ 191 w 125603"/>
              <a:gd name="connsiteY0" fmla="*/ 345351 h 345417"/>
              <a:gd name="connsiteX1" fmla="*/ 52578 w 125603"/>
              <a:gd name="connsiteY1" fmla="*/ 191363 h 345417"/>
              <a:gd name="connsiteX2" fmla="*/ 71628 w 125603"/>
              <a:gd name="connsiteY2" fmla="*/ 69126 h 345417"/>
              <a:gd name="connsiteX3" fmla="*/ 116078 w 125603"/>
              <a:gd name="connsiteY3" fmla="*/ 8801 h 345417"/>
              <a:gd name="connsiteX4" fmla="*/ 125603 w 125603"/>
              <a:gd name="connsiteY4" fmla="*/ 2451 h 345417"/>
              <a:gd name="connsiteX5" fmla="*/ 116078 w 125603"/>
              <a:gd name="connsiteY5" fmla="*/ 29438 h 345417"/>
              <a:gd name="connsiteX6" fmla="*/ 73216 w 125603"/>
              <a:gd name="connsiteY6" fmla="*/ 172313 h 345417"/>
              <a:gd name="connsiteX7" fmla="*/ 191 w 125603"/>
              <a:gd name="connsiteY7" fmla="*/ 345351 h 34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603" h="345417">
                <a:moveTo>
                  <a:pt x="191" y="345351"/>
                </a:moveTo>
                <a:cubicBezTo>
                  <a:pt x="-3249" y="348526"/>
                  <a:pt x="40672" y="237400"/>
                  <a:pt x="52578" y="191363"/>
                </a:cubicBezTo>
                <a:cubicBezTo>
                  <a:pt x="64484" y="145326"/>
                  <a:pt x="61045" y="99553"/>
                  <a:pt x="71628" y="69126"/>
                </a:cubicBezTo>
                <a:cubicBezTo>
                  <a:pt x="82211" y="38699"/>
                  <a:pt x="107082" y="19913"/>
                  <a:pt x="116078" y="8801"/>
                </a:cubicBezTo>
                <a:cubicBezTo>
                  <a:pt x="125074" y="-2311"/>
                  <a:pt x="125603" y="-988"/>
                  <a:pt x="125603" y="2451"/>
                </a:cubicBezTo>
                <a:cubicBezTo>
                  <a:pt x="125603" y="5890"/>
                  <a:pt x="124809" y="1128"/>
                  <a:pt x="116078" y="29438"/>
                </a:cubicBezTo>
                <a:cubicBezTo>
                  <a:pt x="107347" y="57748"/>
                  <a:pt x="88562" y="121513"/>
                  <a:pt x="73216" y="172313"/>
                </a:cubicBezTo>
                <a:cubicBezTo>
                  <a:pt x="57870" y="223113"/>
                  <a:pt x="3631" y="342176"/>
                  <a:pt x="191" y="345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FCAAA75E-E8D8-4ED0-9E46-29F46E58EDF0}"/>
              </a:ext>
            </a:extLst>
          </p:cNvPr>
          <p:cNvSpPr/>
          <p:nvPr/>
        </p:nvSpPr>
        <p:spPr>
          <a:xfrm>
            <a:off x="3700260" y="4700513"/>
            <a:ext cx="1284498" cy="843306"/>
          </a:xfrm>
          <a:custGeom>
            <a:avLst/>
            <a:gdLst>
              <a:gd name="connsiteX0" fmla="*/ 1790 w 1284498"/>
              <a:gd name="connsiteY0" fmla="*/ 75 h 843306"/>
              <a:gd name="connsiteX1" fmla="*/ 170065 w 1284498"/>
              <a:gd name="connsiteY1" fmla="*/ 160412 h 843306"/>
              <a:gd name="connsiteX2" fmla="*/ 639965 w 1284498"/>
              <a:gd name="connsiteY2" fmla="*/ 447750 h 843306"/>
              <a:gd name="connsiteX3" fmla="*/ 1000328 w 1284498"/>
              <a:gd name="connsiteY3" fmla="*/ 658887 h 843306"/>
              <a:gd name="connsiteX4" fmla="*/ 1284490 w 1284498"/>
              <a:gd name="connsiteY4" fmla="*/ 843037 h 843306"/>
              <a:gd name="connsiteX5" fmla="*/ 1008265 w 1284498"/>
              <a:gd name="connsiteY5" fmla="*/ 692225 h 843306"/>
              <a:gd name="connsiteX6" fmla="*/ 505028 w 1284498"/>
              <a:gd name="connsiteY6" fmla="*/ 393775 h 843306"/>
              <a:gd name="connsiteX7" fmla="*/ 108153 w 1284498"/>
              <a:gd name="connsiteY7" fmla="*/ 142950 h 843306"/>
              <a:gd name="connsiteX8" fmla="*/ 1790 w 1284498"/>
              <a:gd name="connsiteY8" fmla="*/ 75 h 84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4498" h="843306">
                <a:moveTo>
                  <a:pt x="1790" y="75"/>
                </a:moveTo>
                <a:cubicBezTo>
                  <a:pt x="12109" y="2985"/>
                  <a:pt x="63703" y="85800"/>
                  <a:pt x="170065" y="160412"/>
                </a:cubicBezTo>
                <a:cubicBezTo>
                  <a:pt x="276427" y="235024"/>
                  <a:pt x="501588" y="364671"/>
                  <a:pt x="639965" y="447750"/>
                </a:cubicBezTo>
                <a:cubicBezTo>
                  <a:pt x="778342" y="530829"/>
                  <a:pt x="892907" y="593006"/>
                  <a:pt x="1000328" y="658887"/>
                </a:cubicBezTo>
                <a:cubicBezTo>
                  <a:pt x="1107749" y="724768"/>
                  <a:pt x="1283167" y="837481"/>
                  <a:pt x="1284490" y="843037"/>
                </a:cubicBezTo>
                <a:cubicBezTo>
                  <a:pt x="1285813" y="848593"/>
                  <a:pt x="1138175" y="767102"/>
                  <a:pt x="1008265" y="692225"/>
                </a:cubicBezTo>
                <a:cubicBezTo>
                  <a:pt x="878355" y="617348"/>
                  <a:pt x="655047" y="485321"/>
                  <a:pt x="505028" y="393775"/>
                </a:cubicBezTo>
                <a:cubicBezTo>
                  <a:pt x="355009" y="302229"/>
                  <a:pt x="190703" y="207244"/>
                  <a:pt x="108153" y="142950"/>
                </a:cubicBezTo>
                <a:cubicBezTo>
                  <a:pt x="25603" y="78656"/>
                  <a:pt x="-8529" y="-2835"/>
                  <a:pt x="1790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A1F45549-80D6-4088-835D-85DF63458FBC}"/>
              </a:ext>
            </a:extLst>
          </p:cNvPr>
          <p:cNvSpPr/>
          <p:nvPr/>
        </p:nvSpPr>
        <p:spPr>
          <a:xfrm>
            <a:off x="4970457" y="5540334"/>
            <a:ext cx="268314" cy="254111"/>
          </a:xfrm>
          <a:custGeom>
            <a:avLst/>
            <a:gdLst>
              <a:gd name="connsiteX0" fmla="*/ 6 w 268314"/>
              <a:gd name="connsiteY0" fmla="*/ 41 h 254111"/>
              <a:gd name="connsiteX1" fmla="*/ 185743 w 268314"/>
              <a:gd name="connsiteY1" fmla="*/ 141329 h 254111"/>
              <a:gd name="connsiteX2" fmla="*/ 268293 w 268314"/>
              <a:gd name="connsiteY2" fmla="*/ 254041 h 254111"/>
              <a:gd name="connsiteX3" fmla="*/ 179393 w 268314"/>
              <a:gd name="connsiteY3" fmla="*/ 155616 h 254111"/>
              <a:gd name="connsiteX4" fmla="*/ 6 w 268314"/>
              <a:gd name="connsiteY4" fmla="*/ 41 h 25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314" h="254111">
                <a:moveTo>
                  <a:pt x="6" y="41"/>
                </a:moveTo>
                <a:cubicBezTo>
                  <a:pt x="1064" y="-2340"/>
                  <a:pt x="141029" y="98996"/>
                  <a:pt x="185743" y="141329"/>
                </a:cubicBezTo>
                <a:cubicBezTo>
                  <a:pt x="230457" y="183662"/>
                  <a:pt x="269351" y="251660"/>
                  <a:pt x="268293" y="254041"/>
                </a:cubicBezTo>
                <a:cubicBezTo>
                  <a:pt x="267235" y="256422"/>
                  <a:pt x="226224" y="197685"/>
                  <a:pt x="179393" y="155616"/>
                </a:cubicBezTo>
                <a:cubicBezTo>
                  <a:pt x="132562" y="113547"/>
                  <a:pt x="-1052" y="2422"/>
                  <a:pt x="6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B6432F28-73E8-4518-A35A-099473873D8C}"/>
              </a:ext>
            </a:extLst>
          </p:cNvPr>
          <p:cNvSpPr/>
          <p:nvPr/>
        </p:nvSpPr>
        <p:spPr>
          <a:xfrm>
            <a:off x="5257757" y="5775284"/>
            <a:ext cx="416865" cy="389955"/>
          </a:xfrm>
          <a:custGeom>
            <a:avLst/>
            <a:gdLst>
              <a:gd name="connsiteX0" fmla="*/ 43 w 416865"/>
              <a:gd name="connsiteY0" fmla="*/ 12741 h 389955"/>
              <a:gd name="connsiteX1" fmla="*/ 127043 w 416865"/>
              <a:gd name="connsiteY1" fmla="*/ 27029 h 389955"/>
              <a:gd name="connsiteX2" fmla="*/ 323893 w 416865"/>
              <a:gd name="connsiteY2" fmla="*/ 206416 h 389955"/>
              <a:gd name="connsiteX3" fmla="*/ 414381 w 416865"/>
              <a:gd name="connsiteY3" fmla="*/ 387391 h 389955"/>
              <a:gd name="connsiteX4" fmla="*/ 387393 w 416865"/>
              <a:gd name="connsiteY4" fmla="*/ 304841 h 389955"/>
              <a:gd name="connsiteX5" fmla="*/ 344531 w 416865"/>
              <a:gd name="connsiteY5" fmla="*/ 192129 h 389955"/>
              <a:gd name="connsiteX6" fmla="*/ 139743 w 416865"/>
              <a:gd name="connsiteY6" fmla="*/ 15916 h 389955"/>
              <a:gd name="connsiteX7" fmla="*/ 43 w 416865"/>
              <a:gd name="connsiteY7" fmla="*/ 12741 h 38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865" h="389955">
                <a:moveTo>
                  <a:pt x="43" y="12741"/>
                </a:moveTo>
                <a:cubicBezTo>
                  <a:pt x="-2074" y="14593"/>
                  <a:pt x="73068" y="-5250"/>
                  <a:pt x="127043" y="27029"/>
                </a:cubicBezTo>
                <a:cubicBezTo>
                  <a:pt x="181018" y="59308"/>
                  <a:pt x="276003" y="146356"/>
                  <a:pt x="323893" y="206416"/>
                </a:cubicBezTo>
                <a:cubicBezTo>
                  <a:pt x="371783" y="266476"/>
                  <a:pt x="403798" y="370987"/>
                  <a:pt x="414381" y="387391"/>
                </a:cubicBezTo>
                <a:cubicBezTo>
                  <a:pt x="424964" y="403795"/>
                  <a:pt x="399035" y="337385"/>
                  <a:pt x="387393" y="304841"/>
                </a:cubicBezTo>
                <a:cubicBezTo>
                  <a:pt x="375751" y="272297"/>
                  <a:pt x="385806" y="240283"/>
                  <a:pt x="344531" y="192129"/>
                </a:cubicBezTo>
                <a:cubicBezTo>
                  <a:pt x="303256" y="143975"/>
                  <a:pt x="191866" y="48724"/>
                  <a:pt x="139743" y="15916"/>
                </a:cubicBezTo>
                <a:cubicBezTo>
                  <a:pt x="87620" y="-16892"/>
                  <a:pt x="2160" y="10889"/>
                  <a:pt x="43" y="12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0F933515-37BB-4F23-86DC-41D6B065A9AC}"/>
              </a:ext>
            </a:extLst>
          </p:cNvPr>
          <p:cNvSpPr/>
          <p:nvPr/>
        </p:nvSpPr>
        <p:spPr>
          <a:xfrm>
            <a:off x="5259382" y="5795674"/>
            <a:ext cx="384183" cy="384752"/>
          </a:xfrm>
          <a:custGeom>
            <a:avLst/>
            <a:gdLst>
              <a:gd name="connsiteX0" fmla="*/ 6 w 384183"/>
              <a:gd name="connsiteY0" fmla="*/ 289 h 384752"/>
              <a:gd name="connsiteX1" fmla="*/ 166693 w 384183"/>
              <a:gd name="connsiteY1" fmla="*/ 46326 h 384752"/>
              <a:gd name="connsiteX2" fmla="*/ 284168 w 384183"/>
              <a:gd name="connsiteY2" fmla="*/ 178089 h 384752"/>
              <a:gd name="connsiteX3" fmla="*/ 336556 w 384183"/>
              <a:gd name="connsiteY3" fmla="*/ 265401 h 384752"/>
              <a:gd name="connsiteX4" fmla="*/ 384181 w 384183"/>
              <a:gd name="connsiteY4" fmla="*/ 384464 h 384752"/>
              <a:gd name="connsiteX5" fmla="*/ 338143 w 384183"/>
              <a:gd name="connsiteY5" fmla="*/ 293976 h 384752"/>
              <a:gd name="connsiteX6" fmla="*/ 233368 w 384183"/>
              <a:gd name="connsiteY6" fmla="*/ 144751 h 384752"/>
              <a:gd name="connsiteX7" fmla="*/ 160343 w 384183"/>
              <a:gd name="connsiteY7" fmla="*/ 63789 h 384752"/>
              <a:gd name="connsiteX8" fmla="*/ 6 w 384183"/>
              <a:gd name="connsiteY8" fmla="*/ 289 h 38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183" h="384752">
                <a:moveTo>
                  <a:pt x="6" y="289"/>
                </a:moveTo>
                <a:cubicBezTo>
                  <a:pt x="1064" y="-2621"/>
                  <a:pt x="119333" y="16693"/>
                  <a:pt x="166693" y="46326"/>
                </a:cubicBezTo>
                <a:cubicBezTo>
                  <a:pt x="214053" y="75959"/>
                  <a:pt x="255858" y="141577"/>
                  <a:pt x="284168" y="178089"/>
                </a:cubicBezTo>
                <a:cubicBezTo>
                  <a:pt x="312478" y="214601"/>
                  <a:pt x="319887" y="231005"/>
                  <a:pt x="336556" y="265401"/>
                </a:cubicBezTo>
                <a:cubicBezTo>
                  <a:pt x="353225" y="299797"/>
                  <a:pt x="383917" y="379702"/>
                  <a:pt x="384181" y="384464"/>
                </a:cubicBezTo>
                <a:cubicBezTo>
                  <a:pt x="384445" y="389226"/>
                  <a:pt x="363278" y="333928"/>
                  <a:pt x="338143" y="293976"/>
                </a:cubicBezTo>
                <a:cubicBezTo>
                  <a:pt x="313008" y="254024"/>
                  <a:pt x="263001" y="183115"/>
                  <a:pt x="233368" y="144751"/>
                </a:cubicBezTo>
                <a:cubicBezTo>
                  <a:pt x="203735" y="106387"/>
                  <a:pt x="200295" y="87337"/>
                  <a:pt x="160343" y="63789"/>
                </a:cubicBezTo>
                <a:cubicBezTo>
                  <a:pt x="120391" y="40241"/>
                  <a:pt x="-1052" y="3199"/>
                  <a:pt x="6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7F17990D-7AEE-4120-A308-AD13C8461256}"/>
              </a:ext>
            </a:extLst>
          </p:cNvPr>
          <p:cNvSpPr/>
          <p:nvPr/>
        </p:nvSpPr>
        <p:spPr>
          <a:xfrm>
            <a:off x="5022494" y="5780326"/>
            <a:ext cx="207656" cy="396040"/>
          </a:xfrm>
          <a:custGeom>
            <a:avLst/>
            <a:gdLst>
              <a:gd name="connsiteX0" fmla="*/ 205144 w 207656"/>
              <a:gd name="connsiteY0" fmla="*/ 2937 h 396040"/>
              <a:gd name="connsiteX1" fmla="*/ 1944 w 207656"/>
              <a:gd name="connsiteY1" fmla="*/ 390287 h 396040"/>
              <a:gd name="connsiteX2" fmla="*/ 108306 w 207656"/>
              <a:gd name="connsiteY2" fmla="*/ 220424 h 396040"/>
              <a:gd name="connsiteX3" fmla="*/ 205144 w 207656"/>
              <a:gd name="connsiteY3" fmla="*/ 2937 h 39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656" h="396040">
                <a:moveTo>
                  <a:pt x="205144" y="2937"/>
                </a:moveTo>
                <a:cubicBezTo>
                  <a:pt x="187417" y="31248"/>
                  <a:pt x="18084" y="354039"/>
                  <a:pt x="1944" y="390287"/>
                </a:cubicBezTo>
                <a:cubicBezTo>
                  <a:pt x="-14196" y="426535"/>
                  <a:pt x="74439" y="282072"/>
                  <a:pt x="108306" y="220424"/>
                </a:cubicBezTo>
                <a:cubicBezTo>
                  <a:pt x="142173" y="158776"/>
                  <a:pt x="222871" y="-25374"/>
                  <a:pt x="205144" y="2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01192E0-28D3-4177-AA5C-37189135C8BF}"/>
              </a:ext>
            </a:extLst>
          </p:cNvPr>
          <p:cNvSpPr/>
          <p:nvPr/>
        </p:nvSpPr>
        <p:spPr>
          <a:xfrm>
            <a:off x="5013008" y="5779833"/>
            <a:ext cx="211490" cy="388355"/>
          </a:xfrm>
          <a:custGeom>
            <a:avLst/>
            <a:gdLst>
              <a:gd name="connsiteX0" fmla="*/ 211455 w 211490"/>
              <a:gd name="connsiteY0" fmla="*/ 255 h 388355"/>
              <a:gd name="connsiteX1" fmla="*/ 103505 w 211490"/>
              <a:gd name="connsiteY1" fmla="*/ 190755 h 388355"/>
              <a:gd name="connsiteX2" fmla="*/ 38417 w 211490"/>
              <a:gd name="connsiteY2" fmla="*/ 320930 h 388355"/>
              <a:gd name="connsiteX3" fmla="*/ 317 w 211490"/>
              <a:gd name="connsiteY3" fmla="*/ 387605 h 388355"/>
              <a:gd name="connsiteX4" fmla="*/ 25717 w 211490"/>
              <a:gd name="connsiteY4" fmla="*/ 343155 h 388355"/>
              <a:gd name="connsiteX5" fmla="*/ 114617 w 211490"/>
              <a:gd name="connsiteY5" fmla="*/ 154242 h 388355"/>
              <a:gd name="connsiteX6" fmla="*/ 211455 w 211490"/>
              <a:gd name="connsiteY6" fmla="*/ 255 h 388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490" h="388355">
                <a:moveTo>
                  <a:pt x="211455" y="255"/>
                </a:moveTo>
                <a:cubicBezTo>
                  <a:pt x="209603" y="6341"/>
                  <a:pt x="132345" y="137309"/>
                  <a:pt x="103505" y="190755"/>
                </a:cubicBezTo>
                <a:cubicBezTo>
                  <a:pt x="74665" y="244201"/>
                  <a:pt x="55615" y="288122"/>
                  <a:pt x="38417" y="320930"/>
                </a:cubicBezTo>
                <a:cubicBezTo>
                  <a:pt x="21219" y="353738"/>
                  <a:pt x="2434" y="383901"/>
                  <a:pt x="317" y="387605"/>
                </a:cubicBezTo>
                <a:cubicBezTo>
                  <a:pt x="-1800" y="391309"/>
                  <a:pt x="6667" y="382049"/>
                  <a:pt x="25717" y="343155"/>
                </a:cubicBezTo>
                <a:cubicBezTo>
                  <a:pt x="44767" y="304261"/>
                  <a:pt x="87100" y="210069"/>
                  <a:pt x="114617" y="154242"/>
                </a:cubicBezTo>
                <a:cubicBezTo>
                  <a:pt x="142134" y="98415"/>
                  <a:pt x="213307" y="-5831"/>
                  <a:pt x="211455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3359555F-A644-4289-BCBB-44D38F0ABB7D}"/>
              </a:ext>
            </a:extLst>
          </p:cNvPr>
          <p:cNvSpPr/>
          <p:nvPr/>
        </p:nvSpPr>
        <p:spPr>
          <a:xfrm>
            <a:off x="3587009" y="5011598"/>
            <a:ext cx="511766" cy="389458"/>
          </a:xfrm>
          <a:custGeom>
            <a:avLst/>
            <a:gdLst>
              <a:gd name="connsiteX0" fmla="*/ 2329 w 511766"/>
              <a:gd name="connsiteY0" fmla="*/ 4902 h 389458"/>
              <a:gd name="connsiteX1" fmla="*/ 235691 w 511766"/>
              <a:gd name="connsiteY1" fmla="*/ 162065 h 389458"/>
              <a:gd name="connsiteX2" fmla="*/ 502391 w 511766"/>
              <a:gd name="connsiteY2" fmla="*/ 385902 h 389458"/>
              <a:gd name="connsiteX3" fmla="*/ 421429 w 511766"/>
              <a:gd name="connsiteY3" fmla="*/ 282715 h 389458"/>
              <a:gd name="connsiteX4" fmla="*/ 134091 w 511766"/>
              <a:gd name="connsiteY4" fmla="*/ 62052 h 389458"/>
              <a:gd name="connsiteX5" fmla="*/ 2329 w 511766"/>
              <a:gd name="connsiteY5" fmla="*/ 4902 h 38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766" h="389458">
                <a:moveTo>
                  <a:pt x="2329" y="4902"/>
                </a:moveTo>
                <a:cubicBezTo>
                  <a:pt x="19262" y="21571"/>
                  <a:pt x="152347" y="98565"/>
                  <a:pt x="235691" y="162065"/>
                </a:cubicBezTo>
                <a:cubicBezTo>
                  <a:pt x="319035" y="225565"/>
                  <a:pt x="471435" y="365794"/>
                  <a:pt x="502391" y="385902"/>
                </a:cubicBezTo>
                <a:cubicBezTo>
                  <a:pt x="533347" y="406010"/>
                  <a:pt x="482812" y="336690"/>
                  <a:pt x="421429" y="282715"/>
                </a:cubicBezTo>
                <a:cubicBezTo>
                  <a:pt x="360046" y="228740"/>
                  <a:pt x="204206" y="108354"/>
                  <a:pt x="134091" y="62052"/>
                </a:cubicBezTo>
                <a:cubicBezTo>
                  <a:pt x="63976" y="15750"/>
                  <a:pt x="-14604" y="-11767"/>
                  <a:pt x="2329" y="4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4D406CD0-60CB-4F39-8A8D-F7DA20295C7B}"/>
              </a:ext>
            </a:extLst>
          </p:cNvPr>
          <p:cNvSpPr/>
          <p:nvPr/>
        </p:nvSpPr>
        <p:spPr>
          <a:xfrm>
            <a:off x="4094200" y="5390182"/>
            <a:ext cx="603238" cy="788713"/>
          </a:xfrm>
          <a:custGeom>
            <a:avLst/>
            <a:gdLst>
              <a:gd name="connsiteX0" fmla="*/ 6313 w 603238"/>
              <a:gd name="connsiteY0" fmla="*/ 8906 h 788713"/>
              <a:gd name="connsiteX1" fmla="*/ 52350 w 603238"/>
              <a:gd name="connsiteY1" fmla="*/ 35893 h 788713"/>
              <a:gd name="connsiteX2" fmla="*/ 273013 w 603238"/>
              <a:gd name="connsiteY2" fmla="*/ 285131 h 788713"/>
              <a:gd name="connsiteX3" fmla="*/ 541300 w 603238"/>
              <a:gd name="connsiteY3" fmla="*/ 664543 h 788713"/>
              <a:gd name="connsiteX4" fmla="*/ 603213 w 603238"/>
              <a:gd name="connsiteY4" fmla="*/ 788368 h 788713"/>
              <a:gd name="connsiteX5" fmla="*/ 538125 w 603238"/>
              <a:gd name="connsiteY5" fmla="*/ 635968 h 788713"/>
              <a:gd name="connsiteX6" fmla="*/ 333338 w 603238"/>
              <a:gd name="connsiteY6" fmla="*/ 326406 h 788713"/>
              <a:gd name="connsiteX7" fmla="*/ 155538 w 603238"/>
              <a:gd name="connsiteY7" fmla="*/ 107331 h 788713"/>
              <a:gd name="connsiteX8" fmla="*/ 6313 w 603238"/>
              <a:gd name="connsiteY8" fmla="*/ 8906 h 78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238" h="788713">
                <a:moveTo>
                  <a:pt x="6313" y="8906"/>
                </a:moveTo>
                <a:cubicBezTo>
                  <a:pt x="-10885" y="-3000"/>
                  <a:pt x="7900" y="-10144"/>
                  <a:pt x="52350" y="35893"/>
                </a:cubicBezTo>
                <a:cubicBezTo>
                  <a:pt x="96800" y="81930"/>
                  <a:pt x="191521" y="180356"/>
                  <a:pt x="273013" y="285131"/>
                </a:cubicBezTo>
                <a:cubicBezTo>
                  <a:pt x="354505" y="389906"/>
                  <a:pt x="486267" y="580670"/>
                  <a:pt x="541300" y="664543"/>
                </a:cubicBezTo>
                <a:cubicBezTo>
                  <a:pt x="596333" y="748416"/>
                  <a:pt x="603742" y="793131"/>
                  <a:pt x="603213" y="788368"/>
                </a:cubicBezTo>
                <a:cubicBezTo>
                  <a:pt x="602684" y="783606"/>
                  <a:pt x="583104" y="712962"/>
                  <a:pt x="538125" y="635968"/>
                </a:cubicBezTo>
                <a:cubicBezTo>
                  <a:pt x="493146" y="558974"/>
                  <a:pt x="397103" y="414512"/>
                  <a:pt x="333338" y="326406"/>
                </a:cubicBezTo>
                <a:cubicBezTo>
                  <a:pt x="269574" y="238300"/>
                  <a:pt x="211100" y="159189"/>
                  <a:pt x="155538" y="107331"/>
                </a:cubicBezTo>
                <a:cubicBezTo>
                  <a:pt x="99976" y="55473"/>
                  <a:pt x="23511" y="20812"/>
                  <a:pt x="6313" y="8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C93BCC71-68C2-40DA-8386-A3EED52D5F39}"/>
              </a:ext>
            </a:extLst>
          </p:cNvPr>
          <p:cNvSpPr/>
          <p:nvPr/>
        </p:nvSpPr>
        <p:spPr>
          <a:xfrm>
            <a:off x="3477889" y="4902870"/>
            <a:ext cx="178437" cy="152503"/>
          </a:xfrm>
          <a:custGeom>
            <a:avLst/>
            <a:gdLst>
              <a:gd name="connsiteX0" fmla="*/ 154311 w 178437"/>
              <a:gd name="connsiteY0" fmla="*/ 918 h 152503"/>
              <a:gd name="connsiteX1" fmla="*/ 14611 w 178437"/>
              <a:gd name="connsiteY1" fmla="*/ 16793 h 152503"/>
              <a:gd name="connsiteX2" fmla="*/ 22549 w 178437"/>
              <a:gd name="connsiteY2" fmla="*/ 70768 h 152503"/>
              <a:gd name="connsiteX3" fmla="*/ 176536 w 178437"/>
              <a:gd name="connsiteY3" fmla="*/ 151730 h 152503"/>
              <a:gd name="connsiteX4" fmla="*/ 103511 w 178437"/>
              <a:gd name="connsiteY4" fmla="*/ 108868 h 152503"/>
              <a:gd name="connsiteX5" fmla="*/ 28899 w 178437"/>
              <a:gd name="connsiteY5" fmla="*/ 62830 h 152503"/>
              <a:gd name="connsiteX6" fmla="*/ 22549 w 178437"/>
              <a:gd name="connsiteY6" fmla="*/ 39018 h 152503"/>
              <a:gd name="connsiteX7" fmla="*/ 154311 w 178437"/>
              <a:gd name="connsiteY7" fmla="*/ 918 h 15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437" h="152503">
                <a:moveTo>
                  <a:pt x="154311" y="918"/>
                </a:moveTo>
                <a:cubicBezTo>
                  <a:pt x="152988" y="-2786"/>
                  <a:pt x="36571" y="5151"/>
                  <a:pt x="14611" y="16793"/>
                </a:cubicBezTo>
                <a:cubicBezTo>
                  <a:pt x="-7349" y="28435"/>
                  <a:pt x="-4438" y="48279"/>
                  <a:pt x="22549" y="70768"/>
                </a:cubicBezTo>
                <a:cubicBezTo>
                  <a:pt x="49536" y="93257"/>
                  <a:pt x="163042" y="145380"/>
                  <a:pt x="176536" y="151730"/>
                </a:cubicBezTo>
                <a:cubicBezTo>
                  <a:pt x="190030" y="158080"/>
                  <a:pt x="128117" y="123685"/>
                  <a:pt x="103511" y="108868"/>
                </a:cubicBezTo>
                <a:cubicBezTo>
                  <a:pt x="78905" y="94051"/>
                  <a:pt x="42393" y="74472"/>
                  <a:pt x="28899" y="62830"/>
                </a:cubicBezTo>
                <a:cubicBezTo>
                  <a:pt x="15405" y="51188"/>
                  <a:pt x="4557" y="49337"/>
                  <a:pt x="22549" y="39018"/>
                </a:cubicBezTo>
                <a:cubicBezTo>
                  <a:pt x="40541" y="28699"/>
                  <a:pt x="155634" y="4622"/>
                  <a:pt x="154311" y="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9D4612E1-20E7-4DC1-9F5C-35C94137140B}"/>
              </a:ext>
            </a:extLst>
          </p:cNvPr>
          <p:cNvSpPr/>
          <p:nvPr/>
        </p:nvSpPr>
        <p:spPr>
          <a:xfrm>
            <a:off x="3317298" y="4867796"/>
            <a:ext cx="322120" cy="261536"/>
          </a:xfrm>
          <a:custGeom>
            <a:avLst/>
            <a:gdLst>
              <a:gd name="connsiteX0" fmla="*/ 321252 w 322120"/>
              <a:gd name="connsiteY0" fmla="*/ 2654 h 261536"/>
              <a:gd name="connsiteX1" fmla="*/ 145040 w 322120"/>
              <a:gd name="connsiteY1" fmla="*/ 32817 h 261536"/>
              <a:gd name="connsiteX2" fmla="*/ 95827 w 322120"/>
              <a:gd name="connsiteY2" fmla="*/ 58217 h 261536"/>
              <a:gd name="connsiteX3" fmla="*/ 67252 w 322120"/>
              <a:gd name="connsiteY3" fmla="*/ 104254 h 261536"/>
              <a:gd name="connsiteX4" fmla="*/ 577 w 322120"/>
              <a:gd name="connsiteY4" fmla="*/ 261417 h 261536"/>
              <a:gd name="connsiteX5" fmla="*/ 45027 w 322120"/>
              <a:gd name="connsiteY5" fmla="*/ 128067 h 261536"/>
              <a:gd name="connsiteX6" fmla="*/ 205365 w 322120"/>
              <a:gd name="connsiteY6" fmla="*/ 15354 h 261536"/>
              <a:gd name="connsiteX7" fmla="*/ 321252 w 322120"/>
              <a:gd name="connsiteY7" fmla="*/ 2654 h 26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120" h="261536">
                <a:moveTo>
                  <a:pt x="321252" y="2654"/>
                </a:moveTo>
                <a:cubicBezTo>
                  <a:pt x="311198" y="5564"/>
                  <a:pt x="182611" y="23557"/>
                  <a:pt x="145040" y="32817"/>
                </a:cubicBezTo>
                <a:cubicBezTo>
                  <a:pt x="107469" y="42078"/>
                  <a:pt x="108792" y="46311"/>
                  <a:pt x="95827" y="58217"/>
                </a:cubicBezTo>
                <a:cubicBezTo>
                  <a:pt x="82862" y="70123"/>
                  <a:pt x="83127" y="70387"/>
                  <a:pt x="67252" y="104254"/>
                </a:cubicBezTo>
                <a:cubicBezTo>
                  <a:pt x="51377" y="138121"/>
                  <a:pt x="4281" y="257448"/>
                  <a:pt x="577" y="261417"/>
                </a:cubicBezTo>
                <a:cubicBezTo>
                  <a:pt x="-3127" y="265386"/>
                  <a:pt x="10896" y="169077"/>
                  <a:pt x="45027" y="128067"/>
                </a:cubicBezTo>
                <a:cubicBezTo>
                  <a:pt x="79158" y="87057"/>
                  <a:pt x="159063" y="35727"/>
                  <a:pt x="205365" y="15354"/>
                </a:cubicBezTo>
                <a:cubicBezTo>
                  <a:pt x="251667" y="-5019"/>
                  <a:pt x="331306" y="-256"/>
                  <a:pt x="321252" y="2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E8BCC904-1A9C-4585-B9CC-61133F2E8A14}"/>
              </a:ext>
            </a:extLst>
          </p:cNvPr>
          <p:cNvSpPr/>
          <p:nvPr/>
        </p:nvSpPr>
        <p:spPr>
          <a:xfrm>
            <a:off x="3429887" y="4996590"/>
            <a:ext cx="650303" cy="412994"/>
          </a:xfrm>
          <a:custGeom>
            <a:avLst/>
            <a:gdLst>
              <a:gd name="connsiteX0" fmla="*/ 10226 w 650303"/>
              <a:gd name="connsiteY0" fmla="*/ 7210 h 412994"/>
              <a:gd name="connsiteX1" fmla="*/ 208663 w 650303"/>
              <a:gd name="connsiteY1" fmla="*/ 105635 h 412994"/>
              <a:gd name="connsiteX2" fmla="*/ 353126 w 650303"/>
              <a:gd name="connsiteY2" fmla="*/ 197710 h 412994"/>
              <a:gd name="connsiteX3" fmla="*/ 594426 w 650303"/>
              <a:gd name="connsiteY3" fmla="*/ 354873 h 412994"/>
              <a:gd name="connsiteX4" fmla="*/ 648401 w 650303"/>
              <a:gd name="connsiteY4" fmla="*/ 412023 h 412994"/>
              <a:gd name="connsiteX5" fmla="*/ 551563 w 650303"/>
              <a:gd name="connsiteY5" fmla="*/ 315185 h 412994"/>
              <a:gd name="connsiteX6" fmla="*/ 10226 w 650303"/>
              <a:gd name="connsiteY6" fmla="*/ 7210 h 41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0303" h="412994">
                <a:moveTo>
                  <a:pt x="10226" y="7210"/>
                </a:moveTo>
                <a:cubicBezTo>
                  <a:pt x="-46924" y="-27715"/>
                  <a:pt x="151513" y="73885"/>
                  <a:pt x="208663" y="105635"/>
                </a:cubicBezTo>
                <a:cubicBezTo>
                  <a:pt x="265813" y="137385"/>
                  <a:pt x="353126" y="197710"/>
                  <a:pt x="353126" y="197710"/>
                </a:cubicBezTo>
                <a:cubicBezTo>
                  <a:pt x="417420" y="239250"/>
                  <a:pt x="545214" y="319154"/>
                  <a:pt x="594426" y="354873"/>
                </a:cubicBezTo>
                <a:cubicBezTo>
                  <a:pt x="643638" y="390592"/>
                  <a:pt x="655545" y="418638"/>
                  <a:pt x="648401" y="412023"/>
                </a:cubicBezTo>
                <a:cubicBezTo>
                  <a:pt x="641257" y="405408"/>
                  <a:pt x="653163" y="376568"/>
                  <a:pt x="551563" y="315185"/>
                </a:cubicBezTo>
                <a:cubicBezTo>
                  <a:pt x="449963" y="253802"/>
                  <a:pt x="67376" y="42135"/>
                  <a:pt x="10226" y="7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11860BD0-1CE8-4CA9-B410-70A545B62103}"/>
              </a:ext>
            </a:extLst>
          </p:cNvPr>
          <p:cNvSpPr/>
          <p:nvPr/>
        </p:nvSpPr>
        <p:spPr>
          <a:xfrm>
            <a:off x="3847968" y="5379945"/>
            <a:ext cx="224563" cy="262091"/>
          </a:xfrm>
          <a:custGeom>
            <a:avLst/>
            <a:gdLst>
              <a:gd name="connsiteX0" fmla="*/ 223970 w 224563"/>
              <a:gd name="connsiteY0" fmla="*/ 93 h 262091"/>
              <a:gd name="connsiteX1" fmla="*/ 144595 w 224563"/>
              <a:gd name="connsiteY1" fmla="*/ 106455 h 262091"/>
              <a:gd name="connsiteX2" fmla="*/ 132 w 224563"/>
              <a:gd name="connsiteY2" fmla="*/ 262030 h 262091"/>
              <a:gd name="connsiteX3" fmla="*/ 171582 w 224563"/>
              <a:gd name="connsiteY3" fmla="*/ 123918 h 262091"/>
              <a:gd name="connsiteX4" fmla="*/ 223970 w 224563"/>
              <a:gd name="connsiteY4" fmla="*/ 93 h 26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563" h="262091">
                <a:moveTo>
                  <a:pt x="223970" y="93"/>
                </a:moveTo>
                <a:cubicBezTo>
                  <a:pt x="219472" y="-2818"/>
                  <a:pt x="181901" y="62799"/>
                  <a:pt x="144595" y="106455"/>
                </a:cubicBezTo>
                <a:cubicBezTo>
                  <a:pt x="107289" y="150111"/>
                  <a:pt x="-4366" y="259120"/>
                  <a:pt x="132" y="262030"/>
                </a:cubicBezTo>
                <a:cubicBezTo>
                  <a:pt x="4630" y="264941"/>
                  <a:pt x="136128" y="163341"/>
                  <a:pt x="171582" y="123918"/>
                </a:cubicBezTo>
                <a:cubicBezTo>
                  <a:pt x="207036" y="84495"/>
                  <a:pt x="228468" y="3004"/>
                  <a:pt x="223970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E6C1F3AF-D65D-4982-8716-FD83BBA0EFD1}"/>
              </a:ext>
            </a:extLst>
          </p:cNvPr>
          <p:cNvSpPr/>
          <p:nvPr/>
        </p:nvSpPr>
        <p:spPr>
          <a:xfrm>
            <a:off x="3582927" y="5637170"/>
            <a:ext cx="273129" cy="232846"/>
          </a:xfrm>
          <a:custGeom>
            <a:avLst/>
            <a:gdLst>
              <a:gd name="connsiteX0" fmla="*/ 273111 w 273129"/>
              <a:gd name="connsiteY0" fmla="*/ 43 h 232846"/>
              <a:gd name="connsiteX1" fmla="*/ 84198 w 273129"/>
              <a:gd name="connsiteY1" fmla="*/ 195305 h 232846"/>
              <a:gd name="connsiteX2" fmla="*/ 61 w 273129"/>
              <a:gd name="connsiteY2" fmla="*/ 231818 h 232846"/>
              <a:gd name="connsiteX3" fmla="*/ 95311 w 273129"/>
              <a:gd name="connsiteY3" fmla="*/ 177843 h 232846"/>
              <a:gd name="connsiteX4" fmla="*/ 273111 w 273129"/>
              <a:gd name="connsiteY4" fmla="*/ 43 h 232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29" h="232846">
                <a:moveTo>
                  <a:pt x="273111" y="43"/>
                </a:moveTo>
                <a:cubicBezTo>
                  <a:pt x="271259" y="2953"/>
                  <a:pt x="129706" y="156676"/>
                  <a:pt x="84198" y="195305"/>
                </a:cubicBezTo>
                <a:cubicBezTo>
                  <a:pt x="38690" y="233934"/>
                  <a:pt x="-1791" y="234728"/>
                  <a:pt x="61" y="231818"/>
                </a:cubicBezTo>
                <a:cubicBezTo>
                  <a:pt x="1913" y="228908"/>
                  <a:pt x="55623" y="216208"/>
                  <a:pt x="95311" y="177843"/>
                </a:cubicBezTo>
                <a:cubicBezTo>
                  <a:pt x="134999" y="139478"/>
                  <a:pt x="274963" y="-2867"/>
                  <a:pt x="27311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BB65754A-CABD-48B2-A55B-0785AF9E438B}"/>
              </a:ext>
            </a:extLst>
          </p:cNvPr>
          <p:cNvSpPr/>
          <p:nvPr/>
        </p:nvSpPr>
        <p:spPr>
          <a:xfrm>
            <a:off x="3154548" y="5709326"/>
            <a:ext cx="481449" cy="174417"/>
          </a:xfrm>
          <a:custGeom>
            <a:avLst/>
            <a:gdLst>
              <a:gd name="connsiteX0" fmla="*/ 1402 w 481449"/>
              <a:gd name="connsiteY0" fmla="*/ 5674 h 174417"/>
              <a:gd name="connsiteX1" fmla="*/ 76015 w 481449"/>
              <a:gd name="connsiteY1" fmla="*/ 21549 h 174417"/>
              <a:gd name="connsiteX2" fmla="*/ 457015 w 481449"/>
              <a:gd name="connsiteY2" fmla="*/ 156487 h 174417"/>
              <a:gd name="connsiteX3" fmla="*/ 406215 w 481449"/>
              <a:gd name="connsiteY3" fmla="*/ 164424 h 174417"/>
              <a:gd name="connsiteX4" fmla="*/ 104590 w 481449"/>
              <a:gd name="connsiteY4" fmla="*/ 77112 h 174417"/>
              <a:gd name="connsiteX5" fmla="*/ 1402 w 481449"/>
              <a:gd name="connsiteY5" fmla="*/ 5674 h 17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449" h="174417">
                <a:moveTo>
                  <a:pt x="1402" y="5674"/>
                </a:moveTo>
                <a:cubicBezTo>
                  <a:pt x="-3361" y="-3587"/>
                  <a:pt x="79" y="-3587"/>
                  <a:pt x="76015" y="21549"/>
                </a:cubicBezTo>
                <a:cubicBezTo>
                  <a:pt x="151951" y="46685"/>
                  <a:pt x="401982" y="132675"/>
                  <a:pt x="457015" y="156487"/>
                </a:cubicBezTo>
                <a:cubicBezTo>
                  <a:pt x="512048" y="180300"/>
                  <a:pt x="464952" y="177653"/>
                  <a:pt x="406215" y="164424"/>
                </a:cubicBezTo>
                <a:cubicBezTo>
                  <a:pt x="347478" y="151195"/>
                  <a:pt x="172852" y="99337"/>
                  <a:pt x="104590" y="77112"/>
                </a:cubicBezTo>
                <a:cubicBezTo>
                  <a:pt x="36328" y="54887"/>
                  <a:pt x="6165" y="14935"/>
                  <a:pt x="1402" y="5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1FABB07E-1F39-439E-BCBA-A5FB29CD31ED}"/>
              </a:ext>
            </a:extLst>
          </p:cNvPr>
          <p:cNvSpPr/>
          <p:nvPr/>
        </p:nvSpPr>
        <p:spPr>
          <a:xfrm>
            <a:off x="3084465" y="5467095"/>
            <a:ext cx="84535" cy="243176"/>
          </a:xfrm>
          <a:custGeom>
            <a:avLst/>
            <a:gdLst>
              <a:gd name="connsiteX0" fmla="*/ 48 w 84535"/>
              <a:gd name="connsiteY0" fmla="*/ 1843 h 243176"/>
              <a:gd name="connsiteX1" fmla="*/ 55610 w 84535"/>
              <a:gd name="connsiteY1" fmla="*/ 128843 h 243176"/>
              <a:gd name="connsiteX2" fmla="*/ 84185 w 84535"/>
              <a:gd name="connsiteY2" fmla="*/ 243143 h 243176"/>
              <a:gd name="connsiteX3" fmla="*/ 69898 w 84535"/>
              <a:gd name="connsiteY3" fmla="*/ 117730 h 243176"/>
              <a:gd name="connsiteX4" fmla="*/ 46085 w 84535"/>
              <a:gd name="connsiteY4" fmla="*/ 57405 h 243176"/>
              <a:gd name="connsiteX5" fmla="*/ 48 w 84535"/>
              <a:gd name="connsiteY5" fmla="*/ 1843 h 243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35" h="243176">
                <a:moveTo>
                  <a:pt x="48" y="1843"/>
                </a:moveTo>
                <a:cubicBezTo>
                  <a:pt x="1635" y="13749"/>
                  <a:pt x="41587" y="88626"/>
                  <a:pt x="55610" y="128843"/>
                </a:cubicBezTo>
                <a:cubicBezTo>
                  <a:pt x="69633" y="169060"/>
                  <a:pt x="81804" y="244995"/>
                  <a:pt x="84185" y="243143"/>
                </a:cubicBezTo>
                <a:cubicBezTo>
                  <a:pt x="86566" y="241291"/>
                  <a:pt x="76248" y="148686"/>
                  <a:pt x="69898" y="117730"/>
                </a:cubicBezTo>
                <a:cubicBezTo>
                  <a:pt x="63548" y="86774"/>
                  <a:pt x="56139" y="75926"/>
                  <a:pt x="46085" y="57405"/>
                </a:cubicBezTo>
                <a:cubicBezTo>
                  <a:pt x="36031" y="38884"/>
                  <a:pt x="-1539" y="-10063"/>
                  <a:pt x="48" y="1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190242D3-71B8-4203-8DAE-5196F8006A8D}"/>
              </a:ext>
            </a:extLst>
          </p:cNvPr>
          <p:cNvSpPr/>
          <p:nvPr/>
        </p:nvSpPr>
        <p:spPr>
          <a:xfrm>
            <a:off x="3084449" y="5106411"/>
            <a:ext cx="239848" cy="378454"/>
          </a:xfrm>
          <a:custGeom>
            <a:avLst/>
            <a:gdLst>
              <a:gd name="connsiteX0" fmla="*/ 239776 w 239848"/>
              <a:gd name="connsiteY0" fmla="*/ 577 h 378454"/>
              <a:gd name="connsiteX1" fmla="*/ 131826 w 239848"/>
              <a:gd name="connsiteY1" fmla="*/ 211714 h 378454"/>
              <a:gd name="connsiteX2" fmla="*/ 64 w 239848"/>
              <a:gd name="connsiteY2" fmla="*/ 376814 h 378454"/>
              <a:gd name="connsiteX3" fmla="*/ 115951 w 239848"/>
              <a:gd name="connsiteY3" fmla="*/ 279977 h 378454"/>
              <a:gd name="connsiteX4" fmla="*/ 239776 w 239848"/>
              <a:gd name="connsiteY4" fmla="*/ 577 h 37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848" h="378454">
                <a:moveTo>
                  <a:pt x="239776" y="577"/>
                </a:moveTo>
                <a:cubicBezTo>
                  <a:pt x="242422" y="-10800"/>
                  <a:pt x="171778" y="149008"/>
                  <a:pt x="131826" y="211714"/>
                </a:cubicBezTo>
                <a:cubicBezTo>
                  <a:pt x="91874" y="274420"/>
                  <a:pt x="2710" y="365437"/>
                  <a:pt x="64" y="376814"/>
                </a:cubicBezTo>
                <a:cubicBezTo>
                  <a:pt x="-2582" y="388191"/>
                  <a:pt x="76528" y="338715"/>
                  <a:pt x="115951" y="279977"/>
                </a:cubicBezTo>
                <a:cubicBezTo>
                  <a:pt x="155374" y="221240"/>
                  <a:pt x="237130" y="11954"/>
                  <a:pt x="239776" y="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B8576600-D6A7-423D-A0B3-25AFA76B0248}"/>
              </a:ext>
            </a:extLst>
          </p:cNvPr>
          <p:cNvSpPr/>
          <p:nvPr/>
        </p:nvSpPr>
        <p:spPr>
          <a:xfrm>
            <a:off x="2218238" y="5475288"/>
            <a:ext cx="871037" cy="400114"/>
          </a:xfrm>
          <a:custGeom>
            <a:avLst/>
            <a:gdLst>
              <a:gd name="connsiteX0" fmla="*/ 871037 w 871037"/>
              <a:gd name="connsiteY0" fmla="*/ 0 h 400114"/>
              <a:gd name="connsiteX1" fmla="*/ 332875 w 871037"/>
              <a:gd name="connsiteY1" fmla="*/ 249237 h 400114"/>
              <a:gd name="connsiteX2" fmla="*/ 121737 w 871037"/>
              <a:gd name="connsiteY2" fmla="*/ 357187 h 400114"/>
              <a:gd name="connsiteX3" fmla="*/ 1087 w 871037"/>
              <a:gd name="connsiteY3" fmla="*/ 400050 h 400114"/>
              <a:gd name="connsiteX4" fmla="*/ 188412 w 871037"/>
              <a:gd name="connsiteY4" fmla="*/ 349250 h 400114"/>
              <a:gd name="connsiteX5" fmla="*/ 363037 w 871037"/>
              <a:gd name="connsiteY5" fmla="*/ 261937 h 400114"/>
              <a:gd name="connsiteX6" fmla="*/ 871037 w 871037"/>
              <a:gd name="connsiteY6" fmla="*/ 0 h 40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037" h="400114">
                <a:moveTo>
                  <a:pt x="871037" y="0"/>
                </a:moveTo>
                <a:lnTo>
                  <a:pt x="332875" y="249237"/>
                </a:lnTo>
                <a:cubicBezTo>
                  <a:pt x="207992" y="308768"/>
                  <a:pt x="177035" y="332052"/>
                  <a:pt x="121737" y="357187"/>
                </a:cubicBezTo>
                <a:cubicBezTo>
                  <a:pt x="66439" y="382322"/>
                  <a:pt x="-10025" y="401373"/>
                  <a:pt x="1087" y="400050"/>
                </a:cubicBezTo>
                <a:cubicBezTo>
                  <a:pt x="12199" y="398727"/>
                  <a:pt x="128087" y="372269"/>
                  <a:pt x="188412" y="349250"/>
                </a:cubicBezTo>
                <a:cubicBezTo>
                  <a:pt x="248737" y="326231"/>
                  <a:pt x="363037" y="261937"/>
                  <a:pt x="363037" y="261937"/>
                </a:cubicBezTo>
                <a:lnTo>
                  <a:pt x="87103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73C28C1F-91CA-421A-BE26-87DFFA562FE2}"/>
              </a:ext>
            </a:extLst>
          </p:cNvPr>
          <p:cNvSpPr/>
          <p:nvPr/>
        </p:nvSpPr>
        <p:spPr>
          <a:xfrm>
            <a:off x="1781290" y="5883784"/>
            <a:ext cx="449290" cy="156678"/>
          </a:xfrm>
          <a:custGeom>
            <a:avLst/>
            <a:gdLst>
              <a:gd name="connsiteX0" fmla="*/ 449148 w 449290"/>
              <a:gd name="connsiteY0" fmla="*/ 1079 h 156678"/>
              <a:gd name="connsiteX1" fmla="*/ 166573 w 449290"/>
              <a:gd name="connsiteY1" fmla="*/ 48704 h 156678"/>
              <a:gd name="connsiteX2" fmla="*/ 64973 w 449290"/>
              <a:gd name="connsiteY2" fmla="*/ 91566 h 156678"/>
              <a:gd name="connsiteX3" fmla="*/ 1473 w 449290"/>
              <a:gd name="connsiteY3" fmla="*/ 156654 h 156678"/>
              <a:gd name="connsiteX4" fmla="*/ 126885 w 449290"/>
              <a:gd name="connsiteY4" fmla="*/ 97916 h 156678"/>
              <a:gd name="connsiteX5" fmla="*/ 449148 w 449290"/>
              <a:gd name="connsiteY5" fmla="*/ 1079 h 15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290" h="156678">
                <a:moveTo>
                  <a:pt x="449148" y="1079"/>
                </a:moveTo>
                <a:cubicBezTo>
                  <a:pt x="455763" y="-7123"/>
                  <a:pt x="230602" y="33623"/>
                  <a:pt x="166573" y="48704"/>
                </a:cubicBezTo>
                <a:cubicBezTo>
                  <a:pt x="102544" y="63785"/>
                  <a:pt x="92490" y="73574"/>
                  <a:pt x="64973" y="91566"/>
                </a:cubicBezTo>
                <a:cubicBezTo>
                  <a:pt x="37456" y="109558"/>
                  <a:pt x="-8846" y="155596"/>
                  <a:pt x="1473" y="156654"/>
                </a:cubicBezTo>
                <a:cubicBezTo>
                  <a:pt x="11792" y="157712"/>
                  <a:pt x="51479" y="123845"/>
                  <a:pt x="126885" y="97916"/>
                </a:cubicBezTo>
                <a:cubicBezTo>
                  <a:pt x="202291" y="71987"/>
                  <a:pt x="442533" y="9281"/>
                  <a:pt x="449148" y="1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227D3342-0981-4C16-936B-CFD2CE9C1A96}"/>
              </a:ext>
            </a:extLst>
          </p:cNvPr>
          <p:cNvSpPr/>
          <p:nvPr/>
        </p:nvSpPr>
        <p:spPr>
          <a:xfrm>
            <a:off x="3371482" y="5882523"/>
            <a:ext cx="268574" cy="342168"/>
          </a:xfrm>
          <a:custGeom>
            <a:avLst/>
            <a:gdLst>
              <a:gd name="connsiteX0" fmla="*/ 263893 w 268574"/>
              <a:gd name="connsiteY0" fmla="*/ 2340 h 342168"/>
              <a:gd name="connsiteX1" fmla="*/ 8306 w 268574"/>
              <a:gd name="connsiteY1" fmla="*/ 167440 h 342168"/>
              <a:gd name="connsiteX2" fmla="*/ 74981 w 268574"/>
              <a:gd name="connsiteY2" fmla="*/ 219827 h 342168"/>
              <a:gd name="connsiteX3" fmla="*/ 201981 w 268574"/>
              <a:gd name="connsiteY3" fmla="*/ 342065 h 342168"/>
              <a:gd name="connsiteX4" fmla="*/ 70218 w 268574"/>
              <a:gd name="connsiteY4" fmla="*/ 197602 h 342168"/>
              <a:gd name="connsiteX5" fmla="*/ 43231 w 268574"/>
              <a:gd name="connsiteY5" fmla="*/ 176965 h 342168"/>
              <a:gd name="connsiteX6" fmla="*/ 165468 w 268574"/>
              <a:gd name="connsiteY6" fmla="*/ 76952 h 342168"/>
              <a:gd name="connsiteX7" fmla="*/ 263893 w 268574"/>
              <a:gd name="connsiteY7" fmla="*/ 2340 h 34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574" h="342168">
                <a:moveTo>
                  <a:pt x="263893" y="2340"/>
                </a:moveTo>
                <a:cubicBezTo>
                  <a:pt x="237699" y="17421"/>
                  <a:pt x="39791" y="131192"/>
                  <a:pt x="8306" y="167440"/>
                </a:cubicBezTo>
                <a:cubicBezTo>
                  <a:pt x="-23179" y="203688"/>
                  <a:pt x="42702" y="190723"/>
                  <a:pt x="74981" y="219827"/>
                </a:cubicBezTo>
                <a:cubicBezTo>
                  <a:pt x="107260" y="248931"/>
                  <a:pt x="202775" y="345769"/>
                  <a:pt x="201981" y="342065"/>
                </a:cubicBezTo>
                <a:cubicBezTo>
                  <a:pt x="201187" y="338361"/>
                  <a:pt x="96676" y="225119"/>
                  <a:pt x="70218" y="197602"/>
                </a:cubicBezTo>
                <a:cubicBezTo>
                  <a:pt x="43760" y="170085"/>
                  <a:pt x="27356" y="197073"/>
                  <a:pt x="43231" y="176965"/>
                </a:cubicBezTo>
                <a:cubicBezTo>
                  <a:pt x="59106" y="156857"/>
                  <a:pt x="131601" y="104998"/>
                  <a:pt x="165468" y="76952"/>
                </a:cubicBezTo>
                <a:cubicBezTo>
                  <a:pt x="199335" y="48906"/>
                  <a:pt x="290087" y="-12741"/>
                  <a:pt x="263893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67D49105-4778-4ACD-BA14-E46C499F47CC}"/>
              </a:ext>
            </a:extLst>
          </p:cNvPr>
          <p:cNvSpPr/>
          <p:nvPr/>
        </p:nvSpPr>
        <p:spPr>
          <a:xfrm>
            <a:off x="3280272" y="5875338"/>
            <a:ext cx="314083" cy="344573"/>
          </a:xfrm>
          <a:custGeom>
            <a:avLst/>
            <a:gdLst>
              <a:gd name="connsiteX0" fmla="*/ 313828 w 314083"/>
              <a:gd name="connsiteY0" fmla="*/ 0 h 344573"/>
              <a:gd name="connsiteX1" fmla="*/ 109041 w 314083"/>
              <a:gd name="connsiteY1" fmla="*/ 120650 h 344573"/>
              <a:gd name="connsiteX2" fmla="*/ 24903 w 314083"/>
              <a:gd name="connsiteY2" fmla="*/ 173037 h 344573"/>
              <a:gd name="connsiteX3" fmla="*/ 48716 w 314083"/>
              <a:gd name="connsiteY3" fmla="*/ 225425 h 344573"/>
              <a:gd name="connsiteX4" fmla="*/ 163016 w 314083"/>
              <a:gd name="connsiteY4" fmla="*/ 344487 h 344573"/>
              <a:gd name="connsiteX5" fmla="*/ 42366 w 314083"/>
              <a:gd name="connsiteY5" fmla="*/ 244475 h 344573"/>
              <a:gd name="connsiteX6" fmla="*/ 5853 w 314083"/>
              <a:gd name="connsiteY6" fmla="*/ 234950 h 344573"/>
              <a:gd name="connsiteX7" fmla="*/ 15378 w 314083"/>
              <a:gd name="connsiteY7" fmla="*/ 196850 h 344573"/>
              <a:gd name="connsiteX8" fmla="*/ 148728 w 314083"/>
              <a:gd name="connsiteY8" fmla="*/ 120650 h 344573"/>
              <a:gd name="connsiteX9" fmla="*/ 313828 w 314083"/>
              <a:gd name="connsiteY9" fmla="*/ 0 h 34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4083" h="344573">
                <a:moveTo>
                  <a:pt x="313828" y="0"/>
                </a:moveTo>
                <a:cubicBezTo>
                  <a:pt x="307214" y="0"/>
                  <a:pt x="157195" y="91811"/>
                  <a:pt x="109041" y="120650"/>
                </a:cubicBezTo>
                <a:cubicBezTo>
                  <a:pt x="60887" y="149489"/>
                  <a:pt x="34957" y="155575"/>
                  <a:pt x="24903" y="173037"/>
                </a:cubicBezTo>
                <a:cubicBezTo>
                  <a:pt x="14849" y="190499"/>
                  <a:pt x="25697" y="196850"/>
                  <a:pt x="48716" y="225425"/>
                </a:cubicBezTo>
                <a:cubicBezTo>
                  <a:pt x="71735" y="254000"/>
                  <a:pt x="164074" y="341312"/>
                  <a:pt x="163016" y="344487"/>
                </a:cubicBezTo>
                <a:cubicBezTo>
                  <a:pt x="161958" y="347662"/>
                  <a:pt x="68560" y="262731"/>
                  <a:pt x="42366" y="244475"/>
                </a:cubicBezTo>
                <a:cubicBezTo>
                  <a:pt x="16172" y="226219"/>
                  <a:pt x="10351" y="242888"/>
                  <a:pt x="5853" y="234950"/>
                </a:cubicBezTo>
                <a:cubicBezTo>
                  <a:pt x="1355" y="227013"/>
                  <a:pt x="-8434" y="215900"/>
                  <a:pt x="15378" y="196850"/>
                </a:cubicBezTo>
                <a:cubicBezTo>
                  <a:pt x="39190" y="177800"/>
                  <a:pt x="100574" y="152665"/>
                  <a:pt x="148728" y="120650"/>
                </a:cubicBezTo>
                <a:cubicBezTo>
                  <a:pt x="196882" y="88635"/>
                  <a:pt x="320442" y="0"/>
                  <a:pt x="3138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889EA52E-FA61-403A-BA26-7480BB20A102}"/>
              </a:ext>
            </a:extLst>
          </p:cNvPr>
          <p:cNvSpPr/>
          <p:nvPr/>
        </p:nvSpPr>
        <p:spPr>
          <a:xfrm>
            <a:off x="8477500" y="936514"/>
            <a:ext cx="1120467" cy="242447"/>
          </a:xfrm>
          <a:custGeom>
            <a:avLst/>
            <a:gdLst>
              <a:gd name="connsiteX0" fmla="*/ 27267 w 1120467"/>
              <a:gd name="connsiteY0" fmla="*/ 206486 h 242447"/>
              <a:gd name="connsiteX1" fmla="*/ 166967 w 1120467"/>
              <a:gd name="connsiteY1" fmla="*/ 117586 h 242447"/>
              <a:gd name="connsiteX2" fmla="*/ 450600 w 1120467"/>
              <a:gd name="connsiteY2" fmla="*/ 3286 h 242447"/>
              <a:gd name="connsiteX3" fmla="*/ 785033 w 1120467"/>
              <a:gd name="connsiteY3" fmla="*/ 49853 h 242447"/>
              <a:gd name="connsiteX4" fmla="*/ 1119467 w 1120467"/>
              <a:gd name="connsiteY4" fmla="*/ 240353 h 242447"/>
              <a:gd name="connsiteX5" fmla="*/ 882400 w 1120467"/>
              <a:gd name="connsiteY5" fmla="*/ 147219 h 242447"/>
              <a:gd name="connsiteX6" fmla="*/ 713067 w 1120467"/>
              <a:gd name="connsiteY6" fmla="*/ 79486 h 242447"/>
              <a:gd name="connsiteX7" fmla="*/ 27267 w 1120467"/>
              <a:gd name="connsiteY7" fmla="*/ 206486 h 24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0467" h="242447">
                <a:moveTo>
                  <a:pt x="27267" y="206486"/>
                </a:moveTo>
                <a:cubicBezTo>
                  <a:pt x="-63750" y="212836"/>
                  <a:pt x="96411" y="151453"/>
                  <a:pt x="166967" y="117586"/>
                </a:cubicBezTo>
                <a:cubicBezTo>
                  <a:pt x="237523" y="83719"/>
                  <a:pt x="347589" y="14575"/>
                  <a:pt x="450600" y="3286"/>
                </a:cubicBezTo>
                <a:cubicBezTo>
                  <a:pt x="553611" y="-8003"/>
                  <a:pt x="673555" y="10342"/>
                  <a:pt x="785033" y="49853"/>
                </a:cubicBezTo>
                <a:cubicBezTo>
                  <a:pt x="896511" y="89364"/>
                  <a:pt x="1103239" y="224125"/>
                  <a:pt x="1119467" y="240353"/>
                </a:cubicBezTo>
                <a:cubicBezTo>
                  <a:pt x="1135695" y="256581"/>
                  <a:pt x="950133" y="174030"/>
                  <a:pt x="882400" y="147219"/>
                </a:cubicBezTo>
                <a:cubicBezTo>
                  <a:pt x="814667" y="120408"/>
                  <a:pt x="857706" y="68903"/>
                  <a:pt x="713067" y="79486"/>
                </a:cubicBezTo>
                <a:cubicBezTo>
                  <a:pt x="568428" y="90069"/>
                  <a:pt x="118284" y="200136"/>
                  <a:pt x="27267" y="206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D79A5C37-1078-4C92-BC26-4E512EF22BEC}"/>
              </a:ext>
            </a:extLst>
          </p:cNvPr>
          <p:cNvSpPr/>
          <p:nvPr/>
        </p:nvSpPr>
        <p:spPr>
          <a:xfrm>
            <a:off x="8664602" y="1161601"/>
            <a:ext cx="1084938" cy="467855"/>
          </a:xfrm>
          <a:custGeom>
            <a:avLst/>
            <a:gdLst>
              <a:gd name="connsiteX0" fmla="*/ 60298 w 1084938"/>
              <a:gd name="connsiteY0" fmla="*/ 40666 h 467855"/>
              <a:gd name="connsiteX1" fmla="*/ 111098 w 1084938"/>
              <a:gd name="connsiteY1" fmla="*/ 27966 h 467855"/>
              <a:gd name="connsiteX2" fmla="*/ 619098 w 1084938"/>
              <a:gd name="connsiteY2" fmla="*/ 6799 h 467855"/>
              <a:gd name="connsiteX3" fmla="*/ 873098 w 1084938"/>
              <a:gd name="connsiteY3" fmla="*/ 159199 h 467855"/>
              <a:gd name="connsiteX4" fmla="*/ 1072065 w 1084938"/>
              <a:gd name="connsiteY4" fmla="*/ 438599 h 467855"/>
              <a:gd name="connsiteX5" fmla="*/ 1038198 w 1084938"/>
              <a:gd name="connsiteY5" fmla="*/ 425899 h 467855"/>
              <a:gd name="connsiteX6" fmla="*/ 818065 w 1084938"/>
              <a:gd name="connsiteY6" fmla="*/ 142266 h 467855"/>
              <a:gd name="connsiteX7" fmla="*/ 60298 w 1084938"/>
              <a:gd name="connsiteY7" fmla="*/ 40666 h 46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4938" h="467855">
                <a:moveTo>
                  <a:pt x="60298" y="40666"/>
                </a:moveTo>
                <a:cubicBezTo>
                  <a:pt x="-57530" y="21616"/>
                  <a:pt x="17965" y="33610"/>
                  <a:pt x="111098" y="27966"/>
                </a:cubicBezTo>
                <a:cubicBezTo>
                  <a:pt x="204231" y="22322"/>
                  <a:pt x="492098" y="-15073"/>
                  <a:pt x="619098" y="6799"/>
                </a:cubicBezTo>
                <a:cubicBezTo>
                  <a:pt x="746098" y="28671"/>
                  <a:pt x="797604" y="87232"/>
                  <a:pt x="873098" y="159199"/>
                </a:cubicBezTo>
                <a:cubicBezTo>
                  <a:pt x="948592" y="231166"/>
                  <a:pt x="1044548" y="394149"/>
                  <a:pt x="1072065" y="438599"/>
                </a:cubicBezTo>
                <a:cubicBezTo>
                  <a:pt x="1099582" y="483049"/>
                  <a:pt x="1080531" y="475288"/>
                  <a:pt x="1038198" y="425899"/>
                </a:cubicBezTo>
                <a:cubicBezTo>
                  <a:pt x="995865" y="376510"/>
                  <a:pt x="983870" y="203649"/>
                  <a:pt x="818065" y="142266"/>
                </a:cubicBezTo>
                <a:cubicBezTo>
                  <a:pt x="652260" y="80883"/>
                  <a:pt x="178126" y="59716"/>
                  <a:pt x="60298" y="40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C9984BFE-C9A1-4D7E-8CFD-935022C22130}"/>
              </a:ext>
            </a:extLst>
          </p:cNvPr>
          <p:cNvSpPr/>
          <p:nvPr/>
        </p:nvSpPr>
        <p:spPr>
          <a:xfrm>
            <a:off x="8949003" y="1281876"/>
            <a:ext cx="724017" cy="719397"/>
          </a:xfrm>
          <a:custGeom>
            <a:avLst/>
            <a:gdLst>
              <a:gd name="connsiteX0" fmla="*/ 264 w 724017"/>
              <a:gd name="connsiteY0" fmla="*/ 824 h 719397"/>
              <a:gd name="connsiteX1" fmla="*/ 478630 w 724017"/>
              <a:gd name="connsiteY1" fmla="*/ 144757 h 719397"/>
              <a:gd name="connsiteX2" fmla="*/ 702997 w 724017"/>
              <a:gd name="connsiteY2" fmla="*/ 682391 h 719397"/>
              <a:gd name="connsiteX3" fmla="*/ 681830 w 724017"/>
              <a:gd name="connsiteY3" fmla="*/ 618891 h 719397"/>
              <a:gd name="connsiteX4" fmla="*/ 415130 w 724017"/>
              <a:gd name="connsiteY4" fmla="*/ 187091 h 719397"/>
              <a:gd name="connsiteX5" fmla="*/ 264 w 724017"/>
              <a:gd name="connsiteY5" fmla="*/ 824 h 71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017" h="719397">
                <a:moveTo>
                  <a:pt x="264" y="824"/>
                </a:moveTo>
                <a:cubicBezTo>
                  <a:pt x="10847" y="-6232"/>
                  <a:pt x="361508" y="31163"/>
                  <a:pt x="478630" y="144757"/>
                </a:cubicBezTo>
                <a:cubicBezTo>
                  <a:pt x="595752" y="258351"/>
                  <a:pt x="669130" y="603369"/>
                  <a:pt x="702997" y="682391"/>
                </a:cubicBezTo>
                <a:cubicBezTo>
                  <a:pt x="736864" y="761413"/>
                  <a:pt x="729808" y="701441"/>
                  <a:pt x="681830" y="618891"/>
                </a:cubicBezTo>
                <a:cubicBezTo>
                  <a:pt x="633852" y="536341"/>
                  <a:pt x="530841" y="287280"/>
                  <a:pt x="415130" y="187091"/>
                </a:cubicBezTo>
                <a:cubicBezTo>
                  <a:pt x="299419" y="86902"/>
                  <a:pt x="-10319" y="7880"/>
                  <a:pt x="264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683A303B-D380-4382-9B6B-069C6805ABC6}"/>
              </a:ext>
            </a:extLst>
          </p:cNvPr>
          <p:cNvSpPr/>
          <p:nvPr/>
        </p:nvSpPr>
        <p:spPr>
          <a:xfrm>
            <a:off x="9193271" y="1448164"/>
            <a:ext cx="392990" cy="869740"/>
          </a:xfrm>
          <a:custGeom>
            <a:avLst/>
            <a:gdLst>
              <a:gd name="connsiteX0" fmla="*/ 1529 w 392990"/>
              <a:gd name="connsiteY0" fmla="*/ 3869 h 869740"/>
              <a:gd name="connsiteX1" fmla="*/ 242829 w 392990"/>
              <a:gd name="connsiteY1" fmla="*/ 266336 h 869740"/>
              <a:gd name="connsiteX2" fmla="*/ 348662 w 392990"/>
              <a:gd name="connsiteY2" fmla="*/ 600769 h 869740"/>
              <a:gd name="connsiteX3" fmla="*/ 289396 w 392990"/>
              <a:gd name="connsiteY3" fmla="*/ 867469 h 869740"/>
              <a:gd name="connsiteX4" fmla="*/ 352896 w 392990"/>
              <a:gd name="connsiteY4" fmla="*/ 715069 h 869740"/>
              <a:gd name="connsiteX5" fmla="*/ 369829 w 392990"/>
              <a:gd name="connsiteY5" fmla="*/ 469536 h 869740"/>
              <a:gd name="connsiteX6" fmla="*/ 1529 w 392990"/>
              <a:gd name="connsiteY6" fmla="*/ 3869 h 86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990" h="869740">
                <a:moveTo>
                  <a:pt x="1529" y="3869"/>
                </a:moveTo>
                <a:cubicBezTo>
                  <a:pt x="-19638" y="-29998"/>
                  <a:pt x="184974" y="166853"/>
                  <a:pt x="242829" y="266336"/>
                </a:cubicBezTo>
                <a:cubicBezTo>
                  <a:pt x="300684" y="365819"/>
                  <a:pt x="340901" y="500580"/>
                  <a:pt x="348662" y="600769"/>
                </a:cubicBezTo>
                <a:cubicBezTo>
                  <a:pt x="356423" y="700958"/>
                  <a:pt x="288690" y="848419"/>
                  <a:pt x="289396" y="867469"/>
                </a:cubicBezTo>
                <a:cubicBezTo>
                  <a:pt x="290102" y="886519"/>
                  <a:pt x="339491" y="781391"/>
                  <a:pt x="352896" y="715069"/>
                </a:cubicBezTo>
                <a:cubicBezTo>
                  <a:pt x="366302" y="648747"/>
                  <a:pt x="424862" y="588069"/>
                  <a:pt x="369829" y="469536"/>
                </a:cubicBezTo>
                <a:cubicBezTo>
                  <a:pt x="314796" y="351003"/>
                  <a:pt x="22696" y="37736"/>
                  <a:pt x="1529" y="3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F32C2840-93D8-4B9B-B296-A7BBF4393F73}"/>
              </a:ext>
            </a:extLst>
          </p:cNvPr>
          <p:cNvSpPr/>
          <p:nvPr/>
        </p:nvSpPr>
        <p:spPr>
          <a:xfrm>
            <a:off x="9279390" y="1664794"/>
            <a:ext cx="203388" cy="650002"/>
          </a:xfrm>
          <a:custGeom>
            <a:avLst/>
            <a:gdLst>
              <a:gd name="connsiteX0" fmla="*/ 77 w 203388"/>
              <a:gd name="connsiteY0" fmla="*/ 3139 h 650002"/>
              <a:gd name="connsiteX1" fmla="*/ 105910 w 203388"/>
              <a:gd name="connsiteY1" fmla="*/ 413773 h 650002"/>
              <a:gd name="connsiteX2" fmla="*/ 203277 w 203388"/>
              <a:gd name="connsiteY2" fmla="*/ 646606 h 650002"/>
              <a:gd name="connsiteX3" fmla="*/ 122843 w 203388"/>
              <a:gd name="connsiteY3" fmla="*/ 244439 h 650002"/>
              <a:gd name="connsiteX4" fmla="*/ 77 w 203388"/>
              <a:gd name="connsiteY4" fmla="*/ 3139 h 65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388" h="650002">
                <a:moveTo>
                  <a:pt x="77" y="3139"/>
                </a:moveTo>
                <a:cubicBezTo>
                  <a:pt x="-2745" y="31361"/>
                  <a:pt x="72043" y="306529"/>
                  <a:pt x="105910" y="413773"/>
                </a:cubicBezTo>
                <a:cubicBezTo>
                  <a:pt x="139777" y="521017"/>
                  <a:pt x="200455" y="674828"/>
                  <a:pt x="203277" y="646606"/>
                </a:cubicBezTo>
                <a:cubicBezTo>
                  <a:pt x="206099" y="618384"/>
                  <a:pt x="154593" y="345334"/>
                  <a:pt x="122843" y="244439"/>
                </a:cubicBezTo>
                <a:cubicBezTo>
                  <a:pt x="91093" y="143545"/>
                  <a:pt x="2899" y="-25083"/>
                  <a:pt x="77" y="3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AE564EA6-1B4C-4705-8587-7B18E67BAEC9}"/>
              </a:ext>
            </a:extLst>
          </p:cNvPr>
          <p:cNvSpPr/>
          <p:nvPr/>
        </p:nvSpPr>
        <p:spPr>
          <a:xfrm>
            <a:off x="9308369" y="1993888"/>
            <a:ext cx="115184" cy="596937"/>
          </a:xfrm>
          <a:custGeom>
            <a:avLst/>
            <a:gdLst>
              <a:gd name="connsiteX0" fmla="*/ 731 w 115184"/>
              <a:gd name="connsiteY0" fmla="*/ 12 h 596937"/>
              <a:gd name="connsiteX1" fmla="*/ 115031 w 115184"/>
              <a:gd name="connsiteY1" fmla="*/ 368312 h 596937"/>
              <a:gd name="connsiteX2" fmla="*/ 26131 w 115184"/>
              <a:gd name="connsiteY2" fmla="*/ 596912 h 596937"/>
              <a:gd name="connsiteX3" fmla="*/ 64231 w 115184"/>
              <a:gd name="connsiteY3" fmla="*/ 355612 h 596937"/>
              <a:gd name="connsiteX4" fmla="*/ 731 w 115184"/>
              <a:gd name="connsiteY4" fmla="*/ 12 h 5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184" h="596937">
                <a:moveTo>
                  <a:pt x="731" y="12"/>
                </a:moveTo>
                <a:cubicBezTo>
                  <a:pt x="9198" y="2129"/>
                  <a:pt x="110798" y="268829"/>
                  <a:pt x="115031" y="368312"/>
                </a:cubicBezTo>
                <a:cubicBezTo>
                  <a:pt x="119264" y="467795"/>
                  <a:pt x="34598" y="599029"/>
                  <a:pt x="26131" y="596912"/>
                </a:cubicBezTo>
                <a:cubicBezTo>
                  <a:pt x="17664" y="594795"/>
                  <a:pt x="68464" y="449451"/>
                  <a:pt x="64231" y="355612"/>
                </a:cubicBezTo>
                <a:cubicBezTo>
                  <a:pt x="59998" y="261773"/>
                  <a:pt x="-7736" y="-2105"/>
                  <a:pt x="73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85F1CD7E-CFF0-4391-BA21-1BC67C06EFC8}"/>
              </a:ext>
            </a:extLst>
          </p:cNvPr>
          <p:cNvSpPr/>
          <p:nvPr/>
        </p:nvSpPr>
        <p:spPr>
          <a:xfrm>
            <a:off x="8678420" y="617347"/>
            <a:ext cx="809188" cy="223867"/>
          </a:xfrm>
          <a:custGeom>
            <a:avLst/>
            <a:gdLst>
              <a:gd name="connsiteX0" fmla="*/ 21080 w 809188"/>
              <a:gd name="connsiteY0" fmla="*/ 21886 h 223867"/>
              <a:gd name="connsiteX1" fmla="*/ 419013 w 809188"/>
              <a:gd name="connsiteY1" fmla="*/ 13420 h 223867"/>
              <a:gd name="connsiteX2" fmla="*/ 783080 w 809188"/>
              <a:gd name="connsiteY2" fmla="*/ 216620 h 223867"/>
              <a:gd name="connsiteX3" fmla="*/ 706880 w 809188"/>
              <a:gd name="connsiteY3" fmla="*/ 165820 h 223867"/>
              <a:gd name="connsiteX4" fmla="*/ 122680 w 809188"/>
              <a:gd name="connsiteY4" fmla="*/ 43053 h 223867"/>
              <a:gd name="connsiteX5" fmla="*/ 21080 w 809188"/>
              <a:gd name="connsiteY5" fmla="*/ 21886 h 22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188" h="223867">
                <a:moveTo>
                  <a:pt x="21080" y="21886"/>
                </a:moveTo>
                <a:cubicBezTo>
                  <a:pt x="70469" y="16947"/>
                  <a:pt x="292013" y="-19036"/>
                  <a:pt x="419013" y="13420"/>
                </a:cubicBezTo>
                <a:cubicBezTo>
                  <a:pt x="546013" y="45876"/>
                  <a:pt x="735102" y="191220"/>
                  <a:pt x="783080" y="216620"/>
                </a:cubicBezTo>
                <a:cubicBezTo>
                  <a:pt x="831058" y="242020"/>
                  <a:pt x="816947" y="194748"/>
                  <a:pt x="706880" y="165820"/>
                </a:cubicBezTo>
                <a:cubicBezTo>
                  <a:pt x="596813" y="136892"/>
                  <a:pt x="234863" y="65631"/>
                  <a:pt x="122680" y="43053"/>
                </a:cubicBezTo>
                <a:cubicBezTo>
                  <a:pt x="10497" y="20475"/>
                  <a:pt x="-28309" y="26825"/>
                  <a:pt x="21080" y="21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8844E69F-B537-463D-B352-2D96762336FE}"/>
              </a:ext>
            </a:extLst>
          </p:cNvPr>
          <p:cNvSpPr/>
          <p:nvPr/>
        </p:nvSpPr>
        <p:spPr>
          <a:xfrm>
            <a:off x="8727619" y="454404"/>
            <a:ext cx="629723" cy="242331"/>
          </a:xfrm>
          <a:custGeom>
            <a:avLst/>
            <a:gdLst>
              <a:gd name="connsiteX0" fmla="*/ 1514 w 629723"/>
              <a:gd name="connsiteY0" fmla="*/ 66296 h 242331"/>
              <a:gd name="connsiteX1" fmla="*/ 348648 w 629723"/>
              <a:gd name="connsiteY1" fmla="*/ 7029 h 242331"/>
              <a:gd name="connsiteX2" fmla="*/ 623814 w 629723"/>
              <a:gd name="connsiteY2" fmla="*/ 239863 h 242331"/>
              <a:gd name="connsiteX3" fmla="*/ 492581 w 629723"/>
              <a:gd name="connsiteY3" fmla="*/ 125563 h 242331"/>
              <a:gd name="connsiteX4" fmla="*/ 1514 w 629723"/>
              <a:gd name="connsiteY4" fmla="*/ 66296 h 24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723" h="242331">
                <a:moveTo>
                  <a:pt x="1514" y="66296"/>
                </a:moveTo>
                <a:cubicBezTo>
                  <a:pt x="-22475" y="46540"/>
                  <a:pt x="244932" y="-21899"/>
                  <a:pt x="348648" y="7029"/>
                </a:cubicBezTo>
                <a:cubicBezTo>
                  <a:pt x="452364" y="35957"/>
                  <a:pt x="599825" y="220107"/>
                  <a:pt x="623814" y="239863"/>
                </a:cubicBezTo>
                <a:cubicBezTo>
                  <a:pt x="647803" y="259619"/>
                  <a:pt x="597709" y="155196"/>
                  <a:pt x="492581" y="125563"/>
                </a:cubicBezTo>
                <a:cubicBezTo>
                  <a:pt x="387453" y="95930"/>
                  <a:pt x="25503" y="86052"/>
                  <a:pt x="1514" y="66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A7AE40F3-FCC2-42D0-B14C-AEAE4920F9F8}"/>
              </a:ext>
            </a:extLst>
          </p:cNvPr>
          <p:cNvSpPr/>
          <p:nvPr/>
        </p:nvSpPr>
        <p:spPr>
          <a:xfrm>
            <a:off x="8576376" y="802773"/>
            <a:ext cx="915281" cy="163624"/>
          </a:xfrm>
          <a:custGeom>
            <a:avLst/>
            <a:gdLst>
              <a:gd name="connsiteX0" fmla="*/ 29991 w 915281"/>
              <a:gd name="connsiteY0" fmla="*/ 103160 h 163624"/>
              <a:gd name="connsiteX1" fmla="*/ 118891 w 915281"/>
              <a:gd name="connsiteY1" fmla="*/ 81994 h 163624"/>
              <a:gd name="connsiteX2" fmla="*/ 508357 w 915281"/>
              <a:gd name="connsiteY2" fmla="*/ 1560 h 163624"/>
              <a:gd name="connsiteX3" fmla="*/ 914757 w 915281"/>
              <a:gd name="connsiteY3" fmla="*/ 162427 h 163624"/>
              <a:gd name="connsiteX4" fmla="*/ 580324 w 915281"/>
              <a:gd name="connsiteY4" fmla="*/ 77760 h 163624"/>
              <a:gd name="connsiteX5" fmla="*/ 29991 w 915281"/>
              <a:gd name="connsiteY5" fmla="*/ 103160 h 16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281" h="163624">
                <a:moveTo>
                  <a:pt x="29991" y="103160"/>
                </a:moveTo>
                <a:cubicBezTo>
                  <a:pt x="-46914" y="103866"/>
                  <a:pt x="39163" y="98927"/>
                  <a:pt x="118891" y="81994"/>
                </a:cubicBezTo>
                <a:cubicBezTo>
                  <a:pt x="198619" y="65061"/>
                  <a:pt x="375713" y="-11846"/>
                  <a:pt x="508357" y="1560"/>
                </a:cubicBezTo>
                <a:cubicBezTo>
                  <a:pt x="641001" y="14966"/>
                  <a:pt x="902763" y="149727"/>
                  <a:pt x="914757" y="162427"/>
                </a:cubicBezTo>
                <a:cubicBezTo>
                  <a:pt x="926752" y="175127"/>
                  <a:pt x="730607" y="82699"/>
                  <a:pt x="580324" y="77760"/>
                </a:cubicBezTo>
                <a:cubicBezTo>
                  <a:pt x="430041" y="72821"/>
                  <a:pt x="106896" y="102454"/>
                  <a:pt x="29991" y="103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F0E6E8D6-0C43-45A3-B7D2-A5241409D69B}"/>
              </a:ext>
            </a:extLst>
          </p:cNvPr>
          <p:cNvSpPr/>
          <p:nvPr/>
        </p:nvSpPr>
        <p:spPr>
          <a:xfrm>
            <a:off x="6924809" y="642367"/>
            <a:ext cx="1651459" cy="488527"/>
          </a:xfrm>
          <a:custGeom>
            <a:avLst/>
            <a:gdLst>
              <a:gd name="connsiteX0" fmla="*/ 1626524 w 1651459"/>
              <a:gd name="connsiteY0" fmla="*/ 479466 h 488527"/>
              <a:gd name="connsiteX1" fmla="*/ 1571491 w 1651459"/>
              <a:gd name="connsiteY1" fmla="*/ 441366 h 488527"/>
              <a:gd name="connsiteX2" fmla="*/ 1139691 w 1651459"/>
              <a:gd name="connsiteY2" fmla="*/ 140800 h 488527"/>
              <a:gd name="connsiteX3" fmla="*/ 720591 w 1651459"/>
              <a:gd name="connsiteY3" fmla="*/ 1100 h 488527"/>
              <a:gd name="connsiteX4" fmla="*/ 9391 w 1651459"/>
              <a:gd name="connsiteY4" fmla="*/ 208533 h 488527"/>
              <a:gd name="connsiteX5" fmla="*/ 364991 w 1651459"/>
              <a:gd name="connsiteY5" fmla="*/ 106933 h 488527"/>
              <a:gd name="connsiteX6" fmla="*/ 1097358 w 1651459"/>
              <a:gd name="connsiteY6" fmla="*/ 238166 h 488527"/>
              <a:gd name="connsiteX7" fmla="*/ 1626524 w 1651459"/>
              <a:gd name="connsiteY7" fmla="*/ 479466 h 48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1459" h="488527">
                <a:moveTo>
                  <a:pt x="1626524" y="479466"/>
                </a:moveTo>
                <a:cubicBezTo>
                  <a:pt x="1705546" y="513333"/>
                  <a:pt x="1571491" y="441366"/>
                  <a:pt x="1571491" y="441366"/>
                </a:cubicBezTo>
                <a:cubicBezTo>
                  <a:pt x="1490352" y="384922"/>
                  <a:pt x="1281508" y="214178"/>
                  <a:pt x="1139691" y="140800"/>
                </a:cubicBezTo>
                <a:cubicBezTo>
                  <a:pt x="997874" y="67422"/>
                  <a:pt x="908974" y="-10189"/>
                  <a:pt x="720591" y="1100"/>
                </a:cubicBezTo>
                <a:cubicBezTo>
                  <a:pt x="532208" y="12389"/>
                  <a:pt x="68658" y="190894"/>
                  <a:pt x="9391" y="208533"/>
                </a:cubicBezTo>
                <a:cubicBezTo>
                  <a:pt x="-49876" y="226172"/>
                  <a:pt x="183663" y="101994"/>
                  <a:pt x="364991" y="106933"/>
                </a:cubicBezTo>
                <a:cubicBezTo>
                  <a:pt x="546319" y="111872"/>
                  <a:pt x="892041" y="176783"/>
                  <a:pt x="1097358" y="238166"/>
                </a:cubicBezTo>
                <a:cubicBezTo>
                  <a:pt x="1302675" y="299549"/>
                  <a:pt x="1547502" y="445599"/>
                  <a:pt x="1626524" y="479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3DB7B5B8-7656-49E8-A8F3-08204C29E3E6}"/>
              </a:ext>
            </a:extLst>
          </p:cNvPr>
          <p:cNvSpPr/>
          <p:nvPr/>
        </p:nvSpPr>
        <p:spPr>
          <a:xfrm>
            <a:off x="7127729" y="482571"/>
            <a:ext cx="1484964" cy="449527"/>
          </a:xfrm>
          <a:custGeom>
            <a:avLst/>
            <a:gdLst>
              <a:gd name="connsiteX0" fmla="*/ 1470171 w 1484964"/>
              <a:gd name="connsiteY0" fmla="*/ 444529 h 449527"/>
              <a:gd name="connsiteX1" fmla="*/ 1436304 w 1484964"/>
              <a:gd name="connsiteY1" fmla="*/ 402196 h 449527"/>
              <a:gd name="connsiteX2" fmla="*/ 1195004 w 1484964"/>
              <a:gd name="connsiteY2" fmla="*/ 114329 h 449527"/>
              <a:gd name="connsiteX3" fmla="*/ 818238 w 1484964"/>
              <a:gd name="connsiteY3" fmla="*/ 29 h 449527"/>
              <a:gd name="connsiteX4" fmla="*/ 22371 w 1484964"/>
              <a:gd name="connsiteY4" fmla="*/ 122796 h 449527"/>
              <a:gd name="connsiteX5" fmla="*/ 301771 w 1484964"/>
              <a:gd name="connsiteY5" fmla="*/ 84696 h 449527"/>
              <a:gd name="connsiteX6" fmla="*/ 1152671 w 1484964"/>
              <a:gd name="connsiteY6" fmla="*/ 262496 h 449527"/>
              <a:gd name="connsiteX7" fmla="*/ 1470171 w 1484964"/>
              <a:gd name="connsiteY7" fmla="*/ 444529 h 44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4964" h="449527">
                <a:moveTo>
                  <a:pt x="1470171" y="444529"/>
                </a:moveTo>
                <a:cubicBezTo>
                  <a:pt x="1517443" y="467812"/>
                  <a:pt x="1436304" y="402196"/>
                  <a:pt x="1436304" y="402196"/>
                </a:cubicBezTo>
                <a:cubicBezTo>
                  <a:pt x="1390443" y="347163"/>
                  <a:pt x="1298015" y="181357"/>
                  <a:pt x="1195004" y="114329"/>
                </a:cubicBezTo>
                <a:cubicBezTo>
                  <a:pt x="1091993" y="47301"/>
                  <a:pt x="1013677" y="-1382"/>
                  <a:pt x="818238" y="29"/>
                </a:cubicBezTo>
                <a:cubicBezTo>
                  <a:pt x="622799" y="1440"/>
                  <a:pt x="108449" y="108685"/>
                  <a:pt x="22371" y="122796"/>
                </a:cubicBezTo>
                <a:cubicBezTo>
                  <a:pt x="-63707" y="136907"/>
                  <a:pt x="113388" y="61413"/>
                  <a:pt x="301771" y="84696"/>
                </a:cubicBezTo>
                <a:cubicBezTo>
                  <a:pt x="490154" y="107979"/>
                  <a:pt x="960054" y="204641"/>
                  <a:pt x="1152671" y="262496"/>
                </a:cubicBezTo>
                <a:cubicBezTo>
                  <a:pt x="1345288" y="320351"/>
                  <a:pt x="1422899" y="421246"/>
                  <a:pt x="1470171" y="444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6408CC4B-D968-40DE-AA07-9694AB8CA791}"/>
              </a:ext>
            </a:extLst>
          </p:cNvPr>
          <p:cNvSpPr/>
          <p:nvPr/>
        </p:nvSpPr>
        <p:spPr>
          <a:xfrm>
            <a:off x="7297863" y="289496"/>
            <a:ext cx="1347157" cy="349737"/>
          </a:xfrm>
          <a:custGeom>
            <a:avLst/>
            <a:gdLst>
              <a:gd name="connsiteX0" fmla="*/ 1295804 w 1347157"/>
              <a:gd name="connsiteY0" fmla="*/ 349737 h 349737"/>
              <a:gd name="connsiteX1" fmla="*/ 1151870 w 1347157"/>
              <a:gd name="connsiteY1" fmla="*/ 91504 h 349737"/>
              <a:gd name="connsiteX2" fmla="*/ 559204 w 1347157"/>
              <a:gd name="connsiteY2" fmla="*/ 2604 h 349737"/>
              <a:gd name="connsiteX3" fmla="*/ 4637 w 1347157"/>
              <a:gd name="connsiteY3" fmla="*/ 176171 h 349737"/>
              <a:gd name="connsiteX4" fmla="*/ 351770 w 1347157"/>
              <a:gd name="connsiteY4" fmla="*/ 91504 h 349737"/>
              <a:gd name="connsiteX5" fmla="*/ 1295804 w 1347157"/>
              <a:gd name="connsiteY5" fmla="*/ 349737 h 34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7157" h="349737">
                <a:moveTo>
                  <a:pt x="1295804" y="349737"/>
                </a:moveTo>
                <a:cubicBezTo>
                  <a:pt x="1429154" y="349737"/>
                  <a:pt x="1274637" y="149359"/>
                  <a:pt x="1151870" y="91504"/>
                </a:cubicBezTo>
                <a:cubicBezTo>
                  <a:pt x="1029103" y="33649"/>
                  <a:pt x="750410" y="-11507"/>
                  <a:pt x="559204" y="2604"/>
                </a:cubicBezTo>
                <a:cubicBezTo>
                  <a:pt x="367998" y="16715"/>
                  <a:pt x="39209" y="161354"/>
                  <a:pt x="4637" y="176171"/>
                </a:cubicBezTo>
                <a:cubicBezTo>
                  <a:pt x="-29935" y="190988"/>
                  <a:pt x="133048" y="63282"/>
                  <a:pt x="351770" y="91504"/>
                </a:cubicBezTo>
                <a:cubicBezTo>
                  <a:pt x="570492" y="119726"/>
                  <a:pt x="1162454" y="349737"/>
                  <a:pt x="1295804" y="349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4296DC0F-DBAC-4EBC-97AD-9990C9479BBE}"/>
              </a:ext>
            </a:extLst>
          </p:cNvPr>
          <p:cNvSpPr/>
          <p:nvPr/>
        </p:nvSpPr>
        <p:spPr>
          <a:xfrm>
            <a:off x="7860353" y="80362"/>
            <a:ext cx="856064" cy="402239"/>
          </a:xfrm>
          <a:custGeom>
            <a:avLst/>
            <a:gdLst>
              <a:gd name="connsiteX0" fmla="*/ 847614 w 856064"/>
              <a:gd name="connsiteY0" fmla="*/ 402238 h 402239"/>
              <a:gd name="connsiteX1" fmla="*/ 597847 w 856064"/>
              <a:gd name="connsiteY1" fmla="*/ 110138 h 402239"/>
              <a:gd name="connsiteX2" fmla="*/ 356547 w 856064"/>
              <a:gd name="connsiteY2" fmla="*/ 71 h 402239"/>
              <a:gd name="connsiteX3" fmla="*/ 947 w 856064"/>
              <a:gd name="connsiteY3" fmla="*/ 122838 h 402239"/>
              <a:gd name="connsiteX4" fmla="*/ 271880 w 856064"/>
              <a:gd name="connsiteY4" fmla="*/ 105905 h 402239"/>
              <a:gd name="connsiteX5" fmla="*/ 847614 w 856064"/>
              <a:gd name="connsiteY5" fmla="*/ 402238 h 40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6064" h="402239">
                <a:moveTo>
                  <a:pt x="847614" y="402238"/>
                </a:moveTo>
                <a:cubicBezTo>
                  <a:pt x="901942" y="402943"/>
                  <a:pt x="679692" y="177166"/>
                  <a:pt x="597847" y="110138"/>
                </a:cubicBezTo>
                <a:cubicBezTo>
                  <a:pt x="516002" y="43110"/>
                  <a:pt x="456030" y="-2046"/>
                  <a:pt x="356547" y="71"/>
                </a:cubicBezTo>
                <a:cubicBezTo>
                  <a:pt x="257064" y="2188"/>
                  <a:pt x="15058" y="105199"/>
                  <a:pt x="947" y="122838"/>
                </a:cubicBezTo>
                <a:cubicBezTo>
                  <a:pt x="-13164" y="140477"/>
                  <a:pt x="132885" y="57222"/>
                  <a:pt x="271880" y="105905"/>
                </a:cubicBezTo>
                <a:cubicBezTo>
                  <a:pt x="410874" y="154588"/>
                  <a:pt x="793286" y="401533"/>
                  <a:pt x="847614" y="402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83FD05D9-610D-4009-B3CB-7EF6C6295374}"/>
              </a:ext>
            </a:extLst>
          </p:cNvPr>
          <p:cNvSpPr/>
          <p:nvPr/>
        </p:nvSpPr>
        <p:spPr>
          <a:xfrm>
            <a:off x="8709548" y="305413"/>
            <a:ext cx="452983" cy="147586"/>
          </a:xfrm>
          <a:custGeom>
            <a:avLst/>
            <a:gdLst>
              <a:gd name="connsiteX0" fmla="*/ 2652 w 452983"/>
              <a:gd name="connsiteY0" fmla="*/ 147554 h 147586"/>
              <a:gd name="connsiteX1" fmla="*/ 197385 w 452983"/>
              <a:gd name="connsiteY1" fmla="*/ 24787 h 147586"/>
              <a:gd name="connsiteX2" fmla="*/ 447152 w 452983"/>
              <a:gd name="connsiteY2" fmla="*/ 12087 h 147586"/>
              <a:gd name="connsiteX3" fmla="*/ 341319 w 452983"/>
              <a:gd name="connsiteY3" fmla="*/ 12087 h 147586"/>
              <a:gd name="connsiteX4" fmla="*/ 2652 w 452983"/>
              <a:gd name="connsiteY4" fmla="*/ 147554 h 14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983" h="147586">
                <a:moveTo>
                  <a:pt x="2652" y="147554"/>
                </a:moveTo>
                <a:cubicBezTo>
                  <a:pt x="-21337" y="149671"/>
                  <a:pt x="123302" y="47365"/>
                  <a:pt x="197385" y="24787"/>
                </a:cubicBezTo>
                <a:cubicBezTo>
                  <a:pt x="271468" y="2209"/>
                  <a:pt x="423163" y="14204"/>
                  <a:pt x="447152" y="12087"/>
                </a:cubicBezTo>
                <a:cubicBezTo>
                  <a:pt x="471141" y="9970"/>
                  <a:pt x="418225" y="-14019"/>
                  <a:pt x="341319" y="12087"/>
                </a:cubicBezTo>
                <a:cubicBezTo>
                  <a:pt x="264413" y="38193"/>
                  <a:pt x="26641" y="145437"/>
                  <a:pt x="2652" y="147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17DB8E64-CB89-4920-8066-87A3EA416B0B}"/>
              </a:ext>
            </a:extLst>
          </p:cNvPr>
          <p:cNvSpPr/>
          <p:nvPr/>
        </p:nvSpPr>
        <p:spPr>
          <a:xfrm>
            <a:off x="6703016" y="795867"/>
            <a:ext cx="1426022" cy="621115"/>
          </a:xfrm>
          <a:custGeom>
            <a:avLst/>
            <a:gdLst>
              <a:gd name="connsiteX0" fmla="*/ 1424984 w 1426022"/>
              <a:gd name="connsiteY0" fmla="*/ 266700 h 621115"/>
              <a:gd name="connsiteX1" fmla="*/ 883117 w 1426022"/>
              <a:gd name="connsiteY1" fmla="*/ 76200 h 621115"/>
              <a:gd name="connsiteX2" fmla="*/ 561384 w 1426022"/>
              <a:gd name="connsiteY2" fmla="*/ 110066 h 621115"/>
              <a:gd name="connsiteX3" fmla="*/ 15284 w 1426022"/>
              <a:gd name="connsiteY3" fmla="*/ 613833 h 621115"/>
              <a:gd name="connsiteX4" fmla="*/ 159217 w 1426022"/>
              <a:gd name="connsiteY4" fmla="*/ 397933 h 621115"/>
              <a:gd name="connsiteX5" fmla="*/ 243884 w 1426022"/>
              <a:gd name="connsiteY5" fmla="*/ 245533 h 621115"/>
              <a:gd name="connsiteX6" fmla="*/ 734951 w 1426022"/>
              <a:gd name="connsiteY6" fmla="*/ 0 h 621115"/>
              <a:gd name="connsiteX7" fmla="*/ 1424984 w 1426022"/>
              <a:gd name="connsiteY7" fmla="*/ 266700 h 62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6022" h="621115">
                <a:moveTo>
                  <a:pt x="1424984" y="266700"/>
                </a:moveTo>
                <a:cubicBezTo>
                  <a:pt x="1449678" y="279400"/>
                  <a:pt x="1027050" y="102306"/>
                  <a:pt x="883117" y="76200"/>
                </a:cubicBezTo>
                <a:cubicBezTo>
                  <a:pt x="739184" y="50094"/>
                  <a:pt x="706023" y="20461"/>
                  <a:pt x="561384" y="110066"/>
                </a:cubicBezTo>
                <a:cubicBezTo>
                  <a:pt x="416745" y="199671"/>
                  <a:pt x="82312" y="565855"/>
                  <a:pt x="15284" y="613833"/>
                </a:cubicBezTo>
                <a:cubicBezTo>
                  <a:pt x="-51744" y="661811"/>
                  <a:pt x="121117" y="459316"/>
                  <a:pt x="159217" y="397933"/>
                </a:cubicBezTo>
                <a:cubicBezTo>
                  <a:pt x="197317" y="336550"/>
                  <a:pt x="147928" y="311855"/>
                  <a:pt x="243884" y="245533"/>
                </a:cubicBezTo>
                <a:cubicBezTo>
                  <a:pt x="339840" y="179211"/>
                  <a:pt x="540218" y="0"/>
                  <a:pt x="734951" y="0"/>
                </a:cubicBezTo>
                <a:cubicBezTo>
                  <a:pt x="929684" y="0"/>
                  <a:pt x="1400290" y="254000"/>
                  <a:pt x="1424984" y="266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8394BC00-85B5-4E25-9470-22A3F206970B}"/>
              </a:ext>
            </a:extLst>
          </p:cNvPr>
          <p:cNvSpPr/>
          <p:nvPr/>
        </p:nvSpPr>
        <p:spPr>
          <a:xfrm>
            <a:off x="6702881" y="933888"/>
            <a:ext cx="1150993" cy="964453"/>
          </a:xfrm>
          <a:custGeom>
            <a:avLst/>
            <a:gdLst>
              <a:gd name="connsiteX0" fmla="*/ 1149952 w 1150993"/>
              <a:gd name="connsiteY0" fmla="*/ 158312 h 964453"/>
              <a:gd name="connsiteX1" fmla="*/ 752019 w 1150993"/>
              <a:gd name="connsiteY1" fmla="*/ 48245 h 964453"/>
              <a:gd name="connsiteX2" fmla="*/ 498019 w 1150993"/>
              <a:gd name="connsiteY2" fmla="*/ 175245 h 964453"/>
              <a:gd name="connsiteX3" fmla="*/ 430286 w 1150993"/>
              <a:gd name="connsiteY3" fmla="*/ 268379 h 964453"/>
              <a:gd name="connsiteX4" fmla="*/ 112786 w 1150993"/>
              <a:gd name="connsiteY4" fmla="*/ 704412 h 964453"/>
              <a:gd name="connsiteX5" fmla="*/ 2719 w 1150993"/>
              <a:gd name="connsiteY5" fmla="*/ 962645 h 964453"/>
              <a:gd name="connsiteX6" fmla="*/ 36586 w 1150993"/>
              <a:gd name="connsiteY6" fmla="*/ 806012 h 964453"/>
              <a:gd name="connsiteX7" fmla="*/ 70452 w 1150993"/>
              <a:gd name="connsiteY7" fmla="*/ 556245 h 964453"/>
              <a:gd name="connsiteX8" fmla="*/ 561519 w 1150993"/>
              <a:gd name="connsiteY8" fmla="*/ 52479 h 964453"/>
              <a:gd name="connsiteX9" fmla="*/ 857852 w 1150993"/>
              <a:gd name="connsiteY9" fmla="*/ 27079 h 964453"/>
              <a:gd name="connsiteX10" fmla="*/ 1149952 w 1150993"/>
              <a:gd name="connsiteY10" fmla="*/ 158312 h 96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0993" h="964453">
                <a:moveTo>
                  <a:pt x="1149952" y="158312"/>
                </a:moveTo>
                <a:cubicBezTo>
                  <a:pt x="1132313" y="161840"/>
                  <a:pt x="860674" y="45423"/>
                  <a:pt x="752019" y="48245"/>
                </a:cubicBezTo>
                <a:cubicBezTo>
                  <a:pt x="643364" y="51067"/>
                  <a:pt x="551641" y="138556"/>
                  <a:pt x="498019" y="175245"/>
                </a:cubicBezTo>
                <a:cubicBezTo>
                  <a:pt x="444397" y="211934"/>
                  <a:pt x="430286" y="268379"/>
                  <a:pt x="430286" y="268379"/>
                </a:cubicBezTo>
                <a:cubicBezTo>
                  <a:pt x="366080" y="356574"/>
                  <a:pt x="184047" y="588701"/>
                  <a:pt x="112786" y="704412"/>
                </a:cubicBezTo>
                <a:cubicBezTo>
                  <a:pt x="41525" y="820123"/>
                  <a:pt x="15419" y="945712"/>
                  <a:pt x="2719" y="962645"/>
                </a:cubicBezTo>
                <a:cubicBezTo>
                  <a:pt x="-9981" y="979578"/>
                  <a:pt x="25297" y="873745"/>
                  <a:pt x="36586" y="806012"/>
                </a:cubicBezTo>
                <a:cubicBezTo>
                  <a:pt x="47875" y="738279"/>
                  <a:pt x="-17037" y="681834"/>
                  <a:pt x="70452" y="556245"/>
                </a:cubicBezTo>
                <a:cubicBezTo>
                  <a:pt x="157941" y="430656"/>
                  <a:pt x="430286" y="140673"/>
                  <a:pt x="561519" y="52479"/>
                </a:cubicBezTo>
                <a:cubicBezTo>
                  <a:pt x="692752" y="-35715"/>
                  <a:pt x="759074" y="10146"/>
                  <a:pt x="857852" y="27079"/>
                </a:cubicBezTo>
                <a:cubicBezTo>
                  <a:pt x="956630" y="44012"/>
                  <a:pt x="1167591" y="154784"/>
                  <a:pt x="1149952" y="158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0ACA2FFB-6089-47ED-8170-6647B62BF0DD}"/>
              </a:ext>
            </a:extLst>
          </p:cNvPr>
          <p:cNvSpPr/>
          <p:nvPr/>
        </p:nvSpPr>
        <p:spPr>
          <a:xfrm>
            <a:off x="7014633" y="1047954"/>
            <a:ext cx="647707" cy="321385"/>
          </a:xfrm>
          <a:custGeom>
            <a:avLst/>
            <a:gdLst>
              <a:gd name="connsiteX0" fmla="*/ 647700 w 647707"/>
              <a:gd name="connsiteY0" fmla="*/ 6146 h 321385"/>
              <a:gd name="connsiteX1" fmla="*/ 491067 w 647707"/>
              <a:gd name="connsiteY1" fmla="*/ 171246 h 321385"/>
              <a:gd name="connsiteX2" fmla="*/ 0 w 647707"/>
              <a:gd name="connsiteY2" fmla="*/ 319413 h 321385"/>
              <a:gd name="connsiteX3" fmla="*/ 486834 w 647707"/>
              <a:gd name="connsiteY3" fmla="*/ 61179 h 321385"/>
              <a:gd name="connsiteX4" fmla="*/ 647700 w 647707"/>
              <a:gd name="connsiteY4" fmla="*/ 6146 h 321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707" h="321385">
                <a:moveTo>
                  <a:pt x="647700" y="6146"/>
                </a:moveTo>
                <a:cubicBezTo>
                  <a:pt x="648405" y="24490"/>
                  <a:pt x="599017" y="119035"/>
                  <a:pt x="491067" y="171246"/>
                </a:cubicBezTo>
                <a:cubicBezTo>
                  <a:pt x="383117" y="223457"/>
                  <a:pt x="705" y="337757"/>
                  <a:pt x="0" y="319413"/>
                </a:cubicBezTo>
                <a:cubicBezTo>
                  <a:pt x="-705" y="301069"/>
                  <a:pt x="376767" y="110568"/>
                  <a:pt x="486834" y="61179"/>
                </a:cubicBezTo>
                <a:cubicBezTo>
                  <a:pt x="596901" y="11790"/>
                  <a:pt x="646995" y="-12198"/>
                  <a:pt x="647700" y="6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4A415CDE-351D-419D-8E70-427102F64791}"/>
              </a:ext>
            </a:extLst>
          </p:cNvPr>
          <p:cNvSpPr/>
          <p:nvPr/>
        </p:nvSpPr>
        <p:spPr>
          <a:xfrm>
            <a:off x="6713981" y="1256828"/>
            <a:ext cx="806567" cy="615191"/>
          </a:xfrm>
          <a:custGeom>
            <a:avLst/>
            <a:gdLst>
              <a:gd name="connsiteX0" fmla="*/ 800186 w 806567"/>
              <a:gd name="connsiteY0" fmla="*/ 13172 h 615191"/>
              <a:gd name="connsiteX1" fmla="*/ 330286 w 806567"/>
              <a:gd name="connsiteY1" fmla="*/ 478839 h 615191"/>
              <a:gd name="connsiteX2" fmla="*/ 86 w 806567"/>
              <a:gd name="connsiteY2" fmla="*/ 614305 h 615191"/>
              <a:gd name="connsiteX3" fmla="*/ 300652 w 806567"/>
              <a:gd name="connsiteY3" fmla="*/ 432272 h 615191"/>
              <a:gd name="connsiteX4" fmla="*/ 584286 w 806567"/>
              <a:gd name="connsiteY4" fmla="*/ 152872 h 615191"/>
              <a:gd name="connsiteX5" fmla="*/ 800186 w 806567"/>
              <a:gd name="connsiteY5" fmla="*/ 13172 h 61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567" h="615191">
                <a:moveTo>
                  <a:pt x="800186" y="13172"/>
                </a:moveTo>
                <a:cubicBezTo>
                  <a:pt x="757853" y="67500"/>
                  <a:pt x="463636" y="378650"/>
                  <a:pt x="330286" y="478839"/>
                </a:cubicBezTo>
                <a:cubicBezTo>
                  <a:pt x="196936" y="579028"/>
                  <a:pt x="5025" y="622066"/>
                  <a:pt x="86" y="614305"/>
                </a:cubicBezTo>
                <a:cubicBezTo>
                  <a:pt x="-4853" y="606544"/>
                  <a:pt x="203285" y="509177"/>
                  <a:pt x="300652" y="432272"/>
                </a:cubicBezTo>
                <a:cubicBezTo>
                  <a:pt x="398019" y="355367"/>
                  <a:pt x="505264" y="219900"/>
                  <a:pt x="584286" y="152872"/>
                </a:cubicBezTo>
                <a:cubicBezTo>
                  <a:pt x="663308" y="85844"/>
                  <a:pt x="842519" y="-41156"/>
                  <a:pt x="800186" y="13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CA8EA91D-D98E-46AF-AA9E-C2B79BAC04E6}"/>
              </a:ext>
            </a:extLst>
          </p:cNvPr>
          <p:cNvSpPr/>
          <p:nvPr/>
        </p:nvSpPr>
        <p:spPr>
          <a:xfrm>
            <a:off x="6882505" y="1316373"/>
            <a:ext cx="475212" cy="402670"/>
          </a:xfrm>
          <a:custGeom>
            <a:avLst/>
            <a:gdLst>
              <a:gd name="connsiteX0" fmla="*/ 475028 w 475212"/>
              <a:gd name="connsiteY0" fmla="*/ 194 h 402670"/>
              <a:gd name="connsiteX1" fmla="*/ 115195 w 475212"/>
              <a:gd name="connsiteY1" fmla="*/ 211860 h 402670"/>
              <a:gd name="connsiteX2" fmla="*/ 895 w 475212"/>
              <a:gd name="connsiteY2" fmla="*/ 402360 h 402670"/>
              <a:gd name="connsiteX3" fmla="*/ 161762 w 475212"/>
              <a:gd name="connsiteY3" fmla="*/ 249960 h 402670"/>
              <a:gd name="connsiteX4" fmla="*/ 475028 w 475212"/>
              <a:gd name="connsiteY4" fmla="*/ 194 h 402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212" h="402670">
                <a:moveTo>
                  <a:pt x="475028" y="194"/>
                </a:moveTo>
                <a:cubicBezTo>
                  <a:pt x="467267" y="-6156"/>
                  <a:pt x="194217" y="144832"/>
                  <a:pt x="115195" y="211860"/>
                </a:cubicBezTo>
                <a:cubicBezTo>
                  <a:pt x="36173" y="278888"/>
                  <a:pt x="-6866" y="396010"/>
                  <a:pt x="895" y="402360"/>
                </a:cubicBezTo>
                <a:cubicBezTo>
                  <a:pt x="8656" y="408710"/>
                  <a:pt x="80623" y="316282"/>
                  <a:pt x="161762" y="249960"/>
                </a:cubicBezTo>
                <a:cubicBezTo>
                  <a:pt x="242901" y="183638"/>
                  <a:pt x="482789" y="6544"/>
                  <a:pt x="475028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F53D4D9A-4B07-483A-BBB1-A36CA5993430}"/>
              </a:ext>
            </a:extLst>
          </p:cNvPr>
          <p:cNvSpPr/>
          <p:nvPr/>
        </p:nvSpPr>
        <p:spPr>
          <a:xfrm>
            <a:off x="6997069" y="1372961"/>
            <a:ext cx="483671" cy="1057540"/>
          </a:xfrm>
          <a:custGeom>
            <a:avLst/>
            <a:gdLst>
              <a:gd name="connsiteX0" fmla="*/ 483231 w 483671"/>
              <a:gd name="connsiteY0" fmla="*/ 2872 h 1057540"/>
              <a:gd name="connsiteX1" fmla="*/ 263098 w 483671"/>
              <a:gd name="connsiteY1" fmla="*/ 379639 h 1057540"/>
              <a:gd name="connsiteX2" fmla="*/ 55664 w 483671"/>
              <a:gd name="connsiteY2" fmla="*/ 680206 h 1057540"/>
              <a:gd name="connsiteX3" fmla="*/ 9098 w 483671"/>
              <a:gd name="connsiteY3" fmla="*/ 1056972 h 1057540"/>
              <a:gd name="connsiteX4" fmla="*/ 203831 w 483671"/>
              <a:gd name="connsiteY4" fmla="*/ 591306 h 1057540"/>
              <a:gd name="connsiteX5" fmla="*/ 483231 w 483671"/>
              <a:gd name="connsiteY5" fmla="*/ 2872 h 105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671" h="1057540">
                <a:moveTo>
                  <a:pt x="483231" y="2872"/>
                </a:moveTo>
                <a:cubicBezTo>
                  <a:pt x="493109" y="-32406"/>
                  <a:pt x="334359" y="266750"/>
                  <a:pt x="263098" y="379639"/>
                </a:cubicBezTo>
                <a:cubicBezTo>
                  <a:pt x="191837" y="492528"/>
                  <a:pt x="97997" y="567317"/>
                  <a:pt x="55664" y="680206"/>
                </a:cubicBezTo>
                <a:cubicBezTo>
                  <a:pt x="13331" y="793095"/>
                  <a:pt x="-15597" y="1071789"/>
                  <a:pt x="9098" y="1056972"/>
                </a:cubicBezTo>
                <a:cubicBezTo>
                  <a:pt x="33793" y="1042155"/>
                  <a:pt x="120576" y="765578"/>
                  <a:pt x="203831" y="591306"/>
                </a:cubicBezTo>
                <a:cubicBezTo>
                  <a:pt x="287086" y="417034"/>
                  <a:pt x="473353" y="38150"/>
                  <a:pt x="483231" y="2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2BF73EDD-18B8-4BD3-8256-7D82B91C17A8}"/>
              </a:ext>
            </a:extLst>
          </p:cNvPr>
          <p:cNvSpPr/>
          <p:nvPr/>
        </p:nvSpPr>
        <p:spPr>
          <a:xfrm>
            <a:off x="6735164" y="1443567"/>
            <a:ext cx="633761" cy="541866"/>
          </a:xfrm>
          <a:custGeom>
            <a:avLst/>
            <a:gdLst>
              <a:gd name="connsiteX0" fmla="*/ 626603 w 633761"/>
              <a:gd name="connsiteY0" fmla="*/ 29633 h 541866"/>
              <a:gd name="connsiteX1" fmla="*/ 296403 w 633761"/>
              <a:gd name="connsiteY1" fmla="*/ 457200 h 541866"/>
              <a:gd name="connsiteX2" fmla="*/ 69 w 633761"/>
              <a:gd name="connsiteY2" fmla="*/ 541866 h 541866"/>
              <a:gd name="connsiteX3" fmla="*/ 271003 w 633761"/>
              <a:gd name="connsiteY3" fmla="*/ 457200 h 541866"/>
              <a:gd name="connsiteX4" fmla="*/ 503836 w 633761"/>
              <a:gd name="connsiteY4" fmla="*/ 84666 h 541866"/>
              <a:gd name="connsiteX5" fmla="*/ 626603 w 633761"/>
              <a:gd name="connsiteY5" fmla="*/ 29633 h 54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761" h="541866">
                <a:moveTo>
                  <a:pt x="626603" y="29633"/>
                </a:moveTo>
                <a:cubicBezTo>
                  <a:pt x="592031" y="91722"/>
                  <a:pt x="400825" y="371828"/>
                  <a:pt x="296403" y="457200"/>
                </a:cubicBezTo>
                <a:cubicBezTo>
                  <a:pt x="191981" y="542572"/>
                  <a:pt x="4302" y="541866"/>
                  <a:pt x="69" y="541866"/>
                </a:cubicBezTo>
                <a:cubicBezTo>
                  <a:pt x="-4164" y="541866"/>
                  <a:pt x="187042" y="533400"/>
                  <a:pt x="271003" y="457200"/>
                </a:cubicBezTo>
                <a:cubicBezTo>
                  <a:pt x="354964" y="381000"/>
                  <a:pt x="445275" y="158044"/>
                  <a:pt x="503836" y="84666"/>
                </a:cubicBezTo>
                <a:cubicBezTo>
                  <a:pt x="562397" y="11288"/>
                  <a:pt x="661175" y="-32456"/>
                  <a:pt x="626603" y="29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4755B662-3157-40DC-A664-B0D3509A5841}"/>
              </a:ext>
            </a:extLst>
          </p:cNvPr>
          <p:cNvSpPr/>
          <p:nvPr/>
        </p:nvSpPr>
        <p:spPr>
          <a:xfrm>
            <a:off x="6894498" y="1735277"/>
            <a:ext cx="324883" cy="967650"/>
          </a:xfrm>
          <a:custGeom>
            <a:avLst/>
            <a:gdLst>
              <a:gd name="connsiteX0" fmla="*/ 323335 w 324883"/>
              <a:gd name="connsiteY0" fmla="*/ 8856 h 967650"/>
              <a:gd name="connsiteX1" fmla="*/ 90502 w 324883"/>
              <a:gd name="connsiteY1" fmla="*/ 411023 h 967650"/>
              <a:gd name="connsiteX2" fmla="*/ 90502 w 324883"/>
              <a:gd name="connsiteY2" fmla="*/ 965590 h 967650"/>
              <a:gd name="connsiteX3" fmla="*/ 35469 w 324883"/>
              <a:gd name="connsiteY3" fmla="*/ 593056 h 967650"/>
              <a:gd name="connsiteX4" fmla="*/ 14302 w 324883"/>
              <a:gd name="connsiteY4" fmla="*/ 427956 h 967650"/>
              <a:gd name="connsiteX5" fmla="*/ 14302 w 324883"/>
              <a:gd name="connsiteY5" fmla="*/ 330590 h 967650"/>
              <a:gd name="connsiteX6" fmla="*/ 90502 w 324883"/>
              <a:gd name="connsiteY6" fmla="*/ 241690 h 967650"/>
              <a:gd name="connsiteX7" fmla="*/ 1602 w 324883"/>
              <a:gd name="connsiteY7" fmla="*/ 250156 h 967650"/>
              <a:gd name="connsiteX8" fmla="*/ 183635 w 324883"/>
              <a:gd name="connsiteY8" fmla="*/ 140090 h 967650"/>
              <a:gd name="connsiteX9" fmla="*/ 323335 w 324883"/>
              <a:gd name="connsiteY9" fmla="*/ 8856 h 96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883" h="967650">
                <a:moveTo>
                  <a:pt x="323335" y="8856"/>
                </a:moveTo>
                <a:cubicBezTo>
                  <a:pt x="307813" y="54011"/>
                  <a:pt x="129307" y="251567"/>
                  <a:pt x="90502" y="411023"/>
                </a:cubicBezTo>
                <a:cubicBezTo>
                  <a:pt x="51697" y="570479"/>
                  <a:pt x="99674" y="935251"/>
                  <a:pt x="90502" y="965590"/>
                </a:cubicBezTo>
                <a:cubicBezTo>
                  <a:pt x="81330" y="995929"/>
                  <a:pt x="48169" y="682662"/>
                  <a:pt x="35469" y="593056"/>
                </a:cubicBezTo>
                <a:cubicBezTo>
                  <a:pt x="22769" y="503450"/>
                  <a:pt x="17830" y="471700"/>
                  <a:pt x="14302" y="427956"/>
                </a:cubicBezTo>
                <a:cubicBezTo>
                  <a:pt x="10774" y="384212"/>
                  <a:pt x="1602" y="361634"/>
                  <a:pt x="14302" y="330590"/>
                </a:cubicBezTo>
                <a:cubicBezTo>
                  <a:pt x="27002" y="299546"/>
                  <a:pt x="92619" y="255096"/>
                  <a:pt x="90502" y="241690"/>
                </a:cubicBezTo>
                <a:cubicBezTo>
                  <a:pt x="88385" y="228284"/>
                  <a:pt x="-13920" y="267089"/>
                  <a:pt x="1602" y="250156"/>
                </a:cubicBezTo>
                <a:cubicBezTo>
                  <a:pt x="17124" y="233223"/>
                  <a:pt x="133541" y="176073"/>
                  <a:pt x="183635" y="140090"/>
                </a:cubicBezTo>
                <a:cubicBezTo>
                  <a:pt x="233729" y="104107"/>
                  <a:pt x="338857" y="-36299"/>
                  <a:pt x="323335" y="8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E5475559-4B23-478D-883C-5D8B03639CBE}"/>
              </a:ext>
            </a:extLst>
          </p:cNvPr>
          <p:cNvSpPr/>
          <p:nvPr/>
        </p:nvSpPr>
        <p:spPr>
          <a:xfrm>
            <a:off x="6779671" y="1700574"/>
            <a:ext cx="365666" cy="195959"/>
          </a:xfrm>
          <a:custGeom>
            <a:avLst/>
            <a:gdLst>
              <a:gd name="connsiteX0" fmla="*/ 357729 w 365666"/>
              <a:gd name="connsiteY0" fmla="*/ 5459 h 195959"/>
              <a:gd name="connsiteX1" fmla="*/ 319629 w 365666"/>
              <a:gd name="connsiteY1" fmla="*/ 43559 h 195959"/>
              <a:gd name="connsiteX2" fmla="*/ 112196 w 365666"/>
              <a:gd name="connsiteY2" fmla="*/ 153626 h 195959"/>
              <a:gd name="connsiteX3" fmla="*/ 2129 w 365666"/>
              <a:gd name="connsiteY3" fmla="*/ 195959 h 195959"/>
              <a:gd name="connsiteX4" fmla="*/ 205329 w 365666"/>
              <a:gd name="connsiteY4" fmla="*/ 153626 h 195959"/>
              <a:gd name="connsiteX5" fmla="*/ 357729 w 365666"/>
              <a:gd name="connsiteY5" fmla="*/ 5459 h 19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666" h="195959">
                <a:moveTo>
                  <a:pt x="357729" y="5459"/>
                </a:moveTo>
                <a:cubicBezTo>
                  <a:pt x="376779" y="-12885"/>
                  <a:pt x="360551" y="18865"/>
                  <a:pt x="319629" y="43559"/>
                </a:cubicBezTo>
                <a:cubicBezTo>
                  <a:pt x="278707" y="68254"/>
                  <a:pt x="165113" y="128226"/>
                  <a:pt x="112196" y="153626"/>
                </a:cubicBezTo>
                <a:cubicBezTo>
                  <a:pt x="59279" y="179026"/>
                  <a:pt x="-13393" y="195959"/>
                  <a:pt x="2129" y="195959"/>
                </a:cubicBezTo>
                <a:cubicBezTo>
                  <a:pt x="17651" y="195959"/>
                  <a:pt x="142534" y="186787"/>
                  <a:pt x="205329" y="153626"/>
                </a:cubicBezTo>
                <a:cubicBezTo>
                  <a:pt x="268124" y="120465"/>
                  <a:pt x="338679" y="23803"/>
                  <a:pt x="357729" y="5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6D2047F2-DE99-4D9F-A28F-AAF4065EB815}"/>
              </a:ext>
            </a:extLst>
          </p:cNvPr>
          <p:cNvSpPr/>
          <p:nvPr/>
        </p:nvSpPr>
        <p:spPr>
          <a:xfrm>
            <a:off x="4931830" y="976318"/>
            <a:ext cx="375898" cy="579511"/>
          </a:xfrm>
          <a:custGeom>
            <a:avLst/>
            <a:gdLst>
              <a:gd name="connsiteX0" fmla="*/ 364070 w 375898"/>
              <a:gd name="connsiteY0" fmla="*/ 556149 h 579511"/>
              <a:gd name="connsiteX1" fmla="*/ 338670 w 375898"/>
              <a:gd name="connsiteY1" fmla="*/ 488415 h 579511"/>
              <a:gd name="connsiteX2" fmla="*/ 275170 w 375898"/>
              <a:gd name="connsiteY2" fmla="*/ 276749 h 579511"/>
              <a:gd name="connsiteX3" fmla="*/ 139703 w 375898"/>
              <a:gd name="connsiteY3" fmla="*/ 56615 h 579511"/>
              <a:gd name="connsiteX4" fmla="*/ 3 w 375898"/>
              <a:gd name="connsiteY4" fmla="*/ 1582 h 579511"/>
              <a:gd name="connsiteX5" fmla="*/ 143937 w 375898"/>
              <a:gd name="connsiteY5" fmla="*/ 98949 h 579511"/>
              <a:gd name="connsiteX6" fmla="*/ 364070 w 375898"/>
              <a:gd name="connsiteY6" fmla="*/ 556149 h 57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5898" h="579511">
                <a:moveTo>
                  <a:pt x="364070" y="556149"/>
                </a:moveTo>
                <a:cubicBezTo>
                  <a:pt x="396525" y="621060"/>
                  <a:pt x="353487" y="534982"/>
                  <a:pt x="338670" y="488415"/>
                </a:cubicBezTo>
                <a:cubicBezTo>
                  <a:pt x="323853" y="441848"/>
                  <a:pt x="308331" y="348716"/>
                  <a:pt x="275170" y="276749"/>
                </a:cubicBezTo>
                <a:cubicBezTo>
                  <a:pt x="242009" y="204782"/>
                  <a:pt x="185564" y="102476"/>
                  <a:pt x="139703" y="56615"/>
                </a:cubicBezTo>
                <a:cubicBezTo>
                  <a:pt x="93842" y="10754"/>
                  <a:pt x="-703" y="-5474"/>
                  <a:pt x="3" y="1582"/>
                </a:cubicBezTo>
                <a:cubicBezTo>
                  <a:pt x="709" y="8638"/>
                  <a:pt x="86081" y="5816"/>
                  <a:pt x="143937" y="98949"/>
                </a:cubicBezTo>
                <a:cubicBezTo>
                  <a:pt x="201793" y="192082"/>
                  <a:pt x="331615" y="491238"/>
                  <a:pt x="364070" y="556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60235A91-B987-4E3D-85D5-FBC78138415B}"/>
              </a:ext>
            </a:extLst>
          </p:cNvPr>
          <p:cNvSpPr/>
          <p:nvPr/>
        </p:nvSpPr>
        <p:spPr>
          <a:xfrm>
            <a:off x="4942039" y="1014381"/>
            <a:ext cx="271173" cy="541489"/>
          </a:xfrm>
          <a:custGeom>
            <a:avLst/>
            <a:gdLst>
              <a:gd name="connsiteX0" fmla="*/ 256494 w 271173"/>
              <a:gd name="connsiteY0" fmla="*/ 522319 h 541489"/>
              <a:gd name="connsiteX1" fmla="*/ 226861 w 271173"/>
              <a:gd name="connsiteY1" fmla="*/ 479986 h 541489"/>
              <a:gd name="connsiteX2" fmla="*/ 91394 w 271173"/>
              <a:gd name="connsiteY2" fmla="*/ 255619 h 541489"/>
              <a:gd name="connsiteX3" fmla="*/ 53294 w 271173"/>
              <a:gd name="connsiteY3" fmla="*/ 35486 h 541489"/>
              <a:gd name="connsiteX4" fmla="*/ 36361 w 271173"/>
              <a:gd name="connsiteY4" fmla="*/ 1619 h 541489"/>
              <a:gd name="connsiteX5" fmla="*/ 36361 w 271173"/>
              <a:gd name="connsiteY5" fmla="*/ 48186 h 541489"/>
              <a:gd name="connsiteX6" fmla="*/ 10961 w 271173"/>
              <a:gd name="connsiteY6" fmla="*/ 209052 h 541489"/>
              <a:gd name="connsiteX7" fmla="*/ 256494 w 271173"/>
              <a:gd name="connsiteY7" fmla="*/ 522319 h 54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173" h="541489">
                <a:moveTo>
                  <a:pt x="256494" y="522319"/>
                </a:moveTo>
                <a:cubicBezTo>
                  <a:pt x="292477" y="567475"/>
                  <a:pt x="254378" y="524436"/>
                  <a:pt x="226861" y="479986"/>
                </a:cubicBezTo>
                <a:cubicBezTo>
                  <a:pt x="199344" y="435536"/>
                  <a:pt x="120322" y="329702"/>
                  <a:pt x="91394" y="255619"/>
                </a:cubicBezTo>
                <a:cubicBezTo>
                  <a:pt x="62466" y="181536"/>
                  <a:pt x="62466" y="77819"/>
                  <a:pt x="53294" y="35486"/>
                </a:cubicBezTo>
                <a:cubicBezTo>
                  <a:pt x="44122" y="-6847"/>
                  <a:pt x="39183" y="-498"/>
                  <a:pt x="36361" y="1619"/>
                </a:cubicBezTo>
                <a:cubicBezTo>
                  <a:pt x="33539" y="3736"/>
                  <a:pt x="40594" y="13614"/>
                  <a:pt x="36361" y="48186"/>
                </a:cubicBezTo>
                <a:cubicBezTo>
                  <a:pt x="32128" y="82758"/>
                  <a:pt x="-22906" y="127913"/>
                  <a:pt x="10961" y="209052"/>
                </a:cubicBezTo>
                <a:cubicBezTo>
                  <a:pt x="44828" y="290191"/>
                  <a:pt x="220511" y="477163"/>
                  <a:pt x="256494" y="522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51E6568A-BB3C-4B8E-97A9-F6210A6395F4}"/>
              </a:ext>
            </a:extLst>
          </p:cNvPr>
          <p:cNvSpPr/>
          <p:nvPr/>
        </p:nvSpPr>
        <p:spPr>
          <a:xfrm>
            <a:off x="4725764" y="973659"/>
            <a:ext cx="347311" cy="543516"/>
          </a:xfrm>
          <a:custGeom>
            <a:avLst/>
            <a:gdLst>
              <a:gd name="connsiteX0" fmla="*/ 345769 w 347311"/>
              <a:gd name="connsiteY0" fmla="*/ 541874 h 543516"/>
              <a:gd name="connsiteX1" fmla="*/ 142569 w 347311"/>
              <a:gd name="connsiteY1" fmla="*/ 325974 h 543516"/>
              <a:gd name="connsiteX2" fmla="*/ 62136 w 347311"/>
              <a:gd name="connsiteY2" fmla="*/ 182041 h 543516"/>
              <a:gd name="connsiteX3" fmla="*/ 53669 w 347311"/>
              <a:gd name="connsiteY3" fmla="*/ 4241 h 543516"/>
              <a:gd name="connsiteX4" fmla="*/ 19803 w 347311"/>
              <a:gd name="connsiteY4" fmla="*/ 67741 h 543516"/>
              <a:gd name="connsiteX5" fmla="*/ 24036 w 347311"/>
              <a:gd name="connsiteY5" fmla="*/ 203208 h 543516"/>
              <a:gd name="connsiteX6" fmla="*/ 345769 w 347311"/>
              <a:gd name="connsiteY6" fmla="*/ 541874 h 54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311" h="543516">
                <a:moveTo>
                  <a:pt x="345769" y="541874"/>
                </a:moveTo>
                <a:cubicBezTo>
                  <a:pt x="365525" y="562335"/>
                  <a:pt x="189841" y="385946"/>
                  <a:pt x="142569" y="325974"/>
                </a:cubicBezTo>
                <a:cubicBezTo>
                  <a:pt x="95297" y="266002"/>
                  <a:pt x="76953" y="235663"/>
                  <a:pt x="62136" y="182041"/>
                </a:cubicBezTo>
                <a:cubicBezTo>
                  <a:pt x="47319" y="128419"/>
                  <a:pt x="60724" y="23291"/>
                  <a:pt x="53669" y="4241"/>
                </a:cubicBezTo>
                <a:cubicBezTo>
                  <a:pt x="46613" y="-14809"/>
                  <a:pt x="24742" y="34580"/>
                  <a:pt x="19803" y="67741"/>
                </a:cubicBezTo>
                <a:cubicBezTo>
                  <a:pt x="14864" y="100902"/>
                  <a:pt x="-24647" y="121363"/>
                  <a:pt x="24036" y="203208"/>
                </a:cubicBezTo>
                <a:cubicBezTo>
                  <a:pt x="72719" y="285053"/>
                  <a:pt x="326013" y="521413"/>
                  <a:pt x="345769" y="541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3C76B536-8800-4FB5-85AF-6CD0F2951C93}"/>
              </a:ext>
            </a:extLst>
          </p:cNvPr>
          <p:cNvSpPr/>
          <p:nvPr/>
        </p:nvSpPr>
        <p:spPr>
          <a:xfrm>
            <a:off x="4638189" y="970389"/>
            <a:ext cx="297262" cy="591464"/>
          </a:xfrm>
          <a:custGeom>
            <a:avLst/>
            <a:gdLst>
              <a:gd name="connsiteX0" fmla="*/ 289411 w 297262"/>
              <a:gd name="connsiteY0" fmla="*/ 549378 h 591464"/>
              <a:gd name="connsiteX1" fmla="*/ 73511 w 297262"/>
              <a:gd name="connsiteY1" fmla="*/ 210711 h 591464"/>
              <a:gd name="connsiteX2" fmla="*/ 39644 w 297262"/>
              <a:gd name="connsiteY2" fmla="*/ 7511 h 591464"/>
              <a:gd name="connsiteX3" fmla="*/ 10011 w 297262"/>
              <a:gd name="connsiteY3" fmla="*/ 92178 h 591464"/>
              <a:gd name="connsiteX4" fmla="*/ 225911 w 297262"/>
              <a:gd name="connsiteY4" fmla="*/ 536678 h 591464"/>
              <a:gd name="connsiteX5" fmla="*/ 289411 w 297262"/>
              <a:gd name="connsiteY5" fmla="*/ 549378 h 59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262" h="591464">
                <a:moveTo>
                  <a:pt x="289411" y="549378"/>
                </a:moveTo>
                <a:cubicBezTo>
                  <a:pt x="264011" y="495050"/>
                  <a:pt x="115139" y="301022"/>
                  <a:pt x="73511" y="210711"/>
                </a:cubicBezTo>
                <a:cubicBezTo>
                  <a:pt x="31883" y="120400"/>
                  <a:pt x="50227" y="27266"/>
                  <a:pt x="39644" y="7511"/>
                </a:cubicBezTo>
                <a:cubicBezTo>
                  <a:pt x="29061" y="-12244"/>
                  <a:pt x="-21033" y="3984"/>
                  <a:pt x="10011" y="92178"/>
                </a:cubicBezTo>
                <a:cubicBezTo>
                  <a:pt x="41055" y="180372"/>
                  <a:pt x="177228" y="461889"/>
                  <a:pt x="225911" y="536678"/>
                </a:cubicBezTo>
                <a:cubicBezTo>
                  <a:pt x="274594" y="611467"/>
                  <a:pt x="314811" y="603706"/>
                  <a:pt x="289411" y="549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8B1FB9CF-87C9-446D-A4AD-80F3CA7A1D23}"/>
              </a:ext>
            </a:extLst>
          </p:cNvPr>
          <p:cNvSpPr/>
          <p:nvPr/>
        </p:nvSpPr>
        <p:spPr>
          <a:xfrm>
            <a:off x="4428788" y="984220"/>
            <a:ext cx="322380" cy="519231"/>
          </a:xfrm>
          <a:custGeom>
            <a:avLst/>
            <a:gdLst>
              <a:gd name="connsiteX0" fmla="*/ 321012 w 322380"/>
              <a:gd name="connsiteY0" fmla="*/ 518613 h 519231"/>
              <a:gd name="connsiteX1" fmla="*/ 126279 w 322380"/>
              <a:gd name="connsiteY1" fmla="*/ 273080 h 519231"/>
              <a:gd name="connsiteX2" fmla="*/ 71245 w 322380"/>
              <a:gd name="connsiteY2" fmla="*/ 86813 h 519231"/>
              <a:gd name="connsiteX3" fmla="*/ 58545 w 322380"/>
              <a:gd name="connsiteY3" fmla="*/ 2147 h 519231"/>
              <a:gd name="connsiteX4" fmla="*/ 37379 w 322380"/>
              <a:gd name="connsiteY4" fmla="*/ 40247 h 519231"/>
              <a:gd name="connsiteX5" fmla="*/ 16212 w 322380"/>
              <a:gd name="connsiteY5" fmla="*/ 196880 h 519231"/>
              <a:gd name="connsiteX6" fmla="*/ 321012 w 322380"/>
              <a:gd name="connsiteY6" fmla="*/ 518613 h 51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380" h="519231">
                <a:moveTo>
                  <a:pt x="321012" y="518613"/>
                </a:moveTo>
                <a:cubicBezTo>
                  <a:pt x="339357" y="531313"/>
                  <a:pt x="167907" y="345047"/>
                  <a:pt x="126279" y="273080"/>
                </a:cubicBezTo>
                <a:cubicBezTo>
                  <a:pt x="84651" y="201113"/>
                  <a:pt x="82534" y="131968"/>
                  <a:pt x="71245" y="86813"/>
                </a:cubicBezTo>
                <a:cubicBezTo>
                  <a:pt x="59956" y="41657"/>
                  <a:pt x="64189" y="9908"/>
                  <a:pt x="58545" y="2147"/>
                </a:cubicBezTo>
                <a:cubicBezTo>
                  <a:pt x="52901" y="-5614"/>
                  <a:pt x="44434" y="7792"/>
                  <a:pt x="37379" y="40247"/>
                </a:cubicBezTo>
                <a:cubicBezTo>
                  <a:pt x="30324" y="72702"/>
                  <a:pt x="-27532" y="115741"/>
                  <a:pt x="16212" y="196880"/>
                </a:cubicBezTo>
                <a:cubicBezTo>
                  <a:pt x="59956" y="278019"/>
                  <a:pt x="302667" y="505913"/>
                  <a:pt x="321012" y="518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70B87BC3-0785-4A00-B95E-EE57165A08F8}"/>
              </a:ext>
            </a:extLst>
          </p:cNvPr>
          <p:cNvSpPr/>
          <p:nvPr/>
        </p:nvSpPr>
        <p:spPr>
          <a:xfrm>
            <a:off x="4238264" y="970055"/>
            <a:ext cx="364027" cy="528568"/>
          </a:xfrm>
          <a:custGeom>
            <a:avLst/>
            <a:gdLst>
              <a:gd name="connsiteX0" fmla="*/ 363369 w 364027"/>
              <a:gd name="connsiteY0" fmla="*/ 528545 h 528568"/>
              <a:gd name="connsiteX1" fmla="*/ 96669 w 364027"/>
              <a:gd name="connsiteY1" fmla="*/ 198345 h 528568"/>
              <a:gd name="connsiteX2" fmla="*/ 113603 w 364027"/>
              <a:gd name="connsiteY2" fmla="*/ 37478 h 528568"/>
              <a:gd name="connsiteX3" fmla="*/ 249069 w 364027"/>
              <a:gd name="connsiteY3" fmla="*/ 16312 h 528568"/>
              <a:gd name="connsiteX4" fmla="*/ 126303 w 364027"/>
              <a:gd name="connsiteY4" fmla="*/ 12078 h 528568"/>
              <a:gd name="connsiteX5" fmla="*/ 7769 w 364027"/>
              <a:gd name="connsiteY5" fmla="*/ 181412 h 528568"/>
              <a:gd name="connsiteX6" fmla="*/ 363369 w 364027"/>
              <a:gd name="connsiteY6" fmla="*/ 528545 h 52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027" h="528568">
                <a:moveTo>
                  <a:pt x="363369" y="528545"/>
                </a:moveTo>
                <a:cubicBezTo>
                  <a:pt x="378186" y="531367"/>
                  <a:pt x="138297" y="280189"/>
                  <a:pt x="96669" y="198345"/>
                </a:cubicBezTo>
                <a:cubicBezTo>
                  <a:pt x="55041" y="116500"/>
                  <a:pt x="88203" y="67817"/>
                  <a:pt x="113603" y="37478"/>
                </a:cubicBezTo>
                <a:cubicBezTo>
                  <a:pt x="139003" y="7139"/>
                  <a:pt x="246952" y="20545"/>
                  <a:pt x="249069" y="16312"/>
                </a:cubicBezTo>
                <a:cubicBezTo>
                  <a:pt x="251186" y="12079"/>
                  <a:pt x="166520" y="-15439"/>
                  <a:pt x="126303" y="12078"/>
                </a:cubicBezTo>
                <a:cubicBezTo>
                  <a:pt x="86086" y="39595"/>
                  <a:pt x="-31037" y="94629"/>
                  <a:pt x="7769" y="181412"/>
                </a:cubicBezTo>
                <a:cubicBezTo>
                  <a:pt x="46574" y="268195"/>
                  <a:pt x="348552" y="525723"/>
                  <a:pt x="363369" y="528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D3E6B85B-161A-498D-8614-2172B8431F8D}"/>
              </a:ext>
            </a:extLst>
          </p:cNvPr>
          <p:cNvSpPr/>
          <p:nvPr/>
        </p:nvSpPr>
        <p:spPr>
          <a:xfrm>
            <a:off x="3979329" y="1018710"/>
            <a:ext cx="518567" cy="442868"/>
          </a:xfrm>
          <a:custGeom>
            <a:avLst/>
            <a:gdLst>
              <a:gd name="connsiteX0" fmla="*/ 516471 w 518567"/>
              <a:gd name="connsiteY0" fmla="*/ 441790 h 442868"/>
              <a:gd name="connsiteX1" fmla="*/ 304804 w 518567"/>
              <a:gd name="connsiteY1" fmla="*/ 170857 h 442868"/>
              <a:gd name="connsiteX2" fmla="*/ 169338 w 518567"/>
              <a:gd name="connsiteY2" fmla="*/ 31157 h 442868"/>
              <a:gd name="connsiteX3" fmla="*/ 4 w 518567"/>
              <a:gd name="connsiteY3" fmla="*/ 1523 h 442868"/>
              <a:gd name="connsiteX4" fmla="*/ 165104 w 518567"/>
              <a:gd name="connsiteY4" fmla="*/ 60790 h 442868"/>
              <a:gd name="connsiteX5" fmla="*/ 516471 w 518567"/>
              <a:gd name="connsiteY5" fmla="*/ 441790 h 4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67" h="442868">
                <a:moveTo>
                  <a:pt x="516471" y="441790"/>
                </a:moveTo>
                <a:cubicBezTo>
                  <a:pt x="539754" y="460135"/>
                  <a:pt x="362659" y="239296"/>
                  <a:pt x="304804" y="170857"/>
                </a:cubicBezTo>
                <a:cubicBezTo>
                  <a:pt x="246949" y="102418"/>
                  <a:pt x="220138" y="59379"/>
                  <a:pt x="169338" y="31157"/>
                </a:cubicBezTo>
                <a:cubicBezTo>
                  <a:pt x="118538" y="2935"/>
                  <a:pt x="710" y="-3416"/>
                  <a:pt x="4" y="1523"/>
                </a:cubicBezTo>
                <a:cubicBezTo>
                  <a:pt x="-702" y="6462"/>
                  <a:pt x="76910" y="-20349"/>
                  <a:pt x="165104" y="60790"/>
                </a:cubicBezTo>
                <a:cubicBezTo>
                  <a:pt x="253298" y="141929"/>
                  <a:pt x="493188" y="423445"/>
                  <a:pt x="516471" y="441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E1E854CB-4A34-4FCB-AF11-BB60D9961354}"/>
              </a:ext>
            </a:extLst>
          </p:cNvPr>
          <p:cNvSpPr/>
          <p:nvPr/>
        </p:nvSpPr>
        <p:spPr>
          <a:xfrm>
            <a:off x="3816512" y="1093176"/>
            <a:ext cx="615891" cy="388491"/>
          </a:xfrm>
          <a:custGeom>
            <a:avLst/>
            <a:gdLst>
              <a:gd name="connsiteX0" fmla="*/ 615788 w 615891"/>
              <a:gd name="connsiteY0" fmla="*/ 388491 h 388491"/>
              <a:gd name="connsiteX1" fmla="*/ 251721 w 615891"/>
              <a:gd name="connsiteY1" fmla="*/ 41357 h 388491"/>
              <a:gd name="connsiteX2" fmla="*/ 116255 w 615891"/>
              <a:gd name="connsiteY2" fmla="*/ 3257 h 388491"/>
              <a:gd name="connsiteX3" fmla="*/ 1955 w 615891"/>
              <a:gd name="connsiteY3" fmla="*/ 11724 h 388491"/>
              <a:gd name="connsiteX4" fmla="*/ 213621 w 615891"/>
              <a:gd name="connsiteY4" fmla="*/ 41357 h 388491"/>
              <a:gd name="connsiteX5" fmla="*/ 615788 w 615891"/>
              <a:gd name="connsiteY5" fmla="*/ 388491 h 38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891" h="388491">
                <a:moveTo>
                  <a:pt x="615788" y="388491"/>
                </a:moveTo>
                <a:cubicBezTo>
                  <a:pt x="622138" y="388491"/>
                  <a:pt x="334976" y="105563"/>
                  <a:pt x="251721" y="41357"/>
                </a:cubicBezTo>
                <a:cubicBezTo>
                  <a:pt x="168465" y="-22849"/>
                  <a:pt x="157883" y="8196"/>
                  <a:pt x="116255" y="3257"/>
                </a:cubicBezTo>
                <a:cubicBezTo>
                  <a:pt x="74627" y="-1682"/>
                  <a:pt x="-14273" y="5374"/>
                  <a:pt x="1955" y="11724"/>
                </a:cubicBezTo>
                <a:cubicBezTo>
                  <a:pt x="18183" y="18074"/>
                  <a:pt x="112021" y="-22848"/>
                  <a:pt x="213621" y="41357"/>
                </a:cubicBezTo>
                <a:cubicBezTo>
                  <a:pt x="315221" y="105562"/>
                  <a:pt x="609438" y="388491"/>
                  <a:pt x="615788" y="388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1C6D16DA-99AB-4555-8207-FC9C1D21EE9E}"/>
              </a:ext>
            </a:extLst>
          </p:cNvPr>
          <p:cNvSpPr/>
          <p:nvPr/>
        </p:nvSpPr>
        <p:spPr>
          <a:xfrm>
            <a:off x="3501583" y="1216172"/>
            <a:ext cx="872047" cy="257354"/>
          </a:xfrm>
          <a:custGeom>
            <a:avLst/>
            <a:gdLst>
              <a:gd name="connsiteX0" fmla="*/ 871450 w 872047"/>
              <a:gd name="connsiteY0" fmla="*/ 257028 h 257354"/>
              <a:gd name="connsiteX1" fmla="*/ 498917 w 872047"/>
              <a:gd name="connsiteY1" fmla="*/ 32661 h 257354"/>
              <a:gd name="connsiteX2" fmla="*/ 291484 w 872047"/>
              <a:gd name="connsiteY2" fmla="*/ 3028 h 257354"/>
              <a:gd name="connsiteX3" fmla="*/ 117917 w 872047"/>
              <a:gd name="connsiteY3" fmla="*/ 49595 h 257354"/>
              <a:gd name="connsiteX4" fmla="*/ 12084 w 872047"/>
              <a:gd name="connsiteY4" fmla="*/ 104628 h 257354"/>
              <a:gd name="connsiteX5" fmla="*/ 405784 w 872047"/>
              <a:gd name="connsiteY5" fmla="*/ 83461 h 257354"/>
              <a:gd name="connsiteX6" fmla="*/ 871450 w 872047"/>
              <a:gd name="connsiteY6" fmla="*/ 257028 h 257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047" h="257354">
                <a:moveTo>
                  <a:pt x="871450" y="257028"/>
                </a:moveTo>
                <a:cubicBezTo>
                  <a:pt x="886972" y="248561"/>
                  <a:pt x="595578" y="74994"/>
                  <a:pt x="498917" y="32661"/>
                </a:cubicBezTo>
                <a:cubicBezTo>
                  <a:pt x="402256" y="-9672"/>
                  <a:pt x="354984" y="206"/>
                  <a:pt x="291484" y="3028"/>
                </a:cubicBezTo>
                <a:cubicBezTo>
                  <a:pt x="227984" y="5850"/>
                  <a:pt x="164484" y="32662"/>
                  <a:pt x="117917" y="49595"/>
                </a:cubicBezTo>
                <a:cubicBezTo>
                  <a:pt x="71350" y="66528"/>
                  <a:pt x="-35894" y="98984"/>
                  <a:pt x="12084" y="104628"/>
                </a:cubicBezTo>
                <a:cubicBezTo>
                  <a:pt x="60062" y="110272"/>
                  <a:pt x="261145" y="60178"/>
                  <a:pt x="405784" y="83461"/>
                </a:cubicBezTo>
                <a:cubicBezTo>
                  <a:pt x="550423" y="106744"/>
                  <a:pt x="855928" y="265495"/>
                  <a:pt x="871450" y="257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E15C99B7-204D-4D34-A6CE-45854AE0BB9D}"/>
              </a:ext>
            </a:extLst>
          </p:cNvPr>
          <p:cNvSpPr/>
          <p:nvPr/>
        </p:nvSpPr>
        <p:spPr>
          <a:xfrm>
            <a:off x="5295424" y="1189861"/>
            <a:ext cx="138420" cy="356052"/>
          </a:xfrm>
          <a:custGeom>
            <a:avLst/>
            <a:gdLst>
              <a:gd name="connsiteX0" fmla="*/ 34343 w 138420"/>
              <a:gd name="connsiteY0" fmla="*/ 355306 h 356052"/>
              <a:gd name="connsiteX1" fmla="*/ 4709 w 138420"/>
              <a:gd name="connsiteY1" fmla="*/ 122472 h 356052"/>
              <a:gd name="connsiteX2" fmla="*/ 135943 w 138420"/>
              <a:gd name="connsiteY2" fmla="*/ 12406 h 356052"/>
              <a:gd name="connsiteX3" fmla="*/ 85143 w 138420"/>
              <a:gd name="connsiteY3" fmla="*/ 37806 h 356052"/>
              <a:gd name="connsiteX4" fmla="*/ 34343 w 138420"/>
              <a:gd name="connsiteY4" fmla="*/ 355306 h 35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20" h="356052">
                <a:moveTo>
                  <a:pt x="34343" y="355306"/>
                </a:moveTo>
                <a:cubicBezTo>
                  <a:pt x="20937" y="369417"/>
                  <a:pt x="-12224" y="179622"/>
                  <a:pt x="4709" y="122472"/>
                </a:cubicBezTo>
                <a:cubicBezTo>
                  <a:pt x="21642" y="65322"/>
                  <a:pt x="122537" y="26517"/>
                  <a:pt x="135943" y="12406"/>
                </a:cubicBezTo>
                <a:cubicBezTo>
                  <a:pt x="149349" y="-1705"/>
                  <a:pt x="104899" y="-14405"/>
                  <a:pt x="85143" y="37806"/>
                </a:cubicBezTo>
                <a:cubicBezTo>
                  <a:pt x="65387" y="90017"/>
                  <a:pt x="47749" y="341195"/>
                  <a:pt x="34343" y="355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70E1DA0D-3CE9-4223-8341-BA059DF71904}"/>
              </a:ext>
            </a:extLst>
          </p:cNvPr>
          <p:cNvSpPr/>
          <p:nvPr/>
        </p:nvSpPr>
        <p:spPr>
          <a:xfrm>
            <a:off x="3605972" y="1278155"/>
            <a:ext cx="665284" cy="226670"/>
          </a:xfrm>
          <a:custGeom>
            <a:avLst/>
            <a:gdLst>
              <a:gd name="connsiteX0" fmla="*/ 623128 w 665284"/>
              <a:gd name="connsiteY0" fmla="*/ 220445 h 226670"/>
              <a:gd name="connsiteX1" fmla="*/ 576561 w 665284"/>
              <a:gd name="connsiteY1" fmla="*/ 190812 h 226670"/>
              <a:gd name="connsiteX2" fmla="*/ 140528 w 665284"/>
              <a:gd name="connsiteY2" fmla="*/ 101912 h 226670"/>
              <a:gd name="connsiteX3" fmla="*/ 5061 w 665284"/>
              <a:gd name="connsiteY3" fmla="*/ 312 h 226670"/>
              <a:gd name="connsiteX4" fmla="*/ 89728 w 665284"/>
              <a:gd name="connsiteY4" fmla="*/ 76512 h 226670"/>
              <a:gd name="connsiteX5" fmla="*/ 623128 w 665284"/>
              <a:gd name="connsiteY5" fmla="*/ 220445 h 226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5284" h="226670">
                <a:moveTo>
                  <a:pt x="623128" y="220445"/>
                </a:moveTo>
                <a:cubicBezTo>
                  <a:pt x="704267" y="239495"/>
                  <a:pt x="656994" y="210567"/>
                  <a:pt x="576561" y="190812"/>
                </a:cubicBezTo>
                <a:cubicBezTo>
                  <a:pt x="496128" y="171056"/>
                  <a:pt x="235778" y="133662"/>
                  <a:pt x="140528" y="101912"/>
                </a:cubicBezTo>
                <a:cubicBezTo>
                  <a:pt x="45278" y="70162"/>
                  <a:pt x="13528" y="4545"/>
                  <a:pt x="5061" y="312"/>
                </a:cubicBezTo>
                <a:cubicBezTo>
                  <a:pt x="-3406" y="-3921"/>
                  <a:pt x="-13989" y="35590"/>
                  <a:pt x="89728" y="76512"/>
                </a:cubicBezTo>
                <a:cubicBezTo>
                  <a:pt x="193445" y="117434"/>
                  <a:pt x="541989" y="201395"/>
                  <a:pt x="623128" y="220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4E458AE0-30A7-4F50-9672-1FB4A5EF8956}"/>
              </a:ext>
            </a:extLst>
          </p:cNvPr>
          <p:cNvSpPr/>
          <p:nvPr/>
        </p:nvSpPr>
        <p:spPr>
          <a:xfrm>
            <a:off x="5404162" y="1323860"/>
            <a:ext cx="302500" cy="238249"/>
          </a:xfrm>
          <a:custGeom>
            <a:avLst/>
            <a:gdLst>
              <a:gd name="connsiteX0" fmla="*/ 18738 w 302500"/>
              <a:gd name="connsiteY0" fmla="*/ 238240 h 238249"/>
              <a:gd name="connsiteX1" fmla="*/ 18738 w 302500"/>
              <a:gd name="connsiteY1" fmla="*/ 47740 h 238249"/>
              <a:gd name="connsiteX2" fmla="*/ 213471 w 302500"/>
              <a:gd name="connsiteY2" fmla="*/ 5407 h 238249"/>
              <a:gd name="connsiteX3" fmla="*/ 302371 w 302500"/>
              <a:gd name="connsiteY3" fmla="*/ 140873 h 238249"/>
              <a:gd name="connsiteX4" fmla="*/ 230405 w 302500"/>
              <a:gd name="connsiteY4" fmla="*/ 51973 h 238249"/>
              <a:gd name="connsiteX5" fmla="*/ 116105 w 302500"/>
              <a:gd name="connsiteY5" fmla="*/ 56207 h 238249"/>
              <a:gd name="connsiteX6" fmla="*/ 18738 w 302500"/>
              <a:gd name="connsiteY6" fmla="*/ 238240 h 23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500" h="238249">
                <a:moveTo>
                  <a:pt x="18738" y="238240"/>
                </a:moveTo>
                <a:cubicBezTo>
                  <a:pt x="2510" y="236829"/>
                  <a:pt x="-13717" y="86545"/>
                  <a:pt x="18738" y="47740"/>
                </a:cubicBezTo>
                <a:cubicBezTo>
                  <a:pt x="51193" y="8935"/>
                  <a:pt x="166199" y="-10115"/>
                  <a:pt x="213471" y="5407"/>
                </a:cubicBezTo>
                <a:cubicBezTo>
                  <a:pt x="260743" y="20929"/>
                  <a:pt x="299549" y="133112"/>
                  <a:pt x="302371" y="140873"/>
                </a:cubicBezTo>
                <a:cubicBezTo>
                  <a:pt x="305193" y="148634"/>
                  <a:pt x="261449" y="66084"/>
                  <a:pt x="230405" y="51973"/>
                </a:cubicBezTo>
                <a:cubicBezTo>
                  <a:pt x="199361" y="37862"/>
                  <a:pt x="147149" y="28690"/>
                  <a:pt x="116105" y="56207"/>
                </a:cubicBezTo>
                <a:cubicBezTo>
                  <a:pt x="85061" y="83724"/>
                  <a:pt x="34966" y="239651"/>
                  <a:pt x="18738" y="238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740C0A19-AA87-4AF0-AA28-32FF0A5C18C7}"/>
              </a:ext>
            </a:extLst>
          </p:cNvPr>
          <p:cNvSpPr/>
          <p:nvPr/>
        </p:nvSpPr>
        <p:spPr>
          <a:xfrm>
            <a:off x="3392866" y="1475667"/>
            <a:ext cx="446892" cy="129093"/>
          </a:xfrm>
          <a:custGeom>
            <a:avLst/>
            <a:gdLst>
              <a:gd name="connsiteX0" fmla="*/ 446767 w 446892"/>
              <a:gd name="connsiteY0" fmla="*/ 120300 h 129093"/>
              <a:gd name="connsiteX1" fmla="*/ 205467 w 446892"/>
              <a:gd name="connsiteY1" fmla="*/ 18700 h 129093"/>
              <a:gd name="connsiteX2" fmla="*/ 82701 w 446892"/>
              <a:gd name="connsiteY2" fmla="*/ 10233 h 129093"/>
              <a:gd name="connsiteX3" fmla="*/ 2267 w 446892"/>
              <a:gd name="connsiteY3" fmla="*/ 128766 h 129093"/>
              <a:gd name="connsiteX4" fmla="*/ 171601 w 446892"/>
              <a:gd name="connsiteY4" fmla="*/ 48333 h 129093"/>
              <a:gd name="connsiteX5" fmla="*/ 446767 w 446892"/>
              <a:gd name="connsiteY5" fmla="*/ 120300 h 12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892" h="129093">
                <a:moveTo>
                  <a:pt x="446767" y="120300"/>
                </a:moveTo>
                <a:cubicBezTo>
                  <a:pt x="452411" y="115361"/>
                  <a:pt x="266145" y="37044"/>
                  <a:pt x="205467" y="18700"/>
                </a:cubicBezTo>
                <a:cubicBezTo>
                  <a:pt x="144789" y="356"/>
                  <a:pt x="116568" y="-8111"/>
                  <a:pt x="82701" y="10233"/>
                </a:cubicBezTo>
                <a:cubicBezTo>
                  <a:pt x="48834" y="28577"/>
                  <a:pt x="-12550" y="122416"/>
                  <a:pt x="2267" y="128766"/>
                </a:cubicBezTo>
                <a:cubicBezTo>
                  <a:pt x="17084" y="135116"/>
                  <a:pt x="97518" y="46922"/>
                  <a:pt x="171601" y="48333"/>
                </a:cubicBezTo>
                <a:cubicBezTo>
                  <a:pt x="245684" y="49744"/>
                  <a:pt x="441123" y="125239"/>
                  <a:pt x="446767" y="120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FFFEF32A-93E8-42EA-B971-E964FF3C86C9}"/>
              </a:ext>
            </a:extLst>
          </p:cNvPr>
          <p:cNvSpPr/>
          <p:nvPr/>
        </p:nvSpPr>
        <p:spPr>
          <a:xfrm>
            <a:off x="3368184" y="1608346"/>
            <a:ext cx="387751" cy="76024"/>
          </a:xfrm>
          <a:custGeom>
            <a:avLst/>
            <a:gdLst>
              <a:gd name="connsiteX0" fmla="*/ 386783 w 387751"/>
              <a:gd name="connsiteY0" fmla="*/ 63821 h 76024"/>
              <a:gd name="connsiteX1" fmla="*/ 128549 w 387751"/>
              <a:gd name="connsiteY1" fmla="*/ 72287 h 76024"/>
              <a:gd name="connsiteX2" fmla="*/ 1549 w 387751"/>
              <a:gd name="connsiteY2" fmla="*/ 321 h 76024"/>
              <a:gd name="connsiteX3" fmla="*/ 208983 w 387751"/>
              <a:gd name="connsiteY3" fmla="*/ 46887 h 76024"/>
              <a:gd name="connsiteX4" fmla="*/ 386783 w 387751"/>
              <a:gd name="connsiteY4" fmla="*/ 63821 h 7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751" h="76024">
                <a:moveTo>
                  <a:pt x="386783" y="63821"/>
                </a:moveTo>
                <a:cubicBezTo>
                  <a:pt x="373377" y="68054"/>
                  <a:pt x="192755" y="82870"/>
                  <a:pt x="128549" y="72287"/>
                </a:cubicBezTo>
                <a:cubicBezTo>
                  <a:pt x="64343" y="61704"/>
                  <a:pt x="-11857" y="4554"/>
                  <a:pt x="1549" y="321"/>
                </a:cubicBezTo>
                <a:cubicBezTo>
                  <a:pt x="14955" y="-3912"/>
                  <a:pt x="146894" y="34893"/>
                  <a:pt x="208983" y="46887"/>
                </a:cubicBezTo>
                <a:cubicBezTo>
                  <a:pt x="271072" y="58881"/>
                  <a:pt x="400189" y="59588"/>
                  <a:pt x="386783" y="63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7F87EFEE-BCEE-45E0-8A55-6CFB4A8C2E69}"/>
              </a:ext>
            </a:extLst>
          </p:cNvPr>
          <p:cNvSpPr/>
          <p:nvPr/>
        </p:nvSpPr>
        <p:spPr>
          <a:xfrm>
            <a:off x="5513158" y="1508560"/>
            <a:ext cx="403819" cy="200522"/>
          </a:xfrm>
          <a:custGeom>
            <a:avLst/>
            <a:gdLst>
              <a:gd name="connsiteX0" fmla="*/ 2875 w 403819"/>
              <a:gd name="connsiteY0" fmla="*/ 121273 h 200522"/>
              <a:gd name="connsiteX1" fmla="*/ 49442 w 403819"/>
              <a:gd name="connsiteY1" fmla="*/ 83173 h 200522"/>
              <a:gd name="connsiteX2" fmla="*/ 210309 w 403819"/>
              <a:gd name="connsiteY2" fmla="*/ 2740 h 200522"/>
              <a:gd name="connsiteX3" fmla="*/ 396575 w 403819"/>
              <a:gd name="connsiteY3" fmla="*/ 193240 h 200522"/>
              <a:gd name="connsiteX4" fmla="*/ 341542 w 403819"/>
              <a:gd name="connsiteY4" fmla="*/ 155140 h 200522"/>
              <a:gd name="connsiteX5" fmla="*/ 117175 w 403819"/>
              <a:gd name="connsiteY5" fmla="*/ 100107 h 200522"/>
              <a:gd name="connsiteX6" fmla="*/ 2875 w 403819"/>
              <a:gd name="connsiteY6" fmla="*/ 121273 h 2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819" h="200522">
                <a:moveTo>
                  <a:pt x="2875" y="121273"/>
                </a:moveTo>
                <a:cubicBezTo>
                  <a:pt x="-8414" y="118451"/>
                  <a:pt x="14870" y="102928"/>
                  <a:pt x="49442" y="83173"/>
                </a:cubicBezTo>
                <a:cubicBezTo>
                  <a:pt x="84014" y="63418"/>
                  <a:pt x="152454" y="-15604"/>
                  <a:pt x="210309" y="2740"/>
                </a:cubicBezTo>
                <a:cubicBezTo>
                  <a:pt x="268164" y="21084"/>
                  <a:pt x="374703" y="167840"/>
                  <a:pt x="396575" y="193240"/>
                </a:cubicBezTo>
                <a:cubicBezTo>
                  <a:pt x="418447" y="218640"/>
                  <a:pt x="388109" y="170662"/>
                  <a:pt x="341542" y="155140"/>
                </a:cubicBezTo>
                <a:cubicBezTo>
                  <a:pt x="294975" y="139618"/>
                  <a:pt x="173619" y="107868"/>
                  <a:pt x="117175" y="100107"/>
                </a:cubicBezTo>
                <a:cubicBezTo>
                  <a:pt x="60731" y="92346"/>
                  <a:pt x="14164" y="124095"/>
                  <a:pt x="2875" y="121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44154587-3A79-4C2D-84B9-73A93CB64F73}"/>
              </a:ext>
            </a:extLst>
          </p:cNvPr>
          <p:cNvSpPr/>
          <p:nvPr/>
        </p:nvSpPr>
        <p:spPr>
          <a:xfrm>
            <a:off x="3195631" y="1763429"/>
            <a:ext cx="521421" cy="91959"/>
          </a:xfrm>
          <a:custGeom>
            <a:avLst/>
            <a:gdLst>
              <a:gd name="connsiteX0" fmla="*/ 521236 w 521421"/>
              <a:gd name="connsiteY0" fmla="*/ 6104 h 91959"/>
              <a:gd name="connsiteX1" fmla="*/ 157169 w 521421"/>
              <a:gd name="connsiteY1" fmla="*/ 10338 h 91959"/>
              <a:gd name="connsiteX2" fmla="*/ 536 w 521421"/>
              <a:gd name="connsiteY2" fmla="*/ 90771 h 91959"/>
              <a:gd name="connsiteX3" fmla="*/ 203736 w 521421"/>
              <a:gd name="connsiteY3" fmla="*/ 56904 h 91959"/>
              <a:gd name="connsiteX4" fmla="*/ 521236 w 521421"/>
              <a:gd name="connsiteY4" fmla="*/ 6104 h 9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421" h="91959">
                <a:moveTo>
                  <a:pt x="521236" y="6104"/>
                </a:moveTo>
                <a:cubicBezTo>
                  <a:pt x="513475" y="-1657"/>
                  <a:pt x="243952" y="-3773"/>
                  <a:pt x="157169" y="10338"/>
                </a:cubicBezTo>
                <a:cubicBezTo>
                  <a:pt x="70386" y="24449"/>
                  <a:pt x="-7225" y="83010"/>
                  <a:pt x="536" y="90771"/>
                </a:cubicBezTo>
                <a:cubicBezTo>
                  <a:pt x="8297" y="98532"/>
                  <a:pt x="116247" y="66076"/>
                  <a:pt x="203736" y="56904"/>
                </a:cubicBezTo>
                <a:cubicBezTo>
                  <a:pt x="291225" y="47732"/>
                  <a:pt x="528997" y="13865"/>
                  <a:pt x="521236" y="6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EDB432D2-F971-4CCB-8663-97C6208936C9}"/>
              </a:ext>
            </a:extLst>
          </p:cNvPr>
          <p:cNvSpPr/>
          <p:nvPr/>
        </p:nvSpPr>
        <p:spPr>
          <a:xfrm>
            <a:off x="5629798" y="1721695"/>
            <a:ext cx="407768" cy="210079"/>
          </a:xfrm>
          <a:custGeom>
            <a:avLst/>
            <a:gdLst>
              <a:gd name="connsiteX0" fmla="*/ 535 w 407768"/>
              <a:gd name="connsiteY0" fmla="*/ 115572 h 210079"/>
              <a:gd name="connsiteX1" fmla="*/ 246069 w 407768"/>
              <a:gd name="connsiteY1" fmla="*/ 1272 h 210079"/>
              <a:gd name="connsiteX2" fmla="*/ 398469 w 407768"/>
              <a:gd name="connsiteY2" fmla="*/ 204472 h 210079"/>
              <a:gd name="connsiteX3" fmla="*/ 368835 w 407768"/>
              <a:gd name="connsiteY3" fmla="*/ 145205 h 210079"/>
              <a:gd name="connsiteX4" fmla="*/ 186802 w 407768"/>
              <a:gd name="connsiteY4" fmla="*/ 60538 h 210079"/>
              <a:gd name="connsiteX5" fmla="*/ 535 w 407768"/>
              <a:gd name="connsiteY5" fmla="*/ 115572 h 21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768" h="210079">
                <a:moveTo>
                  <a:pt x="535" y="115572"/>
                </a:moveTo>
                <a:cubicBezTo>
                  <a:pt x="10413" y="105694"/>
                  <a:pt x="179747" y="-13545"/>
                  <a:pt x="246069" y="1272"/>
                </a:cubicBezTo>
                <a:cubicBezTo>
                  <a:pt x="312391" y="16089"/>
                  <a:pt x="378008" y="180483"/>
                  <a:pt x="398469" y="204472"/>
                </a:cubicBezTo>
                <a:cubicBezTo>
                  <a:pt x="418930" y="228461"/>
                  <a:pt x="404113" y="169194"/>
                  <a:pt x="368835" y="145205"/>
                </a:cubicBezTo>
                <a:cubicBezTo>
                  <a:pt x="333557" y="121216"/>
                  <a:pt x="253830" y="62655"/>
                  <a:pt x="186802" y="60538"/>
                </a:cubicBezTo>
                <a:cubicBezTo>
                  <a:pt x="119774" y="58421"/>
                  <a:pt x="-9343" y="125450"/>
                  <a:pt x="535" y="115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113A5E53-FD27-4F0D-9C63-51E46AAD9F56}"/>
              </a:ext>
            </a:extLst>
          </p:cNvPr>
          <p:cNvSpPr/>
          <p:nvPr/>
        </p:nvSpPr>
        <p:spPr>
          <a:xfrm>
            <a:off x="3123316" y="1878805"/>
            <a:ext cx="567867" cy="261111"/>
          </a:xfrm>
          <a:custGeom>
            <a:avLst/>
            <a:gdLst>
              <a:gd name="connsiteX0" fmla="*/ 559684 w 567867"/>
              <a:gd name="connsiteY0" fmla="*/ 21962 h 261111"/>
              <a:gd name="connsiteX1" fmla="*/ 483484 w 567867"/>
              <a:gd name="connsiteY1" fmla="*/ 5028 h 261111"/>
              <a:gd name="connsiteX2" fmla="*/ 191384 w 567867"/>
              <a:gd name="connsiteY2" fmla="*/ 26195 h 261111"/>
              <a:gd name="connsiteX3" fmla="*/ 5117 w 567867"/>
              <a:gd name="connsiteY3" fmla="*/ 259028 h 261111"/>
              <a:gd name="connsiteX4" fmla="*/ 94017 w 567867"/>
              <a:gd name="connsiteY4" fmla="*/ 136262 h 261111"/>
              <a:gd name="connsiteX5" fmla="*/ 513117 w 567867"/>
              <a:gd name="connsiteY5" fmla="*/ 60062 h 261111"/>
              <a:gd name="connsiteX6" fmla="*/ 559684 w 567867"/>
              <a:gd name="connsiteY6" fmla="*/ 21962 h 261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7867" h="261111">
                <a:moveTo>
                  <a:pt x="559684" y="21962"/>
                </a:moveTo>
                <a:cubicBezTo>
                  <a:pt x="554745" y="12790"/>
                  <a:pt x="544867" y="4322"/>
                  <a:pt x="483484" y="5028"/>
                </a:cubicBezTo>
                <a:cubicBezTo>
                  <a:pt x="422101" y="5733"/>
                  <a:pt x="271112" y="-16138"/>
                  <a:pt x="191384" y="26195"/>
                </a:cubicBezTo>
                <a:cubicBezTo>
                  <a:pt x="111656" y="68528"/>
                  <a:pt x="21345" y="240684"/>
                  <a:pt x="5117" y="259028"/>
                </a:cubicBezTo>
                <a:cubicBezTo>
                  <a:pt x="-11111" y="277373"/>
                  <a:pt x="9350" y="169423"/>
                  <a:pt x="94017" y="136262"/>
                </a:cubicBezTo>
                <a:cubicBezTo>
                  <a:pt x="178684" y="103101"/>
                  <a:pt x="435506" y="76290"/>
                  <a:pt x="513117" y="60062"/>
                </a:cubicBezTo>
                <a:cubicBezTo>
                  <a:pt x="590728" y="43834"/>
                  <a:pt x="564623" y="31134"/>
                  <a:pt x="559684" y="21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D58F191A-FDEE-40BE-B87C-8C350B6924F5}"/>
              </a:ext>
            </a:extLst>
          </p:cNvPr>
          <p:cNvSpPr/>
          <p:nvPr/>
        </p:nvSpPr>
        <p:spPr>
          <a:xfrm>
            <a:off x="5649977" y="1898013"/>
            <a:ext cx="408029" cy="252753"/>
          </a:xfrm>
          <a:custGeom>
            <a:avLst/>
            <a:gdLst>
              <a:gd name="connsiteX0" fmla="*/ 1523 w 408029"/>
              <a:gd name="connsiteY0" fmla="*/ 6987 h 252753"/>
              <a:gd name="connsiteX1" fmla="*/ 335956 w 408029"/>
              <a:gd name="connsiteY1" fmla="*/ 23920 h 252753"/>
              <a:gd name="connsiteX2" fmla="*/ 407923 w 408029"/>
              <a:gd name="connsiteY2" fmla="*/ 252520 h 252753"/>
              <a:gd name="connsiteX3" fmla="*/ 348656 w 408029"/>
              <a:gd name="connsiteY3" fmla="*/ 66254 h 252753"/>
              <a:gd name="connsiteX4" fmla="*/ 217423 w 408029"/>
              <a:gd name="connsiteY4" fmla="*/ 23920 h 252753"/>
              <a:gd name="connsiteX5" fmla="*/ 1523 w 408029"/>
              <a:gd name="connsiteY5" fmla="*/ 6987 h 25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029" h="252753">
                <a:moveTo>
                  <a:pt x="1523" y="6987"/>
                </a:moveTo>
                <a:cubicBezTo>
                  <a:pt x="21278" y="6987"/>
                  <a:pt x="268223" y="-17002"/>
                  <a:pt x="335956" y="23920"/>
                </a:cubicBezTo>
                <a:cubicBezTo>
                  <a:pt x="403689" y="64842"/>
                  <a:pt x="405806" y="245464"/>
                  <a:pt x="407923" y="252520"/>
                </a:cubicBezTo>
                <a:cubicBezTo>
                  <a:pt x="410040" y="259576"/>
                  <a:pt x="380406" y="104354"/>
                  <a:pt x="348656" y="66254"/>
                </a:cubicBezTo>
                <a:cubicBezTo>
                  <a:pt x="316906" y="28154"/>
                  <a:pt x="275279" y="33092"/>
                  <a:pt x="217423" y="23920"/>
                </a:cubicBezTo>
                <a:cubicBezTo>
                  <a:pt x="159567" y="14748"/>
                  <a:pt x="-18232" y="6987"/>
                  <a:pt x="1523" y="6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1F4491C4-8D4C-4637-AFB7-6D043DD59BDB}"/>
              </a:ext>
            </a:extLst>
          </p:cNvPr>
          <p:cNvSpPr/>
          <p:nvPr/>
        </p:nvSpPr>
        <p:spPr>
          <a:xfrm>
            <a:off x="3087888" y="2022616"/>
            <a:ext cx="580074" cy="516217"/>
          </a:xfrm>
          <a:custGeom>
            <a:avLst/>
            <a:gdLst>
              <a:gd name="connsiteX0" fmla="*/ 557012 w 580074"/>
              <a:gd name="connsiteY0" fmla="*/ 9384 h 516217"/>
              <a:gd name="connsiteX1" fmla="*/ 493512 w 580074"/>
              <a:gd name="connsiteY1" fmla="*/ 13617 h 516217"/>
              <a:gd name="connsiteX2" fmla="*/ 235279 w 580074"/>
              <a:gd name="connsiteY2" fmla="*/ 106751 h 516217"/>
              <a:gd name="connsiteX3" fmla="*/ 70179 w 580074"/>
              <a:gd name="connsiteY3" fmla="*/ 288784 h 516217"/>
              <a:gd name="connsiteX4" fmla="*/ 6679 w 580074"/>
              <a:gd name="connsiteY4" fmla="*/ 513151 h 516217"/>
              <a:gd name="connsiteX5" fmla="*/ 6679 w 580074"/>
              <a:gd name="connsiteY5" fmla="*/ 407317 h 516217"/>
              <a:gd name="connsiteX6" fmla="*/ 49012 w 580074"/>
              <a:gd name="connsiteY6" fmla="*/ 242217 h 516217"/>
              <a:gd name="connsiteX7" fmla="*/ 133679 w 580074"/>
              <a:gd name="connsiteY7" fmla="*/ 98284 h 516217"/>
              <a:gd name="connsiteX8" fmla="*/ 557012 w 580074"/>
              <a:gd name="connsiteY8" fmla="*/ 9384 h 51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0074" h="516217">
                <a:moveTo>
                  <a:pt x="557012" y="9384"/>
                </a:moveTo>
                <a:cubicBezTo>
                  <a:pt x="616984" y="-4727"/>
                  <a:pt x="547134" y="-2611"/>
                  <a:pt x="493512" y="13617"/>
                </a:cubicBezTo>
                <a:cubicBezTo>
                  <a:pt x="439890" y="29845"/>
                  <a:pt x="305834" y="60890"/>
                  <a:pt x="235279" y="106751"/>
                </a:cubicBezTo>
                <a:cubicBezTo>
                  <a:pt x="164723" y="152612"/>
                  <a:pt x="108279" y="221051"/>
                  <a:pt x="70179" y="288784"/>
                </a:cubicBezTo>
                <a:cubicBezTo>
                  <a:pt x="32079" y="356517"/>
                  <a:pt x="17262" y="493396"/>
                  <a:pt x="6679" y="513151"/>
                </a:cubicBezTo>
                <a:cubicBezTo>
                  <a:pt x="-3904" y="532906"/>
                  <a:pt x="-376" y="452473"/>
                  <a:pt x="6679" y="407317"/>
                </a:cubicBezTo>
                <a:cubicBezTo>
                  <a:pt x="13734" y="362161"/>
                  <a:pt x="27845" y="293723"/>
                  <a:pt x="49012" y="242217"/>
                </a:cubicBezTo>
                <a:cubicBezTo>
                  <a:pt x="70179" y="190711"/>
                  <a:pt x="49718" y="138501"/>
                  <a:pt x="133679" y="98284"/>
                </a:cubicBezTo>
                <a:cubicBezTo>
                  <a:pt x="217640" y="58067"/>
                  <a:pt x="497040" y="23495"/>
                  <a:pt x="557012" y="9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3B9698FB-3035-41A0-9A5F-4CAEC1240EBF}"/>
              </a:ext>
            </a:extLst>
          </p:cNvPr>
          <p:cNvSpPr/>
          <p:nvPr/>
        </p:nvSpPr>
        <p:spPr>
          <a:xfrm>
            <a:off x="3153567" y="2068889"/>
            <a:ext cx="529931" cy="362111"/>
          </a:xfrm>
          <a:custGeom>
            <a:avLst/>
            <a:gdLst>
              <a:gd name="connsiteX0" fmla="*/ 520966 w 529931"/>
              <a:gd name="connsiteY0" fmla="*/ 5444 h 362111"/>
              <a:gd name="connsiteX1" fmla="*/ 465933 w 529931"/>
              <a:gd name="connsiteY1" fmla="*/ 35078 h 362111"/>
              <a:gd name="connsiteX2" fmla="*/ 203466 w 529931"/>
              <a:gd name="connsiteY2" fmla="*/ 272144 h 362111"/>
              <a:gd name="connsiteX3" fmla="*/ 266 w 529931"/>
              <a:gd name="connsiteY3" fmla="*/ 361044 h 362111"/>
              <a:gd name="connsiteX4" fmla="*/ 156900 w 529931"/>
              <a:gd name="connsiteY4" fmla="*/ 221344 h 362111"/>
              <a:gd name="connsiteX5" fmla="*/ 322000 w 529931"/>
              <a:gd name="connsiteY5" fmla="*/ 77411 h 362111"/>
              <a:gd name="connsiteX6" fmla="*/ 520966 w 529931"/>
              <a:gd name="connsiteY6" fmla="*/ 5444 h 36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931" h="362111">
                <a:moveTo>
                  <a:pt x="520966" y="5444"/>
                </a:moveTo>
                <a:cubicBezTo>
                  <a:pt x="544955" y="-1611"/>
                  <a:pt x="518850" y="-9372"/>
                  <a:pt x="465933" y="35078"/>
                </a:cubicBezTo>
                <a:cubicBezTo>
                  <a:pt x="413016" y="79528"/>
                  <a:pt x="281077" y="217816"/>
                  <a:pt x="203466" y="272144"/>
                </a:cubicBezTo>
                <a:cubicBezTo>
                  <a:pt x="125855" y="326472"/>
                  <a:pt x="8027" y="369511"/>
                  <a:pt x="266" y="361044"/>
                </a:cubicBezTo>
                <a:cubicBezTo>
                  <a:pt x="-7495" y="352577"/>
                  <a:pt x="156900" y="221344"/>
                  <a:pt x="156900" y="221344"/>
                </a:cubicBezTo>
                <a:cubicBezTo>
                  <a:pt x="210522" y="174072"/>
                  <a:pt x="265556" y="117628"/>
                  <a:pt x="322000" y="77411"/>
                </a:cubicBezTo>
                <a:cubicBezTo>
                  <a:pt x="378444" y="37194"/>
                  <a:pt x="496977" y="12499"/>
                  <a:pt x="520966" y="5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84F5E517-C6AC-4E7B-AA06-534EA946C7AF}"/>
              </a:ext>
            </a:extLst>
          </p:cNvPr>
          <p:cNvSpPr/>
          <p:nvPr/>
        </p:nvSpPr>
        <p:spPr>
          <a:xfrm>
            <a:off x="3155815" y="2184882"/>
            <a:ext cx="538947" cy="624302"/>
          </a:xfrm>
          <a:custGeom>
            <a:avLst/>
            <a:gdLst>
              <a:gd name="connsiteX0" fmla="*/ 506018 w 538947"/>
              <a:gd name="connsiteY0" fmla="*/ 16451 h 624302"/>
              <a:gd name="connsiteX1" fmla="*/ 484852 w 538947"/>
              <a:gd name="connsiteY1" fmla="*/ 67251 h 624302"/>
              <a:gd name="connsiteX2" fmla="*/ 239318 w 538947"/>
              <a:gd name="connsiteY2" fmla="*/ 278918 h 624302"/>
              <a:gd name="connsiteX3" fmla="*/ 78452 w 538947"/>
              <a:gd name="connsiteY3" fmla="*/ 414385 h 624302"/>
              <a:gd name="connsiteX4" fmla="*/ 2252 w 538947"/>
              <a:gd name="connsiteY4" fmla="*/ 621818 h 624302"/>
              <a:gd name="connsiteX5" fmla="*/ 27652 w 538947"/>
              <a:gd name="connsiteY5" fmla="*/ 515985 h 624302"/>
              <a:gd name="connsiteX6" fmla="*/ 103852 w 538947"/>
              <a:gd name="connsiteY6" fmla="*/ 325485 h 624302"/>
              <a:gd name="connsiteX7" fmla="*/ 506018 w 538947"/>
              <a:gd name="connsiteY7" fmla="*/ 16451 h 62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947" h="624302">
                <a:moveTo>
                  <a:pt x="506018" y="16451"/>
                </a:moveTo>
                <a:cubicBezTo>
                  <a:pt x="569518" y="-26588"/>
                  <a:pt x="529302" y="23506"/>
                  <a:pt x="484852" y="67251"/>
                </a:cubicBezTo>
                <a:cubicBezTo>
                  <a:pt x="440402" y="110996"/>
                  <a:pt x="307051" y="221062"/>
                  <a:pt x="239318" y="278918"/>
                </a:cubicBezTo>
                <a:cubicBezTo>
                  <a:pt x="171585" y="336774"/>
                  <a:pt x="117963" y="357235"/>
                  <a:pt x="78452" y="414385"/>
                </a:cubicBezTo>
                <a:cubicBezTo>
                  <a:pt x="38941" y="471535"/>
                  <a:pt x="10719" y="604885"/>
                  <a:pt x="2252" y="621818"/>
                </a:cubicBezTo>
                <a:cubicBezTo>
                  <a:pt x="-6215" y="638751"/>
                  <a:pt x="10719" y="565374"/>
                  <a:pt x="27652" y="515985"/>
                </a:cubicBezTo>
                <a:cubicBezTo>
                  <a:pt x="44585" y="466596"/>
                  <a:pt x="23419" y="409446"/>
                  <a:pt x="103852" y="325485"/>
                </a:cubicBezTo>
                <a:cubicBezTo>
                  <a:pt x="184285" y="241524"/>
                  <a:pt x="442518" y="59490"/>
                  <a:pt x="506018" y="16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86D71877-C1BC-4907-9B56-365489B0A898}"/>
              </a:ext>
            </a:extLst>
          </p:cNvPr>
          <p:cNvSpPr/>
          <p:nvPr/>
        </p:nvSpPr>
        <p:spPr>
          <a:xfrm>
            <a:off x="3110833" y="2372126"/>
            <a:ext cx="554220" cy="710640"/>
          </a:xfrm>
          <a:custGeom>
            <a:avLst/>
            <a:gdLst>
              <a:gd name="connsiteX0" fmla="*/ 538300 w 554220"/>
              <a:gd name="connsiteY0" fmla="*/ 28174 h 710640"/>
              <a:gd name="connsiteX1" fmla="*/ 457867 w 554220"/>
              <a:gd name="connsiteY1" fmla="*/ 53574 h 710640"/>
              <a:gd name="connsiteX2" fmla="*/ 203867 w 554220"/>
              <a:gd name="connsiteY2" fmla="*/ 388007 h 710640"/>
              <a:gd name="connsiteX3" fmla="*/ 68400 w 554220"/>
              <a:gd name="connsiteY3" fmla="*/ 650474 h 710640"/>
              <a:gd name="connsiteX4" fmla="*/ 667 w 554220"/>
              <a:gd name="connsiteY4" fmla="*/ 705507 h 710640"/>
              <a:gd name="connsiteX5" fmla="*/ 106500 w 554220"/>
              <a:gd name="connsiteY5" fmla="*/ 561574 h 710640"/>
              <a:gd name="connsiteX6" fmla="*/ 165767 w 554220"/>
              <a:gd name="connsiteY6" fmla="*/ 328741 h 710640"/>
              <a:gd name="connsiteX7" fmla="*/ 538300 w 554220"/>
              <a:gd name="connsiteY7" fmla="*/ 28174 h 71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4220" h="710640">
                <a:moveTo>
                  <a:pt x="538300" y="28174"/>
                </a:moveTo>
                <a:cubicBezTo>
                  <a:pt x="586983" y="-17687"/>
                  <a:pt x="513606" y="-6398"/>
                  <a:pt x="457867" y="53574"/>
                </a:cubicBezTo>
                <a:cubicBezTo>
                  <a:pt x="402128" y="113546"/>
                  <a:pt x="268778" y="288524"/>
                  <a:pt x="203867" y="388007"/>
                </a:cubicBezTo>
                <a:cubicBezTo>
                  <a:pt x="138956" y="487490"/>
                  <a:pt x="102267" y="597557"/>
                  <a:pt x="68400" y="650474"/>
                </a:cubicBezTo>
                <a:cubicBezTo>
                  <a:pt x="34533" y="703391"/>
                  <a:pt x="-5683" y="720324"/>
                  <a:pt x="667" y="705507"/>
                </a:cubicBezTo>
                <a:cubicBezTo>
                  <a:pt x="7017" y="690690"/>
                  <a:pt x="78983" y="624368"/>
                  <a:pt x="106500" y="561574"/>
                </a:cubicBezTo>
                <a:cubicBezTo>
                  <a:pt x="134017" y="498780"/>
                  <a:pt x="95917" y="424697"/>
                  <a:pt x="165767" y="328741"/>
                </a:cubicBezTo>
                <a:cubicBezTo>
                  <a:pt x="235617" y="232786"/>
                  <a:pt x="489617" y="74035"/>
                  <a:pt x="538300" y="28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7038D98E-4AAC-4433-AF0B-5BA8E582057A}"/>
              </a:ext>
            </a:extLst>
          </p:cNvPr>
          <p:cNvSpPr/>
          <p:nvPr/>
        </p:nvSpPr>
        <p:spPr>
          <a:xfrm>
            <a:off x="3187605" y="2725660"/>
            <a:ext cx="283836" cy="353094"/>
          </a:xfrm>
          <a:custGeom>
            <a:avLst/>
            <a:gdLst>
              <a:gd name="connsiteX0" fmla="*/ 283728 w 283836"/>
              <a:gd name="connsiteY0" fmla="*/ 607 h 353094"/>
              <a:gd name="connsiteX1" fmla="*/ 156728 w 283836"/>
              <a:gd name="connsiteY1" fmla="*/ 237673 h 353094"/>
              <a:gd name="connsiteX2" fmla="*/ 95 w 283836"/>
              <a:gd name="connsiteY2" fmla="*/ 351973 h 353094"/>
              <a:gd name="connsiteX3" fmla="*/ 135562 w 283836"/>
              <a:gd name="connsiteY3" fmla="*/ 174173 h 353094"/>
              <a:gd name="connsiteX4" fmla="*/ 283728 w 283836"/>
              <a:gd name="connsiteY4" fmla="*/ 607 h 35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836" h="353094">
                <a:moveTo>
                  <a:pt x="283728" y="607"/>
                </a:moveTo>
                <a:cubicBezTo>
                  <a:pt x="287256" y="11190"/>
                  <a:pt x="204000" y="179112"/>
                  <a:pt x="156728" y="237673"/>
                </a:cubicBezTo>
                <a:cubicBezTo>
                  <a:pt x="109456" y="296234"/>
                  <a:pt x="3623" y="362556"/>
                  <a:pt x="95" y="351973"/>
                </a:cubicBezTo>
                <a:cubicBezTo>
                  <a:pt x="-3433" y="341390"/>
                  <a:pt x="91818" y="227795"/>
                  <a:pt x="135562" y="174173"/>
                </a:cubicBezTo>
                <a:cubicBezTo>
                  <a:pt x="179306" y="120551"/>
                  <a:pt x="280200" y="-9976"/>
                  <a:pt x="283728" y="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8132F5BF-4C10-4163-AF79-F14F76C856DC}"/>
              </a:ext>
            </a:extLst>
          </p:cNvPr>
          <p:cNvSpPr/>
          <p:nvPr/>
        </p:nvSpPr>
        <p:spPr>
          <a:xfrm>
            <a:off x="3380698" y="2886465"/>
            <a:ext cx="113151" cy="451567"/>
          </a:xfrm>
          <a:custGeom>
            <a:avLst/>
            <a:gdLst>
              <a:gd name="connsiteX0" fmla="*/ 111802 w 113151"/>
              <a:gd name="connsiteY0" fmla="*/ 668 h 451567"/>
              <a:gd name="connsiteX1" fmla="*/ 65235 w 113151"/>
              <a:gd name="connsiteY1" fmla="*/ 174235 h 451567"/>
              <a:gd name="connsiteX2" fmla="*/ 56769 w 113151"/>
              <a:gd name="connsiteY2" fmla="*/ 326635 h 451567"/>
              <a:gd name="connsiteX3" fmla="*/ 82169 w 113151"/>
              <a:gd name="connsiteY3" fmla="*/ 449402 h 451567"/>
              <a:gd name="connsiteX4" fmla="*/ 14435 w 113151"/>
              <a:gd name="connsiteY4" fmla="*/ 220802 h 451567"/>
              <a:gd name="connsiteX5" fmla="*/ 5969 w 113151"/>
              <a:gd name="connsiteY5" fmla="*/ 119202 h 451567"/>
              <a:gd name="connsiteX6" fmla="*/ 111802 w 113151"/>
              <a:gd name="connsiteY6" fmla="*/ 668 h 45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151" h="451567">
                <a:moveTo>
                  <a:pt x="111802" y="668"/>
                </a:moveTo>
                <a:cubicBezTo>
                  <a:pt x="121680" y="9840"/>
                  <a:pt x="74407" y="119907"/>
                  <a:pt x="65235" y="174235"/>
                </a:cubicBezTo>
                <a:cubicBezTo>
                  <a:pt x="56063" y="228563"/>
                  <a:pt x="53947" y="280774"/>
                  <a:pt x="56769" y="326635"/>
                </a:cubicBezTo>
                <a:cubicBezTo>
                  <a:pt x="59591" y="372496"/>
                  <a:pt x="89225" y="467041"/>
                  <a:pt x="82169" y="449402"/>
                </a:cubicBezTo>
                <a:cubicBezTo>
                  <a:pt x="75113" y="431763"/>
                  <a:pt x="27135" y="275835"/>
                  <a:pt x="14435" y="220802"/>
                </a:cubicBezTo>
                <a:cubicBezTo>
                  <a:pt x="1735" y="165769"/>
                  <a:pt x="-6025" y="159419"/>
                  <a:pt x="5969" y="119202"/>
                </a:cubicBezTo>
                <a:cubicBezTo>
                  <a:pt x="17963" y="78985"/>
                  <a:pt x="101924" y="-8504"/>
                  <a:pt x="111802" y="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46DEF91D-0875-443E-BDCD-47FDB26D3ECB}"/>
              </a:ext>
            </a:extLst>
          </p:cNvPr>
          <p:cNvSpPr/>
          <p:nvPr/>
        </p:nvSpPr>
        <p:spPr>
          <a:xfrm>
            <a:off x="5695928" y="1964666"/>
            <a:ext cx="377734" cy="382945"/>
          </a:xfrm>
          <a:custGeom>
            <a:avLst/>
            <a:gdLst>
              <a:gd name="connsiteX0" fmla="*/ 6372 w 377734"/>
              <a:gd name="connsiteY0" fmla="*/ 12301 h 382945"/>
              <a:gd name="connsiteX1" fmla="*/ 345039 w 377734"/>
              <a:gd name="connsiteY1" fmla="*/ 291701 h 382945"/>
              <a:gd name="connsiteX2" fmla="*/ 357739 w 377734"/>
              <a:gd name="connsiteY2" fmla="*/ 380601 h 382945"/>
              <a:gd name="connsiteX3" fmla="*/ 285772 w 377734"/>
              <a:gd name="connsiteY3" fmla="*/ 215501 h 382945"/>
              <a:gd name="connsiteX4" fmla="*/ 137605 w 377734"/>
              <a:gd name="connsiteY4" fmla="*/ 67334 h 382945"/>
              <a:gd name="connsiteX5" fmla="*/ 6372 w 377734"/>
              <a:gd name="connsiteY5" fmla="*/ 12301 h 38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734" h="382945">
                <a:moveTo>
                  <a:pt x="6372" y="12301"/>
                </a:moveTo>
                <a:cubicBezTo>
                  <a:pt x="40944" y="49695"/>
                  <a:pt x="286478" y="230318"/>
                  <a:pt x="345039" y="291701"/>
                </a:cubicBezTo>
                <a:cubicBezTo>
                  <a:pt x="403600" y="353084"/>
                  <a:pt x="367617" y="393301"/>
                  <a:pt x="357739" y="380601"/>
                </a:cubicBezTo>
                <a:cubicBezTo>
                  <a:pt x="347861" y="367901"/>
                  <a:pt x="322461" y="267712"/>
                  <a:pt x="285772" y="215501"/>
                </a:cubicBezTo>
                <a:cubicBezTo>
                  <a:pt x="249083" y="163290"/>
                  <a:pt x="188405" y="103317"/>
                  <a:pt x="137605" y="67334"/>
                </a:cubicBezTo>
                <a:cubicBezTo>
                  <a:pt x="86805" y="31351"/>
                  <a:pt x="-28200" y="-25093"/>
                  <a:pt x="6372" y="12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9E3EB333-8D74-4668-8F72-3605DB90481D}"/>
              </a:ext>
            </a:extLst>
          </p:cNvPr>
          <p:cNvSpPr/>
          <p:nvPr/>
        </p:nvSpPr>
        <p:spPr>
          <a:xfrm>
            <a:off x="5791180" y="2141828"/>
            <a:ext cx="279672" cy="369072"/>
          </a:xfrm>
          <a:custGeom>
            <a:avLst/>
            <a:gdLst>
              <a:gd name="connsiteX0" fmla="*/ 20 w 279672"/>
              <a:gd name="connsiteY0" fmla="*/ 239 h 369072"/>
              <a:gd name="connsiteX1" fmla="*/ 224387 w 279672"/>
              <a:gd name="connsiteY1" fmla="*/ 250005 h 369072"/>
              <a:gd name="connsiteX2" fmla="*/ 279420 w 279672"/>
              <a:gd name="connsiteY2" fmla="*/ 368539 h 369072"/>
              <a:gd name="connsiteX3" fmla="*/ 211687 w 279672"/>
              <a:gd name="connsiteY3" fmla="*/ 207672 h 369072"/>
              <a:gd name="connsiteX4" fmla="*/ 20 w 279672"/>
              <a:gd name="connsiteY4" fmla="*/ 239 h 36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672" h="369072">
                <a:moveTo>
                  <a:pt x="20" y="239"/>
                </a:moveTo>
                <a:cubicBezTo>
                  <a:pt x="2137" y="7294"/>
                  <a:pt x="177820" y="188622"/>
                  <a:pt x="224387" y="250005"/>
                </a:cubicBezTo>
                <a:cubicBezTo>
                  <a:pt x="270954" y="311388"/>
                  <a:pt x="281537" y="375594"/>
                  <a:pt x="279420" y="368539"/>
                </a:cubicBezTo>
                <a:cubicBezTo>
                  <a:pt x="277303" y="361484"/>
                  <a:pt x="258959" y="271172"/>
                  <a:pt x="211687" y="207672"/>
                </a:cubicBezTo>
                <a:cubicBezTo>
                  <a:pt x="164415" y="144172"/>
                  <a:pt x="-2097" y="-6816"/>
                  <a:pt x="20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926031AB-84BB-455C-81FE-A6A91766B7C1}"/>
              </a:ext>
            </a:extLst>
          </p:cNvPr>
          <p:cNvSpPr/>
          <p:nvPr/>
        </p:nvSpPr>
        <p:spPr>
          <a:xfrm>
            <a:off x="5794503" y="2217230"/>
            <a:ext cx="262994" cy="576770"/>
          </a:xfrm>
          <a:custGeom>
            <a:avLst/>
            <a:gdLst>
              <a:gd name="connsiteX0" fmla="*/ 9397 w 262994"/>
              <a:gd name="connsiteY0" fmla="*/ 30670 h 576770"/>
              <a:gd name="connsiteX1" fmla="*/ 55964 w 262994"/>
              <a:gd name="connsiteY1" fmla="*/ 51837 h 576770"/>
              <a:gd name="connsiteX2" fmla="*/ 237997 w 262994"/>
              <a:gd name="connsiteY2" fmla="*/ 360870 h 576770"/>
              <a:gd name="connsiteX3" fmla="*/ 259164 w 262994"/>
              <a:gd name="connsiteY3" fmla="*/ 576770 h 576770"/>
              <a:gd name="connsiteX4" fmla="*/ 216830 w 262994"/>
              <a:gd name="connsiteY4" fmla="*/ 360870 h 576770"/>
              <a:gd name="connsiteX5" fmla="*/ 9397 w 262994"/>
              <a:gd name="connsiteY5" fmla="*/ 30670 h 57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994" h="576770">
                <a:moveTo>
                  <a:pt x="9397" y="30670"/>
                </a:moveTo>
                <a:cubicBezTo>
                  <a:pt x="-17414" y="-20835"/>
                  <a:pt x="17864" y="-3196"/>
                  <a:pt x="55964" y="51837"/>
                </a:cubicBezTo>
                <a:cubicBezTo>
                  <a:pt x="94064" y="106870"/>
                  <a:pt x="204130" y="273381"/>
                  <a:pt x="237997" y="360870"/>
                </a:cubicBezTo>
                <a:cubicBezTo>
                  <a:pt x="271864" y="448359"/>
                  <a:pt x="262692" y="576770"/>
                  <a:pt x="259164" y="576770"/>
                </a:cubicBezTo>
                <a:cubicBezTo>
                  <a:pt x="255636" y="576770"/>
                  <a:pt x="256341" y="451181"/>
                  <a:pt x="216830" y="360870"/>
                </a:cubicBezTo>
                <a:cubicBezTo>
                  <a:pt x="177319" y="270559"/>
                  <a:pt x="36208" y="82175"/>
                  <a:pt x="9397" y="30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652FF4A2-4996-460E-8FA5-8BEE7B7243CD}"/>
              </a:ext>
            </a:extLst>
          </p:cNvPr>
          <p:cNvSpPr/>
          <p:nvPr/>
        </p:nvSpPr>
        <p:spPr>
          <a:xfrm>
            <a:off x="5918046" y="2560014"/>
            <a:ext cx="77035" cy="484963"/>
          </a:xfrm>
          <a:custGeom>
            <a:avLst/>
            <a:gdLst>
              <a:gd name="connsiteX0" fmla="*/ 72121 w 77035"/>
              <a:gd name="connsiteY0" fmla="*/ 1153 h 484963"/>
              <a:gd name="connsiteX1" fmla="*/ 67887 w 77035"/>
              <a:gd name="connsiteY1" fmla="*/ 280553 h 484963"/>
              <a:gd name="connsiteX2" fmla="*/ 76354 w 77035"/>
              <a:gd name="connsiteY2" fmla="*/ 483753 h 484963"/>
              <a:gd name="connsiteX3" fmla="*/ 46721 w 77035"/>
              <a:gd name="connsiteY3" fmla="*/ 356753 h 484963"/>
              <a:gd name="connsiteX4" fmla="*/ 154 w 77035"/>
              <a:gd name="connsiteY4" fmla="*/ 187419 h 484963"/>
              <a:gd name="connsiteX5" fmla="*/ 72121 w 77035"/>
              <a:gd name="connsiteY5" fmla="*/ 1153 h 48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35" h="484963">
                <a:moveTo>
                  <a:pt x="72121" y="1153"/>
                </a:moveTo>
                <a:cubicBezTo>
                  <a:pt x="83410" y="16675"/>
                  <a:pt x="67181" y="200120"/>
                  <a:pt x="67887" y="280553"/>
                </a:cubicBezTo>
                <a:cubicBezTo>
                  <a:pt x="68592" y="360986"/>
                  <a:pt x="79882" y="471053"/>
                  <a:pt x="76354" y="483753"/>
                </a:cubicBezTo>
                <a:cubicBezTo>
                  <a:pt x="72826" y="496453"/>
                  <a:pt x="59421" y="406142"/>
                  <a:pt x="46721" y="356753"/>
                </a:cubicBezTo>
                <a:cubicBezTo>
                  <a:pt x="34021" y="307364"/>
                  <a:pt x="-2668" y="243864"/>
                  <a:pt x="154" y="187419"/>
                </a:cubicBezTo>
                <a:cubicBezTo>
                  <a:pt x="2976" y="130974"/>
                  <a:pt x="60832" y="-14369"/>
                  <a:pt x="72121" y="1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750B9FB1-472A-4CF7-8CCC-CB21DB450C60}"/>
              </a:ext>
            </a:extLst>
          </p:cNvPr>
          <p:cNvSpPr/>
          <p:nvPr/>
        </p:nvSpPr>
        <p:spPr>
          <a:xfrm>
            <a:off x="5634974" y="5391905"/>
            <a:ext cx="640254" cy="604782"/>
          </a:xfrm>
          <a:custGeom>
            <a:avLst/>
            <a:gdLst>
              <a:gd name="connsiteX0" fmla="*/ 3826 w 640254"/>
              <a:gd name="connsiteY0" fmla="*/ 2420 h 604782"/>
              <a:gd name="connsiteX1" fmla="*/ 286401 w 640254"/>
              <a:gd name="connsiteY1" fmla="*/ 243720 h 604782"/>
              <a:gd name="connsiteX2" fmla="*/ 629301 w 640254"/>
              <a:gd name="connsiteY2" fmla="*/ 586620 h 604782"/>
              <a:gd name="connsiteX3" fmla="*/ 518176 w 640254"/>
              <a:gd name="connsiteY3" fmla="*/ 513595 h 604782"/>
              <a:gd name="connsiteX4" fmla="*/ 149876 w 640254"/>
              <a:gd name="connsiteY4" fmla="*/ 142120 h 604782"/>
              <a:gd name="connsiteX5" fmla="*/ 3826 w 640254"/>
              <a:gd name="connsiteY5" fmla="*/ 2420 h 604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254" h="604782">
                <a:moveTo>
                  <a:pt x="3826" y="2420"/>
                </a:moveTo>
                <a:cubicBezTo>
                  <a:pt x="26580" y="19353"/>
                  <a:pt x="182155" y="146354"/>
                  <a:pt x="286401" y="243720"/>
                </a:cubicBezTo>
                <a:cubicBezTo>
                  <a:pt x="390647" y="341086"/>
                  <a:pt x="590672" y="541641"/>
                  <a:pt x="629301" y="586620"/>
                </a:cubicBezTo>
                <a:cubicBezTo>
                  <a:pt x="667930" y="631599"/>
                  <a:pt x="598080" y="587678"/>
                  <a:pt x="518176" y="513595"/>
                </a:cubicBezTo>
                <a:cubicBezTo>
                  <a:pt x="438272" y="439512"/>
                  <a:pt x="236130" y="224141"/>
                  <a:pt x="149876" y="142120"/>
                </a:cubicBezTo>
                <a:cubicBezTo>
                  <a:pt x="63622" y="60099"/>
                  <a:pt x="-18928" y="-14513"/>
                  <a:pt x="3826" y="2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18D9781D-DEE0-47C2-9440-A13D17A6E472}"/>
              </a:ext>
            </a:extLst>
          </p:cNvPr>
          <p:cNvSpPr/>
          <p:nvPr/>
        </p:nvSpPr>
        <p:spPr>
          <a:xfrm>
            <a:off x="3542022" y="4182082"/>
            <a:ext cx="1168092" cy="1203529"/>
          </a:xfrm>
          <a:custGeom>
            <a:avLst/>
            <a:gdLst>
              <a:gd name="connsiteX0" fmla="*/ 45728 w 1168092"/>
              <a:gd name="connsiteY0" fmla="*/ 12093 h 1203529"/>
              <a:gd name="connsiteX1" fmla="*/ 791853 w 1168092"/>
              <a:gd name="connsiteY1" fmla="*/ 605818 h 1203529"/>
              <a:gd name="connsiteX2" fmla="*/ 1026803 w 1168092"/>
              <a:gd name="connsiteY2" fmla="*/ 856643 h 1203529"/>
              <a:gd name="connsiteX3" fmla="*/ 1166503 w 1168092"/>
              <a:gd name="connsiteY3" fmla="*/ 1199543 h 1203529"/>
              <a:gd name="connsiteX4" fmla="*/ 937903 w 1168092"/>
              <a:gd name="connsiteY4" fmla="*/ 1024918 h 1203529"/>
              <a:gd name="connsiteX5" fmla="*/ 490228 w 1168092"/>
              <a:gd name="connsiteY5" fmla="*/ 742343 h 1203529"/>
              <a:gd name="connsiteX6" fmla="*/ 185428 w 1168092"/>
              <a:gd name="connsiteY6" fmla="*/ 462943 h 1203529"/>
              <a:gd name="connsiteX7" fmla="*/ 93353 w 1168092"/>
              <a:gd name="connsiteY7" fmla="*/ 224818 h 1203529"/>
              <a:gd name="connsiteX8" fmla="*/ 45728 w 1168092"/>
              <a:gd name="connsiteY8" fmla="*/ 12093 h 1203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092" h="1203529">
                <a:moveTo>
                  <a:pt x="45728" y="12093"/>
                </a:moveTo>
                <a:cubicBezTo>
                  <a:pt x="162145" y="75593"/>
                  <a:pt x="628340" y="465060"/>
                  <a:pt x="791853" y="605818"/>
                </a:cubicBezTo>
                <a:cubicBezTo>
                  <a:pt x="955366" y="746576"/>
                  <a:pt x="964361" y="757689"/>
                  <a:pt x="1026803" y="856643"/>
                </a:cubicBezTo>
                <a:cubicBezTo>
                  <a:pt x="1089245" y="955597"/>
                  <a:pt x="1181320" y="1171497"/>
                  <a:pt x="1166503" y="1199543"/>
                </a:cubicBezTo>
                <a:cubicBezTo>
                  <a:pt x="1151686" y="1227589"/>
                  <a:pt x="1050616" y="1101118"/>
                  <a:pt x="937903" y="1024918"/>
                </a:cubicBezTo>
                <a:cubicBezTo>
                  <a:pt x="825190" y="948718"/>
                  <a:pt x="615641" y="836006"/>
                  <a:pt x="490228" y="742343"/>
                </a:cubicBezTo>
                <a:cubicBezTo>
                  <a:pt x="364816" y="648681"/>
                  <a:pt x="251574" y="549197"/>
                  <a:pt x="185428" y="462943"/>
                </a:cubicBezTo>
                <a:cubicBezTo>
                  <a:pt x="119282" y="376689"/>
                  <a:pt x="117695" y="297314"/>
                  <a:pt x="93353" y="224818"/>
                </a:cubicBezTo>
                <a:cubicBezTo>
                  <a:pt x="69011" y="152322"/>
                  <a:pt x="-70689" y="-51407"/>
                  <a:pt x="45728" y="120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E9FDA9E0-A2DB-418A-A0C4-818F2A2A2F6A}"/>
              </a:ext>
            </a:extLst>
          </p:cNvPr>
          <p:cNvSpPr/>
          <p:nvPr/>
        </p:nvSpPr>
        <p:spPr>
          <a:xfrm>
            <a:off x="5225464" y="4836371"/>
            <a:ext cx="353652" cy="968083"/>
          </a:xfrm>
          <a:custGeom>
            <a:avLst/>
            <a:gdLst>
              <a:gd name="connsiteX0" fmla="*/ 330786 w 353652"/>
              <a:gd name="connsiteY0" fmla="*/ 212 h 968083"/>
              <a:gd name="connsiteX1" fmla="*/ 197436 w 353652"/>
              <a:gd name="connsiteY1" fmla="*/ 309246 h 968083"/>
              <a:gd name="connsiteX2" fmla="*/ 11169 w 353652"/>
              <a:gd name="connsiteY2" fmla="*/ 417196 h 968083"/>
              <a:gd name="connsiteX3" fmla="*/ 108536 w 353652"/>
              <a:gd name="connsiteY3" fmla="*/ 633096 h 968083"/>
              <a:gd name="connsiteX4" fmla="*/ 72553 w 353652"/>
              <a:gd name="connsiteY4" fmla="*/ 813012 h 968083"/>
              <a:gd name="connsiteX5" fmla="*/ 586 w 353652"/>
              <a:gd name="connsiteY5" fmla="*/ 963296 h 968083"/>
              <a:gd name="connsiteX6" fmla="*/ 36569 w 353652"/>
              <a:gd name="connsiteY6" fmla="*/ 933662 h 968083"/>
              <a:gd name="connsiteX7" fmla="*/ 203786 w 353652"/>
              <a:gd name="connsiteY7" fmla="*/ 772796 h 968083"/>
              <a:gd name="connsiteX8" fmla="*/ 343486 w 353652"/>
              <a:gd name="connsiteY8" fmla="*/ 269029 h 968083"/>
              <a:gd name="connsiteX9" fmla="*/ 330786 w 353652"/>
              <a:gd name="connsiteY9" fmla="*/ 212 h 968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652" h="968083">
                <a:moveTo>
                  <a:pt x="330786" y="212"/>
                </a:moveTo>
                <a:cubicBezTo>
                  <a:pt x="306444" y="6915"/>
                  <a:pt x="250706" y="239749"/>
                  <a:pt x="197436" y="309246"/>
                </a:cubicBezTo>
                <a:cubicBezTo>
                  <a:pt x="144166" y="378743"/>
                  <a:pt x="25986" y="363221"/>
                  <a:pt x="11169" y="417196"/>
                </a:cubicBezTo>
                <a:cubicBezTo>
                  <a:pt x="-3648" y="471171"/>
                  <a:pt x="98305" y="567127"/>
                  <a:pt x="108536" y="633096"/>
                </a:cubicBezTo>
                <a:cubicBezTo>
                  <a:pt x="118767" y="699065"/>
                  <a:pt x="90545" y="757979"/>
                  <a:pt x="72553" y="813012"/>
                </a:cubicBezTo>
                <a:cubicBezTo>
                  <a:pt x="54561" y="868045"/>
                  <a:pt x="6583" y="943188"/>
                  <a:pt x="586" y="963296"/>
                </a:cubicBezTo>
                <a:cubicBezTo>
                  <a:pt x="-5411" y="983404"/>
                  <a:pt x="36569" y="933662"/>
                  <a:pt x="36569" y="933662"/>
                </a:cubicBezTo>
                <a:cubicBezTo>
                  <a:pt x="70436" y="901912"/>
                  <a:pt x="152633" y="883568"/>
                  <a:pt x="203786" y="772796"/>
                </a:cubicBezTo>
                <a:cubicBezTo>
                  <a:pt x="254939" y="662024"/>
                  <a:pt x="325847" y="391443"/>
                  <a:pt x="343486" y="269029"/>
                </a:cubicBezTo>
                <a:cubicBezTo>
                  <a:pt x="361125" y="146615"/>
                  <a:pt x="355128" y="-6491"/>
                  <a:pt x="330786" y="2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394C2734-4DD7-46AC-96CC-674CBC25D2E2}"/>
              </a:ext>
            </a:extLst>
          </p:cNvPr>
          <p:cNvSpPr/>
          <p:nvPr/>
        </p:nvSpPr>
        <p:spPr>
          <a:xfrm>
            <a:off x="4232578" y="4952574"/>
            <a:ext cx="714579" cy="571163"/>
          </a:xfrm>
          <a:custGeom>
            <a:avLst/>
            <a:gdLst>
              <a:gd name="connsiteX0" fmla="*/ 19805 w 714579"/>
              <a:gd name="connsiteY0" fmla="*/ 19476 h 571163"/>
              <a:gd name="connsiteX1" fmla="*/ 102355 w 714579"/>
              <a:gd name="connsiteY1" fmla="*/ 40643 h 571163"/>
              <a:gd name="connsiteX2" fmla="*/ 529922 w 714579"/>
              <a:gd name="connsiteY2" fmla="*/ 317926 h 571163"/>
              <a:gd name="connsiteX3" fmla="*/ 711955 w 714579"/>
              <a:gd name="connsiteY3" fmla="*/ 567693 h 571163"/>
              <a:gd name="connsiteX4" fmla="*/ 620939 w 714579"/>
              <a:gd name="connsiteY4" fmla="*/ 447043 h 571163"/>
              <a:gd name="connsiteX5" fmla="*/ 394455 w 714579"/>
              <a:gd name="connsiteY5" fmla="*/ 214209 h 571163"/>
              <a:gd name="connsiteX6" fmla="*/ 19805 w 714579"/>
              <a:gd name="connsiteY6" fmla="*/ 19476 h 57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579" h="571163">
                <a:moveTo>
                  <a:pt x="19805" y="19476"/>
                </a:moveTo>
                <a:cubicBezTo>
                  <a:pt x="-28878" y="-9452"/>
                  <a:pt x="17335" y="-9099"/>
                  <a:pt x="102355" y="40643"/>
                </a:cubicBezTo>
                <a:cubicBezTo>
                  <a:pt x="187375" y="90385"/>
                  <a:pt x="428322" y="230084"/>
                  <a:pt x="529922" y="317926"/>
                </a:cubicBezTo>
                <a:cubicBezTo>
                  <a:pt x="631522" y="405768"/>
                  <a:pt x="696786" y="546174"/>
                  <a:pt x="711955" y="567693"/>
                </a:cubicBezTo>
                <a:cubicBezTo>
                  <a:pt x="727125" y="589213"/>
                  <a:pt x="673856" y="505957"/>
                  <a:pt x="620939" y="447043"/>
                </a:cubicBezTo>
                <a:cubicBezTo>
                  <a:pt x="568022" y="388129"/>
                  <a:pt x="492527" y="283706"/>
                  <a:pt x="394455" y="214209"/>
                </a:cubicBezTo>
                <a:cubicBezTo>
                  <a:pt x="296383" y="144712"/>
                  <a:pt x="68488" y="48404"/>
                  <a:pt x="19805" y="19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テキスト ボックス 1319">
            <a:extLst>
              <a:ext uri="{FF2B5EF4-FFF2-40B4-BE49-F238E27FC236}">
                <a16:creationId xmlns:a16="http://schemas.microsoft.com/office/drawing/2014/main" id="{32846376-BC5D-42FF-9309-112E8418D035}"/>
              </a:ext>
            </a:extLst>
          </p:cNvPr>
          <p:cNvSpPr txBox="1"/>
          <p:nvPr/>
        </p:nvSpPr>
        <p:spPr>
          <a:xfrm>
            <a:off x="9636482" y="0"/>
            <a:ext cx="553998" cy="44012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b="1" dirty="0">
                <a:solidFill>
                  <a:srgbClr val="0070C0"/>
                </a:solidFill>
              </a:rPr>
              <a:t>言いたいことも言えないぜぇ。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489" name="テキスト ボックス 488">
            <a:extLst>
              <a:ext uri="{FF2B5EF4-FFF2-40B4-BE49-F238E27FC236}">
                <a16:creationId xmlns:a16="http://schemas.microsoft.com/office/drawing/2014/main" id="{0CB07F0C-B5AC-43F2-8D9D-60EC674BAADC}"/>
              </a:ext>
            </a:extLst>
          </p:cNvPr>
          <p:cNvSpPr txBox="1"/>
          <p:nvPr/>
        </p:nvSpPr>
        <p:spPr>
          <a:xfrm>
            <a:off x="2534642" y="920621"/>
            <a:ext cx="553998" cy="50167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b="1" dirty="0">
                <a:solidFill>
                  <a:srgbClr val="0070C0"/>
                </a:solidFill>
              </a:rPr>
              <a:t>それは、まさにポイズンですねぇ。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5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水谷豊＆反町隆史らキャストが“ため息”連発 「相棒-劇場版4-」が公開 映画「相棒-劇場版4-」初日舞台あいさつ1 - YouTube">
            <a:extLst>
              <a:ext uri="{FF2B5EF4-FFF2-40B4-BE49-F238E27FC236}">
                <a16:creationId xmlns:a16="http://schemas.microsoft.com/office/drawing/2014/main" id="{94FAA082-4097-43D4-9614-FFB9B686E1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4"/>
          <a:stretch/>
        </p:blipFill>
        <p:spPr bwMode="auto">
          <a:xfrm>
            <a:off x="1844566" y="719956"/>
            <a:ext cx="8502868" cy="541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53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水谷豊＆反町隆史らキャストが“ため息”連発 「相棒-劇場版4-」が公開 映画「相棒-劇場版4-」初日舞台あいさつ1 - YouTube">
            <a:extLst>
              <a:ext uri="{FF2B5EF4-FFF2-40B4-BE49-F238E27FC236}">
                <a16:creationId xmlns:a16="http://schemas.microsoft.com/office/drawing/2014/main" id="{94FAA082-4097-43D4-9614-FFB9B686E1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4"/>
          <a:stretch/>
        </p:blipFill>
        <p:spPr bwMode="auto">
          <a:xfrm>
            <a:off x="1844566" y="719956"/>
            <a:ext cx="8502868" cy="541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FFBE070-ECF5-4D7E-8D98-6FED8AD6E5FE}"/>
              </a:ext>
            </a:extLst>
          </p:cNvPr>
          <p:cNvSpPr/>
          <p:nvPr/>
        </p:nvSpPr>
        <p:spPr>
          <a:xfrm>
            <a:off x="7524062" y="1856017"/>
            <a:ext cx="611000" cy="134763"/>
          </a:xfrm>
          <a:custGeom>
            <a:avLst/>
            <a:gdLst>
              <a:gd name="connsiteX0" fmla="*/ 688 w 611000"/>
              <a:gd name="connsiteY0" fmla="*/ 99783 h 134763"/>
              <a:gd name="connsiteX1" fmla="*/ 186426 w 611000"/>
              <a:gd name="connsiteY1" fmla="*/ 15646 h 134763"/>
              <a:gd name="connsiteX2" fmla="*/ 311838 w 611000"/>
              <a:gd name="connsiteY2" fmla="*/ 10883 h 134763"/>
              <a:gd name="connsiteX3" fmla="*/ 513451 w 611000"/>
              <a:gd name="connsiteY3" fmla="*/ 91846 h 134763"/>
              <a:gd name="connsiteX4" fmla="*/ 610288 w 611000"/>
              <a:gd name="connsiteY4" fmla="*/ 134708 h 134763"/>
              <a:gd name="connsiteX5" fmla="*/ 553138 w 611000"/>
              <a:gd name="connsiteY5" fmla="*/ 99783 h 134763"/>
              <a:gd name="connsiteX6" fmla="*/ 473763 w 611000"/>
              <a:gd name="connsiteY6" fmla="*/ 53746 h 134763"/>
              <a:gd name="connsiteX7" fmla="*/ 357876 w 611000"/>
              <a:gd name="connsiteY7" fmla="*/ 9296 h 134763"/>
              <a:gd name="connsiteX8" fmla="*/ 257863 w 611000"/>
              <a:gd name="connsiteY8" fmla="*/ 7708 h 134763"/>
              <a:gd name="connsiteX9" fmla="*/ 688 w 611000"/>
              <a:gd name="connsiteY9" fmla="*/ 99783 h 13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000" h="134763">
                <a:moveTo>
                  <a:pt x="688" y="99783"/>
                </a:moveTo>
                <a:cubicBezTo>
                  <a:pt x="-11218" y="101106"/>
                  <a:pt x="134568" y="30463"/>
                  <a:pt x="186426" y="15646"/>
                </a:cubicBezTo>
                <a:cubicBezTo>
                  <a:pt x="238284" y="829"/>
                  <a:pt x="257334" y="-1817"/>
                  <a:pt x="311838" y="10883"/>
                </a:cubicBezTo>
                <a:cubicBezTo>
                  <a:pt x="366342" y="23583"/>
                  <a:pt x="463709" y="71209"/>
                  <a:pt x="513451" y="91846"/>
                </a:cubicBezTo>
                <a:cubicBezTo>
                  <a:pt x="563193" y="112483"/>
                  <a:pt x="603674" y="133385"/>
                  <a:pt x="610288" y="134708"/>
                </a:cubicBezTo>
                <a:cubicBezTo>
                  <a:pt x="616902" y="136031"/>
                  <a:pt x="575892" y="113277"/>
                  <a:pt x="553138" y="99783"/>
                </a:cubicBezTo>
                <a:cubicBezTo>
                  <a:pt x="530384" y="86289"/>
                  <a:pt x="506307" y="68827"/>
                  <a:pt x="473763" y="53746"/>
                </a:cubicBezTo>
                <a:cubicBezTo>
                  <a:pt x="441219" y="38665"/>
                  <a:pt x="393859" y="16969"/>
                  <a:pt x="357876" y="9296"/>
                </a:cubicBezTo>
                <a:cubicBezTo>
                  <a:pt x="321893" y="1623"/>
                  <a:pt x="315542" y="-6315"/>
                  <a:pt x="257863" y="7708"/>
                </a:cubicBezTo>
                <a:cubicBezTo>
                  <a:pt x="200184" y="21731"/>
                  <a:pt x="12594" y="98460"/>
                  <a:pt x="688" y="99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DCAEF84E-233E-4904-A2DA-7A089C81EC87}"/>
              </a:ext>
            </a:extLst>
          </p:cNvPr>
          <p:cNvSpPr/>
          <p:nvPr/>
        </p:nvSpPr>
        <p:spPr>
          <a:xfrm>
            <a:off x="7593567" y="1960161"/>
            <a:ext cx="286821" cy="33772"/>
          </a:xfrm>
          <a:custGeom>
            <a:avLst/>
            <a:gdLst>
              <a:gd name="connsiteX0" fmla="*/ 1033 w 286821"/>
              <a:gd name="connsiteY0" fmla="*/ 33739 h 33772"/>
              <a:gd name="connsiteX1" fmla="*/ 204233 w 286821"/>
              <a:gd name="connsiteY1" fmla="*/ 8339 h 33772"/>
              <a:gd name="connsiteX2" fmla="*/ 286783 w 286821"/>
              <a:gd name="connsiteY2" fmla="*/ 19452 h 33772"/>
              <a:gd name="connsiteX3" fmla="*/ 213758 w 286821"/>
              <a:gd name="connsiteY3" fmla="*/ 1989 h 33772"/>
              <a:gd name="connsiteX4" fmla="*/ 128033 w 286821"/>
              <a:gd name="connsiteY4" fmla="*/ 1989 h 33772"/>
              <a:gd name="connsiteX5" fmla="*/ 1033 w 286821"/>
              <a:gd name="connsiteY5" fmla="*/ 33739 h 3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21" h="33772">
                <a:moveTo>
                  <a:pt x="1033" y="33739"/>
                </a:moveTo>
                <a:cubicBezTo>
                  <a:pt x="13733" y="34797"/>
                  <a:pt x="156608" y="10720"/>
                  <a:pt x="204233" y="8339"/>
                </a:cubicBezTo>
                <a:cubicBezTo>
                  <a:pt x="251858" y="5958"/>
                  <a:pt x="285195" y="20510"/>
                  <a:pt x="286783" y="19452"/>
                </a:cubicBezTo>
                <a:cubicBezTo>
                  <a:pt x="288371" y="18394"/>
                  <a:pt x="240216" y="4899"/>
                  <a:pt x="213758" y="1989"/>
                </a:cubicBezTo>
                <a:cubicBezTo>
                  <a:pt x="187300" y="-922"/>
                  <a:pt x="159783" y="-392"/>
                  <a:pt x="128033" y="1989"/>
                </a:cubicBezTo>
                <a:cubicBezTo>
                  <a:pt x="96283" y="4370"/>
                  <a:pt x="-11667" y="32681"/>
                  <a:pt x="1033" y="33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68F4A0D-CAB3-49B6-BD2A-6B1C1D3B4479}"/>
              </a:ext>
            </a:extLst>
          </p:cNvPr>
          <p:cNvSpPr/>
          <p:nvPr/>
        </p:nvSpPr>
        <p:spPr>
          <a:xfrm>
            <a:off x="7602522" y="1990854"/>
            <a:ext cx="323969" cy="69959"/>
          </a:xfrm>
          <a:custGeom>
            <a:avLst/>
            <a:gdLst>
              <a:gd name="connsiteX0" fmla="*/ 3191 w 323969"/>
              <a:gd name="connsiteY0" fmla="*/ 69721 h 69959"/>
              <a:gd name="connsiteX1" fmla="*/ 249253 w 323969"/>
              <a:gd name="connsiteY1" fmla="*/ 14159 h 69959"/>
              <a:gd name="connsiteX2" fmla="*/ 323866 w 323969"/>
              <a:gd name="connsiteY2" fmla="*/ 6221 h 69959"/>
              <a:gd name="connsiteX3" fmla="*/ 238141 w 323969"/>
              <a:gd name="connsiteY3" fmla="*/ 1459 h 69959"/>
              <a:gd name="connsiteX4" fmla="*/ 120666 w 323969"/>
              <a:gd name="connsiteY4" fmla="*/ 33209 h 69959"/>
              <a:gd name="connsiteX5" fmla="*/ 3191 w 323969"/>
              <a:gd name="connsiteY5" fmla="*/ 69721 h 6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969" h="69959">
                <a:moveTo>
                  <a:pt x="3191" y="69721"/>
                </a:moveTo>
                <a:cubicBezTo>
                  <a:pt x="24622" y="66546"/>
                  <a:pt x="195807" y="24742"/>
                  <a:pt x="249253" y="14159"/>
                </a:cubicBezTo>
                <a:cubicBezTo>
                  <a:pt x="302699" y="3576"/>
                  <a:pt x="325718" y="8338"/>
                  <a:pt x="323866" y="6221"/>
                </a:cubicBezTo>
                <a:cubicBezTo>
                  <a:pt x="322014" y="4104"/>
                  <a:pt x="272008" y="-3039"/>
                  <a:pt x="238141" y="1459"/>
                </a:cubicBezTo>
                <a:cubicBezTo>
                  <a:pt x="204274" y="5957"/>
                  <a:pt x="167762" y="22890"/>
                  <a:pt x="120666" y="33209"/>
                </a:cubicBezTo>
                <a:cubicBezTo>
                  <a:pt x="73570" y="43528"/>
                  <a:pt x="-18240" y="72896"/>
                  <a:pt x="3191" y="69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389C998-B30B-43A9-835B-AB0B5DD17056}"/>
              </a:ext>
            </a:extLst>
          </p:cNvPr>
          <p:cNvSpPr/>
          <p:nvPr/>
        </p:nvSpPr>
        <p:spPr>
          <a:xfrm>
            <a:off x="8134322" y="1952602"/>
            <a:ext cx="170128" cy="209573"/>
          </a:xfrm>
          <a:custGeom>
            <a:avLst/>
            <a:gdLst>
              <a:gd name="connsiteX0" fmla="*/ 28 w 170128"/>
              <a:gd name="connsiteY0" fmla="*/ 23 h 209573"/>
              <a:gd name="connsiteX1" fmla="*/ 119091 w 170128"/>
              <a:gd name="connsiteY1" fmla="*/ 95273 h 209573"/>
              <a:gd name="connsiteX2" fmla="*/ 166716 w 170128"/>
              <a:gd name="connsiteY2" fmla="*/ 111148 h 209573"/>
              <a:gd name="connsiteX3" fmla="*/ 160366 w 170128"/>
              <a:gd name="connsiteY3" fmla="*/ 119086 h 209573"/>
              <a:gd name="connsiteX4" fmla="*/ 112741 w 170128"/>
              <a:gd name="connsiteY4" fmla="*/ 169886 h 209573"/>
              <a:gd name="connsiteX5" fmla="*/ 92103 w 170128"/>
              <a:gd name="connsiteY5" fmla="*/ 209573 h 209573"/>
              <a:gd name="connsiteX6" fmla="*/ 92103 w 170128"/>
              <a:gd name="connsiteY6" fmla="*/ 169886 h 209573"/>
              <a:gd name="connsiteX7" fmla="*/ 136553 w 170128"/>
              <a:gd name="connsiteY7" fmla="*/ 123848 h 209573"/>
              <a:gd name="connsiteX8" fmla="*/ 107978 w 170128"/>
              <a:gd name="connsiteY8" fmla="*/ 104798 h 209573"/>
              <a:gd name="connsiteX9" fmla="*/ 28 w 170128"/>
              <a:gd name="connsiteY9" fmla="*/ 23 h 20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128" h="209573">
                <a:moveTo>
                  <a:pt x="28" y="23"/>
                </a:moveTo>
                <a:cubicBezTo>
                  <a:pt x="1880" y="-1564"/>
                  <a:pt x="91310" y="76752"/>
                  <a:pt x="119091" y="95273"/>
                </a:cubicBezTo>
                <a:cubicBezTo>
                  <a:pt x="146872" y="113794"/>
                  <a:pt x="166716" y="111148"/>
                  <a:pt x="166716" y="111148"/>
                </a:cubicBezTo>
                <a:cubicBezTo>
                  <a:pt x="173595" y="115117"/>
                  <a:pt x="169362" y="109296"/>
                  <a:pt x="160366" y="119086"/>
                </a:cubicBezTo>
                <a:cubicBezTo>
                  <a:pt x="151370" y="128876"/>
                  <a:pt x="124118" y="154805"/>
                  <a:pt x="112741" y="169886"/>
                </a:cubicBezTo>
                <a:cubicBezTo>
                  <a:pt x="101364" y="184967"/>
                  <a:pt x="95543" y="209573"/>
                  <a:pt x="92103" y="209573"/>
                </a:cubicBezTo>
                <a:cubicBezTo>
                  <a:pt x="88663" y="209573"/>
                  <a:pt x="84695" y="184173"/>
                  <a:pt x="92103" y="169886"/>
                </a:cubicBezTo>
                <a:cubicBezTo>
                  <a:pt x="99511" y="155599"/>
                  <a:pt x="133907" y="134696"/>
                  <a:pt x="136553" y="123848"/>
                </a:cubicBezTo>
                <a:cubicBezTo>
                  <a:pt x="139199" y="113000"/>
                  <a:pt x="127822" y="121467"/>
                  <a:pt x="107978" y="104798"/>
                </a:cubicBezTo>
                <a:cubicBezTo>
                  <a:pt x="88134" y="88129"/>
                  <a:pt x="-1824" y="1610"/>
                  <a:pt x="2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432A7D61-EC84-4133-B2D0-3B3E9ACB85B4}"/>
              </a:ext>
            </a:extLst>
          </p:cNvPr>
          <p:cNvSpPr/>
          <p:nvPr/>
        </p:nvSpPr>
        <p:spPr>
          <a:xfrm>
            <a:off x="7886639" y="1978017"/>
            <a:ext cx="282654" cy="146261"/>
          </a:xfrm>
          <a:custGeom>
            <a:avLst/>
            <a:gdLst>
              <a:gd name="connsiteX0" fmla="*/ 61 w 282654"/>
              <a:gd name="connsiteY0" fmla="*/ 8 h 146261"/>
              <a:gd name="connsiteX1" fmla="*/ 181036 w 282654"/>
              <a:gd name="connsiteY1" fmla="*/ 79383 h 146261"/>
              <a:gd name="connsiteX2" fmla="*/ 255649 w 282654"/>
              <a:gd name="connsiteY2" fmla="*/ 122246 h 146261"/>
              <a:gd name="connsiteX3" fmla="*/ 282636 w 282654"/>
              <a:gd name="connsiteY3" fmla="*/ 146058 h 146261"/>
              <a:gd name="connsiteX4" fmla="*/ 252474 w 282654"/>
              <a:gd name="connsiteY4" fmla="*/ 109546 h 146261"/>
              <a:gd name="connsiteX5" fmla="*/ 201674 w 282654"/>
              <a:gd name="connsiteY5" fmla="*/ 74621 h 146261"/>
              <a:gd name="connsiteX6" fmla="*/ 61 w 282654"/>
              <a:gd name="connsiteY6" fmla="*/ 8 h 14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654" h="146261">
                <a:moveTo>
                  <a:pt x="61" y="8"/>
                </a:moveTo>
                <a:cubicBezTo>
                  <a:pt x="-3379" y="802"/>
                  <a:pt x="138438" y="59010"/>
                  <a:pt x="181036" y="79383"/>
                </a:cubicBezTo>
                <a:cubicBezTo>
                  <a:pt x="223634" y="99756"/>
                  <a:pt x="238716" y="111134"/>
                  <a:pt x="255649" y="122246"/>
                </a:cubicBezTo>
                <a:cubicBezTo>
                  <a:pt x="272582" y="133358"/>
                  <a:pt x="283165" y="148175"/>
                  <a:pt x="282636" y="146058"/>
                </a:cubicBezTo>
                <a:cubicBezTo>
                  <a:pt x="282107" y="143941"/>
                  <a:pt x="265968" y="121452"/>
                  <a:pt x="252474" y="109546"/>
                </a:cubicBezTo>
                <a:cubicBezTo>
                  <a:pt x="238980" y="97640"/>
                  <a:pt x="241097" y="91554"/>
                  <a:pt x="201674" y="74621"/>
                </a:cubicBezTo>
                <a:cubicBezTo>
                  <a:pt x="162251" y="57688"/>
                  <a:pt x="3501" y="-786"/>
                  <a:pt x="61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516D5D94-1E68-4E60-9D26-69B63F68873C}"/>
              </a:ext>
            </a:extLst>
          </p:cNvPr>
          <p:cNvSpPr/>
          <p:nvPr/>
        </p:nvSpPr>
        <p:spPr>
          <a:xfrm>
            <a:off x="8121577" y="2027212"/>
            <a:ext cx="55082" cy="93794"/>
          </a:xfrm>
          <a:custGeom>
            <a:avLst/>
            <a:gdLst>
              <a:gd name="connsiteX0" fmla="*/ 73 w 55082"/>
              <a:gd name="connsiteY0" fmla="*/ 26 h 93794"/>
              <a:gd name="connsiteX1" fmla="*/ 50873 w 55082"/>
              <a:gd name="connsiteY1" fmla="*/ 68288 h 93794"/>
              <a:gd name="connsiteX2" fmla="*/ 50873 w 55082"/>
              <a:gd name="connsiteY2" fmla="*/ 93688 h 93794"/>
              <a:gd name="connsiteX3" fmla="*/ 39761 w 55082"/>
              <a:gd name="connsiteY3" fmla="*/ 60351 h 93794"/>
              <a:gd name="connsiteX4" fmla="*/ 73 w 55082"/>
              <a:gd name="connsiteY4" fmla="*/ 26 h 9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82" h="93794">
                <a:moveTo>
                  <a:pt x="73" y="26"/>
                </a:moveTo>
                <a:cubicBezTo>
                  <a:pt x="1925" y="1349"/>
                  <a:pt x="42406" y="52678"/>
                  <a:pt x="50873" y="68288"/>
                </a:cubicBezTo>
                <a:cubicBezTo>
                  <a:pt x="59340" y="83898"/>
                  <a:pt x="52725" y="95011"/>
                  <a:pt x="50873" y="93688"/>
                </a:cubicBezTo>
                <a:cubicBezTo>
                  <a:pt x="49021" y="92365"/>
                  <a:pt x="47698" y="72522"/>
                  <a:pt x="39761" y="60351"/>
                </a:cubicBezTo>
                <a:cubicBezTo>
                  <a:pt x="31824" y="48180"/>
                  <a:pt x="-1779" y="-1297"/>
                  <a:pt x="7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05D838B-B302-4B97-84F7-BE350A64269D}"/>
              </a:ext>
            </a:extLst>
          </p:cNvPr>
          <p:cNvSpPr/>
          <p:nvPr/>
        </p:nvSpPr>
        <p:spPr>
          <a:xfrm>
            <a:off x="7992755" y="1958266"/>
            <a:ext cx="113339" cy="59563"/>
          </a:xfrm>
          <a:custGeom>
            <a:avLst/>
            <a:gdLst>
              <a:gd name="connsiteX0" fmla="*/ 308 w 113339"/>
              <a:gd name="connsiteY0" fmla="*/ 2297 h 59563"/>
              <a:gd name="connsiteX1" fmla="*/ 109845 w 113339"/>
              <a:gd name="connsiteY1" fmla="*/ 59447 h 59563"/>
              <a:gd name="connsiteX2" fmla="*/ 78095 w 113339"/>
              <a:gd name="connsiteY2" fmla="*/ 16584 h 59563"/>
              <a:gd name="connsiteX3" fmla="*/ 308 w 113339"/>
              <a:gd name="connsiteY3" fmla="*/ 2297 h 5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39" h="59563">
                <a:moveTo>
                  <a:pt x="308" y="2297"/>
                </a:moveTo>
                <a:cubicBezTo>
                  <a:pt x="5600" y="9441"/>
                  <a:pt x="96881" y="57066"/>
                  <a:pt x="109845" y="59447"/>
                </a:cubicBezTo>
                <a:cubicBezTo>
                  <a:pt x="122810" y="61828"/>
                  <a:pt x="96880" y="27167"/>
                  <a:pt x="78095" y="16584"/>
                </a:cubicBezTo>
                <a:cubicBezTo>
                  <a:pt x="59310" y="6001"/>
                  <a:pt x="-4984" y="-4847"/>
                  <a:pt x="308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F915556F-1203-4831-9849-9796B366E700}"/>
              </a:ext>
            </a:extLst>
          </p:cNvPr>
          <p:cNvSpPr/>
          <p:nvPr/>
        </p:nvSpPr>
        <p:spPr>
          <a:xfrm>
            <a:off x="8697214" y="2120689"/>
            <a:ext cx="260979" cy="101839"/>
          </a:xfrm>
          <a:custGeom>
            <a:avLst/>
            <a:gdLst>
              <a:gd name="connsiteX0" fmla="*/ 2286 w 260979"/>
              <a:gd name="connsiteY0" fmla="*/ 101811 h 101839"/>
              <a:gd name="connsiteX1" fmla="*/ 26099 w 260979"/>
              <a:gd name="connsiteY1" fmla="*/ 22436 h 101839"/>
              <a:gd name="connsiteX2" fmla="*/ 127699 w 260979"/>
              <a:gd name="connsiteY2" fmla="*/ 4974 h 101839"/>
              <a:gd name="connsiteX3" fmla="*/ 259461 w 260979"/>
              <a:gd name="connsiteY3" fmla="*/ 4974 h 101839"/>
              <a:gd name="connsiteX4" fmla="*/ 191199 w 260979"/>
              <a:gd name="connsiteY4" fmla="*/ 211 h 101839"/>
              <a:gd name="connsiteX5" fmla="*/ 68961 w 260979"/>
              <a:gd name="connsiteY5" fmla="*/ 12911 h 101839"/>
              <a:gd name="connsiteX6" fmla="*/ 2286 w 260979"/>
              <a:gd name="connsiteY6" fmla="*/ 101811 h 10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979" h="101839">
                <a:moveTo>
                  <a:pt x="2286" y="101811"/>
                </a:moveTo>
                <a:cubicBezTo>
                  <a:pt x="-4858" y="103399"/>
                  <a:pt x="5197" y="38575"/>
                  <a:pt x="26099" y="22436"/>
                </a:cubicBezTo>
                <a:cubicBezTo>
                  <a:pt x="47001" y="6297"/>
                  <a:pt x="88806" y="7884"/>
                  <a:pt x="127699" y="4974"/>
                </a:cubicBezTo>
                <a:cubicBezTo>
                  <a:pt x="166592" y="2064"/>
                  <a:pt x="248878" y="5768"/>
                  <a:pt x="259461" y="4974"/>
                </a:cubicBezTo>
                <a:cubicBezTo>
                  <a:pt x="270044" y="4180"/>
                  <a:pt x="222949" y="-1112"/>
                  <a:pt x="191199" y="211"/>
                </a:cubicBezTo>
                <a:cubicBezTo>
                  <a:pt x="159449" y="1534"/>
                  <a:pt x="99917" y="211"/>
                  <a:pt x="68961" y="12911"/>
                </a:cubicBezTo>
                <a:cubicBezTo>
                  <a:pt x="38005" y="25611"/>
                  <a:pt x="9430" y="100223"/>
                  <a:pt x="2286" y="101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05B498D-F14D-4107-81CB-587049AFA880}"/>
              </a:ext>
            </a:extLst>
          </p:cNvPr>
          <p:cNvSpPr/>
          <p:nvPr/>
        </p:nvSpPr>
        <p:spPr>
          <a:xfrm>
            <a:off x="8821373" y="2085899"/>
            <a:ext cx="289240" cy="34315"/>
          </a:xfrm>
          <a:custGeom>
            <a:avLst/>
            <a:gdLst>
              <a:gd name="connsiteX0" fmla="*/ 365 w 289240"/>
              <a:gd name="connsiteY0" fmla="*/ 76 h 34315"/>
              <a:gd name="connsiteX1" fmla="*/ 151177 w 289240"/>
              <a:gd name="connsiteY1" fmla="*/ 22301 h 34315"/>
              <a:gd name="connsiteX2" fmla="*/ 282940 w 289240"/>
              <a:gd name="connsiteY2" fmla="*/ 1664 h 34315"/>
              <a:gd name="connsiteX3" fmla="*/ 257540 w 289240"/>
              <a:gd name="connsiteY3" fmla="*/ 9601 h 34315"/>
              <a:gd name="connsiteX4" fmla="*/ 163877 w 289240"/>
              <a:gd name="connsiteY4" fmla="*/ 31826 h 34315"/>
              <a:gd name="connsiteX5" fmla="*/ 109902 w 289240"/>
              <a:gd name="connsiteY5" fmla="*/ 31826 h 34315"/>
              <a:gd name="connsiteX6" fmla="*/ 365 w 289240"/>
              <a:gd name="connsiteY6" fmla="*/ 76 h 3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240" h="34315">
                <a:moveTo>
                  <a:pt x="365" y="76"/>
                </a:moveTo>
                <a:cubicBezTo>
                  <a:pt x="7244" y="-1511"/>
                  <a:pt x="104081" y="22036"/>
                  <a:pt x="151177" y="22301"/>
                </a:cubicBezTo>
                <a:cubicBezTo>
                  <a:pt x="198273" y="22566"/>
                  <a:pt x="265213" y="3781"/>
                  <a:pt x="282940" y="1664"/>
                </a:cubicBezTo>
                <a:cubicBezTo>
                  <a:pt x="300667" y="-453"/>
                  <a:pt x="277384" y="4574"/>
                  <a:pt x="257540" y="9601"/>
                </a:cubicBezTo>
                <a:cubicBezTo>
                  <a:pt x="237696" y="14628"/>
                  <a:pt x="188483" y="28122"/>
                  <a:pt x="163877" y="31826"/>
                </a:cubicBezTo>
                <a:cubicBezTo>
                  <a:pt x="139271" y="35530"/>
                  <a:pt x="133979" y="34736"/>
                  <a:pt x="109902" y="31826"/>
                </a:cubicBezTo>
                <a:cubicBezTo>
                  <a:pt x="85825" y="28916"/>
                  <a:pt x="-6514" y="1663"/>
                  <a:pt x="36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40B2042-F215-49CB-8397-D022AED55095}"/>
              </a:ext>
            </a:extLst>
          </p:cNvPr>
          <p:cNvSpPr/>
          <p:nvPr/>
        </p:nvSpPr>
        <p:spPr>
          <a:xfrm>
            <a:off x="9103836" y="2093628"/>
            <a:ext cx="148448" cy="205073"/>
          </a:xfrm>
          <a:custGeom>
            <a:avLst/>
            <a:gdLst>
              <a:gd name="connsiteX0" fmla="*/ 477 w 148448"/>
              <a:gd name="connsiteY0" fmla="*/ 285 h 205073"/>
              <a:gd name="connsiteX1" fmla="*/ 111602 w 148448"/>
              <a:gd name="connsiteY1" fmla="*/ 97122 h 205073"/>
              <a:gd name="connsiteX2" fmla="*/ 137002 w 148448"/>
              <a:gd name="connsiteY2" fmla="*/ 157447 h 205073"/>
              <a:gd name="connsiteX3" fmla="*/ 141764 w 148448"/>
              <a:gd name="connsiteY3" fmla="*/ 205072 h 205073"/>
              <a:gd name="connsiteX4" fmla="*/ 148114 w 148448"/>
              <a:gd name="connsiteY4" fmla="*/ 155860 h 205073"/>
              <a:gd name="connsiteX5" fmla="*/ 130652 w 148448"/>
              <a:gd name="connsiteY5" fmla="*/ 116172 h 205073"/>
              <a:gd name="connsiteX6" fmla="*/ 73502 w 148448"/>
              <a:gd name="connsiteY6" fmla="*/ 68547 h 205073"/>
              <a:gd name="connsiteX7" fmla="*/ 477 w 148448"/>
              <a:gd name="connsiteY7" fmla="*/ 285 h 20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448" h="205073">
                <a:moveTo>
                  <a:pt x="477" y="285"/>
                </a:moveTo>
                <a:cubicBezTo>
                  <a:pt x="6827" y="5047"/>
                  <a:pt x="88848" y="70928"/>
                  <a:pt x="111602" y="97122"/>
                </a:cubicBezTo>
                <a:cubicBezTo>
                  <a:pt x="134356" y="123316"/>
                  <a:pt x="131975" y="139456"/>
                  <a:pt x="137002" y="157447"/>
                </a:cubicBezTo>
                <a:cubicBezTo>
                  <a:pt x="142029" y="175438"/>
                  <a:pt x="139912" y="205336"/>
                  <a:pt x="141764" y="205072"/>
                </a:cubicBezTo>
                <a:cubicBezTo>
                  <a:pt x="143616" y="204808"/>
                  <a:pt x="149966" y="170677"/>
                  <a:pt x="148114" y="155860"/>
                </a:cubicBezTo>
                <a:cubicBezTo>
                  <a:pt x="146262" y="141043"/>
                  <a:pt x="143087" y="130724"/>
                  <a:pt x="130652" y="116172"/>
                </a:cubicBezTo>
                <a:cubicBezTo>
                  <a:pt x="118217" y="101620"/>
                  <a:pt x="94140" y="85480"/>
                  <a:pt x="73502" y="68547"/>
                </a:cubicBezTo>
                <a:cubicBezTo>
                  <a:pt x="52865" y="51614"/>
                  <a:pt x="-5873" y="-4477"/>
                  <a:pt x="477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D3A2527-29E9-406F-A0BB-7DD248AEBBA8}"/>
              </a:ext>
            </a:extLst>
          </p:cNvPr>
          <p:cNvSpPr/>
          <p:nvPr/>
        </p:nvSpPr>
        <p:spPr>
          <a:xfrm>
            <a:off x="8718491" y="2168192"/>
            <a:ext cx="74696" cy="71705"/>
          </a:xfrm>
          <a:custGeom>
            <a:avLst/>
            <a:gdLst>
              <a:gd name="connsiteX0" fmla="*/ 74672 w 74696"/>
              <a:gd name="connsiteY0" fmla="*/ 333 h 71705"/>
              <a:gd name="connsiteX1" fmla="*/ 4822 w 74696"/>
              <a:gd name="connsiteY1" fmla="*/ 70183 h 71705"/>
              <a:gd name="connsiteX2" fmla="*/ 12759 w 74696"/>
              <a:gd name="connsiteY2" fmla="*/ 44783 h 71705"/>
              <a:gd name="connsiteX3" fmla="*/ 74672 w 74696"/>
              <a:gd name="connsiteY3" fmla="*/ 333 h 71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696" h="71705">
                <a:moveTo>
                  <a:pt x="74672" y="333"/>
                </a:moveTo>
                <a:cubicBezTo>
                  <a:pt x="73349" y="4566"/>
                  <a:pt x="15141" y="62775"/>
                  <a:pt x="4822" y="70183"/>
                </a:cubicBezTo>
                <a:cubicBezTo>
                  <a:pt x="-5497" y="77591"/>
                  <a:pt x="2440" y="56160"/>
                  <a:pt x="12759" y="44783"/>
                </a:cubicBezTo>
                <a:cubicBezTo>
                  <a:pt x="23078" y="33406"/>
                  <a:pt x="75995" y="-3900"/>
                  <a:pt x="74672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72F20CA-12FF-4A82-A888-C6E323B9A15C}"/>
              </a:ext>
            </a:extLst>
          </p:cNvPr>
          <p:cNvSpPr/>
          <p:nvPr/>
        </p:nvSpPr>
        <p:spPr>
          <a:xfrm>
            <a:off x="8759825" y="2192057"/>
            <a:ext cx="87408" cy="52668"/>
          </a:xfrm>
          <a:custGeom>
            <a:avLst/>
            <a:gdLst>
              <a:gd name="connsiteX0" fmla="*/ 0 w 87408"/>
              <a:gd name="connsiteY0" fmla="*/ 52668 h 52668"/>
              <a:gd name="connsiteX1" fmla="*/ 87313 w 87408"/>
              <a:gd name="connsiteY1" fmla="*/ 281 h 52668"/>
              <a:gd name="connsiteX2" fmla="*/ 0 w 87408"/>
              <a:gd name="connsiteY2" fmla="*/ 52668 h 5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408" h="52668">
                <a:moveTo>
                  <a:pt x="0" y="52668"/>
                </a:moveTo>
                <a:cubicBezTo>
                  <a:pt x="0" y="52668"/>
                  <a:pt x="83873" y="5043"/>
                  <a:pt x="87313" y="281"/>
                </a:cubicBezTo>
                <a:cubicBezTo>
                  <a:pt x="90753" y="-4481"/>
                  <a:pt x="0" y="52668"/>
                  <a:pt x="0" y="52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2F4ECA2C-F903-4513-871E-E3697085FFB3}"/>
              </a:ext>
            </a:extLst>
          </p:cNvPr>
          <p:cNvSpPr/>
          <p:nvPr/>
        </p:nvSpPr>
        <p:spPr>
          <a:xfrm>
            <a:off x="8820145" y="2201382"/>
            <a:ext cx="418580" cy="100353"/>
          </a:xfrm>
          <a:custGeom>
            <a:avLst/>
            <a:gdLst>
              <a:gd name="connsiteX0" fmla="*/ 5 w 418580"/>
              <a:gd name="connsiteY0" fmla="*/ 51281 h 100353"/>
              <a:gd name="connsiteX1" fmla="*/ 111130 w 418580"/>
              <a:gd name="connsiteY1" fmla="*/ 5243 h 100353"/>
              <a:gd name="connsiteX2" fmla="*/ 144468 w 418580"/>
              <a:gd name="connsiteY2" fmla="*/ 22706 h 100353"/>
              <a:gd name="connsiteX3" fmla="*/ 217493 w 418580"/>
              <a:gd name="connsiteY3" fmla="*/ 11593 h 100353"/>
              <a:gd name="connsiteX4" fmla="*/ 280993 w 418580"/>
              <a:gd name="connsiteY4" fmla="*/ 35406 h 100353"/>
              <a:gd name="connsiteX5" fmla="*/ 412755 w 418580"/>
              <a:gd name="connsiteY5" fmla="*/ 98906 h 100353"/>
              <a:gd name="connsiteX6" fmla="*/ 382593 w 418580"/>
              <a:gd name="connsiteY6" fmla="*/ 75093 h 100353"/>
              <a:gd name="connsiteX7" fmla="*/ 268293 w 418580"/>
              <a:gd name="connsiteY7" fmla="*/ 21118 h 100353"/>
              <a:gd name="connsiteX8" fmla="*/ 212730 w 418580"/>
              <a:gd name="connsiteY8" fmla="*/ 481 h 100353"/>
              <a:gd name="connsiteX9" fmla="*/ 149230 w 418580"/>
              <a:gd name="connsiteY9" fmla="*/ 6831 h 100353"/>
              <a:gd name="connsiteX10" fmla="*/ 115893 w 418580"/>
              <a:gd name="connsiteY10" fmla="*/ 10006 h 100353"/>
              <a:gd name="connsiteX11" fmla="*/ 5 w 418580"/>
              <a:gd name="connsiteY11" fmla="*/ 51281 h 10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8580" h="100353">
                <a:moveTo>
                  <a:pt x="5" y="51281"/>
                </a:moveTo>
                <a:cubicBezTo>
                  <a:pt x="-789" y="50487"/>
                  <a:pt x="87053" y="10006"/>
                  <a:pt x="111130" y="5243"/>
                </a:cubicBezTo>
                <a:cubicBezTo>
                  <a:pt x="135207" y="480"/>
                  <a:pt x="126741" y="21648"/>
                  <a:pt x="144468" y="22706"/>
                </a:cubicBezTo>
                <a:cubicBezTo>
                  <a:pt x="162195" y="23764"/>
                  <a:pt x="194739" y="9476"/>
                  <a:pt x="217493" y="11593"/>
                </a:cubicBezTo>
                <a:cubicBezTo>
                  <a:pt x="240247" y="13710"/>
                  <a:pt x="248449" y="20854"/>
                  <a:pt x="280993" y="35406"/>
                </a:cubicBezTo>
                <a:cubicBezTo>
                  <a:pt x="313537" y="49958"/>
                  <a:pt x="395822" y="92292"/>
                  <a:pt x="412755" y="98906"/>
                </a:cubicBezTo>
                <a:cubicBezTo>
                  <a:pt x="429688" y="105521"/>
                  <a:pt x="406670" y="88058"/>
                  <a:pt x="382593" y="75093"/>
                </a:cubicBezTo>
                <a:cubicBezTo>
                  <a:pt x="358516" y="62128"/>
                  <a:pt x="296604" y="33553"/>
                  <a:pt x="268293" y="21118"/>
                </a:cubicBezTo>
                <a:cubicBezTo>
                  <a:pt x="239983" y="8683"/>
                  <a:pt x="232574" y="2862"/>
                  <a:pt x="212730" y="481"/>
                </a:cubicBezTo>
                <a:cubicBezTo>
                  <a:pt x="192886" y="-1900"/>
                  <a:pt x="165370" y="5243"/>
                  <a:pt x="149230" y="6831"/>
                </a:cubicBezTo>
                <a:cubicBezTo>
                  <a:pt x="133091" y="8418"/>
                  <a:pt x="137853" y="2598"/>
                  <a:pt x="115893" y="10006"/>
                </a:cubicBezTo>
                <a:cubicBezTo>
                  <a:pt x="93933" y="17414"/>
                  <a:pt x="799" y="52075"/>
                  <a:pt x="5" y="5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4C299C5-0CAB-454C-9438-0C0273A5194C}"/>
              </a:ext>
            </a:extLst>
          </p:cNvPr>
          <p:cNvSpPr/>
          <p:nvPr/>
        </p:nvSpPr>
        <p:spPr>
          <a:xfrm>
            <a:off x="7585075" y="2147811"/>
            <a:ext cx="343598" cy="87449"/>
          </a:xfrm>
          <a:custGeom>
            <a:avLst/>
            <a:gdLst>
              <a:gd name="connsiteX0" fmla="*/ 0 w 343598"/>
              <a:gd name="connsiteY0" fmla="*/ 87389 h 87449"/>
              <a:gd name="connsiteX1" fmla="*/ 134938 w 343598"/>
              <a:gd name="connsiteY1" fmla="*/ 23889 h 87449"/>
              <a:gd name="connsiteX2" fmla="*/ 282575 w 343598"/>
              <a:gd name="connsiteY2" fmla="*/ 77 h 87449"/>
              <a:gd name="connsiteX3" fmla="*/ 342900 w 343598"/>
              <a:gd name="connsiteY3" fmla="*/ 15952 h 87449"/>
              <a:gd name="connsiteX4" fmla="*/ 247650 w 343598"/>
              <a:gd name="connsiteY4" fmla="*/ 6427 h 87449"/>
              <a:gd name="connsiteX5" fmla="*/ 133350 w 343598"/>
              <a:gd name="connsiteY5" fmla="*/ 35002 h 87449"/>
              <a:gd name="connsiteX6" fmla="*/ 0 w 343598"/>
              <a:gd name="connsiteY6" fmla="*/ 87389 h 8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598" h="87449">
                <a:moveTo>
                  <a:pt x="0" y="87389"/>
                </a:moveTo>
                <a:cubicBezTo>
                  <a:pt x="265" y="85537"/>
                  <a:pt x="87842" y="38441"/>
                  <a:pt x="134938" y="23889"/>
                </a:cubicBezTo>
                <a:cubicBezTo>
                  <a:pt x="182034" y="9337"/>
                  <a:pt x="247915" y="1400"/>
                  <a:pt x="282575" y="77"/>
                </a:cubicBezTo>
                <a:cubicBezTo>
                  <a:pt x="317235" y="-1246"/>
                  <a:pt x="348721" y="14894"/>
                  <a:pt x="342900" y="15952"/>
                </a:cubicBezTo>
                <a:cubicBezTo>
                  <a:pt x="337079" y="17010"/>
                  <a:pt x="282575" y="3252"/>
                  <a:pt x="247650" y="6427"/>
                </a:cubicBezTo>
                <a:cubicBezTo>
                  <a:pt x="212725" y="9602"/>
                  <a:pt x="172773" y="22302"/>
                  <a:pt x="133350" y="35002"/>
                </a:cubicBezTo>
                <a:cubicBezTo>
                  <a:pt x="93927" y="47702"/>
                  <a:pt x="-265" y="89241"/>
                  <a:pt x="0" y="87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8B74A24-DFCA-4227-B626-0BEA4E0A85CD}"/>
              </a:ext>
            </a:extLst>
          </p:cNvPr>
          <p:cNvSpPr/>
          <p:nvPr/>
        </p:nvSpPr>
        <p:spPr>
          <a:xfrm>
            <a:off x="7921486" y="2160520"/>
            <a:ext cx="227325" cy="232031"/>
          </a:xfrm>
          <a:custGeom>
            <a:avLst/>
            <a:gdLst>
              <a:gd name="connsiteX0" fmla="*/ 139 w 227325"/>
              <a:gd name="connsiteY0" fmla="*/ 68 h 232031"/>
              <a:gd name="connsiteX1" fmla="*/ 138252 w 227325"/>
              <a:gd name="connsiteY1" fmla="*/ 57218 h 232031"/>
              <a:gd name="connsiteX2" fmla="*/ 203339 w 227325"/>
              <a:gd name="connsiteY2" fmla="*/ 165168 h 232031"/>
              <a:gd name="connsiteX3" fmla="*/ 227152 w 227325"/>
              <a:gd name="connsiteY3" fmla="*/ 231843 h 232031"/>
              <a:gd name="connsiteX4" fmla="*/ 211277 w 227325"/>
              <a:gd name="connsiteY4" fmla="*/ 182630 h 232031"/>
              <a:gd name="connsiteX5" fmla="*/ 162064 w 227325"/>
              <a:gd name="connsiteY5" fmla="*/ 108018 h 232031"/>
              <a:gd name="connsiteX6" fmla="*/ 135077 w 227325"/>
              <a:gd name="connsiteY6" fmla="*/ 69918 h 232031"/>
              <a:gd name="connsiteX7" fmla="*/ 112852 w 227325"/>
              <a:gd name="connsiteY7" fmla="*/ 46105 h 232031"/>
              <a:gd name="connsiteX8" fmla="*/ 139 w 227325"/>
              <a:gd name="connsiteY8" fmla="*/ 68 h 23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325" h="232031">
                <a:moveTo>
                  <a:pt x="139" y="68"/>
                </a:moveTo>
                <a:cubicBezTo>
                  <a:pt x="4372" y="1920"/>
                  <a:pt x="104385" y="29701"/>
                  <a:pt x="138252" y="57218"/>
                </a:cubicBezTo>
                <a:cubicBezTo>
                  <a:pt x="172119" y="84735"/>
                  <a:pt x="188522" y="136064"/>
                  <a:pt x="203339" y="165168"/>
                </a:cubicBezTo>
                <a:cubicBezTo>
                  <a:pt x="218156" y="194272"/>
                  <a:pt x="225829" y="228933"/>
                  <a:pt x="227152" y="231843"/>
                </a:cubicBezTo>
                <a:cubicBezTo>
                  <a:pt x="228475" y="234753"/>
                  <a:pt x="222125" y="203268"/>
                  <a:pt x="211277" y="182630"/>
                </a:cubicBezTo>
                <a:cubicBezTo>
                  <a:pt x="200429" y="161993"/>
                  <a:pt x="174764" y="126803"/>
                  <a:pt x="162064" y="108018"/>
                </a:cubicBezTo>
                <a:cubicBezTo>
                  <a:pt x="149364" y="89233"/>
                  <a:pt x="143279" y="80237"/>
                  <a:pt x="135077" y="69918"/>
                </a:cubicBezTo>
                <a:cubicBezTo>
                  <a:pt x="126875" y="59599"/>
                  <a:pt x="136400" y="58011"/>
                  <a:pt x="112852" y="46105"/>
                </a:cubicBezTo>
                <a:cubicBezTo>
                  <a:pt x="89304" y="34199"/>
                  <a:pt x="-4094" y="-1784"/>
                  <a:pt x="13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3CB2203-9C63-48D0-9D3D-9C81D5AED244}"/>
              </a:ext>
            </a:extLst>
          </p:cNvPr>
          <p:cNvSpPr/>
          <p:nvPr/>
        </p:nvSpPr>
        <p:spPr>
          <a:xfrm>
            <a:off x="7681911" y="2169901"/>
            <a:ext cx="449566" cy="244687"/>
          </a:xfrm>
          <a:custGeom>
            <a:avLst/>
            <a:gdLst>
              <a:gd name="connsiteX0" fmla="*/ 2 w 449566"/>
              <a:gd name="connsiteY0" fmla="*/ 81174 h 244687"/>
              <a:gd name="connsiteX1" fmla="*/ 114302 w 449566"/>
              <a:gd name="connsiteY1" fmla="*/ 19262 h 244687"/>
              <a:gd name="connsiteX2" fmla="*/ 203202 w 449566"/>
              <a:gd name="connsiteY2" fmla="*/ 16087 h 244687"/>
              <a:gd name="connsiteX3" fmla="*/ 384177 w 449566"/>
              <a:gd name="connsiteY3" fmla="*/ 139912 h 244687"/>
              <a:gd name="connsiteX4" fmla="*/ 434977 w 449566"/>
              <a:gd name="connsiteY4" fmla="*/ 206587 h 244687"/>
              <a:gd name="connsiteX5" fmla="*/ 449264 w 449566"/>
              <a:gd name="connsiteY5" fmla="*/ 244687 h 244687"/>
              <a:gd name="connsiteX6" fmla="*/ 442914 w 449566"/>
              <a:gd name="connsiteY6" fmla="*/ 206587 h 244687"/>
              <a:gd name="connsiteX7" fmla="*/ 422277 w 449566"/>
              <a:gd name="connsiteY7" fmla="*/ 157374 h 244687"/>
              <a:gd name="connsiteX8" fmla="*/ 346077 w 449566"/>
              <a:gd name="connsiteY8" fmla="*/ 85937 h 244687"/>
              <a:gd name="connsiteX9" fmla="*/ 212727 w 449566"/>
              <a:gd name="connsiteY9" fmla="*/ 11324 h 244687"/>
              <a:gd name="connsiteX10" fmla="*/ 117477 w 449566"/>
              <a:gd name="connsiteY10" fmla="*/ 4974 h 244687"/>
              <a:gd name="connsiteX11" fmla="*/ 2 w 449566"/>
              <a:gd name="connsiteY11" fmla="*/ 81174 h 24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9566" h="244687">
                <a:moveTo>
                  <a:pt x="2" y="81174"/>
                </a:moveTo>
                <a:cubicBezTo>
                  <a:pt x="-527" y="83555"/>
                  <a:pt x="80435" y="30110"/>
                  <a:pt x="114302" y="19262"/>
                </a:cubicBezTo>
                <a:cubicBezTo>
                  <a:pt x="148169" y="8414"/>
                  <a:pt x="158223" y="-4021"/>
                  <a:pt x="203202" y="16087"/>
                </a:cubicBezTo>
                <a:cubicBezTo>
                  <a:pt x="248181" y="36195"/>
                  <a:pt x="345548" y="108162"/>
                  <a:pt x="384177" y="139912"/>
                </a:cubicBezTo>
                <a:cubicBezTo>
                  <a:pt x="422806" y="171662"/>
                  <a:pt x="424129" y="189125"/>
                  <a:pt x="434977" y="206587"/>
                </a:cubicBezTo>
                <a:cubicBezTo>
                  <a:pt x="445825" y="224049"/>
                  <a:pt x="447941" y="244687"/>
                  <a:pt x="449264" y="244687"/>
                </a:cubicBezTo>
                <a:cubicBezTo>
                  <a:pt x="450587" y="244687"/>
                  <a:pt x="447412" y="221139"/>
                  <a:pt x="442914" y="206587"/>
                </a:cubicBezTo>
                <a:cubicBezTo>
                  <a:pt x="438416" y="192035"/>
                  <a:pt x="438417" y="177482"/>
                  <a:pt x="422277" y="157374"/>
                </a:cubicBezTo>
                <a:cubicBezTo>
                  <a:pt x="406138" y="137266"/>
                  <a:pt x="381002" y="110279"/>
                  <a:pt x="346077" y="85937"/>
                </a:cubicBezTo>
                <a:cubicBezTo>
                  <a:pt x="311152" y="61595"/>
                  <a:pt x="250827" y="24818"/>
                  <a:pt x="212727" y="11324"/>
                </a:cubicBezTo>
                <a:cubicBezTo>
                  <a:pt x="174627" y="-2170"/>
                  <a:pt x="150285" y="-2699"/>
                  <a:pt x="117477" y="4974"/>
                </a:cubicBezTo>
                <a:cubicBezTo>
                  <a:pt x="84669" y="12647"/>
                  <a:pt x="531" y="78793"/>
                  <a:pt x="2" y="81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CA53B25-26B6-4753-A85A-188FA73C1AEC}"/>
              </a:ext>
            </a:extLst>
          </p:cNvPr>
          <p:cNvSpPr/>
          <p:nvPr/>
        </p:nvSpPr>
        <p:spPr>
          <a:xfrm>
            <a:off x="7708816" y="2238286"/>
            <a:ext cx="116381" cy="81632"/>
          </a:xfrm>
          <a:custGeom>
            <a:avLst/>
            <a:gdLst>
              <a:gd name="connsiteX0" fmla="*/ 84 w 116381"/>
              <a:gd name="connsiteY0" fmla="*/ 89 h 81632"/>
              <a:gd name="connsiteX1" fmla="*/ 88984 w 116381"/>
              <a:gd name="connsiteY1" fmla="*/ 57239 h 81632"/>
              <a:gd name="connsiteX2" fmla="*/ 115972 w 116381"/>
              <a:gd name="connsiteY2" fmla="*/ 81052 h 81632"/>
              <a:gd name="connsiteX3" fmla="*/ 73109 w 116381"/>
              <a:gd name="connsiteY3" fmla="*/ 71527 h 81632"/>
              <a:gd name="connsiteX4" fmla="*/ 84 w 116381"/>
              <a:gd name="connsiteY4" fmla="*/ 89 h 8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381" h="81632">
                <a:moveTo>
                  <a:pt x="84" y="89"/>
                </a:moveTo>
                <a:cubicBezTo>
                  <a:pt x="2730" y="-2292"/>
                  <a:pt x="69669" y="43745"/>
                  <a:pt x="88984" y="57239"/>
                </a:cubicBezTo>
                <a:cubicBezTo>
                  <a:pt x="108299" y="70733"/>
                  <a:pt x="118618" y="78671"/>
                  <a:pt x="115972" y="81052"/>
                </a:cubicBezTo>
                <a:cubicBezTo>
                  <a:pt x="113326" y="83433"/>
                  <a:pt x="88455" y="78142"/>
                  <a:pt x="73109" y="71527"/>
                </a:cubicBezTo>
                <a:cubicBezTo>
                  <a:pt x="57763" y="64912"/>
                  <a:pt x="-2562" y="2470"/>
                  <a:pt x="84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E8D6CA50-7DD6-4682-B239-0C2AA8F58BD7}"/>
              </a:ext>
            </a:extLst>
          </p:cNvPr>
          <p:cNvSpPr/>
          <p:nvPr/>
        </p:nvSpPr>
        <p:spPr>
          <a:xfrm>
            <a:off x="7818245" y="2325663"/>
            <a:ext cx="274934" cy="65116"/>
          </a:xfrm>
          <a:custGeom>
            <a:avLst/>
            <a:gdLst>
              <a:gd name="connsiteX0" fmla="*/ 1780 w 274934"/>
              <a:gd name="connsiteY0" fmla="*/ 25 h 65116"/>
              <a:gd name="connsiteX1" fmla="*/ 181168 w 274934"/>
              <a:gd name="connsiteY1" fmla="*/ 23837 h 65116"/>
              <a:gd name="connsiteX2" fmla="*/ 236730 w 274934"/>
              <a:gd name="connsiteY2" fmla="*/ 46062 h 65116"/>
              <a:gd name="connsiteX3" fmla="*/ 241493 w 274934"/>
              <a:gd name="connsiteY3" fmla="*/ 65112 h 65116"/>
              <a:gd name="connsiteX4" fmla="*/ 247843 w 274934"/>
              <a:gd name="connsiteY4" fmla="*/ 47650 h 65116"/>
              <a:gd name="connsiteX5" fmla="*/ 274830 w 274934"/>
              <a:gd name="connsiteY5" fmla="*/ 25425 h 65116"/>
              <a:gd name="connsiteX6" fmla="*/ 236730 w 274934"/>
              <a:gd name="connsiteY6" fmla="*/ 30187 h 65116"/>
              <a:gd name="connsiteX7" fmla="*/ 173230 w 274934"/>
              <a:gd name="connsiteY7" fmla="*/ 14312 h 65116"/>
              <a:gd name="connsiteX8" fmla="*/ 93855 w 274934"/>
              <a:gd name="connsiteY8" fmla="*/ 19075 h 65116"/>
              <a:gd name="connsiteX9" fmla="*/ 1780 w 274934"/>
              <a:gd name="connsiteY9" fmla="*/ 25 h 6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934" h="65116">
                <a:moveTo>
                  <a:pt x="1780" y="25"/>
                </a:moveTo>
                <a:cubicBezTo>
                  <a:pt x="16332" y="819"/>
                  <a:pt x="142010" y="16164"/>
                  <a:pt x="181168" y="23837"/>
                </a:cubicBezTo>
                <a:cubicBezTo>
                  <a:pt x="220326" y="31510"/>
                  <a:pt x="226676" y="39183"/>
                  <a:pt x="236730" y="46062"/>
                </a:cubicBezTo>
                <a:cubicBezTo>
                  <a:pt x="246784" y="52941"/>
                  <a:pt x="239641" y="64847"/>
                  <a:pt x="241493" y="65112"/>
                </a:cubicBezTo>
                <a:cubicBezTo>
                  <a:pt x="243345" y="65377"/>
                  <a:pt x="242287" y="54264"/>
                  <a:pt x="247843" y="47650"/>
                </a:cubicBezTo>
                <a:cubicBezTo>
                  <a:pt x="253399" y="41036"/>
                  <a:pt x="276682" y="28335"/>
                  <a:pt x="274830" y="25425"/>
                </a:cubicBezTo>
                <a:cubicBezTo>
                  <a:pt x="272978" y="22515"/>
                  <a:pt x="253663" y="32039"/>
                  <a:pt x="236730" y="30187"/>
                </a:cubicBezTo>
                <a:cubicBezTo>
                  <a:pt x="219797" y="28335"/>
                  <a:pt x="197043" y="16164"/>
                  <a:pt x="173230" y="14312"/>
                </a:cubicBezTo>
                <a:cubicBezTo>
                  <a:pt x="149418" y="12460"/>
                  <a:pt x="121901" y="20662"/>
                  <a:pt x="93855" y="19075"/>
                </a:cubicBezTo>
                <a:cubicBezTo>
                  <a:pt x="65809" y="17488"/>
                  <a:pt x="-12772" y="-769"/>
                  <a:pt x="178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340ECA6-3D9B-4A2F-97E1-89CC806356D9}"/>
              </a:ext>
            </a:extLst>
          </p:cNvPr>
          <p:cNvSpPr/>
          <p:nvPr/>
        </p:nvSpPr>
        <p:spPr>
          <a:xfrm>
            <a:off x="7935733" y="2263620"/>
            <a:ext cx="116366" cy="78046"/>
          </a:xfrm>
          <a:custGeom>
            <a:avLst/>
            <a:gdLst>
              <a:gd name="connsiteX0" fmla="*/ 89080 w 116366"/>
              <a:gd name="connsiteY0" fmla="*/ 155 h 78046"/>
              <a:gd name="connsiteX1" fmla="*/ 104955 w 116366"/>
              <a:gd name="connsiteY1" fmla="*/ 62068 h 78046"/>
              <a:gd name="connsiteX2" fmla="*/ 76380 w 116366"/>
              <a:gd name="connsiteY2" fmla="*/ 68418 h 78046"/>
              <a:gd name="connsiteX3" fmla="*/ 180 w 116366"/>
              <a:gd name="connsiteY3" fmla="*/ 77943 h 78046"/>
              <a:gd name="connsiteX4" fmla="*/ 100192 w 116366"/>
              <a:gd name="connsiteY4" fmla="*/ 73180 h 78046"/>
              <a:gd name="connsiteX5" fmla="*/ 114480 w 116366"/>
              <a:gd name="connsiteY5" fmla="*/ 68418 h 78046"/>
              <a:gd name="connsiteX6" fmla="*/ 114480 w 116366"/>
              <a:gd name="connsiteY6" fmla="*/ 44605 h 78046"/>
              <a:gd name="connsiteX7" fmla="*/ 89080 w 116366"/>
              <a:gd name="connsiteY7" fmla="*/ 155 h 7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366" h="78046">
                <a:moveTo>
                  <a:pt x="89080" y="155"/>
                </a:moveTo>
                <a:cubicBezTo>
                  <a:pt x="87493" y="3065"/>
                  <a:pt x="107072" y="50691"/>
                  <a:pt x="104955" y="62068"/>
                </a:cubicBezTo>
                <a:cubicBezTo>
                  <a:pt x="102838" y="73445"/>
                  <a:pt x="93843" y="65772"/>
                  <a:pt x="76380" y="68418"/>
                </a:cubicBezTo>
                <a:cubicBezTo>
                  <a:pt x="58917" y="71064"/>
                  <a:pt x="-3789" y="77149"/>
                  <a:pt x="180" y="77943"/>
                </a:cubicBezTo>
                <a:cubicBezTo>
                  <a:pt x="4149" y="78737"/>
                  <a:pt x="81142" y="74767"/>
                  <a:pt x="100192" y="73180"/>
                </a:cubicBezTo>
                <a:cubicBezTo>
                  <a:pt x="119242" y="71593"/>
                  <a:pt x="112099" y="73180"/>
                  <a:pt x="114480" y="68418"/>
                </a:cubicBezTo>
                <a:cubicBezTo>
                  <a:pt x="116861" y="63656"/>
                  <a:pt x="117126" y="53072"/>
                  <a:pt x="114480" y="44605"/>
                </a:cubicBezTo>
                <a:cubicBezTo>
                  <a:pt x="111834" y="36138"/>
                  <a:pt x="90667" y="-2755"/>
                  <a:pt x="89080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76D13E2-51EA-4C6F-A927-D30CD327D0D1}"/>
              </a:ext>
            </a:extLst>
          </p:cNvPr>
          <p:cNvSpPr/>
          <p:nvPr/>
        </p:nvSpPr>
        <p:spPr>
          <a:xfrm>
            <a:off x="7746891" y="2192341"/>
            <a:ext cx="176598" cy="19050"/>
          </a:xfrm>
          <a:custGeom>
            <a:avLst/>
            <a:gdLst>
              <a:gd name="connsiteX0" fmla="*/ 109 w 176598"/>
              <a:gd name="connsiteY0" fmla="*/ 19047 h 19050"/>
              <a:gd name="connsiteX1" fmla="*/ 104884 w 176598"/>
              <a:gd name="connsiteY1" fmla="*/ 3172 h 19050"/>
              <a:gd name="connsiteX2" fmla="*/ 176322 w 176598"/>
              <a:gd name="connsiteY2" fmla="*/ 3172 h 19050"/>
              <a:gd name="connsiteX3" fmla="*/ 125522 w 176598"/>
              <a:gd name="connsiteY3" fmla="*/ 1584 h 19050"/>
              <a:gd name="connsiteX4" fmla="*/ 109 w 176598"/>
              <a:gd name="connsiteY4" fmla="*/ 19047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598" h="19050">
                <a:moveTo>
                  <a:pt x="109" y="19047"/>
                </a:moveTo>
                <a:cubicBezTo>
                  <a:pt x="-3331" y="19312"/>
                  <a:pt x="75515" y="5818"/>
                  <a:pt x="104884" y="3172"/>
                </a:cubicBezTo>
                <a:cubicBezTo>
                  <a:pt x="134253" y="526"/>
                  <a:pt x="172882" y="3437"/>
                  <a:pt x="176322" y="3172"/>
                </a:cubicBezTo>
                <a:cubicBezTo>
                  <a:pt x="179762" y="2907"/>
                  <a:pt x="150393" y="-2649"/>
                  <a:pt x="125522" y="1584"/>
                </a:cubicBezTo>
                <a:cubicBezTo>
                  <a:pt x="100651" y="5817"/>
                  <a:pt x="3549" y="18782"/>
                  <a:pt x="109" y="19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4F2B94A5-0D1E-40FE-9CF5-22B5F4E3667D}"/>
              </a:ext>
            </a:extLst>
          </p:cNvPr>
          <p:cNvSpPr/>
          <p:nvPr/>
        </p:nvSpPr>
        <p:spPr>
          <a:xfrm>
            <a:off x="7791395" y="2186461"/>
            <a:ext cx="209295" cy="150179"/>
          </a:xfrm>
          <a:custGeom>
            <a:avLst/>
            <a:gdLst>
              <a:gd name="connsiteX0" fmla="*/ 57205 w 209295"/>
              <a:gd name="connsiteY0" fmla="*/ 1114 h 150179"/>
              <a:gd name="connsiteX1" fmla="*/ 133405 w 209295"/>
              <a:gd name="connsiteY1" fmla="*/ 18577 h 150179"/>
              <a:gd name="connsiteX2" fmla="*/ 204843 w 209295"/>
              <a:gd name="connsiteY2" fmla="*/ 66202 h 150179"/>
              <a:gd name="connsiteX3" fmla="*/ 196905 w 209295"/>
              <a:gd name="connsiteY3" fmla="*/ 83664 h 150179"/>
              <a:gd name="connsiteX4" fmla="*/ 157218 w 209295"/>
              <a:gd name="connsiteY4" fmla="*/ 143989 h 150179"/>
              <a:gd name="connsiteX5" fmla="*/ 147693 w 209295"/>
              <a:gd name="connsiteY5" fmla="*/ 148752 h 150179"/>
              <a:gd name="connsiteX6" fmla="*/ 76255 w 209295"/>
              <a:gd name="connsiteY6" fmla="*/ 148752 h 150179"/>
              <a:gd name="connsiteX7" fmla="*/ 33393 w 209295"/>
              <a:gd name="connsiteY7" fmla="*/ 142402 h 150179"/>
              <a:gd name="connsiteX8" fmla="*/ 12755 w 209295"/>
              <a:gd name="connsiteY8" fmla="*/ 109064 h 150179"/>
              <a:gd name="connsiteX9" fmla="*/ 55 w 209295"/>
              <a:gd name="connsiteY9" fmla="*/ 74139 h 150179"/>
              <a:gd name="connsiteX10" fmla="*/ 17518 w 209295"/>
              <a:gd name="connsiteY10" fmla="*/ 47152 h 150179"/>
              <a:gd name="connsiteX11" fmla="*/ 57205 w 209295"/>
              <a:gd name="connsiteY11" fmla="*/ 1114 h 15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9295" h="150179">
                <a:moveTo>
                  <a:pt x="57205" y="1114"/>
                </a:moveTo>
                <a:cubicBezTo>
                  <a:pt x="76519" y="-3648"/>
                  <a:pt x="108799" y="7729"/>
                  <a:pt x="133405" y="18577"/>
                </a:cubicBezTo>
                <a:cubicBezTo>
                  <a:pt x="158011" y="29425"/>
                  <a:pt x="194260" y="55354"/>
                  <a:pt x="204843" y="66202"/>
                </a:cubicBezTo>
                <a:cubicBezTo>
                  <a:pt x="215426" y="77050"/>
                  <a:pt x="204842" y="70700"/>
                  <a:pt x="196905" y="83664"/>
                </a:cubicBezTo>
                <a:cubicBezTo>
                  <a:pt x="188968" y="96628"/>
                  <a:pt x="157218" y="143989"/>
                  <a:pt x="157218" y="143989"/>
                </a:cubicBezTo>
                <a:cubicBezTo>
                  <a:pt x="149016" y="154837"/>
                  <a:pt x="161187" y="147958"/>
                  <a:pt x="147693" y="148752"/>
                </a:cubicBezTo>
                <a:cubicBezTo>
                  <a:pt x="134199" y="149546"/>
                  <a:pt x="95305" y="149810"/>
                  <a:pt x="76255" y="148752"/>
                </a:cubicBezTo>
                <a:cubicBezTo>
                  <a:pt x="57205" y="147694"/>
                  <a:pt x="43976" y="149017"/>
                  <a:pt x="33393" y="142402"/>
                </a:cubicBezTo>
                <a:cubicBezTo>
                  <a:pt x="22810" y="135787"/>
                  <a:pt x="18311" y="120441"/>
                  <a:pt x="12755" y="109064"/>
                </a:cubicBezTo>
                <a:cubicBezTo>
                  <a:pt x="7199" y="97687"/>
                  <a:pt x="-739" y="84458"/>
                  <a:pt x="55" y="74139"/>
                </a:cubicBezTo>
                <a:cubicBezTo>
                  <a:pt x="849" y="63820"/>
                  <a:pt x="17518" y="47152"/>
                  <a:pt x="17518" y="47152"/>
                </a:cubicBezTo>
                <a:cubicBezTo>
                  <a:pt x="24133" y="36833"/>
                  <a:pt x="37891" y="5876"/>
                  <a:pt x="57205" y="11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月 25">
            <a:extLst>
              <a:ext uri="{FF2B5EF4-FFF2-40B4-BE49-F238E27FC236}">
                <a16:creationId xmlns:a16="http://schemas.microsoft.com/office/drawing/2014/main" id="{B37C46C7-D4E5-4F62-B475-6775B108E416}"/>
              </a:ext>
            </a:extLst>
          </p:cNvPr>
          <p:cNvSpPr/>
          <p:nvPr/>
        </p:nvSpPr>
        <p:spPr>
          <a:xfrm rot="17535900">
            <a:off x="7892689" y="2239098"/>
            <a:ext cx="45719" cy="8673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A36D2B9A-DA14-49B6-A32A-B314915EF956}"/>
              </a:ext>
            </a:extLst>
          </p:cNvPr>
          <p:cNvSpPr/>
          <p:nvPr/>
        </p:nvSpPr>
        <p:spPr>
          <a:xfrm>
            <a:off x="7561107" y="2260279"/>
            <a:ext cx="157635" cy="20962"/>
          </a:xfrm>
          <a:custGeom>
            <a:avLst/>
            <a:gdLst>
              <a:gd name="connsiteX0" fmla="*/ 156 w 157635"/>
              <a:gd name="connsiteY0" fmla="*/ 321 h 20962"/>
              <a:gd name="connsiteX1" fmla="*/ 101756 w 157635"/>
              <a:gd name="connsiteY1" fmla="*/ 20959 h 20962"/>
              <a:gd name="connsiteX2" fmla="*/ 157318 w 157635"/>
              <a:gd name="connsiteY2" fmla="*/ 1909 h 20962"/>
              <a:gd name="connsiteX3" fmla="*/ 122393 w 157635"/>
              <a:gd name="connsiteY3" fmla="*/ 6671 h 20962"/>
              <a:gd name="connsiteX4" fmla="*/ 79531 w 157635"/>
              <a:gd name="connsiteY4" fmla="*/ 8259 h 20962"/>
              <a:gd name="connsiteX5" fmla="*/ 156 w 157635"/>
              <a:gd name="connsiteY5" fmla="*/ 321 h 2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35" h="20962">
                <a:moveTo>
                  <a:pt x="156" y="321"/>
                </a:moveTo>
                <a:cubicBezTo>
                  <a:pt x="3860" y="2438"/>
                  <a:pt x="75562" y="20694"/>
                  <a:pt x="101756" y="20959"/>
                </a:cubicBezTo>
                <a:cubicBezTo>
                  <a:pt x="127950" y="21224"/>
                  <a:pt x="153879" y="4290"/>
                  <a:pt x="157318" y="1909"/>
                </a:cubicBezTo>
                <a:cubicBezTo>
                  <a:pt x="160758" y="-472"/>
                  <a:pt x="135357" y="5613"/>
                  <a:pt x="122393" y="6671"/>
                </a:cubicBezTo>
                <a:cubicBezTo>
                  <a:pt x="109429" y="7729"/>
                  <a:pt x="99375" y="9317"/>
                  <a:pt x="79531" y="8259"/>
                </a:cubicBezTo>
                <a:cubicBezTo>
                  <a:pt x="59687" y="7201"/>
                  <a:pt x="-3548" y="-1796"/>
                  <a:pt x="156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0B82A1C-0F73-432B-B3AB-709B60E5CF03}"/>
              </a:ext>
            </a:extLst>
          </p:cNvPr>
          <p:cNvSpPr/>
          <p:nvPr/>
        </p:nvSpPr>
        <p:spPr>
          <a:xfrm>
            <a:off x="7784705" y="2349393"/>
            <a:ext cx="303262" cy="61102"/>
          </a:xfrm>
          <a:custGeom>
            <a:avLst/>
            <a:gdLst>
              <a:gd name="connsiteX0" fmla="*/ 395 w 303262"/>
              <a:gd name="connsiteY0" fmla="*/ 107 h 61102"/>
              <a:gd name="connsiteX1" fmla="*/ 179783 w 303262"/>
              <a:gd name="connsiteY1" fmla="*/ 15982 h 61102"/>
              <a:gd name="connsiteX2" fmla="*/ 300433 w 303262"/>
              <a:gd name="connsiteY2" fmla="*/ 60432 h 61102"/>
              <a:gd name="connsiteX3" fmla="*/ 254395 w 303262"/>
              <a:gd name="connsiteY3" fmla="*/ 41382 h 61102"/>
              <a:gd name="connsiteX4" fmla="*/ 135333 w 303262"/>
              <a:gd name="connsiteY4" fmla="*/ 22332 h 61102"/>
              <a:gd name="connsiteX5" fmla="*/ 395 w 303262"/>
              <a:gd name="connsiteY5" fmla="*/ 107 h 6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262" h="61102">
                <a:moveTo>
                  <a:pt x="395" y="107"/>
                </a:moveTo>
                <a:cubicBezTo>
                  <a:pt x="7803" y="-951"/>
                  <a:pt x="129777" y="5928"/>
                  <a:pt x="179783" y="15982"/>
                </a:cubicBezTo>
                <a:cubicBezTo>
                  <a:pt x="229789" y="26036"/>
                  <a:pt x="287998" y="56199"/>
                  <a:pt x="300433" y="60432"/>
                </a:cubicBezTo>
                <a:cubicBezTo>
                  <a:pt x="312868" y="64665"/>
                  <a:pt x="281912" y="47732"/>
                  <a:pt x="254395" y="41382"/>
                </a:cubicBezTo>
                <a:cubicBezTo>
                  <a:pt x="226878" y="35032"/>
                  <a:pt x="178989" y="28153"/>
                  <a:pt x="135333" y="22332"/>
                </a:cubicBezTo>
                <a:cubicBezTo>
                  <a:pt x="91677" y="16511"/>
                  <a:pt x="-7013" y="1165"/>
                  <a:pt x="39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302C940-3B36-4446-84CC-5C3AE1974152}"/>
              </a:ext>
            </a:extLst>
          </p:cNvPr>
          <p:cNvSpPr/>
          <p:nvPr/>
        </p:nvSpPr>
        <p:spPr>
          <a:xfrm>
            <a:off x="7686674" y="2381115"/>
            <a:ext cx="411373" cy="60821"/>
          </a:xfrm>
          <a:custGeom>
            <a:avLst/>
            <a:gdLst>
              <a:gd name="connsiteX0" fmla="*/ 1 w 411373"/>
              <a:gd name="connsiteY0" fmla="*/ 135 h 60821"/>
              <a:gd name="connsiteX1" fmla="*/ 180976 w 411373"/>
              <a:gd name="connsiteY1" fmla="*/ 57285 h 60821"/>
              <a:gd name="connsiteX2" fmla="*/ 409576 w 411373"/>
              <a:gd name="connsiteY2" fmla="*/ 54110 h 60821"/>
              <a:gd name="connsiteX3" fmla="*/ 293689 w 411373"/>
              <a:gd name="connsiteY3" fmla="*/ 49348 h 60821"/>
              <a:gd name="connsiteX4" fmla="*/ 177801 w 411373"/>
              <a:gd name="connsiteY4" fmla="*/ 41410 h 60821"/>
              <a:gd name="connsiteX5" fmla="*/ 1 w 411373"/>
              <a:gd name="connsiteY5" fmla="*/ 135 h 6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373" h="60821">
                <a:moveTo>
                  <a:pt x="1" y="135"/>
                </a:moveTo>
                <a:cubicBezTo>
                  <a:pt x="530" y="2781"/>
                  <a:pt x="112714" y="48289"/>
                  <a:pt x="180976" y="57285"/>
                </a:cubicBezTo>
                <a:cubicBezTo>
                  <a:pt x="249239" y="66281"/>
                  <a:pt x="390790" y="55433"/>
                  <a:pt x="409576" y="54110"/>
                </a:cubicBezTo>
                <a:cubicBezTo>
                  <a:pt x="428362" y="52787"/>
                  <a:pt x="293689" y="49348"/>
                  <a:pt x="293689" y="49348"/>
                </a:cubicBezTo>
                <a:cubicBezTo>
                  <a:pt x="255060" y="47231"/>
                  <a:pt x="223309" y="48289"/>
                  <a:pt x="177801" y="41410"/>
                </a:cubicBezTo>
                <a:cubicBezTo>
                  <a:pt x="132293" y="34531"/>
                  <a:pt x="-528" y="-2511"/>
                  <a:pt x="1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8E940E9-92A1-4816-BA2E-54AEDDBA4B38}"/>
              </a:ext>
            </a:extLst>
          </p:cNvPr>
          <p:cNvSpPr/>
          <p:nvPr/>
        </p:nvSpPr>
        <p:spPr>
          <a:xfrm>
            <a:off x="7646491" y="2369792"/>
            <a:ext cx="471987" cy="116032"/>
          </a:xfrm>
          <a:custGeom>
            <a:avLst/>
            <a:gdLst>
              <a:gd name="connsiteX0" fmla="*/ 471984 w 471987"/>
              <a:gd name="connsiteY0" fmla="*/ 73371 h 116032"/>
              <a:gd name="connsiteX1" fmla="*/ 303709 w 471987"/>
              <a:gd name="connsiteY1" fmla="*/ 114646 h 116032"/>
              <a:gd name="connsiteX2" fmla="*/ 192584 w 471987"/>
              <a:gd name="connsiteY2" fmla="*/ 103533 h 116032"/>
              <a:gd name="connsiteX3" fmla="*/ 105272 w 471987"/>
              <a:gd name="connsiteY3" fmla="*/ 76546 h 116032"/>
              <a:gd name="connsiteX4" fmla="*/ 497 w 471987"/>
              <a:gd name="connsiteY4" fmla="*/ 346 h 116032"/>
              <a:gd name="connsiteX5" fmla="*/ 70347 w 471987"/>
              <a:gd name="connsiteY5" fmla="*/ 49558 h 116032"/>
              <a:gd name="connsiteX6" fmla="*/ 175122 w 471987"/>
              <a:gd name="connsiteY6" fmla="*/ 79721 h 116032"/>
              <a:gd name="connsiteX7" fmla="*/ 298947 w 471987"/>
              <a:gd name="connsiteY7" fmla="*/ 100358 h 116032"/>
              <a:gd name="connsiteX8" fmla="*/ 471984 w 471987"/>
              <a:gd name="connsiteY8" fmla="*/ 73371 h 11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1987" h="116032">
                <a:moveTo>
                  <a:pt x="471984" y="73371"/>
                </a:moveTo>
                <a:cubicBezTo>
                  <a:pt x="472778" y="75752"/>
                  <a:pt x="350276" y="109619"/>
                  <a:pt x="303709" y="114646"/>
                </a:cubicBezTo>
                <a:cubicBezTo>
                  <a:pt x="257142" y="119673"/>
                  <a:pt x="225657" y="109883"/>
                  <a:pt x="192584" y="103533"/>
                </a:cubicBezTo>
                <a:cubicBezTo>
                  <a:pt x="159511" y="97183"/>
                  <a:pt x="137286" y="93744"/>
                  <a:pt x="105272" y="76546"/>
                </a:cubicBezTo>
                <a:cubicBezTo>
                  <a:pt x="73258" y="59348"/>
                  <a:pt x="6318" y="4844"/>
                  <a:pt x="497" y="346"/>
                </a:cubicBezTo>
                <a:cubicBezTo>
                  <a:pt x="-5324" y="-4152"/>
                  <a:pt x="41243" y="36329"/>
                  <a:pt x="70347" y="49558"/>
                </a:cubicBezTo>
                <a:cubicBezTo>
                  <a:pt x="99451" y="62787"/>
                  <a:pt x="137022" y="71254"/>
                  <a:pt x="175122" y="79721"/>
                </a:cubicBezTo>
                <a:cubicBezTo>
                  <a:pt x="213222" y="88188"/>
                  <a:pt x="248676" y="101416"/>
                  <a:pt x="298947" y="100358"/>
                </a:cubicBezTo>
                <a:cubicBezTo>
                  <a:pt x="349218" y="99300"/>
                  <a:pt x="471190" y="70990"/>
                  <a:pt x="471984" y="73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81AE27B-5FF6-440A-BEE1-C80DE7B65367}"/>
              </a:ext>
            </a:extLst>
          </p:cNvPr>
          <p:cNvSpPr/>
          <p:nvPr/>
        </p:nvSpPr>
        <p:spPr>
          <a:xfrm>
            <a:off x="7881938" y="2012950"/>
            <a:ext cx="300278" cy="383189"/>
          </a:xfrm>
          <a:custGeom>
            <a:avLst/>
            <a:gdLst>
              <a:gd name="connsiteX0" fmla="*/ 0 w 300278"/>
              <a:gd name="connsiteY0" fmla="*/ 0 h 383189"/>
              <a:gd name="connsiteX1" fmla="*/ 260350 w 300278"/>
              <a:gd name="connsiteY1" fmla="*/ 146050 h 383189"/>
              <a:gd name="connsiteX2" fmla="*/ 290512 w 300278"/>
              <a:gd name="connsiteY2" fmla="*/ 215900 h 383189"/>
              <a:gd name="connsiteX3" fmla="*/ 300037 w 300278"/>
              <a:gd name="connsiteY3" fmla="*/ 381000 h 383189"/>
              <a:gd name="connsiteX4" fmla="*/ 295275 w 300278"/>
              <a:gd name="connsiteY4" fmla="*/ 301625 h 383189"/>
              <a:gd name="connsiteX5" fmla="*/ 273050 w 300278"/>
              <a:gd name="connsiteY5" fmla="*/ 173038 h 383189"/>
              <a:gd name="connsiteX6" fmla="*/ 244475 w 300278"/>
              <a:gd name="connsiteY6" fmla="*/ 136525 h 383189"/>
              <a:gd name="connsiteX7" fmla="*/ 130175 w 300278"/>
              <a:gd name="connsiteY7" fmla="*/ 80963 h 383189"/>
              <a:gd name="connsiteX8" fmla="*/ 0 w 300278"/>
              <a:gd name="connsiteY8" fmla="*/ 0 h 38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278" h="383189">
                <a:moveTo>
                  <a:pt x="0" y="0"/>
                </a:moveTo>
                <a:cubicBezTo>
                  <a:pt x="105965" y="55033"/>
                  <a:pt x="211931" y="110067"/>
                  <a:pt x="260350" y="146050"/>
                </a:cubicBezTo>
                <a:cubicBezTo>
                  <a:pt x="308769" y="182033"/>
                  <a:pt x="283898" y="176742"/>
                  <a:pt x="290512" y="215900"/>
                </a:cubicBezTo>
                <a:cubicBezTo>
                  <a:pt x="297127" y="255058"/>
                  <a:pt x="299243" y="366713"/>
                  <a:pt x="300037" y="381000"/>
                </a:cubicBezTo>
                <a:cubicBezTo>
                  <a:pt x="300831" y="395287"/>
                  <a:pt x="299773" y="336285"/>
                  <a:pt x="295275" y="301625"/>
                </a:cubicBezTo>
                <a:cubicBezTo>
                  <a:pt x="290777" y="266965"/>
                  <a:pt x="281517" y="200555"/>
                  <a:pt x="273050" y="173038"/>
                </a:cubicBezTo>
                <a:cubicBezTo>
                  <a:pt x="264583" y="145521"/>
                  <a:pt x="268287" y="151871"/>
                  <a:pt x="244475" y="136525"/>
                </a:cubicBezTo>
                <a:cubicBezTo>
                  <a:pt x="220663" y="121179"/>
                  <a:pt x="130175" y="80963"/>
                  <a:pt x="130175" y="809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17B8F6A-050A-482D-9C5C-D7DCCD55E7C7}"/>
              </a:ext>
            </a:extLst>
          </p:cNvPr>
          <p:cNvSpPr/>
          <p:nvPr/>
        </p:nvSpPr>
        <p:spPr>
          <a:xfrm>
            <a:off x="8200776" y="2198960"/>
            <a:ext cx="158448" cy="299692"/>
          </a:xfrm>
          <a:custGeom>
            <a:avLst/>
            <a:gdLst>
              <a:gd name="connsiteX0" fmla="*/ 157412 w 158448"/>
              <a:gd name="connsiteY0" fmla="*/ 1315 h 299692"/>
              <a:gd name="connsiteX1" fmla="*/ 43112 w 158448"/>
              <a:gd name="connsiteY1" fmla="*/ 150540 h 299692"/>
              <a:gd name="connsiteX2" fmla="*/ 249 w 158448"/>
              <a:gd name="connsiteY2" fmla="*/ 298178 h 299692"/>
              <a:gd name="connsiteX3" fmla="*/ 28824 w 158448"/>
              <a:gd name="connsiteY3" fmla="*/ 218803 h 299692"/>
              <a:gd name="connsiteX4" fmla="*/ 95499 w 158448"/>
              <a:gd name="connsiteY4" fmla="*/ 85453 h 299692"/>
              <a:gd name="connsiteX5" fmla="*/ 157412 w 158448"/>
              <a:gd name="connsiteY5" fmla="*/ 1315 h 2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48" h="299692">
                <a:moveTo>
                  <a:pt x="157412" y="1315"/>
                </a:moveTo>
                <a:cubicBezTo>
                  <a:pt x="148681" y="12163"/>
                  <a:pt x="69306" y="101063"/>
                  <a:pt x="43112" y="150540"/>
                </a:cubicBezTo>
                <a:cubicBezTo>
                  <a:pt x="16918" y="200017"/>
                  <a:pt x="2630" y="286801"/>
                  <a:pt x="249" y="298178"/>
                </a:cubicBezTo>
                <a:cubicBezTo>
                  <a:pt x="-2132" y="309555"/>
                  <a:pt x="12949" y="254257"/>
                  <a:pt x="28824" y="218803"/>
                </a:cubicBezTo>
                <a:cubicBezTo>
                  <a:pt x="44699" y="183349"/>
                  <a:pt x="73539" y="121701"/>
                  <a:pt x="95499" y="85453"/>
                </a:cubicBezTo>
                <a:cubicBezTo>
                  <a:pt x="117459" y="49205"/>
                  <a:pt x="166143" y="-9533"/>
                  <a:pt x="157412" y="13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8F1460E7-5A4C-47AE-8D74-0FBB4B81A7CF}"/>
              </a:ext>
            </a:extLst>
          </p:cNvPr>
          <p:cNvSpPr/>
          <p:nvPr/>
        </p:nvSpPr>
        <p:spPr>
          <a:xfrm>
            <a:off x="8560669" y="2377890"/>
            <a:ext cx="198092" cy="151073"/>
          </a:xfrm>
          <a:custGeom>
            <a:avLst/>
            <a:gdLst>
              <a:gd name="connsiteX0" fmla="*/ 719 w 198092"/>
              <a:gd name="connsiteY0" fmla="*/ 150998 h 151073"/>
              <a:gd name="connsiteX1" fmla="*/ 70569 w 198092"/>
              <a:gd name="connsiteY1" fmla="*/ 60510 h 151073"/>
              <a:gd name="connsiteX2" fmla="*/ 197569 w 198092"/>
              <a:gd name="connsiteY2" fmla="*/ 185 h 151073"/>
              <a:gd name="connsiteX3" fmla="*/ 111844 w 198092"/>
              <a:gd name="connsiteY3" fmla="*/ 44635 h 151073"/>
              <a:gd name="connsiteX4" fmla="*/ 719 w 198092"/>
              <a:gd name="connsiteY4" fmla="*/ 150998 h 15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092" h="151073">
                <a:moveTo>
                  <a:pt x="719" y="150998"/>
                </a:moveTo>
                <a:cubicBezTo>
                  <a:pt x="-6160" y="153644"/>
                  <a:pt x="37761" y="85645"/>
                  <a:pt x="70569" y="60510"/>
                </a:cubicBezTo>
                <a:cubicBezTo>
                  <a:pt x="103377" y="35375"/>
                  <a:pt x="190690" y="2831"/>
                  <a:pt x="197569" y="185"/>
                </a:cubicBezTo>
                <a:cubicBezTo>
                  <a:pt x="204448" y="-2461"/>
                  <a:pt x="141742" y="23733"/>
                  <a:pt x="111844" y="44635"/>
                </a:cubicBezTo>
                <a:cubicBezTo>
                  <a:pt x="81946" y="65537"/>
                  <a:pt x="7598" y="148352"/>
                  <a:pt x="719" y="150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E6A7690-DBFD-4360-91D5-C83D15537797}"/>
              </a:ext>
            </a:extLst>
          </p:cNvPr>
          <p:cNvSpPr/>
          <p:nvPr/>
        </p:nvSpPr>
        <p:spPr>
          <a:xfrm>
            <a:off x="8642032" y="2376445"/>
            <a:ext cx="281671" cy="154136"/>
          </a:xfrm>
          <a:custGeom>
            <a:avLst/>
            <a:gdLst>
              <a:gd name="connsiteX0" fmla="*/ 13018 w 281671"/>
              <a:gd name="connsiteY0" fmla="*/ 154030 h 154136"/>
              <a:gd name="connsiteX1" fmla="*/ 318 w 281671"/>
              <a:gd name="connsiteY1" fmla="*/ 96880 h 154136"/>
              <a:gd name="connsiteX2" fmla="*/ 27306 w 281671"/>
              <a:gd name="connsiteY2" fmla="*/ 79418 h 154136"/>
              <a:gd name="connsiteX3" fmla="*/ 98743 w 281671"/>
              <a:gd name="connsiteY3" fmla="*/ 34968 h 154136"/>
              <a:gd name="connsiteX4" fmla="*/ 149543 w 281671"/>
              <a:gd name="connsiteY4" fmla="*/ 6393 h 154136"/>
              <a:gd name="connsiteX5" fmla="*/ 236856 w 281671"/>
              <a:gd name="connsiteY5" fmla="*/ 43 h 154136"/>
              <a:gd name="connsiteX6" fmla="*/ 276543 w 281671"/>
              <a:gd name="connsiteY6" fmla="*/ 7980 h 154136"/>
              <a:gd name="connsiteX7" fmla="*/ 124143 w 281671"/>
              <a:gd name="connsiteY7" fmla="*/ 9568 h 154136"/>
              <a:gd name="connsiteX8" fmla="*/ 51118 w 281671"/>
              <a:gd name="connsiteY8" fmla="*/ 54018 h 154136"/>
              <a:gd name="connsiteX9" fmla="*/ 20956 w 281671"/>
              <a:gd name="connsiteY9" fmla="*/ 81005 h 154136"/>
              <a:gd name="connsiteX10" fmla="*/ 13018 w 281671"/>
              <a:gd name="connsiteY10" fmla="*/ 154030 h 15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671" h="154136">
                <a:moveTo>
                  <a:pt x="13018" y="154030"/>
                </a:moveTo>
                <a:cubicBezTo>
                  <a:pt x="9578" y="156676"/>
                  <a:pt x="-2063" y="109315"/>
                  <a:pt x="318" y="96880"/>
                </a:cubicBezTo>
                <a:cubicBezTo>
                  <a:pt x="2699" y="84445"/>
                  <a:pt x="27306" y="79418"/>
                  <a:pt x="27306" y="79418"/>
                </a:cubicBezTo>
                <a:lnTo>
                  <a:pt x="98743" y="34968"/>
                </a:lnTo>
                <a:cubicBezTo>
                  <a:pt x="119116" y="22797"/>
                  <a:pt x="126524" y="12214"/>
                  <a:pt x="149543" y="6393"/>
                </a:cubicBezTo>
                <a:cubicBezTo>
                  <a:pt x="172562" y="572"/>
                  <a:pt x="215689" y="-222"/>
                  <a:pt x="236856" y="43"/>
                </a:cubicBezTo>
                <a:cubicBezTo>
                  <a:pt x="258023" y="307"/>
                  <a:pt x="295328" y="6393"/>
                  <a:pt x="276543" y="7980"/>
                </a:cubicBezTo>
                <a:cubicBezTo>
                  <a:pt x="257758" y="9567"/>
                  <a:pt x="161714" y="1895"/>
                  <a:pt x="124143" y="9568"/>
                </a:cubicBezTo>
                <a:cubicBezTo>
                  <a:pt x="86572" y="17241"/>
                  <a:pt x="68316" y="42112"/>
                  <a:pt x="51118" y="54018"/>
                </a:cubicBezTo>
                <a:cubicBezTo>
                  <a:pt x="33920" y="65924"/>
                  <a:pt x="29952" y="68040"/>
                  <a:pt x="20956" y="81005"/>
                </a:cubicBezTo>
                <a:cubicBezTo>
                  <a:pt x="11960" y="93969"/>
                  <a:pt x="16458" y="151384"/>
                  <a:pt x="13018" y="154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4BBD0CB-9B6F-4B6E-A15F-EB3E0AEE3CEF}"/>
              </a:ext>
            </a:extLst>
          </p:cNvPr>
          <p:cNvSpPr/>
          <p:nvPr/>
        </p:nvSpPr>
        <p:spPr>
          <a:xfrm>
            <a:off x="8921748" y="2385840"/>
            <a:ext cx="189956" cy="181580"/>
          </a:xfrm>
          <a:custGeom>
            <a:avLst/>
            <a:gdLst>
              <a:gd name="connsiteX0" fmla="*/ 2 w 189956"/>
              <a:gd name="connsiteY0" fmla="*/ 173 h 181580"/>
              <a:gd name="connsiteX1" fmla="*/ 107952 w 189956"/>
              <a:gd name="connsiteY1" fmla="*/ 38273 h 181580"/>
              <a:gd name="connsiteX2" fmla="*/ 166690 w 189956"/>
              <a:gd name="connsiteY2" fmla="*/ 123998 h 181580"/>
              <a:gd name="connsiteX3" fmla="*/ 188915 w 189956"/>
              <a:gd name="connsiteY3" fmla="*/ 181148 h 181580"/>
              <a:gd name="connsiteX4" fmla="*/ 184152 w 189956"/>
              <a:gd name="connsiteY4" fmla="*/ 147810 h 181580"/>
              <a:gd name="connsiteX5" fmla="*/ 165102 w 189956"/>
              <a:gd name="connsiteY5" fmla="*/ 103360 h 181580"/>
              <a:gd name="connsiteX6" fmla="*/ 155577 w 189956"/>
              <a:gd name="connsiteY6" fmla="*/ 77960 h 181580"/>
              <a:gd name="connsiteX7" fmla="*/ 136527 w 189956"/>
              <a:gd name="connsiteY7" fmla="*/ 50973 h 181580"/>
              <a:gd name="connsiteX8" fmla="*/ 104777 w 189956"/>
              <a:gd name="connsiteY8" fmla="*/ 25573 h 181580"/>
              <a:gd name="connsiteX9" fmla="*/ 2 w 189956"/>
              <a:gd name="connsiteY9" fmla="*/ 173 h 181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956" h="181580">
                <a:moveTo>
                  <a:pt x="2" y="173"/>
                </a:moveTo>
                <a:cubicBezTo>
                  <a:pt x="531" y="2290"/>
                  <a:pt x="80171" y="17636"/>
                  <a:pt x="107952" y="38273"/>
                </a:cubicBezTo>
                <a:cubicBezTo>
                  <a:pt x="135733" y="58911"/>
                  <a:pt x="153196" y="100186"/>
                  <a:pt x="166690" y="123998"/>
                </a:cubicBezTo>
                <a:cubicBezTo>
                  <a:pt x="180184" y="147810"/>
                  <a:pt x="186005" y="177179"/>
                  <a:pt x="188915" y="181148"/>
                </a:cubicBezTo>
                <a:cubicBezTo>
                  <a:pt x="191825" y="185117"/>
                  <a:pt x="188121" y="160775"/>
                  <a:pt x="184152" y="147810"/>
                </a:cubicBezTo>
                <a:cubicBezTo>
                  <a:pt x="180183" y="134845"/>
                  <a:pt x="169864" y="115002"/>
                  <a:pt x="165102" y="103360"/>
                </a:cubicBezTo>
                <a:cubicBezTo>
                  <a:pt x="160340" y="91718"/>
                  <a:pt x="160339" y="86691"/>
                  <a:pt x="155577" y="77960"/>
                </a:cubicBezTo>
                <a:cubicBezTo>
                  <a:pt x="150815" y="69229"/>
                  <a:pt x="144994" y="59704"/>
                  <a:pt x="136527" y="50973"/>
                </a:cubicBezTo>
                <a:cubicBezTo>
                  <a:pt x="128060" y="42242"/>
                  <a:pt x="125150" y="35363"/>
                  <a:pt x="104777" y="25573"/>
                </a:cubicBezTo>
                <a:cubicBezTo>
                  <a:pt x="84404" y="15783"/>
                  <a:pt x="-527" y="-1944"/>
                  <a:pt x="2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83A0BAD-780A-4D2E-91AA-9735F72DA1D2}"/>
              </a:ext>
            </a:extLst>
          </p:cNvPr>
          <p:cNvSpPr/>
          <p:nvPr/>
        </p:nvSpPr>
        <p:spPr>
          <a:xfrm>
            <a:off x="8717922" y="2398591"/>
            <a:ext cx="373329" cy="148641"/>
          </a:xfrm>
          <a:custGeom>
            <a:avLst/>
            <a:gdLst>
              <a:gd name="connsiteX0" fmla="*/ 628 w 373329"/>
              <a:gd name="connsiteY0" fmla="*/ 85847 h 148641"/>
              <a:gd name="connsiteX1" fmla="*/ 19678 w 373329"/>
              <a:gd name="connsiteY1" fmla="*/ 28697 h 148641"/>
              <a:gd name="connsiteX2" fmla="*/ 56191 w 373329"/>
              <a:gd name="connsiteY2" fmla="*/ 15997 h 148641"/>
              <a:gd name="connsiteX3" fmla="*/ 138741 w 373329"/>
              <a:gd name="connsiteY3" fmla="*/ 6472 h 148641"/>
              <a:gd name="connsiteX4" fmla="*/ 226053 w 373329"/>
              <a:gd name="connsiteY4" fmla="*/ 12822 h 148641"/>
              <a:gd name="connsiteX5" fmla="*/ 270503 w 373329"/>
              <a:gd name="connsiteY5" fmla="*/ 38222 h 148641"/>
              <a:gd name="connsiteX6" fmla="*/ 319716 w 373329"/>
              <a:gd name="connsiteY6" fmla="*/ 98547 h 148641"/>
              <a:gd name="connsiteX7" fmla="*/ 372103 w 373329"/>
              <a:gd name="connsiteY7" fmla="*/ 147759 h 148641"/>
              <a:gd name="connsiteX8" fmla="*/ 353053 w 373329"/>
              <a:gd name="connsiteY8" fmla="*/ 125534 h 148641"/>
              <a:gd name="connsiteX9" fmla="*/ 311778 w 373329"/>
              <a:gd name="connsiteY9" fmla="*/ 68384 h 148641"/>
              <a:gd name="connsiteX10" fmla="*/ 287966 w 373329"/>
              <a:gd name="connsiteY10" fmla="*/ 36634 h 148641"/>
              <a:gd name="connsiteX11" fmla="*/ 230816 w 373329"/>
              <a:gd name="connsiteY11" fmla="*/ 6472 h 148641"/>
              <a:gd name="connsiteX12" fmla="*/ 92703 w 373329"/>
              <a:gd name="connsiteY12" fmla="*/ 1709 h 148641"/>
              <a:gd name="connsiteX13" fmla="*/ 41903 w 373329"/>
              <a:gd name="connsiteY13" fmla="*/ 28697 h 148641"/>
              <a:gd name="connsiteX14" fmla="*/ 628 w 373329"/>
              <a:gd name="connsiteY14" fmla="*/ 85847 h 14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3329" h="148641">
                <a:moveTo>
                  <a:pt x="628" y="85847"/>
                </a:moveTo>
                <a:cubicBezTo>
                  <a:pt x="-3076" y="85847"/>
                  <a:pt x="10418" y="40339"/>
                  <a:pt x="19678" y="28697"/>
                </a:cubicBezTo>
                <a:cubicBezTo>
                  <a:pt x="28939" y="17055"/>
                  <a:pt x="36347" y="19701"/>
                  <a:pt x="56191" y="15997"/>
                </a:cubicBezTo>
                <a:cubicBezTo>
                  <a:pt x="76035" y="12293"/>
                  <a:pt x="110431" y="7001"/>
                  <a:pt x="138741" y="6472"/>
                </a:cubicBezTo>
                <a:cubicBezTo>
                  <a:pt x="167051" y="5943"/>
                  <a:pt x="204093" y="7530"/>
                  <a:pt x="226053" y="12822"/>
                </a:cubicBezTo>
                <a:cubicBezTo>
                  <a:pt x="248013" y="18114"/>
                  <a:pt x="254893" y="23934"/>
                  <a:pt x="270503" y="38222"/>
                </a:cubicBezTo>
                <a:cubicBezTo>
                  <a:pt x="286114" y="52509"/>
                  <a:pt x="302783" y="80291"/>
                  <a:pt x="319716" y="98547"/>
                </a:cubicBezTo>
                <a:cubicBezTo>
                  <a:pt x="336649" y="116803"/>
                  <a:pt x="366547" y="143261"/>
                  <a:pt x="372103" y="147759"/>
                </a:cubicBezTo>
                <a:cubicBezTo>
                  <a:pt x="377659" y="152257"/>
                  <a:pt x="363107" y="138763"/>
                  <a:pt x="353053" y="125534"/>
                </a:cubicBezTo>
                <a:cubicBezTo>
                  <a:pt x="342999" y="112305"/>
                  <a:pt x="322626" y="83201"/>
                  <a:pt x="311778" y="68384"/>
                </a:cubicBezTo>
                <a:cubicBezTo>
                  <a:pt x="300930" y="53567"/>
                  <a:pt x="301460" y="46953"/>
                  <a:pt x="287966" y="36634"/>
                </a:cubicBezTo>
                <a:cubicBezTo>
                  <a:pt x="274472" y="26315"/>
                  <a:pt x="263360" y="12293"/>
                  <a:pt x="230816" y="6472"/>
                </a:cubicBezTo>
                <a:cubicBezTo>
                  <a:pt x="198272" y="651"/>
                  <a:pt x="124188" y="-1995"/>
                  <a:pt x="92703" y="1709"/>
                </a:cubicBezTo>
                <a:cubicBezTo>
                  <a:pt x="61218" y="5413"/>
                  <a:pt x="55926" y="17849"/>
                  <a:pt x="41903" y="28697"/>
                </a:cubicBezTo>
                <a:cubicBezTo>
                  <a:pt x="27880" y="39545"/>
                  <a:pt x="4332" y="85847"/>
                  <a:pt x="628" y="85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2784D40-3D5F-4F80-A7CB-5DB7E2450407}"/>
              </a:ext>
            </a:extLst>
          </p:cNvPr>
          <p:cNvSpPr/>
          <p:nvPr/>
        </p:nvSpPr>
        <p:spPr>
          <a:xfrm>
            <a:off x="8659519" y="2470150"/>
            <a:ext cx="368604" cy="86735"/>
          </a:xfrm>
          <a:custGeom>
            <a:avLst/>
            <a:gdLst>
              <a:gd name="connsiteX0" fmla="*/ 294 w 368604"/>
              <a:gd name="connsiteY0" fmla="*/ 0 h 86735"/>
              <a:gd name="connsiteX1" fmla="*/ 109831 w 368604"/>
              <a:gd name="connsiteY1" fmla="*/ 26988 h 86735"/>
              <a:gd name="connsiteX2" fmla="*/ 198731 w 368604"/>
              <a:gd name="connsiteY2" fmla="*/ 69850 h 86735"/>
              <a:gd name="connsiteX3" fmla="*/ 271756 w 368604"/>
              <a:gd name="connsiteY3" fmla="*/ 80963 h 86735"/>
              <a:gd name="connsiteX4" fmla="*/ 301919 w 368604"/>
              <a:gd name="connsiteY4" fmla="*/ 74613 h 86735"/>
              <a:gd name="connsiteX5" fmla="*/ 368594 w 368604"/>
              <a:gd name="connsiteY5" fmla="*/ 20638 h 86735"/>
              <a:gd name="connsiteX6" fmla="*/ 306681 w 368604"/>
              <a:gd name="connsiteY6" fmla="*/ 79375 h 86735"/>
              <a:gd name="connsiteX7" fmla="*/ 249531 w 368604"/>
              <a:gd name="connsiteY7" fmla="*/ 84138 h 86735"/>
              <a:gd name="connsiteX8" fmla="*/ 162219 w 368604"/>
              <a:gd name="connsiteY8" fmla="*/ 63500 h 86735"/>
              <a:gd name="connsiteX9" fmla="*/ 116181 w 368604"/>
              <a:gd name="connsiteY9" fmla="*/ 44450 h 86735"/>
              <a:gd name="connsiteX10" fmla="*/ 78081 w 368604"/>
              <a:gd name="connsiteY10" fmla="*/ 26988 h 86735"/>
              <a:gd name="connsiteX11" fmla="*/ 294 w 368604"/>
              <a:gd name="connsiteY11" fmla="*/ 0 h 8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8604" h="86735">
                <a:moveTo>
                  <a:pt x="294" y="0"/>
                </a:moveTo>
                <a:cubicBezTo>
                  <a:pt x="5586" y="0"/>
                  <a:pt x="76758" y="15346"/>
                  <a:pt x="109831" y="26988"/>
                </a:cubicBezTo>
                <a:cubicBezTo>
                  <a:pt x="142904" y="38630"/>
                  <a:pt x="171744" y="60854"/>
                  <a:pt x="198731" y="69850"/>
                </a:cubicBezTo>
                <a:cubicBezTo>
                  <a:pt x="225718" y="78846"/>
                  <a:pt x="254558" y="80169"/>
                  <a:pt x="271756" y="80963"/>
                </a:cubicBezTo>
                <a:cubicBezTo>
                  <a:pt x="288954" y="81757"/>
                  <a:pt x="285779" y="84667"/>
                  <a:pt x="301919" y="74613"/>
                </a:cubicBezTo>
                <a:cubicBezTo>
                  <a:pt x="318059" y="64559"/>
                  <a:pt x="367800" y="19844"/>
                  <a:pt x="368594" y="20638"/>
                </a:cubicBezTo>
                <a:cubicBezTo>
                  <a:pt x="369388" y="21432"/>
                  <a:pt x="326525" y="68792"/>
                  <a:pt x="306681" y="79375"/>
                </a:cubicBezTo>
                <a:cubicBezTo>
                  <a:pt x="286837" y="89958"/>
                  <a:pt x="273608" y="86784"/>
                  <a:pt x="249531" y="84138"/>
                </a:cubicBezTo>
                <a:cubicBezTo>
                  <a:pt x="225454" y="81492"/>
                  <a:pt x="184444" y="70115"/>
                  <a:pt x="162219" y="63500"/>
                </a:cubicBezTo>
                <a:cubicBezTo>
                  <a:pt x="139994" y="56885"/>
                  <a:pt x="130204" y="50535"/>
                  <a:pt x="116181" y="44450"/>
                </a:cubicBezTo>
                <a:cubicBezTo>
                  <a:pt x="102158" y="38365"/>
                  <a:pt x="93691" y="32809"/>
                  <a:pt x="78081" y="26988"/>
                </a:cubicBezTo>
                <a:cubicBezTo>
                  <a:pt x="62471" y="21167"/>
                  <a:pt x="-4998" y="0"/>
                  <a:pt x="2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E42948D-6351-49B3-A57A-15B6F7C66CC0}"/>
              </a:ext>
            </a:extLst>
          </p:cNvPr>
          <p:cNvSpPr/>
          <p:nvPr/>
        </p:nvSpPr>
        <p:spPr>
          <a:xfrm>
            <a:off x="8795780" y="2527299"/>
            <a:ext cx="270459" cy="68714"/>
          </a:xfrm>
          <a:custGeom>
            <a:avLst/>
            <a:gdLst>
              <a:gd name="connsiteX0" fmla="*/ 270433 w 270459"/>
              <a:gd name="connsiteY0" fmla="*/ 1 h 68714"/>
              <a:gd name="connsiteX1" fmla="*/ 178358 w 270459"/>
              <a:gd name="connsiteY1" fmla="*/ 58739 h 68714"/>
              <a:gd name="connsiteX2" fmla="*/ 127558 w 270459"/>
              <a:gd name="connsiteY2" fmla="*/ 68264 h 68714"/>
              <a:gd name="connsiteX3" fmla="*/ 43420 w 270459"/>
              <a:gd name="connsiteY3" fmla="*/ 53976 h 68714"/>
              <a:gd name="connsiteX4" fmla="*/ 3733 w 270459"/>
              <a:gd name="connsiteY4" fmla="*/ 34926 h 68714"/>
              <a:gd name="connsiteX5" fmla="*/ 133908 w 270459"/>
              <a:gd name="connsiteY5" fmla="*/ 65089 h 68714"/>
              <a:gd name="connsiteX6" fmla="*/ 168833 w 270459"/>
              <a:gd name="connsiteY6" fmla="*/ 57151 h 68714"/>
              <a:gd name="connsiteX7" fmla="*/ 270433 w 270459"/>
              <a:gd name="connsiteY7" fmla="*/ 1 h 6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459" h="68714">
                <a:moveTo>
                  <a:pt x="270433" y="1"/>
                </a:moveTo>
                <a:cubicBezTo>
                  <a:pt x="272021" y="266"/>
                  <a:pt x="202170" y="47362"/>
                  <a:pt x="178358" y="58739"/>
                </a:cubicBezTo>
                <a:cubicBezTo>
                  <a:pt x="154546" y="70116"/>
                  <a:pt x="150048" y="69058"/>
                  <a:pt x="127558" y="68264"/>
                </a:cubicBezTo>
                <a:cubicBezTo>
                  <a:pt x="105068" y="67470"/>
                  <a:pt x="64057" y="59532"/>
                  <a:pt x="43420" y="53976"/>
                </a:cubicBezTo>
                <a:cubicBezTo>
                  <a:pt x="22783" y="48420"/>
                  <a:pt x="-11348" y="33074"/>
                  <a:pt x="3733" y="34926"/>
                </a:cubicBezTo>
                <a:cubicBezTo>
                  <a:pt x="18814" y="36778"/>
                  <a:pt x="106391" y="61385"/>
                  <a:pt x="133908" y="65089"/>
                </a:cubicBezTo>
                <a:cubicBezTo>
                  <a:pt x="161425" y="68793"/>
                  <a:pt x="149519" y="67734"/>
                  <a:pt x="168833" y="57151"/>
                </a:cubicBezTo>
                <a:cubicBezTo>
                  <a:pt x="188147" y="46568"/>
                  <a:pt x="268845" y="-264"/>
                  <a:pt x="27043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C1EB820-E5A2-4489-BFC2-3C59EBDC7CE7}"/>
              </a:ext>
            </a:extLst>
          </p:cNvPr>
          <p:cNvSpPr/>
          <p:nvPr/>
        </p:nvSpPr>
        <p:spPr>
          <a:xfrm>
            <a:off x="8651851" y="2474843"/>
            <a:ext cx="171506" cy="63660"/>
          </a:xfrm>
          <a:custGeom>
            <a:avLst/>
            <a:gdLst>
              <a:gd name="connsiteX0" fmla="*/ 171474 w 171506"/>
              <a:gd name="connsiteY0" fmla="*/ 63570 h 63660"/>
              <a:gd name="connsiteX1" fmla="*/ 63524 w 171506"/>
              <a:gd name="connsiteY1" fmla="*/ 50870 h 63660"/>
              <a:gd name="connsiteX2" fmla="*/ 34949 w 171506"/>
              <a:gd name="connsiteY2" fmla="*/ 31820 h 63660"/>
              <a:gd name="connsiteX3" fmla="*/ 24 w 171506"/>
              <a:gd name="connsiteY3" fmla="*/ 70 h 63660"/>
              <a:gd name="connsiteX4" fmla="*/ 30187 w 171506"/>
              <a:gd name="connsiteY4" fmla="*/ 23882 h 63660"/>
              <a:gd name="connsiteX5" fmla="*/ 74637 w 171506"/>
              <a:gd name="connsiteY5" fmla="*/ 44520 h 63660"/>
              <a:gd name="connsiteX6" fmla="*/ 171474 w 171506"/>
              <a:gd name="connsiteY6" fmla="*/ 63570 h 6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506" h="63660">
                <a:moveTo>
                  <a:pt x="171474" y="63570"/>
                </a:moveTo>
                <a:cubicBezTo>
                  <a:pt x="169622" y="64628"/>
                  <a:pt x="86278" y="56162"/>
                  <a:pt x="63524" y="50870"/>
                </a:cubicBezTo>
                <a:cubicBezTo>
                  <a:pt x="40770" y="45578"/>
                  <a:pt x="45532" y="40287"/>
                  <a:pt x="34949" y="31820"/>
                </a:cubicBezTo>
                <a:cubicBezTo>
                  <a:pt x="24366" y="23353"/>
                  <a:pt x="818" y="1393"/>
                  <a:pt x="24" y="70"/>
                </a:cubicBezTo>
                <a:cubicBezTo>
                  <a:pt x="-770" y="-1253"/>
                  <a:pt x="17752" y="16474"/>
                  <a:pt x="30187" y="23882"/>
                </a:cubicBezTo>
                <a:cubicBezTo>
                  <a:pt x="42622" y="31290"/>
                  <a:pt x="54529" y="40287"/>
                  <a:pt x="74637" y="44520"/>
                </a:cubicBezTo>
                <a:cubicBezTo>
                  <a:pt x="94745" y="48753"/>
                  <a:pt x="173326" y="62512"/>
                  <a:pt x="171474" y="63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72F2B5C-4587-4EAE-80F2-C429075801C0}"/>
              </a:ext>
            </a:extLst>
          </p:cNvPr>
          <p:cNvSpPr/>
          <p:nvPr/>
        </p:nvSpPr>
        <p:spPr>
          <a:xfrm>
            <a:off x="8793081" y="2400239"/>
            <a:ext cx="197879" cy="144681"/>
          </a:xfrm>
          <a:custGeom>
            <a:avLst/>
            <a:gdLst>
              <a:gd name="connsiteX0" fmla="*/ 195344 w 197879"/>
              <a:gd name="connsiteY0" fmla="*/ 31811 h 144681"/>
              <a:gd name="connsiteX1" fmla="*/ 166769 w 197879"/>
              <a:gd name="connsiteY1" fmla="*/ 90549 h 144681"/>
              <a:gd name="connsiteX2" fmla="*/ 144544 w 197879"/>
              <a:gd name="connsiteY2" fmla="*/ 131824 h 144681"/>
              <a:gd name="connsiteX3" fmla="*/ 115969 w 197879"/>
              <a:gd name="connsiteY3" fmla="*/ 144524 h 144681"/>
              <a:gd name="connsiteX4" fmla="*/ 65169 w 197879"/>
              <a:gd name="connsiteY4" fmla="*/ 138174 h 144681"/>
              <a:gd name="connsiteX5" fmla="*/ 36594 w 197879"/>
              <a:gd name="connsiteY5" fmla="*/ 127061 h 144681"/>
              <a:gd name="connsiteX6" fmla="*/ 9607 w 197879"/>
              <a:gd name="connsiteY6" fmla="*/ 112774 h 144681"/>
              <a:gd name="connsiteX7" fmla="*/ 3257 w 197879"/>
              <a:gd name="connsiteY7" fmla="*/ 92136 h 144681"/>
              <a:gd name="connsiteX8" fmla="*/ 82 w 197879"/>
              <a:gd name="connsiteY8" fmla="*/ 63561 h 144681"/>
              <a:gd name="connsiteX9" fmla="*/ 6432 w 197879"/>
              <a:gd name="connsiteY9" fmla="*/ 31811 h 144681"/>
              <a:gd name="connsiteX10" fmla="*/ 27069 w 197879"/>
              <a:gd name="connsiteY10" fmla="*/ 1649 h 144681"/>
              <a:gd name="connsiteX11" fmla="*/ 96919 w 197879"/>
              <a:gd name="connsiteY11" fmla="*/ 6411 h 144681"/>
              <a:gd name="connsiteX12" fmla="*/ 195344 w 197879"/>
              <a:gd name="connsiteY12" fmla="*/ 31811 h 14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879" h="144681">
                <a:moveTo>
                  <a:pt x="195344" y="31811"/>
                </a:moveTo>
                <a:cubicBezTo>
                  <a:pt x="206986" y="45834"/>
                  <a:pt x="175236" y="73880"/>
                  <a:pt x="166769" y="90549"/>
                </a:cubicBezTo>
                <a:cubicBezTo>
                  <a:pt x="158302" y="107218"/>
                  <a:pt x="153011" y="122828"/>
                  <a:pt x="144544" y="131824"/>
                </a:cubicBezTo>
                <a:cubicBezTo>
                  <a:pt x="136077" y="140820"/>
                  <a:pt x="129198" y="143466"/>
                  <a:pt x="115969" y="144524"/>
                </a:cubicBezTo>
                <a:cubicBezTo>
                  <a:pt x="102740" y="145582"/>
                  <a:pt x="78398" y="141084"/>
                  <a:pt x="65169" y="138174"/>
                </a:cubicBezTo>
                <a:cubicBezTo>
                  <a:pt x="51940" y="135264"/>
                  <a:pt x="45854" y="131294"/>
                  <a:pt x="36594" y="127061"/>
                </a:cubicBezTo>
                <a:cubicBezTo>
                  <a:pt x="27334" y="122828"/>
                  <a:pt x="15163" y="118595"/>
                  <a:pt x="9607" y="112774"/>
                </a:cubicBezTo>
                <a:cubicBezTo>
                  <a:pt x="4051" y="106953"/>
                  <a:pt x="4845" y="100338"/>
                  <a:pt x="3257" y="92136"/>
                </a:cubicBezTo>
                <a:cubicBezTo>
                  <a:pt x="1669" y="83934"/>
                  <a:pt x="-447" y="73615"/>
                  <a:pt x="82" y="63561"/>
                </a:cubicBezTo>
                <a:cubicBezTo>
                  <a:pt x="611" y="53507"/>
                  <a:pt x="1934" y="42129"/>
                  <a:pt x="6432" y="31811"/>
                </a:cubicBezTo>
                <a:cubicBezTo>
                  <a:pt x="10930" y="21493"/>
                  <a:pt x="11988" y="5882"/>
                  <a:pt x="27069" y="1649"/>
                </a:cubicBezTo>
                <a:cubicBezTo>
                  <a:pt x="42150" y="-2584"/>
                  <a:pt x="71254" y="2178"/>
                  <a:pt x="96919" y="6411"/>
                </a:cubicBezTo>
                <a:cubicBezTo>
                  <a:pt x="122584" y="10644"/>
                  <a:pt x="183702" y="17788"/>
                  <a:pt x="195344" y="318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月 42">
            <a:extLst>
              <a:ext uri="{FF2B5EF4-FFF2-40B4-BE49-F238E27FC236}">
                <a16:creationId xmlns:a16="http://schemas.microsoft.com/office/drawing/2014/main" id="{79640930-742D-4274-8531-91A7E8CE4523}"/>
              </a:ext>
            </a:extLst>
          </p:cNvPr>
          <p:cNvSpPr/>
          <p:nvPr/>
        </p:nvSpPr>
        <p:spPr>
          <a:xfrm rot="17535900">
            <a:off x="8873764" y="2439123"/>
            <a:ext cx="45719" cy="8673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BC49A07-CADA-4D61-BFC3-FBED771F7636}"/>
              </a:ext>
            </a:extLst>
          </p:cNvPr>
          <p:cNvSpPr/>
          <p:nvPr/>
        </p:nvSpPr>
        <p:spPr>
          <a:xfrm>
            <a:off x="8372347" y="2249190"/>
            <a:ext cx="42991" cy="343562"/>
          </a:xfrm>
          <a:custGeom>
            <a:avLst/>
            <a:gdLst>
              <a:gd name="connsiteX0" fmla="*/ 39816 w 42991"/>
              <a:gd name="connsiteY0" fmla="*/ 298 h 343562"/>
              <a:gd name="connsiteX1" fmla="*/ 19178 w 42991"/>
              <a:gd name="connsiteY1" fmla="*/ 111423 h 343562"/>
              <a:gd name="connsiteX2" fmla="*/ 42991 w 42991"/>
              <a:gd name="connsiteY2" fmla="*/ 274935 h 343562"/>
              <a:gd name="connsiteX3" fmla="*/ 19178 w 42991"/>
              <a:gd name="connsiteY3" fmla="*/ 330498 h 343562"/>
              <a:gd name="connsiteX4" fmla="*/ 128 w 42991"/>
              <a:gd name="connsiteY4" fmla="*/ 341610 h 343562"/>
              <a:gd name="connsiteX5" fmla="*/ 28703 w 42991"/>
              <a:gd name="connsiteY5" fmla="*/ 300335 h 343562"/>
              <a:gd name="connsiteX6" fmla="*/ 28703 w 42991"/>
              <a:gd name="connsiteY6" fmla="*/ 247948 h 343562"/>
              <a:gd name="connsiteX7" fmla="*/ 8066 w 42991"/>
              <a:gd name="connsiteY7" fmla="*/ 166985 h 343562"/>
              <a:gd name="connsiteX8" fmla="*/ 16003 w 42991"/>
              <a:gd name="connsiteY8" fmla="*/ 81260 h 343562"/>
              <a:gd name="connsiteX9" fmla="*/ 39816 w 42991"/>
              <a:gd name="connsiteY9" fmla="*/ 298 h 34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991" h="343562">
                <a:moveTo>
                  <a:pt x="39816" y="298"/>
                </a:moveTo>
                <a:cubicBezTo>
                  <a:pt x="40345" y="5325"/>
                  <a:pt x="18649" y="65650"/>
                  <a:pt x="19178" y="111423"/>
                </a:cubicBezTo>
                <a:cubicBezTo>
                  <a:pt x="19707" y="157196"/>
                  <a:pt x="42991" y="238423"/>
                  <a:pt x="42991" y="274935"/>
                </a:cubicBezTo>
                <a:cubicBezTo>
                  <a:pt x="42991" y="311447"/>
                  <a:pt x="26322" y="319386"/>
                  <a:pt x="19178" y="330498"/>
                </a:cubicBezTo>
                <a:cubicBezTo>
                  <a:pt x="12034" y="341610"/>
                  <a:pt x="-1459" y="346637"/>
                  <a:pt x="128" y="341610"/>
                </a:cubicBezTo>
                <a:cubicBezTo>
                  <a:pt x="1715" y="336583"/>
                  <a:pt x="23941" y="315945"/>
                  <a:pt x="28703" y="300335"/>
                </a:cubicBezTo>
                <a:cubicBezTo>
                  <a:pt x="33465" y="284725"/>
                  <a:pt x="32142" y="270173"/>
                  <a:pt x="28703" y="247948"/>
                </a:cubicBezTo>
                <a:cubicBezTo>
                  <a:pt x="25263" y="225723"/>
                  <a:pt x="10183" y="194766"/>
                  <a:pt x="8066" y="166985"/>
                </a:cubicBezTo>
                <a:cubicBezTo>
                  <a:pt x="5949" y="139204"/>
                  <a:pt x="14151" y="107454"/>
                  <a:pt x="16003" y="81260"/>
                </a:cubicBezTo>
                <a:cubicBezTo>
                  <a:pt x="17855" y="55066"/>
                  <a:pt x="39287" y="-4729"/>
                  <a:pt x="39816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EC40DEA-AF1E-4A27-B574-572C6393946E}"/>
              </a:ext>
            </a:extLst>
          </p:cNvPr>
          <p:cNvSpPr/>
          <p:nvPr/>
        </p:nvSpPr>
        <p:spPr>
          <a:xfrm>
            <a:off x="8465197" y="2204996"/>
            <a:ext cx="80371" cy="616215"/>
          </a:xfrm>
          <a:custGeom>
            <a:avLst/>
            <a:gdLst>
              <a:gd name="connsiteX0" fmla="*/ 80316 w 80371"/>
              <a:gd name="connsiteY0" fmla="*/ 42 h 616215"/>
              <a:gd name="connsiteX1" fmla="*/ 941 w 80371"/>
              <a:gd name="connsiteY1" fmla="*/ 103229 h 616215"/>
              <a:gd name="connsiteX2" fmla="*/ 35866 w 80371"/>
              <a:gd name="connsiteY2" fmla="*/ 371517 h 616215"/>
              <a:gd name="connsiteX3" fmla="*/ 23166 w 80371"/>
              <a:gd name="connsiteY3" fmla="*/ 490579 h 616215"/>
              <a:gd name="connsiteX4" fmla="*/ 48566 w 80371"/>
              <a:gd name="connsiteY4" fmla="*/ 615992 h 616215"/>
              <a:gd name="connsiteX5" fmla="*/ 27928 w 80371"/>
              <a:gd name="connsiteY5" fmla="*/ 517567 h 616215"/>
              <a:gd name="connsiteX6" fmla="*/ 27928 w 80371"/>
              <a:gd name="connsiteY6" fmla="*/ 385804 h 616215"/>
              <a:gd name="connsiteX7" fmla="*/ 15228 w 80371"/>
              <a:gd name="connsiteY7" fmla="*/ 249279 h 616215"/>
              <a:gd name="connsiteX8" fmla="*/ 13641 w 80371"/>
              <a:gd name="connsiteY8" fmla="*/ 112754 h 616215"/>
              <a:gd name="connsiteX9" fmla="*/ 80316 w 80371"/>
              <a:gd name="connsiteY9" fmla="*/ 42 h 61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371" h="616215">
                <a:moveTo>
                  <a:pt x="80316" y="42"/>
                </a:moveTo>
                <a:cubicBezTo>
                  <a:pt x="78199" y="-1546"/>
                  <a:pt x="8349" y="41317"/>
                  <a:pt x="941" y="103229"/>
                </a:cubicBezTo>
                <a:cubicBezTo>
                  <a:pt x="-6467" y="165141"/>
                  <a:pt x="32162" y="306959"/>
                  <a:pt x="35866" y="371517"/>
                </a:cubicBezTo>
                <a:cubicBezTo>
                  <a:pt x="39570" y="436075"/>
                  <a:pt x="21049" y="449833"/>
                  <a:pt x="23166" y="490579"/>
                </a:cubicBezTo>
                <a:cubicBezTo>
                  <a:pt x="25283" y="531325"/>
                  <a:pt x="47772" y="611494"/>
                  <a:pt x="48566" y="615992"/>
                </a:cubicBezTo>
                <a:cubicBezTo>
                  <a:pt x="49360" y="620490"/>
                  <a:pt x="31368" y="555932"/>
                  <a:pt x="27928" y="517567"/>
                </a:cubicBezTo>
                <a:cubicBezTo>
                  <a:pt x="24488" y="479202"/>
                  <a:pt x="30045" y="430519"/>
                  <a:pt x="27928" y="385804"/>
                </a:cubicBezTo>
                <a:cubicBezTo>
                  <a:pt x="25811" y="341089"/>
                  <a:pt x="17609" y="294787"/>
                  <a:pt x="15228" y="249279"/>
                </a:cubicBezTo>
                <a:cubicBezTo>
                  <a:pt x="12847" y="203771"/>
                  <a:pt x="3587" y="151383"/>
                  <a:pt x="13641" y="112754"/>
                </a:cubicBezTo>
                <a:cubicBezTo>
                  <a:pt x="23695" y="74125"/>
                  <a:pt x="82433" y="1630"/>
                  <a:pt x="80316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B8577DEA-CD9E-46F2-8099-BDCBDEFEAC2D}"/>
              </a:ext>
            </a:extLst>
          </p:cNvPr>
          <p:cNvSpPr/>
          <p:nvPr/>
        </p:nvSpPr>
        <p:spPr>
          <a:xfrm>
            <a:off x="7978724" y="2786038"/>
            <a:ext cx="131855" cy="347704"/>
          </a:xfrm>
          <a:custGeom>
            <a:avLst/>
            <a:gdLst>
              <a:gd name="connsiteX0" fmla="*/ 131814 w 131855"/>
              <a:gd name="connsiteY0" fmla="*/ 25 h 347704"/>
              <a:gd name="connsiteX1" fmla="*/ 41326 w 131855"/>
              <a:gd name="connsiteY1" fmla="*/ 79400 h 347704"/>
              <a:gd name="connsiteX2" fmla="*/ 51 w 131855"/>
              <a:gd name="connsiteY2" fmla="*/ 184175 h 347704"/>
              <a:gd name="connsiteX3" fmla="*/ 33389 w 131855"/>
              <a:gd name="connsiteY3" fmla="*/ 298475 h 347704"/>
              <a:gd name="connsiteX4" fmla="*/ 60376 w 131855"/>
              <a:gd name="connsiteY4" fmla="*/ 328637 h 347704"/>
              <a:gd name="connsiteX5" fmla="*/ 130226 w 131855"/>
              <a:gd name="connsiteY5" fmla="*/ 347687 h 347704"/>
              <a:gd name="connsiteX6" fmla="*/ 66726 w 131855"/>
              <a:gd name="connsiteY6" fmla="*/ 325462 h 347704"/>
              <a:gd name="connsiteX7" fmla="*/ 34976 w 131855"/>
              <a:gd name="connsiteY7" fmla="*/ 301650 h 347704"/>
              <a:gd name="connsiteX8" fmla="*/ 28626 w 131855"/>
              <a:gd name="connsiteY8" fmla="*/ 242912 h 347704"/>
              <a:gd name="connsiteX9" fmla="*/ 11164 w 131855"/>
              <a:gd name="connsiteY9" fmla="*/ 166712 h 347704"/>
              <a:gd name="connsiteX10" fmla="*/ 52439 w 131855"/>
              <a:gd name="connsiteY10" fmla="*/ 87337 h 347704"/>
              <a:gd name="connsiteX11" fmla="*/ 131814 w 131855"/>
              <a:gd name="connsiteY11" fmla="*/ 25 h 34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855" h="347704">
                <a:moveTo>
                  <a:pt x="131814" y="25"/>
                </a:moveTo>
                <a:cubicBezTo>
                  <a:pt x="129962" y="-1298"/>
                  <a:pt x="63286" y="48708"/>
                  <a:pt x="41326" y="79400"/>
                </a:cubicBezTo>
                <a:cubicBezTo>
                  <a:pt x="19366" y="110092"/>
                  <a:pt x="1374" y="147663"/>
                  <a:pt x="51" y="184175"/>
                </a:cubicBezTo>
                <a:cubicBezTo>
                  <a:pt x="-1272" y="220688"/>
                  <a:pt x="23335" y="274398"/>
                  <a:pt x="33389" y="298475"/>
                </a:cubicBezTo>
                <a:cubicBezTo>
                  <a:pt x="43443" y="322552"/>
                  <a:pt x="44236" y="320435"/>
                  <a:pt x="60376" y="328637"/>
                </a:cubicBezTo>
                <a:cubicBezTo>
                  <a:pt x="76515" y="336839"/>
                  <a:pt x="129168" y="348216"/>
                  <a:pt x="130226" y="347687"/>
                </a:cubicBezTo>
                <a:cubicBezTo>
                  <a:pt x="131284" y="347158"/>
                  <a:pt x="82601" y="333135"/>
                  <a:pt x="66726" y="325462"/>
                </a:cubicBezTo>
                <a:cubicBezTo>
                  <a:pt x="50851" y="317789"/>
                  <a:pt x="41326" y="315408"/>
                  <a:pt x="34976" y="301650"/>
                </a:cubicBezTo>
                <a:cubicBezTo>
                  <a:pt x="28626" y="287892"/>
                  <a:pt x="32595" y="265402"/>
                  <a:pt x="28626" y="242912"/>
                </a:cubicBezTo>
                <a:cubicBezTo>
                  <a:pt x="24657" y="220422"/>
                  <a:pt x="7195" y="192641"/>
                  <a:pt x="11164" y="166712"/>
                </a:cubicBezTo>
                <a:cubicBezTo>
                  <a:pt x="15133" y="140783"/>
                  <a:pt x="32066" y="113531"/>
                  <a:pt x="52439" y="87337"/>
                </a:cubicBezTo>
                <a:cubicBezTo>
                  <a:pt x="72812" y="61143"/>
                  <a:pt x="133666" y="1348"/>
                  <a:pt x="13181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33937FDE-E447-49AC-A6E1-8A28947A7CB5}"/>
              </a:ext>
            </a:extLst>
          </p:cNvPr>
          <p:cNvSpPr/>
          <p:nvPr/>
        </p:nvSpPr>
        <p:spPr>
          <a:xfrm>
            <a:off x="8563577" y="2868448"/>
            <a:ext cx="71485" cy="141752"/>
          </a:xfrm>
          <a:custGeom>
            <a:avLst/>
            <a:gdLst>
              <a:gd name="connsiteX0" fmla="*/ 986 w 71485"/>
              <a:gd name="connsiteY0" fmla="*/ 1752 h 141752"/>
              <a:gd name="connsiteX1" fmla="*/ 54961 w 71485"/>
              <a:gd name="connsiteY1" fmla="*/ 122402 h 141752"/>
              <a:gd name="connsiteX2" fmla="*/ 70836 w 71485"/>
              <a:gd name="connsiteY2" fmla="*/ 141452 h 141752"/>
              <a:gd name="connsiteX3" fmla="*/ 37498 w 71485"/>
              <a:gd name="connsiteY3" fmla="*/ 122402 h 141752"/>
              <a:gd name="connsiteX4" fmla="*/ 20036 w 71485"/>
              <a:gd name="connsiteY4" fmla="*/ 54140 h 141752"/>
              <a:gd name="connsiteX5" fmla="*/ 986 w 71485"/>
              <a:gd name="connsiteY5" fmla="*/ 1752 h 14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85" h="141752">
                <a:moveTo>
                  <a:pt x="986" y="1752"/>
                </a:moveTo>
                <a:cubicBezTo>
                  <a:pt x="6807" y="13129"/>
                  <a:pt x="43319" y="99119"/>
                  <a:pt x="54961" y="122402"/>
                </a:cubicBezTo>
                <a:cubicBezTo>
                  <a:pt x="66603" y="145685"/>
                  <a:pt x="73746" y="141452"/>
                  <a:pt x="70836" y="141452"/>
                </a:cubicBezTo>
                <a:cubicBezTo>
                  <a:pt x="67926" y="141452"/>
                  <a:pt x="45965" y="136954"/>
                  <a:pt x="37498" y="122402"/>
                </a:cubicBezTo>
                <a:cubicBezTo>
                  <a:pt x="29031" y="107850"/>
                  <a:pt x="23211" y="70809"/>
                  <a:pt x="20036" y="54140"/>
                </a:cubicBezTo>
                <a:cubicBezTo>
                  <a:pt x="16861" y="37471"/>
                  <a:pt x="-4835" y="-9625"/>
                  <a:pt x="986" y="1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EAE6D4B9-478F-4D80-867D-729602553654}"/>
              </a:ext>
            </a:extLst>
          </p:cNvPr>
          <p:cNvSpPr/>
          <p:nvPr/>
        </p:nvSpPr>
        <p:spPr>
          <a:xfrm>
            <a:off x="8451819" y="3044756"/>
            <a:ext cx="179719" cy="135850"/>
          </a:xfrm>
          <a:custGeom>
            <a:avLst/>
            <a:gdLst>
              <a:gd name="connsiteX0" fmla="*/ 179419 w 179719"/>
              <a:gd name="connsiteY0" fmla="*/ 69 h 135850"/>
              <a:gd name="connsiteX1" fmla="*/ 130206 w 179719"/>
              <a:gd name="connsiteY1" fmla="*/ 92144 h 135850"/>
              <a:gd name="connsiteX2" fmla="*/ 98456 w 179719"/>
              <a:gd name="connsiteY2" fmla="*/ 120719 h 135850"/>
              <a:gd name="connsiteX3" fmla="*/ 74644 w 179719"/>
              <a:gd name="connsiteY3" fmla="*/ 131832 h 135850"/>
              <a:gd name="connsiteX4" fmla="*/ 31 w 179719"/>
              <a:gd name="connsiteY4" fmla="*/ 135007 h 135850"/>
              <a:gd name="connsiteX5" fmla="*/ 84169 w 179719"/>
              <a:gd name="connsiteY5" fmla="*/ 117544 h 135850"/>
              <a:gd name="connsiteX6" fmla="*/ 147669 w 179719"/>
              <a:gd name="connsiteY6" fmla="*/ 77857 h 135850"/>
              <a:gd name="connsiteX7" fmla="*/ 179419 w 179719"/>
              <a:gd name="connsiteY7" fmla="*/ 69 h 13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719" h="135850">
                <a:moveTo>
                  <a:pt x="179419" y="69"/>
                </a:moveTo>
                <a:cubicBezTo>
                  <a:pt x="176509" y="2450"/>
                  <a:pt x="143700" y="72036"/>
                  <a:pt x="130206" y="92144"/>
                </a:cubicBezTo>
                <a:cubicBezTo>
                  <a:pt x="116712" y="112252"/>
                  <a:pt x="107716" y="114104"/>
                  <a:pt x="98456" y="120719"/>
                </a:cubicBezTo>
                <a:cubicBezTo>
                  <a:pt x="89196" y="127334"/>
                  <a:pt x="91048" y="129451"/>
                  <a:pt x="74644" y="131832"/>
                </a:cubicBezTo>
                <a:cubicBezTo>
                  <a:pt x="58240" y="134213"/>
                  <a:pt x="-1556" y="137388"/>
                  <a:pt x="31" y="135007"/>
                </a:cubicBezTo>
                <a:cubicBezTo>
                  <a:pt x="1618" y="132626"/>
                  <a:pt x="59563" y="127069"/>
                  <a:pt x="84169" y="117544"/>
                </a:cubicBezTo>
                <a:cubicBezTo>
                  <a:pt x="108775" y="108019"/>
                  <a:pt x="131794" y="98495"/>
                  <a:pt x="147669" y="77857"/>
                </a:cubicBezTo>
                <a:cubicBezTo>
                  <a:pt x="163544" y="57220"/>
                  <a:pt x="182329" y="-2312"/>
                  <a:pt x="179419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4F21E8C-F301-4F05-A273-A554B3623756}"/>
              </a:ext>
            </a:extLst>
          </p:cNvPr>
          <p:cNvSpPr/>
          <p:nvPr/>
        </p:nvSpPr>
        <p:spPr>
          <a:xfrm>
            <a:off x="8094457" y="3008640"/>
            <a:ext cx="207307" cy="101383"/>
          </a:xfrm>
          <a:custGeom>
            <a:avLst/>
            <a:gdLst>
              <a:gd name="connsiteX0" fmla="*/ 9731 w 207307"/>
              <a:gd name="connsiteY0" fmla="*/ 98098 h 101383"/>
              <a:gd name="connsiteX1" fmla="*/ 6556 w 207307"/>
              <a:gd name="connsiteY1" fmla="*/ 39360 h 101383"/>
              <a:gd name="connsiteX2" fmla="*/ 51006 w 207307"/>
              <a:gd name="connsiteY2" fmla="*/ 18723 h 101383"/>
              <a:gd name="connsiteX3" fmla="*/ 108156 w 207307"/>
              <a:gd name="connsiteY3" fmla="*/ 9198 h 101383"/>
              <a:gd name="connsiteX4" fmla="*/ 147843 w 207307"/>
              <a:gd name="connsiteY4" fmla="*/ 12373 h 101383"/>
              <a:gd name="connsiteX5" fmla="*/ 182768 w 207307"/>
              <a:gd name="connsiteY5" fmla="*/ 47298 h 101383"/>
              <a:gd name="connsiteX6" fmla="*/ 206581 w 207307"/>
              <a:gd name="connsiteY6" fmla="*/ 101273 h 101383"/>
              <a:gd name="connsiteX7" fmla="*/ 198643 w 207307"/>
              <a:gd name="connsiteY7" fmla="*/ 59998 h 101383"/>
              <a:gd name="connsiteX8" fmla="*/ 173243 w 207307"/>
              <a:gd name="connsiteY8" fmla="*/ 13960 h 101383"/>
              <a:gd name="connsiteX9" fmla="*/ 163718 w 207307"/>
              <a:gd name="connsiteY9" fmla="*/ 2848 h 101383"/>
              <a:gd name="connsiteX10" fmla="*/ 95456 w 207307"/>
              <a:gd name="connsiteY10" fmla="*/ 1260 h 101383"/>
              <a:gd name="connsiteX11" fmla="*/ 39893 w 207307"/>
              <a:gd name="connsiteY11" fmla="*/ 2848 h 101383"/>
              <a:gd name="connsiteX12" fmla="*/ 1793 w 207307"/>
              <a:gd name="connsiteY12" fmla="*/ 33010 h 101383"/>
              <a:gd name="connsiteX13" fmla="*/ 9731 w 207307"/>
              <a:gd name="connsiteY13" fmla="*/ 98098 h 10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307" h="101383">
                <a:moveTo>
                  <a:pt x="9731" y="98098"/>
                </a:moveTo>
                <a:cubicBezTo>
                  <a:pt x="10525" y="99156"/>
                  <a:pt x="-323" y="52589"/>
                  <a:pt x="6556" y="39360"/>
                </a:cubicBezTo>
                <a:cubicBezTo>
                  <a:pt x="13435" y="26131"/>
                  <a:pt x="34073" y="23750"/>
                  <a:pt x="51006" y="18723"/>
                </a:cubicBezTo>
                <a:cubicBezTo>
                  <a:pt x="67939" y="13696"/>
                  <a:pt x="92017" y="10256"/>
                  <a:pt x="108156" y="9198"/>
                </a:cubicBezTo>
                <a:cubicBezTo>
                  <a:pt x="124295" y="8140"/>
                  <a:pt x="135408" y="6023"/>
                  <a:pt x="147843" y="12373"/>
                </a:cubicBezTo>
                <a:cubicBezTo>
                  <a:pt x="160278" y="18723"/>
                  <a:pt x="172978" y="32481"/>
                  <a:pt x="182768" y="47298"/>
                </a:cubicBezTo>
                <a:cubicBezTo>
                  <a:pt x="192558" y="62115"/>
                  <a:pt x="203935" y="99156"/>
                  <a:pt x="206581" y="101273"/>
                </a:cubicBezTo>
                <a:cubicBezTo>
                  <a:pt x="209227" y="103390"/>
                  <a:pt x="204199" y="74550"/>
                  <a:pt x="198643" y="59998"/>
                </a:cubicBezTo>
                <a:cubicBezTo>
                  <a:pt x="193087" y="45446"/>
                  <a:pt x="179064" y="23485"/>
                  <a:pt x="173243" y="13960"/>
                </a:cubicBezTo>
                <a:cubicBezTo>
                  <a:pt x="167422" y="4435"/>
                  <a:pt x="176683" y="4965"/>
                  <a:pt x="163718" y="2848"/>
                </a:cubicBezTo>
                <a:cubicBezTo>
                  <a:pt x="150753" y="731"/>
                  <a:pt x="116093" y="1260"/>
                  <a:pt x="95456" y="1260"/>
                </a:cubicBezTo>
                <a:cubicBezTo>
                  <a:pt x="74819" y="1260"/>
                  <a:pt x="55503" y="-2444"/>
                  <a:pt x="39893" y="2848"/>
                </a:cubicBezTo>
                <a:cubicBezTo>
                  <a:pt x="24283" y="8140"/>
                  <a:pt x="8407" y="20045"/>
                  <a:pt x="1793" y="33010"/>
                </a:cubicBezTo>
                <a:cubicBezTo>
                  <a:pt x="-4822" y="45974"/>
                  <a:pt x="8937" y="97040"/>
                  <a:pt x="9731" y="98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6146036-F3EC-4B9E-8484-37E803B55899}"/>
              </a:ext>
            </a:extLst>
          </p:cNvPr>
          <p:cNvSpPr/>
          <p:nvPr/>
        </p:nvSpPr>
        <p:spPr>
          <a:xfrm>
            <a:off x="8368343" y="3070828"/>
            <a:ext cx="156613" cy="64639"/>
          </a:xfrm>
          <a:custGeom>
            <a:avLst/>
            <a:gdLst>
              <a:gd name="connsiteX0" fmla="*/ 957 w 156613"/>
              <a:gd name="connsiteY0" fmla="*/ 64485 h 64639"/>
              <a:gd name="connsiteX1" fmla="*/ 50170 w 156613"/>
              <a:gd name="connsiteY1" fmla="*/ 18447 h 64639"/>
              <a:gd name="connsiteX2" fmla="*/ 99382 w 156613"/>
              <a:gd name="connsiteY2" fmla="*/ 5747 h 64639"/>
              <a:gd name="connsiteX3" fmla="*/ 137482 w 156613"/>
              <a:gd name="connsiteY3" fmla="*/ 26385 h 64639"/>
              <a:gd name="connsiteX4" fmla="*/ 156532 w 156613"/>
              <a:gd name="connsiteY4" fmla="*/ 45435 h 64639"/>
              <a:gd name="connsiteX5" fmla="*/ 142245 w 156613"/>
              <a:gd name="connsiteY5" fmla="*/ 12097 h 64639"/>
              <a:gd name="connsiteX6" fmla="*/ 96207 w 156613"/>
              <a:gd name="connsiteY6" fmla="*/ 985 h 64639"/>
              <a:gd name="connsiteX7" fmla="*/ 957 w 156613"/>
              <a:gd name="connsiteY7" fmla="*/ 64485 h 6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13" h="64639">
                <a:moveTo>
                  <a:pt x="957" y="64485"/>
                </a:moveTo>
                <a:cubicBezTo>
                  <a:pt x="-6716" y="67395"/>
                  <a:pt x="33766" y="28237"/>
                  <a:pt x="50170" y="18447"/>
                </a:cubicBezTo>
                <a:cubicBezTo>
                  <a:pt x="66574" y="8657"/>
                  <a:pt x="84830" y="4424"/>
                  <a:pt x="99382" y="5747"/>
                </a:cubicBezTo>
                <a:cubicBezTo>
                  <a:pt x="113934" y="7070"/>
                  <a:pt x="127957" y="19770"/>
                  <a:pt x="137482" y="26385"/>
                </a:cubicBezTo>
                <a:cubicBezTo>
                  <a:pt x="147007" y="33000"/>
                  <a:pt x="155738" y="47816"/>
                  <a:pt x="156532" y="45435"/>
                </a:cubicBezTo>
                <a:cubicBezTo>
                  <a:pt x="157326" y="43054"/>
                  <a:pt x="152299" y="19505"/>
                  <a:pt x="142245" y="12097"/>
                </a:cubicBezTo>
                <a:cubicBezTo>
                  <a:pt x="132191" y="4689"/>
                  <a:pt x="115257" y="-2719"/>
                  <a:pt x="96207" y="985"/>
                </a:cubicBezTo>
                <a:cubicBezTo>
                  <a:pt x="77157" y="4689"/>
                  <a:pt x="8630" y="61575"/>
                  <a:pt x="957" y="64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D391DC6F-B0AC-44E1-9894-874B3E3DA912}"/>
              </a:ext>
            </a:extLst>
          </p:cNvPr>
          <p:cNvSpPr/>
          <p:nvPr/>
        </p:nvSpPr>
        <p:spPr>
          <a:xfrm>
            <a:off x="8314053" y="2808760"/>
            <a:ext cx="118222" cy="233281"/>
          </a:xfrm>
          <a:custGeom>
            <a:avLst/>
            <a:gdLst>
              <a:gd name="connsiteX0" fmla="*/ 57364 w 118222"/>
              <a:gd name="connsiteY0" fmla="*/ 57 h 233281"/>
              <a:gd name="connsiteX1" fmla="*/ 31964 w 118222"/>
              <a:gd name="connsiteY1" fmla="*/ 101657 h 233281"/>
              <a:gd name="connsiteX2" fmla="*/ 214 w 118222"/>
              <a:gd name="connsiteY2" fmla="*/ 156690 h 233281"/>
              <a:gd name="connsiteX3" fmla="*/ 23497 w 118222"/>
              <a:gd name="connsiteY3" fmla="*/ 196907 h 233281"/>
              <a:gd name="connsiteX4" fmla="*/ 116630 w 118222"/>
              <a:gd name="connsiteY4" fmla="*/ 232890 h 233281"/>
              <a:gd name="connsiteX5" fmla="*/ 78530 w 118222"/>
              <a:gd name="connsiteY5" fmla="*/ 213840 h 233281"/>
              <a:gd name="connsiteX6" fmla="*/ 29847 w 118222"/>
              <a:gd name="connsiteY6" fmla="*/ 179973 h 233281"/>
              <a:gd name="connsiteX7" fmla="*/ 8680 w 118222"/>
              <a:gd name="connsiteY7" fmla="*/ 165157 h 233281"/>
              <a:gd name="connsiteX8" fmla="*/ 23497 w 118222"/>
              <a:gd name="connsiteY8" fmla="*/ 116473 h 233281"/>
              <a:gd name="connsiteX9" fmla="*/ 57364 w 118222"/>
              <a:gd name="connsiteY9" fmla="*/ 57 h 233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222" h="233281">
                <a:moveTo>
                  <a:pt x="57364" y="57"/>
                </a:moveTo>
                <a:cubicBezTo>
                  <a:pt x="58775" y="-2412"/>
                  <a:pt x="41489" y="75552"/>
                  <a:pt x="31964" y="101657"/>
                </a:cubicBezTo>
                <a:cubicBezTo>
                  <a:pt x="22439" y="127763"/>
                  <a:pt x="1625" y="140815"/>
                  <a:pt x="214" y="156690"/>
                </a:cubicBezTo>
                <a:cubicBezTo>
                  <a:pt x="-1197" y="172565"/>
                  <a:pt x="4094" y="184207"/>
                  <a:pt x="23497" y="196907"/>
                </a:cubicBezTo>
                <a:cubicBezTo>
                  <a:pt x="42900" y="209607"/>
                  <a:pt x="107458" y="230068"/>
                  <a:pt x="116630" y="232890"/>
                </a:cubicBezTo>
                <a:cubicBezTo>
                  <a:pt x="125802" y="235712"/>
                  <a:pt x="92994" y="222660"/>
                  <a:pt x="78530" y="213840"/>
                </a:cubicBezTo>
                <a:cubicBezTo>
                  <a:pt x="64066" y="205021"/>
                  <a:pt x="41489" y="188087"/>
                  <a:pt x="29847" y="179973"/>
                </a:cubicBezTo>
                <a:cubicBezTo>
                  <a:pt x="18205" y="171859"/>
                  <a:pt x="9738" y="175740"/>
                  <a:pt x="8680" y="165157"/>
                </a:cubicBezTo>
                <a:cubicBezTo>
                  <a:pt x="7622" y="154574"/>
                  <a:pt x="16089" y="139051"/>
                  <a:pt x="23497" y="116473"/>
                </a:cubicBezTo>
                <a:cubicBezTo>
                  <a:pt x="30905" y="93895"/>
                  <a:pt x="55953" y="2526"/>
                  <a:pt x="5736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33F7F731-498B-4AF7-9DBA-BD3048E548D1}"/>
              </a:ext>
            </a:extLst>
          </p:cNvPr>
          <p:cNvSpPr/>
          <p:nvPr/>
        </p:nvSpPr>
        <p:spPr>
          <a:xfrm>
            <a:off x="8093781" y="2925090"/>
            <a:ext cx="150651" cy="59699"/>
          </a:xfrm>
          <a:custGeom>
            <a:avLst/>
            <a:gdLst>
              <a:gd name="connsiteX0" fmla="*/ 150636 w 150651"/>
              <a:gd name="connsiteY0" fmla="*/ 143 h 59699"/>
              <a:gd name="connsiteX1" fmla="*/ 25752 w 150651"/>
              <a:gd name="connsiteY1" fmla="*/ 29777 h 59699"/>
              <a:gd name="connsiteX2" fmla="*/ 352 w 150651"/>
              <a:gd name="connsiteY2" fmla="*/ 59410 h 59699"/>
              <a:gd name="connsiteX3" fmla="*/ 34219 w 150651"/>
              <a:gd name="connsiteY3" fmla="*/ 42477 h 59699"/>
              <a:gd name="connsiteX4" fmla="*/ 150636 w 150651"/>
              <a:gd name="connsiteY4" fmla="*/ 143 h 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51" h="59699">
                <a:moveTo>
                  <a:pt x="150636" y="143"/>
                </a:moveTo>
                <a:cubicBezTo>
                  <a:pt x="149225" y="-1974"/>
                  <a:pt x="50799" y="19899"/>
                  <a:pt x="25752" y="29777"/>
                </a:cubicBezTo>
                <a:cubicBezTo>
                  <a:pt x="705" y="39655"/>
                  <a:pt x="-1059" y="57293"/>
                  <a:pt x="352" y="59410"/>
                </a:cubicBezTo>
                <a:cubicBezTo>
                  <a:pt x="1763" y="61527"/>
                  <a:pt x="11641" y="51649"/>
                  <a:pt x="34219" y="42477"/>
                </a:cubicBezTo>
                <a:cubicBezTo>
                  <a:pt x="56797" y="33305"/>
                  <a:pt x="152047" y="2260"/>
                  <a:pt x="150636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6AA3BEB-F080-431F-9208-508B32D60B27}"/>
              </a:ext>
            </a:extLst>
          </p:cNvPr>
          <p:cNvSpPr/>
          <p:nvPr/>
        </p:nvSpPr>
        <p:spPr>
          <a:xfrm>
            <a:off x="8415707" y="2948516"/>
            <a:ext cx="127643" cy="86845"/>
          </a:xfrm>
          <a:custGeom>
            <a:avLst/>
            <a:gdLst>
              <a:gd name="connsiteX0" fmla="*/ 160 w 127643"/>
              <a:gd name="connsiteY0" fmla="*/ 1 h 86845"/>
              <a:gd name="connsiteX1" fmla="*/ 93293 w 127643"/>
              <a:gd name="connsiteY1" fmla="*/ 71967 h 86845"/>
              <a:gd name="connsiteX2" fmla="*/ 127160 w 127643"/>
              <a:gd name="connsiteY2" fmla="*/ 86784 h 86845"/>
              <a:gd name="connsiteX3" fmla="*/ 72126 w 127643"/>
              <a:gd name="connsiteY3" fmla="*/ 69851 h 86845"/>
              <a:gd name="connsiteX4" fmla="*/ 160 w 127643"/>
              <a:gd name="connsiteY4" fmla="*/ 1 h 8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643" h="86845">
                <a:moveTo>
                  <a:pt x="160" y="1"/>
                </a:moveTo>
                <a:cubicBezTo>
                  <a:pt x="3688" y="354"/>
                  <a:pt x="72126" y="57503"/>
                  <a:pt x="93293" y="71967"/>
                </a:cubicBezTo>
                <a:cubicBezTo>
                  <a:pt x="114460" y="86431"/>
                  <a:pt x="130688" y="87137"/>
                  <a:pt x="127160" y="86784"/>
                </a:cubicBezTo>
                <a:cubicBezTo>
                  <a:pt x="123632" y="86431"/>
                  <a:pt x="91882" y="78318"/>
                  <a:pt x="72126" y="69851"/>
                </a:cubicBezTo>
                <a:cubicBezTo>
                  <a:pt x="52370" y="61384"/>
                  <a:pt x="-3368" y="-352"/>
                  <a:pt x="16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9D2EAE3-4C38-4D96-BE7F-5CD013DCBCBE}"/>
              </a:ext>
            </a:extLst>
          </p:cNvPr>
          <p:cNvSpPr/>
          <p:nvPr/>
        </p:nvSpPr>
        <p:spPr>
          <a:xfrm>
            <a:off x="8209459" y="2535417"/>
            <a:ext cx="62344" cy="120917"/>
          </a:xfrm>
          <a:custGeom>
            <a:avLst/>
            <a:gdLst>
              <a:gd name="connsiteX0" fmla="*/ 56124 w 62344"/>
              <a:gd name="connsiteY0" fmla="*/ 350 h 120917"/>
              <a:gd name="connsiteX1" fmla="*/ 22258 w 62344"/>
              <a:gd name="connsiteY1" fmla="*/ 99833 h 120917"/>
              <a:gd name="connsiteX2" fmla="*/ 1091 w 62344"/>
              <a:gd name="connsiteY2" fmla="*/ 118883 h 120917"/>
              <a:gd name="connsiteX3" fmla="*/ 56124 w 62344"/>
              <a:gd name="connsiteY3" fmla="*/ 68083 h 120917"/>
              <a:gd name="connsiteX4" fmla="*/ 56124 w 62344"/>
              <a:gd name="connsiteY4" fmla="*/ 350 h 12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4" h="120917">
                <a:moveTo>
                  <a:pt x="56124" y="350"/>
                </a:moveTo>
                <a:cubicBezTo>
                  <a:pt x="50480" y="5642"/>
                  <a:pt x="31430" y="80078"/>
                  <a:pt x="22258" y="99833"/>
                </a:cubicBezTo>
                <a:cubicBezTo>
                  <a:pt x="13086" y="119588"/>
                  <a:pt x="-4553" y="124175"/>
                  <a:pt x="1091" y="118883"/>
                </a:cubicBezTo>
                <a:cubicBezTo>
                  <a:pt x="6735" y="113591"/>
                  <a:pt x="45541" y="85016"/>
                  <a:pt x="56124" y="68083"/>
                </a:cubicBezTo>
                <a:cubicBezTo>
                  <a:pt x="66707" y="51150"/>
                  <a:pt x="61768" y="-4942"/>
                  <a:pt x="56124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A092F7A-1094-4F0E-9B74-0EC2B4095FE6}"/>
              </a:ext>
            </a:extLst>
          </p:cNvPr>
          <p:cNvSpPr/>
          <p:nvPr/>
        </p:nvSpPr>
        <p:spPr>
          <a:xfrm>
            <a:off x="8079285" y="2518704"/>
            <a:ext cx="112631" cy="191157"/>
          </a:xfrm>
          <a:custGeom>
            <a:avLst/>
            <a:gdLst>
              <a:gd name="connsiteX0" fmla="*/ 112215 w 112631"/>
              <a:gd name="connsiteY0" fmla="*/ 129 h 191157"/>
              <a:gd name="connsiteX1" fmla="*/ 42365 w 112631"/>
              <a:gd name="connsiteY1" fmla="*/ 76329 h 191157"/>
              <a:gd name="connsiteX2" fmla="*/ 32 w 112631"/>
              <a:gd name="connsiteY2" fmla="*/ 190629 h 191157"/>
              <a:gd name="connsiteX3" fmla="*/ 36015 w 112631"/>
              <a:gd name="connsiteY3" fmla="*/ 116546 h 191157"/>
              <a:gd name="connsiteX4" fmla="*/ 69882 w 112631"/>
              <a:gd name="connsiteY4" fmla="*/ 59396 h 191157"/>
              <a:gd name="connsiteX5" fmla="*/ 112215 w 112631"/>
              <a:gd name="connsiteY5" fmla="*/ 129 h 19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631" h="191157">
                <a:moveTo>
                  <a:pt x="112215" y="129"/>
                </a:moveTo>
                <a:cubicBezTo>
                  <a:pt x="107629" y="2951"/>
                  <a:pt x="61062" y="44579"/>
                  <a:pt x="42365" y="76329"/>
                </a:cubicBezTo>
                <a:cubicBezTo>
                  <a:pt x="23668" y="108079"/>
                  <a:pt x="1090" y="183926"/>
                  <a:pt x="32" y="190629"/>
                </a:cubicBezTo>
                <a:cubicBezTo>
                  <a:pt x="-1026" y="197332"/>
                  <a:pt x="24373" y="138418"/>
                  <a:pt x="36015" y="116546"/>
                </a:cubicBezTo>
                <a:cubicBezTo>
                  <a:pt x="47657" y="94674"/>
                  <a:pt x="57535" y="77388"/>
                  <a:pt x="69882" y="59396"/>
                </a:cubicBezTo>
                <a:cubicBezTo>
                  <a:pt x="82229" y="41404"/>
                  <a:pt x="116801" y="-2693"/>
                  <a:pt x="112215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4013185-58F0-423C-B2FE-690A8E09C08A}"/>
              </a:ext>
            </a:extLst>
          </p:cNvPr>
          <p:cNvSpPr/>
          <p:nvPr/>
        </p:nvSpPr>
        <p:spPr>
          <a:xfrm>
            <a:off x="8555812" y="2271156"/>
            <a:ext cx="74032" cy="275629"/>
          </a:xfrm>
          <a:custGeom>
            <a:avLst/>
            <a:gdLst>
              <a:gd name="connsiteX0" fmla="*/ 73838 w 74032"/>
              <a:gd name="connsiteY0" fmla="*/ 27 h 275629"/>
              <a:gd name="connsiteX1" fmla="*/ 23038 w 74032"/>
              <a:gd name="connsiteY1" fmla="*/ 74111 h 275629"/>
              <a:gd name="connsiteX2" fmla="*/ 20921 w 74032"/>
              <a:gd name="connsiteY2" fmla="*/ 129144 h 275629"/>
              <a:gd name="connsiteX3" fmla="*/ 12455 w 74032"/>
              <a:gd name="connsiteY3" fmla="*/ 268844 h 275629"/>
              <a:gd name="connsiteX4" fmla="*/ 8221 w 74032"/>
              <a:gd name="connsiteY4" fmla="*/ 239211 h 275629"/>
              <a:gd name="connsiteX5" fmla="*/ 6105 w 74032"/>
              <a:gd name="connsiteY5" fmla="*/ 112211 h 275629"/>
              <a:gd name="connsiteX6" fmla="*/ 1871 w 74032"/>
              <a:gd name="connsiteY6" fmla="*/ 82577 h 275629"/>
              <a:gd name="connsiteX7" fmla="*/ 73838 w 74032"/>
              <a:gd name="connsiteY7" fmla="*/ 27 h 275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032" h="275629">
                <a:moveTo>
                  <a:pt x="73838" y="27"/>
                </a:moveTo>
                <a:cubicBezTo>
                  <a:pt x="77366" y="-1384"/>
                  <a:pt x="31857" y="52592"/>
                  <a:pt x="23038" y="74111"/>
                </a:cubicBezTo>
                <a:cubicBezTo>
                  <a:pt x="14219" y="95630"/>
                  <a:pt x="22685" y="96689"/>
                  <a:pt x="20921" y="129144"/>
                </a:cubicBezTo>
                <a:cubicBezTo>
                  <a:pt x="19157" y="161599"/>
                  <a:pt x="14572" y="250499"/>
                  <a:pt x="12455" y="268844"/>
                </a:cubicBezTo>
                <a:cubicBezTo>
                  <a:pt x="10338" y="287189"/>
                  <a:pt x="9279" y="265316"/>
                  <a:pt x="8221" y="239211"/>
                </a:cubicBezTo>
                <a:cubicBezTo>
                  <a:pt x="7163" y="213106"/>
                  <a:pt x="7163" y="138317"/>
                  <a:pt x="6105" y="112211"/>
                </a:cubicBezTo>
                <a:cubicBezTo>
                  <a:pt x="5047" y="86105"/>
                  <a:pt x="-3773" y="95983"/>
                  <a:pt x="1871" y="82577"/>
                </a:cubicBezTo>
                <a:cubicBezTo>
                  <a:pt x="7515" y="69171"/>
                  <a:pt x="70310" y="1438"/>
                  <a:pt x="73838" y="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E04357C-BD31-47E1-9431-6653B8D4A9DA}"/>
              </a:ext>
            </a:extLst>
          </p:cNvPr>
          <p:cNvSpPr/>
          <p:nvPr/>
        </p:nvSpPr>
        <p:spPr>
          <a:xfrm>
            <a:off x="8754533" y="2274450"/>
            <a:ext cx="401771" cy="149301"/>
          </a:xfrm>
          <a:custGeom>
            <a:avLst/>
            <a:gdLst>
              <a:gd name="connsiteX0" fmla="*/ 0 w 401771"/>
              <a:gd name="connsiteY0" fmla="*/ 53883 h 149301"/>
              <a:gd name="connsiteX1" fmla="*/ 156634 w 401771"/>
              <a:gd name="connsiteY1" fmla="*/ 3083 h 149301"/>
              <a:gd name="connsiteX2" fmla="*/ 273050 w 401771"/>
              <a:gd name="connsiteY2" fmla="*/ 11550 h 149301"/>
              <a:gd name="connsiteX3" fmla="*/ 364067 w 401771"/>
              <a:gd name="connsiteY3" fmla="*/ 60233 h 149301"/>
              <a:gd name="connsiteX4" fmla="*/ 397934 w 401771"/>
              <a:gd name="connsiteY4" fmla="*/ 123733 h 149301"/>
              <a:gd name="connsiteX5" fmla="*/ 400050 w 401771"/>
              <a:gd name="connsiteY5" fmla="*/ 149133 h 149301"/>
              <a:gd name="connsiteX6" fmla="*/ 389467 w 401771"/>
              <a:gd name="connsiteY6" fmla="*/ 113150 h 149301"/>
              <a:gd name="connsiteX7" fmla="*/ 364067 w 401771"/>
              <a:gd name="connsiteY7" fmla="*/ 72933 h 149301"/>
              <a:gd name="connsiteX8" fmla="*/ 302684 w 401771"/>
              <a:gd name="connsiteY8" fmla="*/ 28483 h 149301"/>
              <a:gd name="connsiteX9" fmla="*/ 173567 w 401771"/>
              <a:gd name="connsiteY9" fmla="*/ 11550 h 149301"/>
              <a:gd name="connsiteX10" fmla="*/ 78317 w 401771"/>
              <a:gd name="connsiteY10" fmla="*/ 32717 h 149301"/>
              <a:gd name="connsiteX11" fmla="*/ 0 w 401771"/>
              <a:gd name="connsiteY11" fmla="*/ 53883 h 14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1771" h="149301">
                <a:moveTo>
                  <a:pt x="0" y="53883"/>
                </a:moveTo>
                <a:cubicBezTo>
                  <a:pt x="55563" y="32010"/>
                  <a:pt x="111126" y="10138"/>
                  <a:pt x="156634" y="3083"/>
                </a:cubicBezTo>
                <a:cubicBezTo>
                  <a:pt x="202142" y="-3972"/>
                  <a:pt x="238478" y="2025"/>
                  <a:pt x="273050" y="11550"/>
                </a:cubicBezTo>
                <a:cubicBezTo>
                  <a:pt x="307622" y="21075"/>
                  <a:pt x="343253" y="41536"/>
                  <a:pt x="364067" y="60233"/>
                </a:cubicBezTo>
                <a:cubicBezTo>
                  <a:pt x="384881" y="78930"/>
                  <a:pt x="391937" y="108916"/>
                  <a:pt x="397934" y="123733"/>
                </a:cubicBezTo>
                <a:cubicBezTo>
                  <a:pt x="403931" y="138550"/>
                  <a:pt x="401461" y="150897"/>
                  <a:pt x="400050" y="149133"/>
                </a:cubicBezTo>
                <a:cubicBezTo>
                  <a:pt x="398639" y="147369"/>
                  <a:pt x="395464" y="125850"/>
                  <a:pt x="389467" y="113150"/>
                </a:cubicBezTo>
                <a:cubicBezTo>
                  <a:pt x="383470" y="100450"/>
                  <a:pt x="378531" y="87044"/>
                  <a:pt x="364067" y="72933"/>
                </a:cubicBezTo>
                <a:cubicBezTo>
                  <a:pt x="349603" y="58822"/>
                  <a:pt x="334434" y="38713"/>
                  <a:pt x="302684" y="28483"/>
                </a:cubicBezTo>
                <a:cubicBezTo>
                  <a:pt x="270934" y="18253"/>
                  <a:pt x="210961" y="10844"/>
                  <a:pt x="173567" y="11550"/>
                </a:cubicBezTo>
                <a:cubicBezTo>
                  <a:pt x="136173" y="12256"/>
                  <a:pt x="78317" y="32717"/>
                  <a:pt x="78317" y="32717"/>
                </a:cubicBezTo>
                <a:lnTo>
                  <a:pt x="0" y="5388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D02692E-12E0-41A6-B3F7-82B25AEE8B5C}"/>
              </a:ext>
            </a:extLst>
          </p:cNvPr>
          <p:cNvSpPr/>
          <p:nvPr/>
        </p:nvSpPr>
        <p:spPr>
          <a:xfrm>
            <a:off x="7632700" y="3383101"/>
            <a:ext cx="617587" cy="74474"/>
          </a:xfrm>
          <a:custGeom>
            <a:avLst/>
            <a:gdLst>
              <a:gd name="connsiteX0" fmla="*/ 0 w 617587"/>
              <a:gd name="connsiteY0" fmla="*/ 74474 h 74474"/>
              <a:gd name="connsiteX1" fmla="*/ 119063 w 617587"/>
              <a:gd name="connsiteY1" fmla="*/ 45899 h 74474"/>
              <a:gd name="connsiteX2" fmla="*/ 254000 w 617587"/>
              <a:gd name="connsiteY2" fmla="*/ 44312 h 74474"/>
              <a:gd name="connsiteX3" fmla="*/ 354013 w 617587"/>
              <a:gd name="connsiteY3" fmla="*/ 18912 h 74474"/>
              <a:gd name="connsiteX4" fmla="*/ 438150 w 617587"/>
              <a:gd name="connsiteY4" fmla="*/ 1449 h 74474"/>
              <a:gd name="connsiteX5" fmla="*/ 523875 w 617587"/>
              <a:gd name="connsiteY5" fmla="*/ 6212 h 74474"/>
              <a:gd name="connsiteX6" fmla="*/ 617538 w 617587"/>
              <a:gd name="connsiteY6" fmla="*/ 47487 h 74474"/>
              <a:gd name="connsiteX7" fmla="*/ 511175 w 617587"/>
              <a:gd name="connsiteY7" fmla="*/ 6212 h 74474"/>
              <a:gd name="connsiteX8" fmla="*/ 428625 w 617587"/>
              <a:gd name="connsiteY8" fmla="*/ 12562 h 74474"/>
              <a:gd name="connsiteX9" fmla="*/ 317500 w 617587"/>
              <a:gd name="connsiteY9" fmla="*/ 34787 h 74474"/>
              <a:gd name="connsiteX10" fmla="*/ 223838 w 617587"/>
              <a:gd name="connsiteY10" fmla="*/ 44312 h 74474"/>
              <a:gd name="connsiteX11" fmla="*/ 0 w 617587"/>
              <a:gd name="connsiteY11" fmla="*/ 74474 h 74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7587" h="74474">
                <a:moveTo>
                  <a:pt x="0" y="74474"/>
                </a:moveTo>
                <a:cubicBezTo>
                  <a:pt x="38365" y="62700"/>
                  <a:pt x="76730" y="50926"/>
                  <a:pt x="119063" y="45899"/>
                </a:cubicBezTo>
                <a:cubicBezTo>
                  <a:pt x="161396" y="40872"/>
                  <a:pt x="214842" y="48810"/>
                  <a:pt x="254000" y="44312"/>
                </a:cubicBezTo>
                <a:cubicBezTo>
                  <a:pt x="293158" y="39814"/>
                  <a:pt x="323321" y="26056"/>
                  <a:pt x="354013" y="18912"/>
                </a:cubicBezTo>
                <a:cubicBezTo>
                  <a:pt x="384705" y="11768"/>
                  <a:pt x="409840" y="3566"/>
                  <a:pt x="438150" y="1449"/>
                </a:cubicBezTo>
                <a:cubicBezTo>
                  <a:pt x="466460" y="-668"/>
                  <a:pt x="493977" y="-1461"/>
                  <a:pt x="523875" y="6212"/>
                </a:cubicBezTo>
                <a:cubicBezTo>
                  <a:pt x="553773" y="13885"/>
                  <a:pt x="619655" y="47487"/>
                  <a:pt x="617538" y="47487"/>
                </a:cubicBezTo>
                <a:cubicBezTo>
                  <a:pt x="615421" y="47487"/>
                  <a:pt x="542661" y="12033"/>
                  <a:pt x="511175" y="6212"/>
                </a:cubicBezTo>
                <a:cubicBezTo>
                  <a:pt x="479690" y="391"/>
                  <a:pt x="460904" y="7799"/>
                  <a:pt x="428625" y="12562"/>
                </a:cubicBezTo>
                <a:cubicBezTo>
                  <a:pt x="396346" y="17324"/>
                  <a:pt x="351631" y="29495"/>
                  <a:pt x="317500" y="34787"/>
                </a:cubicBezTo>
                <a:cubicBezTo>
                  <a:pt x="283369" y="40079"/>
                  <a:pt x="223838" y="44312"/>
                  <a:pt x="223838" y="44312"/>
                </a:cubicBezTo>
                <a:lnTo>
                  <a:pt x="0" y="744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EBAC174-4B73-4BE0-A4A0-DE3F5E8914AE}"/>
              </a:ext>
            </a:extLst>
          </p:cNvPr>
          <p:cNvSpPr/>
          <p:nvPr/>
        </p:nvSpPr>
        <p:spPr>
          <a:xfrm>
            <a:off x="8245412" y="3400382"/>
            <a:ext cx="315976" cy="133637"/>
          </a:xfrm>
          <a:custGeom>
            <a:avLst/>
            <a:gdLst>
              <a:gd name="connsiteX0" fmla="*/ 63 w 315976"/>
              <a:gd name="connsiteY0" fmla="*/ 27031 h 133637"/>
              <a:gd name="connsiteX1" fmla="*/ 123888 w 315976"/>
              <a:gd name="connsiteY1" fmla="*/ 4806 h 133637"/>
              <a:gd name="connsiteX2" fmla="*/ 168338 w 315976"/>
              <a:gd name="connsiteY2" fmla="*/ 3218 h 133637"/>
              <a:gd name="connsiteX3" fmla="*/ 233426 w 315976"/>
              <a:gd name="connsiteY3" fmla="*/ 41318 h 133637"/>
              <a:gd name="connsiteX4" fmla="*/ 285813 w 315976"/>
              <a:gd name="connsiteY4" fmla="*/ 98468 h 133637"/>
              <a:gd name="connsiteX5" fmla="*/ 315976 w 315976"/>
              <a:gd name="connsiteY5" fmla="*/ 133393 h 133637"/>
              <a:gd name="connsiteX6" fmla="*/ 285813 w 315976"/>
              <a:gd name="connsiteY6" fmla="*/ 109581 h 133637"/>
              <a:gd name="connsiteX7" fmla="*/ 211201 w 315976"/>
              <a:gd name="connsiteY7" fmla="*/ 31793 h 133637"/>
              <a:gd name="connsiteX8" fmla="*/ 141351 w 315976"/>
              <a:gd name="connsiteY8" fmla="*/ 17506 h 133637"/>
              <a:gd name="connsiteX9" fmla="*/ 63 w 315976"/>
              <a:gd name="connsiteY9" fmla="*/ 27031 h 13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5976" h="133637">
                <a:moveTo>
                  <a:pt x="63" y="27031"/>
                </a:moveTo>
                <a:cubicBezTo>
                  <a:pt x="-2847" y="24914"/>
                  <a:pt x="95842" y="8775"/>
                  <a:pt x="123888" y="4806"/>
                </a:cubicBezTo>
                <a:cubicBezTo>
                  <a:pt x="151934" y="837"/>
                  <a:pt x="150082" y="-2867"/>
                  <a:pt x="168338" y="3218"/>
                </a:cubicBezTo>
                <a:cubicBezTo>
                  <a:pt x="186594" y="9303"/>
                  <a:pt x="213847" y="25443"/>
                  <a:pt x="233426" y="41318"/>
                </a:cubicBezTo>
                <a:cubicBezTo>
                  <a:pt x="253005" y="57193"/>
                  <a:pt x="272055" y="83122"/>
                  <a:pt x="285813" y="98468"/>
                </a:cubicBezTo>
                <a:cubicBezTo>
                  <a:pt x="299571" y="113814"/>
                  <a:pt x="315976" y="131541"/>
                  <a:pt x="315976" y="133393"/>
                </a:cubicBezTo>
                <a:cubicBezTo>
                  <a:pt x="315976" y="135245"/>
                  <a:pt x="303275" y="126514"/>
                  <a:pt x="285813" y="109581"/>
                </a:cubicBezTo>
                <a:cubicBezTo>
                  <a:pt x="268351" y="92648"/>
                  <a:pt x="235278" y="47139"/>
                  <a:pt x="211201" y="31793"/>
                </a:cubicBezTo>
                <a:cubicBezTo>
                  <a:pt x="187124" y="16447"/>
                  <a:pt x="176011" y="18564"/>
                  <a:pt x="141351" y="17506"/>
                </a:cubicBezTo>
                <a:cubicBezTo>
                  <a:pt x="106691" y="16448"/>
                  <a:pt x="2973" y="29148"/>
                  <a:pt x="63" y="27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4172F88-CBBF-4121-8A2B-EF7ECD106524}"/>
              </a:ext>
            </a:extLst>
          </p:cNvPr>
          <p:cNvSpPr/>
          <p:nvPr/>
        </p:nvSpPr>
        <p:spPr>
          <a:xfrm>
            <a:off x="7775909" y="3442364"/>
            <a:ext cx="621411" cy="76539"/>
          </a:xfrm>
          <a:custGeom>
            <a:avLst/>
            <a:gdLst>
              <a:gd name="connsiteX0" fmla="*/ 1254 w 621411"/>
              <a:gd name="connsiteY0" fmla="*/ 924 h 76539"/>
              <a:gd name="connsiteX1" fmla="*/ 161591 w 621411"/>
              <a:gd name="connsiteY1" fmla="*/ 18386 h 76539"/>
              <a:gd name="connsiteX2" fmla="*/ 356854 w 621411"/>
              <a:gd name="connsiteY2" fmla="*/ 45374 h 76539"/>
              <a:gd name="connsiteX3" fmla="*/ 512429 w 621411"/>
              <a:gd name="connsiteY3" fmla="*/ 73949 h 76539"/>
              <a:gd name="connsiteX4" fmla="*/ 593391 w 621411"/>
              <a:gd name="connsiteY4" fmla="*/ 73949 h 76539"/>
              <a:gd name="connsiteX5" fmla="*/ 620379 w 621411"/>
              <a:gd name="connsiteY5" fmla="*/ 62836 h 76539"/>
              <a:gd name="connsiteX6" fmla="*/ 563229 w 621411"/>
              <a:gd name="connsiteY6" fmla="*/ 75536 h 76539"/>
              <a:gd name="connsiteX7" fmla="*/ 439404 w 621411"/>
              <a:gd name="connsiteY7" fmla="*/ 70774 h 76539"/>
              <a:gd name="connsiteX8" fmla="*/ 248904 w 621411"/>
              <a:gd name="connsiteY8" fmla="*/ 46961 h 76539"/>
              <a:gd name="connsiteX9" fmla="*/ 1254 w 621411"/>
              <a:gd name="connsiteY9" fmla="*/ 924 h 7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1411" h="76539">
                <a:moveTo>
                  <a:pt x="1254" y="924"/>
                </a:moveTo>
                <a:cubicBezTo>
                  <a:pt x="-13298" y="-3839"/>
                  <a:pt x="102324" y="10978"/>
                  <a:pt x="161591" y="18386"/>
                </a:cubicBezTo>
                <a:cubicBezTo>
                  <a:pt x="220858" y="25794"/>
                  <a:pt x="298381" y="36114"/>
                  <a:pt x="356854" y="45374"/>
                </a:cubicBezTo>
                <a:cubicBezTo>
                  <a:pt x="415327" y="54635"/>
                  <a:pt x="473006" y="69187"/>
                  <a:pt x="512429" y="73949"/>
                </a:cubicBezTo>
                <a:cubicBezTo>
                  <a:pt x="551852" y="78711"/>
                  <a:pt x="575399" y="75801"/>
                  <a:pt x="593391" y="73949"/>
                </a:cubicBezTo>
                <a:cubicBezTo>
                  <a:pt x="611383" y="72097"/>
                  <a:pt x="625406" y="62572"/>
                  <a:pt x="620379" y="62836"/>
                </a:cubicBezTo>
                <a:cubicBezTo>
                  <a:pt x="615352" y="63101"/>
                  <a:pt x="593391" y="74213"/>
                  <a:pt x="563229" y="75536"/>
                </a:cubicBezTo>
                <a:cubicBezTo>
                  <a:pt x="533067" y="76859"/>
                  <a:pt x="491791" y="75536"/>
                  <a:pt x="439404" y="70774"/>
                </a:cubicBezTo>
                <a:cubicBezTo>
                  <a:pt x="387017" y="66012"/>
                  <a:pt x="318490" y="56751"/>
                  <a:pt x="248904" y="46961"/>
                </a:cubicBezTo>
                <a:cubicBezTo>
                  <a:pt x="179319" y="37171"/>
                  <a:pt x="15806" y="5687"/>
                  <a:pt x="1254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408E36A-D53E-49EF-9044-838622FAD06B}"/>
              </a:ext>
            </a:extLst>
          </p:cNvPr>
          <p:cNvSpPr/>
          <p:nvPr/>
        </p:nvSpPr>
        <p:spPr>
          <a:xfrm>
            <a:off x="8124347" y="3548063"/>
            <a:ext cx="426006" cy="97455"/>
          </a:xfrm>
          <a:custGeom>
            <a:avLst/>
            <a:gdLst>
              <a:gd name="connsiteX0" fmla="*/ 425928 w 426006"/>
              <a:gd name="connsiteY0" fmla="*/ 0 h 97455"/>
              <a:gd name="connsiteX1" fmla="*/ 354491 w 426006"/>
              <a:gd name="connsiteY1" fmla="*/ 60325 h 97455"/>
              <a:gd name="connsiteX2" fmla="*/ 298928 w 426006"/>
              <a:gd name="connsiteY2" fmla="*/ 84137 h 97455"/>
              <a:gd name="connsiteX3" fmla="*/ 183041 w 426006"/>
              <a:gd name="connsiteY3" fmla="*/ 96837 h 97455"/>
              <a:gd name="connsiteX4" fmla="*/ 478 w 426006"/>
              <a:gd name="connsiteY4" fmla="*/ 65087 h 97455"/>
              <a:gd name="connsiteX5" fmla="*/ 133828 w 426006"/>
              <a:gd name="connsiteY5" fmla="*/ 88900 h 97455"/>
              <a:gd name="connsiteX6" fmla="*/ 252891 w 426006"/>
              <a:gd name="connsiteY6" fmla="*/ 88900 h 97455"/>
              <a:gd name="connsiteX7" fmla="*/ 340203 w 426006"/>
              <a:gd name="connsiteY7" fmla="*/ 60325 h 97455"/>
              <a:gd name="connsiteX8" fmla="*/ 425928 w 426006"/>
              <a:gd name="connsiteY8" fmla="*/ 0 h 9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006" h="97455">
                <a:moveTo>
                  <a:pt x="425928" y="0"/>
                </a:moveTo>
                <a:cubicBezTo>
                  <a:pt x="428309" y="0"/>
                  <a:pt x="375658" y="46302"/>
                  <a:pt x="354491" y="60325"/>
                </a:cubicBezTo>
                <a:cubicBezTo>
                  <a:pt x="333324" y="74348"/>
                  <a:pt x="327503" y="78052"/>
                  <a:pt x="298928" y="84137"/>
                </a:cubicBezTo>
                <a:cubicBezTo>
                  <a:pt x="270353" y="90222"/>
                  <a:pt x="232783" y="100012"/>
                  <a:pt x="183041" y="96837"/>
                </a:cubicBezTo>
                <a:cubicBezTo>
                  <a:pt x="133299" y="93662"/>
                  <a:pt x="8680" y="66410"/>
                  <a:pt x="478" y="65087"/>
                </a:cubicBezTo>
                <a:cubicBezTo>
                  <a:pt x="-7724" y="63764"/>
                  <a:pt x="91759" y="84931"/>
                  <a:pt x="133828" y="88900"/>
                </a:cubicBezTo>
                <a:cubicBezTo>
                  <a:pt x="175897" y="92869"/>
                  <a:pt x="218495" y="93662"/>
                  <a:pt x="252891" y="88900"/>
                </a:cubicBezTo>
                <a:cubicBezTo>
                  <a:pt x="287287" y="84138"/>
                  <a:pt x="310570" y="74877"/>
                  <a:pt x="340203" y="60325"/>
                </a:cubicBezTo>
                <a:cubicBezTo>
                  <a:pt x="369836" y="45773"/>
                  <a:pt x="423547" y="0"/>
                  <a:pt x="4259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B660C28-C4E7-453E-8902-62D7147972BE}"/>
              </a:ext>
            </a:extLst>
          </p:cNvPr>
          <p:cNvSpPr/>
          <p:nvPr/>
        </p:nvSpPr>
        <p:spPr>
          <a:xfrm>
            <a:off x="7725404" y="3450996"/>
            <a:ext cx="416997" cy="167168"/>
          </a:xfrm>
          <a:custGeom>
            <a:avLst/>
            <a:gdLst>
              <a:gd name="connsiteX0" fmla="*/ 959 w 416997"/>
              <a:gd name="connsiteY0" fmla="*/ 1817 h 167168"/>
              <a:gd name="connsiteX1" fmla="*/ 75571 w 416997"/>
              <a:gd name="connsiteY1" fmla="*/ 19279 h 167168"/>
              <a:gd name="connsiteX2" fmla="*/ 99384 w 416997"/>
              <a:gd name="connsiteY2" fmla="*/ 55792 h 167168"/>
              <a:gd name="connsiteX3" fmla="*/ 180346 w 416997"/>
              <a:gd name="connsiteY3" fmla="*/ 92304 h 167168"/>
              <a:gd name="connsiteX4" fmla="*/ 293059 w 416997"/>
              <a:gd name="connsiteY4" fmla="*/ 138342 h 167168"/>
              <a:gd name="connsiteX5" fmla="*/ 416884 w 416997"/>
              <a:gd name="connsiteY5" fmla="*/ 166917 h 167168"/>
              <a:gd name="connsiteX6" fmla="*/ 270834 w 416997"/>
              <a:gd name="connsiteY6" fmla="*/ 122467 h 167168"/>
              <a:gd name="connsiteX7" fmla="*/ 134309 w 416997"/>
              <a:gd name="connsiteY7" fmla="*/ 62142 h 167168"/>
              <a:gd name="connsiteX8" fmla="*/ 959 w 416997"/>
              <a:gd name="connsiteY8" fmla="*/ 1817 h 16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997" h="167168">
                <a:moveTo>
                  <a:pt x="959" y="1817"/>
                </a:moveTo>
                <a:cubicBezTo>
                  <a:pt x="-8831" y="-5327"/>
                  <a:pt x="59167" y="10283"/>
                  <a:pt x="75571" y="19279"/>
                </a:cubicBezTo>
                <a:cubicBezTo>
                  <a:pt x="91975" y="28275"/>
                  <a:pt x="81922" y="43621"/>
                  <a:pt x="99384" y="55792"/>
                </a:cubicBezTo>
                <a:cubicBezTo>
                  <a:pt x="116846" y="67963"/>
                  <a:pt x="148067" y="78546"/>
                  <a:pt x="180346" y="92304"/>
                </a:cubicBezTo>
                <a:cubicBezTo>
                  <a:pt x="212625" y="106062"/>
                  <a:pt x="253636" y="125906"/>
                  <a:pt x="293059" y="138342"/>
                </a:cubicBezTo>
                <a:cubicBezTo>
                  <a:pt x="332482" y="150778"/>
                  <a:pt x="420588" y="169563"/>
                  <a:pt x="416884" y="166917"/>
                </a:cubicBezTo>
                <a:cubicBezTo>
                  <a:pt x="413180" y="164271"/>
                  <a:pt x="317930" y="139929"/>
                  <a:pt x="270834" y="122467"/>
                </a:cubicBezTo>
                <a:cubicBezTo>
                  <a:pt x="223738" y="105005"/>
                  <a:pt x="173467" y="81192"/>
                  <a:pt x="134309" y="62142"/>
                </a:cubicBezTo>
                <a:cubicBezTo>
                  <a:pt x="95151" y="43092"/>
                  <a:pt x="10749" y="8961"/>
                  <a:pt x="959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E4B2979-458B-40DC-97A7-345E8B7FAB08}"/>
              </a:ext>
            </a:extLst>
          </p:cNvPr>
          <p:cNvSpPr/>
          <p:nvPr/>
        </p:nvSpPr>
        <p:spPr>
          <a:xfrm>
            <a:off x="7864220" y="3492491"/>
            <a:ext cx="231277" cy="100054"/>
          </a:xfrm>
          <a:custGeom>
            <a:avLst/>
            <a:gdLst>
              <a:gd name="connsiteX0" fmla="*/ 255 w 231277"/>
              <a:gd name="connsiteY0" fmla="*/ 9 h 100054"/>
              <a:gd name="connsiteX1" fmla="*/ 136780 w 231277"/>
              <a:gd name="connsiteY1" fmla="*/ 65097 h 100054"/>
              <a:gd name="connsiteX2" fmla="*/ 230443 w 231277"/>
              <a:gd name="connsiteY2" fmla="*/ 100022 h 100054"/>
              <a:gd name="connsiteX3" fmla="*/ 173293 w 231277"/>
              <a:gd name="connsiteY3" fmla="*/ 69859 h 100054"/>
              <a:gd name="connsiteX4" fmla="*/ 255 w 231277"/>
              <a:gd name="connsiteY4" fmla="*/ 9 h 10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277" h="100054">
                <a:moveTo>
                  <a:pt x="255" y="9"/>
                </a:moveTo>
                <a:cubicBezTo>
                  <a:pt x="-5831" y="-785"/>
                  <a:pt x="98415" y="48428"/>
                  <a:pt x="136780" y="65097"/>
                </a:cubicBezTo>
                <a:cubicBezTo>
                  <a:pt x="175145" y="81766"/>
                  <a:pt x="224358" y="99228"/>
                  <a:pt x="230443" y="100022"/>
                </a:cubicBezTo>
                <a:cubicBezTo>
                  <a:pt x="236529" y="100816"/>
                  <a:pt x="208483" y="86792"/>
                  <a:pt x="173293" y="69859"/>
                </a:cubicBezTo>
                <a:cubicBezTo>
                  <a:pt x="138103" y="52926"/>
                  <a:pt x="6341" y="803"/>
                  <a:pt x="25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75803583-4E5A-4359-B188-6E95E2100F88}"/>
              </a:ext>
            </a:extLst>
          </p:cNvPr>
          <p:cNvSpPr/>
          <p:nvPr/>
        </p:nvSpPr>
        <p:spPr>
          <a:xfrm>
            <a:off x="8397794" y="3517822"/>
            <a:ext cx="158980" cy="46909"/>
          </a:xfrm>
          <a:custGeom>
            <a:avLst/>
            <a:gdLst>
              <a:gd name="connsiteX0" fmla="*/ 81 w 158980"/>
              <a:gd name="connsiteY0" fmla="*/ 78 h 46909"/>
              <a:gd name="connsiteX1" fmla="*/ 87394 w 158980"/>
              <a:gd name="connsiteY1" fmla="*/ 17541 h 46909"/>
              <a:gd name="connsiteX2" fmla="*/ 155656 w 158980"/>
              <a:gd name="connsiteY2" fmla="*/ 17541 h 46909"/>
              <a:gd name="connsiteX3" fmla="*/ 144544 w 158980"/>
              <a:gd name="connsiteY3" fmla="*/ 25478 h 46909"/>
              <a:gd name="connsiteX4" fmla="*/ 111206 w 158980"/>
              <a:gd name="connsiteY4" fmla="*/ 44528 h 46909"/>
              <a:gd name="connsiteX5" fmla="*/ 95331 w 158980"/>
              <a:gd name="connsiteY5" fmla="*/ 44528 h 46909"/>
              <a:gd name="connsiteX6" fmla="*/ 71519 w 158980"/>
              <a:gd name="connsiteY6" fmla="*/ 25478 h 46909"/>
              <a:gd name="connsiteX7" fmla="*/ 81 w 158980"/>
              <a:gd name="connsiteY7" fmla="*/ 78 h 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980" h="46909">
                <a:moveTo>
                  <a:pt x="81" y="78"/>
                </a:moveTo>
                <a:cubicBezTo>
                  <a:pt x="2727" y="-1245"/>
                  <a:pt x="61465" y="14631"/>
                  <a:pt x="87394" y="17541"/>
                </a:cubicBezTo>
                <a:cubicBezTo>
                  <a:pt x="113323" y="20452"/>
                  <a:pt x="146131" y="16218"/>
                  <a:pt x="155656" y="17541"/>
                </a:cubicBezTo>
                <a:cubicBezTo>
                  <a:pt x="165181" y="18864"/>
                  <a:pt x="151952" y="20980"/>
                  <a:pt x="144544" y="25478"/>
                </a:cubicBezTo>
                <a:cubicBezTo>
                  <a:pt x="137136" y="29976"/>
                  <a:pt x="119408" y="41353"/>
                  <a:pt x="111206" y="44528"/>
                </a:cubicBezTo>
                <a:cubicBezTo>
                  <a:pt x="103004" y="47703"/>
                  <a:pt x="101946" y="47703"/>
                  <a:pt x="95331" y="44528"/>
                </a:cubicBezTo>
                <a:cubicBezTo>
                  <a:pt x="88716" y="41353"/>
                  <a:pt x="82896" y="30505"/>
                  <a:pt x="71519" y="25478"/>
                </a:cubicBezTo>
                <a:cubicBezTo>
                  <a:pt x="60142" y="20451"/>
                  <a:pt x="-2565" y="1401"/>
                  <a:pt x="81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67B630DF-8DA3-436B-B831-160719B10C9D}"/>
              </a:ext>
            </a:extLst>
          </p:cNvPr>
          <p:cNvSpPr/>
          <p:nvPr/>
        </p:nvSpPr>
        <p:spPr>
          <a:xfrm>
            <a:off x="8551560" y="3516308"/>
            <a:ext cx="39296" cy="74639"/>
          </a:xfrm>
          <a:custGeom>
            <a:avLst/>
            <a:gdLst>
              <a:gd name="connsiteX0" fmla="*/ 36815 w 39296"/>
              <a:gd name="connsiteY0" fmla="*/ 5 h 74639"/>
              <a:gd name="connsiteX1" fmla="*/ 35228 w 39296"/>
              <a:gd name="connsiteY1" fmla="*/ 52392 h 74639"/>
              <a:gd name="connsiteX2" fmla="*/ 303 w 39296"/>
              <a:gd name="connsiteY2" fmla="*/ 74617 h 74639"/>
              <a:gd name="connsiteX3" fmla="*/ 19353 w 39296"/>
              <a:gd name="connsiteY3" fmla="*/ 55567 h 74639"/>
              <a:gd name="connsiteX4" fmla="*/ 36815 w 39296"/>
              <a:gd name="connsiteY4" fmla="*/ 5 h 7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296" h="74639">
                <a:moveTo>
                  <a:pt x="36815" y="5"/>
                </a:moveTo>
                <a:cubicBezTo>
                  <a:pt x="39461" y="-524"/>
                  <a:pt x="41313" y="39957"/>
                  <a:pt x="35228" y="52392"/>
                </a:cubicBezTo>
                <a:cubicBezTo>
                  <a:pt x="29143" y="64827"/>
                  <a:pt x="2949" y="74088"/>
                  <a:pt x="303" y="74617"/>
                </a:cubicBezTo>
                <a:cubicBezTo>
                  <a:pt x="-2343" y="75146"/>
                  <a:pt x="13003" y="66150"/>
                  <a:pt x="19353" y="55567"/>
                </a:cubicBezTo>
                <a:cubicBezTo>
                  <a:pt x="25703" y="44984"/>
                  <a:pt x="34169" y="534"/>
                  <a:pt x="3681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92F6AE7-CEE6-4BA2-B62C-424DF7D53456}"/>
              </a:ext>
            </a:extLst>
          </p:cNvPr>
          <p:cNvSpPr/>
          <p:nvPr/>
        </p:nvSpPr>
        <p:spPr>
          <a:xfrm>
            <a:off x="7569708" y="3115499"/>
            <a:ext cx="161571" cy="348164"/>
          </a:xfrm>
          <a:custGeom>
            <a:avLst/>
            <a:gdLst>
              <a:gd name="connsiteX0" fmla="*/ 161417 w 161571"/>
              <a:gd name="connsiteY0" fmla="*/ 764 h 348164"/>
              <a:gd name="connsiteX1" fmla="*/ 45530 w 161571"/>
              <a:gd name="connsiteY1" fmla="*/ 129351 h 348164"/>
              <a:gd name="connsiteX2" fmla="*/ 7430 w 161571"/>
              <a:gd name="connsiteY2" fmla="*/ 223014 h 348164"/>
              <a:gd name="connsiteX3" fmla="*/ 5842 w 161571"/>
              <a:gd name="connsiteY3" fmla="*/ 345251 h 348164"/>
              <a:gd name="connsiteX4" fmla="*/ 5842 w 161571"/>
              <a:gd name="connsiteY4" fmla="*/ 305564 h 348164"/>
              <a:gd name="connsiteX5" fmla="*/ 1080 w 161571"/>
              <a:gd name="connsiteY5" fmla="*/ 256351 h 348164"/>
              <a:gd name="connsiteX6" fmla="*/ 18542 w 161571"/>
              <a:gd name="connsiteY6" fmla="*/ 192851 h 348164"/>
              <a:gd name="connsiteX7" fmla="*/ 161417 w 161571"/>
              <a:gd name="connsiteY7" fmla="*/ 764 h 348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71" h="348164">
                <a:moveTo>
                  <a:pt x="161417" y="764"/>
                </a:moveTo>
                <a:cubicBezTo>
                  <a:pt x="165915" y="-9819"/>
                  <a:pt x="71194" y="92309"/>
                  <a:pt x="45530" y="129351"/>
                </a:cubicBezTo>
                <a:cubicBezTo>
                  <a:pt x="19866" y="166393"/>
                  <a:pt x="14045" y="187031"/>
                  <a:pt x="7430" y="223014"/>
                </a:cubicBezTo>
                <a:cubicBezTo>
                  <a:pt x="815" y="258997"/>
                  <a:pt x="6107" y="331493"/>
                  <a:pt x="5842" y="345251"/>
                </a:cubicBezTo>
                <a:cubicBezTo>
                  <a:pt x="5577" y="359009"/>
                  <a:pt x="6636" y="320381"/>
                  <a:pt x="5842" y="305564"/>
                </a:cubicBezTo>
                <a:cubicBezTo>
                  <a:pt x="5048" y="290747"/>
                  <a:pt x="-1037" y="275136"/>
                  <a:pt x="1080" y="256351"/>
                </a:cubicBezTo>
                <a:cubicBezTo>
                  <a:pt x="3197" y="237566"/>
                  <a:pt x="-9504" y="233068"/>
                  <a:pt x="18542" y="192851"/>
                </a:cubicBezTo>
                <a:cubicBezTo>
                  <a:pt x="46588" y="152634"/>
                  <a:pt x="156919" y="11347"/>
                  <a:pt x="161417" y="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70BFB211-5B4F-4A39-BCDE-616FB58F7BD7}"/>
              </a:ext>
            </a:extLst>
          </p:cNvPr>
          <p:cNvSpPr/>
          <p:nvPr/>
        </p:nvSpPr>
        <p:spPr>
          <a:xfrm>
            <a:off x="8688360" y="3270250"/>
            <a:ext cx="36641" cy="364913"/>
          </a:xfrm>
          <a:custGeom>
            <a:avLst/>
            <a:gdLst>
              <a:gd name="connsiteX0" fmla="*/ 13257 w 36641"/>
              <a:gd name="connsiteY0" fmla="*/ 0 h 364913"/>
              <a:gd name="connsiteX1" fmla="*/ 36540 w 36641"/>
              <a:gd name="connsiteY1" fmla="*/ 177800 h 364913"/>
              <a:gd name="connsiteX2" fmla="*/ 2673 w 36641"/>
              <a:gd name="connsiteY2" fmla="*/ 315383 h 364913"/>
              <a:gd name="connsiteX3" fmla="*/ 2673 w 36641"/>
              <a:gd name="connsiteY3" fmla="*/ 364067 h 364913"/>
              <a:gd name="connsiteX4" fmla="*/ 6907 w 36641"/>
              <a:gd name="connsiteY4" fmla="*/ 281517 h 364913"/>
              <a:gd name="connsiteX5" fmla="*/ 17490 w 36641"/>
              <a:gd name="connsiteY5" fmla="*/ 179917 h 364913"/>
              <a:gd name="connsiteX6" fmla="*/ 13257 w 36641"/>
              <a:gd name="connsiteY6" fmla="*/ 0 h 36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41" h="364913">
                <a:moveTo>
                  <a:pt x="13257" y="0"/>
                </a:moveTo>
                <a:cubicBezTo>
                  <a:pt x="16432" y="-353"/>
                  <a:pt x="38304" y="125236"/>
                  <a:pt x="36540" y="177800"/>
                </a:cubicBezTo>
                <a:cubicBezTo>
                  <a:pt x="34776" y="230364"/>
                  <a:pt x="8317" y="284339"/>
                  <a:pt x="2673" y="315383"/>
                </a:cubicBezTo>
                <a:cubicBezTo>
                  <a:pt x="-2972" y="346428"/>
                  <a:pt x="1967" y="369711"/>
                  <a:pt x="2673" y="364067"/>
                </a:cubicBezTo>
                <a:cubicBezTo>
                  <a:pt x="3379" y="358423"/>
                  <a:pt x="4437" y="312209"/>
                  <a:pt x="6907" y="281517"/>
                </a:cubicBezTo>
                <a:cubicBezTo>
                  <a:pt x="9376" y="250825"/>
                  <a:pt x="14315" y="222250"/>
                  <a:pt x="17490" y="179917"/>
                </a:cubicBezTo>
                <a:cubicBezTo>
                  <a:pt x="20665" y="137584"/>
                  <a:pt x="10082" y="353"/>
                  <a:pt x="1325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4C0FA0C8-E4C9-4E53-9E5B-48EE2ABEA5F2}"/>
              </a:ext>
            </a:extLst>
          </p:cNvPr>
          <p:cNvSpPr/>
          <p:nvPr/>
        </p:nvSpPr>
        <p:spPr>
          <a:xfrm>
            <a:off x="8320240" y="3196156"/>
            <a:ext cx="16009" cy="131296"/>
          </a:xfrm>
          <a:custGeom>
            <a:avLst/>
            <a:gdLst>
              <a:gd name="connsiteX0" fmla="*/ 13077 w 16009"/>
              <a:gd name="connsiteY0" fmla="*/ 11 h 131296"/>
              <a:gd name="connsiteX1" fmla="*/ 15193 w 16009"/>
              <a:gd name="connsiteY1" fmla="*/ 95261 h 131296"/>
              <a:gd name="connsiteX2" fmla="*/ 377 w 16009"/>
              <a:gd name="connsiteY2" fmla="*/ 131244 h 131296"/>
              <a:gd name="connsiteX3" fmla="*/ 4610 w 16009"/>
              <a:gd name="connsiteY3" fmla="*/ 88911 h 131296"/>
              <a:gd name="connsiteX4" fmla="*/ 13077 w 16009"/>
              <a:gd name="connsiteY4" fmla="*/ 11 h 13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9" h="131296">
                <a:moveTo>
                  <a:pt x="13077" y="11"/>
                </a:moveTo>
                <a:cubicBezTo>
                  <a:pt x="14841" y="1069"/>
                  <a:pt x="17310" y="73389"/>
                  <a:pt x="15193" y="95261"/>
                </a:cubicBezTo>
                <a:cubicBezTo>
                  <a:pt x="13076" y="117133"/>
                  <a:pt x="2141" y="132302"/>
                  <a:pt x="377" y="131244"/>
                </a:cubicBezTo>
                <a:cubicBezTo>
                  <a:pt x="-1387" y="130186"/>
                  <a:pt x="3552" y="107255"/>
                  <a:pt x="4610" y="88911"/>
                </a:cubicBezTo>
                <a:cubicBezTo>
                  <a:pt x="5668" y="70567"/>
                  <a:pt x="11313" y="-1047"/>
                  <a:pt x="1307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5C8C4B1E-CDFE-4FEB-9D3D-FBB824E20D78}"/>
              </a:ext>
            </a:extLst>
          </p:cNvPr>
          <p:cNvSpPr/>
          <p:nvPr/>
        </p:nvSpPr>
        <p:spPr>
          <a:xfrm>
            <a:off x="8204778" y="3191920"/>
            <a:ext cx="60806" cy="112265"/>
          </a:xfrm>
          <a:custGeom>
            <a:avLst/>
            <a:gdLst>
              <a:gd name="connsiteX0" fmla="*/ 60805 w 60806"/>
              <a:gd name="connsiteY0" fmla="*/ 13 h 112265"/>
              <a:gd name="connsiteX1" fmla="*/ 3655 w 60806"/>
              <a:gd name="connsiteY1" fmla="*/ 80447 h 112265"/>
              <a:gd name="connsiteX2" fmla="*/ 5772 w 60806"/>
              <a:gd name="connsiteY2" fmla="*/ 112197 h 112265"/>
              <a:gd name="connsiteX3" fmla="*/ 5772 w 60806"/>
              <a:gd name="connsiteY3" fmla="*/ 86797 h 112265"/>
              <a:gd name="connsiteX4" fmla="*/ 60805 w 60806"/>
              <a:gd name="connsiteY4" fmla="*/ 13 h 11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06" h="112265">
                <a:moveTo>
                  <a:pt x="60805" y="13"/>
                </a:moveTo>
                <a:cubicBezTo>
                  <a:pt x="60452" y="-1045"/>
                  <a:pt x="12827" y="61750"/>
                  <a:pt x="3655" y="80447"/>
                </a:cubicBezTo>
                <a:cubicBezTo>
                  <a:pt x="-5517" y="99144"/>
                  <a:pt x="5419" y="111139"/>
                  <a:pt x="5772" y="112197"/>
                </a:cubicBezTo>
                <a:cubicBezTo>
                  <a:pt x="6125" y="113255"/>
                  <a:pt x="-2342" y="101966"/>
                  <a:pt x="5772" y="86797"/>
                </a:cubicBezTo>
                <a:cubicBezTo>
                  <a:pt x="13886" y="71628"/>
                  <a:pt x="61158" y="1071"/>
                  <a:pt x="6080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2D535A9C-22E2-4E6B-90D7-FEB26196FCFE}"/>
              </a:ext>
            </a:extLst>
          </p:cNvPr>
          <p:cNvSpPr/>
          <p:nvPr/>
        </p:nvSpPr>
        <p:spPr>
          <a:xfrm>
            <a:off x="7626201" y="3619499"/>
            <a:ext cx="235816" cy="125323"/>
          </a:xfrm>
          <a:custGeom>
            <a:avLst/>
            <a:gdLst>
              <a:gd name="connsiteX0" fmla="*/ 149 w 235816"/>
              <a:gd name="connsiteY0" fmla="*/ 1 h 125323"/>
              <a:gd name="connsiteX1" fmla="*/ 180066 w 235816"/>
              <a:gd name="connsiteY1" fmla="*/ 107951 h 125323"/>
              <a:gd name="connsiteX2" fmla="*/ 235099 w 235816"/>
              <a:gd name="connsiteY2" fmla="*/ 124884 h 125323"/>
              <a:gd name="connsiteX3" fmla="*/ 150432 w 235816"/>
              <a:gd name="connsiteY3" fmla="*/ 105834 h 125323"/>
              <a:gd name="connsiteX4" fmla="*/ 149 w 235816"/>
              <a:gd name="connsiteY4" fmla="*/ 1 h 12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16" h="125323">
                <a:moveTo>
                  <a:pt x="149" y="1"/>
                </a:moveTo>
                <a:cubicBezTo>
                  <a:pt x="5088" y="354"/>
                  <a:pt x="140908" y="87137"/>
                  <a:pt x="180066" y="107951"/>
                </a:cubicBezTo>
                <a:cubicBezTo>
                  <a:pt x="219224" y="128765"/>
                  <a:pt x="240038" y="125237"/>
                  <a:pt x="235099" y="124884"/>
                </a:cubicBezTo>
                <a:cubicBezTo>
                  <a:pt x="230160" y="124531"/>
                  <a:pt x="186768" y="123473"/>
                  <a:pt x="150432" y="105834"/>
                </a:cubicBezTo>
                <a:cubicBezTo>
                  <a:pt x="114096" y="88195"/>
                  <a:pt x="-4790" y="-352"/>
                  <a:pt x="14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577AB4F1-91ED-4F6E-A5AE-A0DDE79946D1}"/>
              </a:ext>
            </a:extLst>
          </p:cNvPr>
          <p:cNvSpPr/>
          <p:nvPr/>
        </p:nvSpPr>
        <p:spPr>
          <a:xfrm>
            <a:off x="7368704" y="3126310"/>
            <a:ext cx="150467" cy="573531"/>
          </a:xfrm>
          <a:custGeom>
            <a:avLst/>
            <a:gdLst>
              <a:gd name="connsiteX0" fmla="*/ 26929 w 150467"/>
              <a:gd name="connsiteY0" fmla="*/ 7 h 573531"/>
              <a:gd name="connsiteX1" fmla="*/ 1529 w 150467"/>
              <a:gd name="connsiteY1" fmla="*/ 175690 h 573531"/>
              <a:gd name="connsiteX2" fmla="*/ 79846 w 150467"/>
              <a:gd name="connsiteY2" fmla="*/ 395823 h 573531"/>
              <a:gd name="connsiteX3" fmla="*/ 149696 w 150467"/>
              <a:gd name="connsiteY3" fmla="*/ 571507 h 573531"/>
              <a:gd name="connsiteX4" fmla="*/ 111596 w 150467"/>
              <a:gd name="connsiteY4" fmla="*/ 480490 h 573531"/>
              <a:gd name="connsiteX5" fmla="*/ 26929 w 150467"/>
              <a:gd name="connsiteY5" fmla="*/ 317507 h 573531"/>
              <a:gd name="connsiteX6" fmla="*/ 14229 w 150467"/>
              <a:gd name="connsiteY6" fmla="*/ 182040 h 573531"/>
              <a:gd name="connsiteX7" fmla="*/ 26929 w 150467"/>
              <a:gd name="connsiteY7" fmla="*/ 7 h 573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467" h="573531">
                <a:moveTo>
                  <a:pt x="26929" y="7"/>
                </a:moveTo>
                <a:cubicBezTo>
                  <a:pt x="24812" y="-1051"/>
                  <a:pt x="-7290" y="109721"/>
                  <a:pt x="1529" y="175690"/>
                </a:cubicBezTo>
                <a:cubicBezTo>
                  <a:pt x="10348" y="241659"/>
                  <a:pt x="55151" y="329853"/>
                  <a:pt x="79846" y="395823"/>
                </a:cubicBezTo>
                <a:cubicBezTo>
                  <a:pt x="104541" y="461793"/>
                  <a:pt x="144404" y="557396"/>
                  <a:pt x="149696" y="571507"/>
                </a:cubicBezTo>
                <a:cubicBezTo>
                  <a:pt x="154988" y="585618"/>
                  <a:pt x="132057" y="522823"/>
                  <a:pt x="111596" y="480490"/>
                </a:cubicBezTo>
                <a:cubicBezTo>
                  <a:pt x="91135" y="438157"/>
                  <a:pt x="43157" y="367249"/>
                  <a:pt x="26929" y="317507"/>
                </a:cubicBezTo>
                <a:cubicBezTo>
                  <a:pt x="10701" y="267765"/>
                  <a:pt x="13171" y="231076"/>
                  <a:pt x="14229" y="182040"/>
                </a:cubicBezTo>
                <a:cubicBezTo>
                  <a:pt x="15287" y="133004"/>
                  <a:pt x="29046" y="1065"/>
                  <a:pt x="26929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336F4E7-D940-41C0-9FEB-CEB7BA8E5C89}"/>
              </a:ext>
            </a:extLst>
          </p:cNvPr>
          <p:cNvSpPr/>
          <p:nvPr/>
        </p:nvSpPr>
        <p:spPr>
          <a:xfrm>
            <a:off x="7069780" y="1711297"/>
            <a:ext cx="351808" cy="580470"/>
          </a:xfrm>
          <a:custGeom>
            <a:avLst/>
            <a:gdLst>
              <a:gd name="connsiteX0" fmla="*/ 351783 w 351808"/>
              <a:gd name="connsiteY0" fmla="*/ 28 h 580470"/>
              <a:gd name="connsiteX1" fmla="*/ 180333 w 351808"/>
              <a:gd name="connsiteY1" fmla="*/ 173066 h 580470"/>
              <a:gd name="connsiteX2" fmla="*/ 86670 w 351808"/>
              <a:gd name="connsiteY2" fmla="*/ 371503 h 580470"/>
              <a:gd name="connsiteX3" fmla="*/ 945 w 351808"/>
              <a:gd name="connsiteY3" fmla="*/ 579466 h 580470"/>
              <a:gd name="connsiteX4" fmla="*/ 45395 w 351808"/>
              <a:gd name="connsiteY4" fmla="*/ 442941 h 580470"/>
              <a:gd name="connsiteX5" fmla="*/ 115245 w 351808"/>
              <a:gd name="connsiteY5" fmla="*/ 269903 h 580470"/>
              <a:gd name="connsiteX6" fmla="*/ 167633 w 351808"/>
              <a:gd name="connsiteY6" fmla="*/ 160366 h 580470"/>
              <a:gd name="connsiteX7" fmla="*/ 351783 w 351808"/>
              <a:gd name="connsiteY7" fmla="*/ 28 h 58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808" h="580470">
                <a:moveTo>
                  <a:pt x="351783" y="28"/>
                </a:moveTo>
                <a:cubicBezTo>
                  <a:pt x="353900" y="2145"/>
                  <a:pt x="224518" y="111154"/>
                  <a:pt x="180333" y="173066"/>
                </a:cubicBezTo>
                <a:cubicBezTo>
                  <a:pt x="136148" y="234978"/>
                  <a:pt x="116568" y="303770"/>
                  <a:pt x="86670" y="371503"/>
                </a:cubicBezTo>
                <a:cubicBezTo>
                  <a:pt x="56772" y="439236"/>
                  <a:pt x="7824" y="567560"/>
                  <a:pt x="945" y="579466"/>
                </a:cubicBezTo>
                <a:cubicBezTo>
                  <a:pt x="-5934" y="591372"/>
                  <a:pt x="26345" y="494535"/>
                  <a:pt x="45395" y="442941"/>
                </a:cubicBezTo>
                <a:cubicBezTo>
                  <a:pt x="64445" y="391347"/>
                  <a:pt x="94872" y="316999"/>
                  <a:pt x="115245" y="269903"/>
                </a:cubicBezTo>
                <a:cubicBezTo>
                  <a:pt x="135618" y="222807"/>
                  <a:pt x="129004" y="205610"/>
                  <a:pt x="167633" y="160366"/>
                </a:cubicBezTo>
                <a:cubicBezTo>
                  <a:pt x="206262" y="115122"/>
                  <a:pt x="349666" y="-2089"/>
                  <a:pt x="351783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7DDBF31E-243C-4623-AA39-949E7B59FB9B}"/>
              </a:ext>
            </a:extLst>
          </p:cNvPr>
          <p:cNvSpPr/>
          <p:nvPr/>
        </p:nvSpPr>
        <p:spPr>
          <a:xfrm>
            <a:off x="7006764" y="2290978"/>
            <a:ext cx="57647" cy="542539"/>
          </a:xfrm>
          <a:custGeom>
            <a:avLst/>
            <a:gdLst>
              <a:gd name="connsiteX0" fmla="*/ 57611 w 57647"/>
              <a:gd name="connsiteY0" fmla="*/ 2960 h 542539"/>
              <a:gd name="connsiteX1" fmla="*/ 14749 w 57647"/>
              <a:gd name="connsiteY1" fmla="*/ 180760 h 542539"/>
              <a:gd name="connsiteX2" fmla="*/ 461 w 57647"/>
              <a:gd name="connsiteY2" fmla="*/ 353797 h 542539"/>
              <a:gd name="connsiteX3" fmla="*/ 29036 w 57647"/>
              <a:gd name="connsiteY3" fmla="*/ 534772 h 542539"/>
              <a:gd name="connsiteX4" fmla="*/ 29036 w 57647"/>
              <a:gd name="connsiteY4" fmla="*/ 491910 h 542539"/>
              <a:gd name="connsiteX5" fmla="*/ 6811 w 57647"/>
              <a:gd name="connsiteY5" fmla="*/ 333160 h 542539"/>
              <a:gd name="connsiteX6" fmla="*/ 57611 w 57647"/>
              <a:gd name="connsiteY6" fmla="*/ 2960 h 54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47" h="542539">
                <a:moveTo>
                  <a:pt x="57611" y="2960"/>
                </a:moveTo>
                <a:cubicBezTo>
                  <a:pt x="58934" y="-22440"/>
                  <a:pt x="24274" y="122287"/>
                  <a:pt x="14749" y="180760"/>
                </a:cubicBezTo>
                <a:cubicBezTo>
                  <a:pt x="5224" y="239233"/>
                  <a:pt x="-1920" y="294795"/>
                  <a:pt x="461" y="353797"/>
                </a:cubicBezTo>
                <a:cubicBezTo>
                  <a:pt x="2842" y="412799"/>
                  <a:pt x="24273" y="511753"/>
                  <a:pt x="29036" y="534772"/>
                </a:cubicBezTo>
                <a:cubicBezTo>
                  <a:pt x="33798" y="557791"/>
                  <a:pt x="32740" y="525512"/>
                  <a:pt x="29036" y="491910"/>
                </a:cubicBezTo>
                <a:cubicBezTo>
                  <a:pt x="25332" y="458308"/>
                  <a:pt x="1255" y="413593"/>
                  <a:pt x="6811" y="333160"/>
                </a:cubicBezTo>
                <a:cubicBezTo>
                  <a:pt x="12367" y="252727"/>
                  <a:pt x="56288" y="28360"/>
                  <a:pt x="57611" y="2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6D4F8F8-CA3B-44A7-960B-C572867BDC2F}"/>
              </a:ext>
            </a:extLst>
          </p:cNvPr>
          <p:cNvSpPr/>
          <p:nvPr/>
        </p:nvSpPr>
        <p:spPr>
          <a:xfrm>
            <a:off x="6622209" y="1977904"/>
            <a:ext cx="422907" cy="848767"/>
          </a:xfrm>
          <a:custGeom>
            <a:avLst/>
            <a:gdLst>
              <a:gd name="connsiteX0" fmla="*/ 2958 w 422907"/>
              <a:gd name="connsiteY0" fmla="*/ 32929 h 848767"/>
              <a:gd name="connsiteX1" fmla="*/ 91858 w 422907"/>
              <a:gd name="connsiteY1" fmla="*/ 20229 h 848767"/>
              <a:gd name="connsiteX2" fmla="*/ 250608 w 422907"/>
              <a:gd name="connsiteY2" fmla="*/ 295396 h 848767"/>
              <a:gd name="connsiteX3" fmla="*/ 307758 w 422907"/>
              <a:gd name="connsiteY3" fmla="*/ 574796 h 848767"/>
              <a:gd name="connsiteX4" fmla="*/ 303524 w 422907"/>
              <a:gd name="connsiteY4" fmla="*/ 667929 h 848767"/>
              <a:gd name="connsiteX5" fmla="*/ 422058 w 422907"/>
              <a:gd name="connsiteY5" fmla="*/ 847846 h 848767"/>
              <a:gd name="connsiteX6" fmla="*/ 354324 w 422907"/>
              <a:gd name="connsiteY6" fmla="*/ 733546 h 848767"/>
              <a:gd name="connsiteX7" fmla="*/ 307758 w 422907"/>
              <a:gd name="connsiteY7" fmla="*/ 631946 h 848767"/>
              <a:gd name="connsiteX8" fmla="*/ 280241 w 422907"/>
              <a:gd name="connsiteY8" fmla="*/ 350429 h 848767"/>
              <a:gd name="connsiteX9" fmla="*/ 197691 w 422907"/>
              <a:gd name="connsiteY9" fmla="*/ 130296 h 848767"/>
              <a:gd name="connsiteX10" fmla="*/ 2958 w 422907"/>
              <a:gd name="connsiteY10" fmla="*/ 32929 h 84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2907" h="848767">
                <a:moveTo>
                  <a:pt x="2958" y="32929"/>
                </a:moveTo>
                <a:cubicBezTo>
                  <a:pt x="-14681" y="14584"/>
                  <a:pt x="50583" y="-23516"/>
                  <a:pt x="91858" y="20229"/>
                </a:cubicBezTo>
                <a:cubicBezTo>
                  <a:pt x="133133" y="63974"/>
                  <a:pt x="214625" y="202968"/>
                  <a:pt x="250608" y="295396"/>
                </a:cubicBezTo>
                <a:cubicBezTo>
                  <a:pt x="286591" y="387824"/>
                  <a:pt x="298939" y="512707"/>
                  <a:pt x="307758" y="574796"/>
                </a:cubicBezTo>
                <a:cubicBezTo>
                  <a:pt x="316577" y="636885"/>
                  <a:pt x="284474" y="622421"/>
                  <a:pt x="303524" y="667929"/>
                </a:cubicBezTo>
                <a:cubicBezTo>
                  <a:pt x="322574" y="713437"/>
                  <a:pt x="413591" y="836910"/>
                  <a:pt x="422058" y="847846"/>
                </a:cubicBezTo>
                <a:cubicBezTo>
                  <a:pt x="430525" y="858782"/>
                  <a:pt x="373374" y="769529"/>
                  <a:pt x="354324" y="733546"/>
                </a:cubicBezTo>
                <a:cubicBezTo>
                  <a:pt x="335274" y="697563"/>
                  <a:pt x="320105" y="695799"/>
                  <a:pt x="307758" y="631946"/>
                </a:cubicBezTo>
                <a:cubicBezTo>
                  <a:pt x="295411" y="568093"/>
                  <a:pt x="298585" y="434037"/>
                  <a:pt x="280241" y="350429"/>
                </a:cubicBezTo>
                <a:cubicBezTo>
                  <a:pt x="261897" y="266821"/>
                  <a:pt x="242494" y="186388"/>
                  <a:pt x="197691" y="130296"/>
                </a:cubicBezTo>
                <a:cubicBezTo>
                  <a:pt x="152888" y="74204"/>
                  <a:pt x="20597" y="51274"/>
                  <a:pt x="2958" y="32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AD62989B-D9F2-43CD-9AEF-951D16F35E9C}"/>
              </a:ext>
            </a:extLst>
          </p:cNvPr>
          <p:cNvSpPr/>
          <p:nvPr/>
        </p:nvSpPr>
        <p:spPr>
          <a:xfrm>
            <a:off x="6481386" y="1998008"/>
            <a:ext cx="448362" cy="1004383"/>
          </a:xfrm>
          <a:custGeom>
            <a:avLst/>
            <a:gdLst>
              <a:gd name="connsiteX0" fmla="*/ 143781 w 448362"/>
              <a:gd name="connsiteY0" fmla="*/ 125 h 1004383"/>
              <a:gd name="connsiteX1" fmla="*/ 90864 w 448362"/>
              <a:gd name="connsiteY1" fmla="*/ 103842 h 1004383"/>
              <a:gd name="connsiteX2" fmla="*/ 92981 w 448362"/>
              <a:gd name="connsiteY2" fmla="*/ 201209 h 1004383"/>
              <a:gd name="connsiteX3" fmla="*/ 29481 w 448362"/>
              <a:gd name="connsiteY3" fmla="*/ 359959 h 1004383"/>
              <a:gd name="connsiteX4" fmla="*/ 31597 w 448362"/>
              <a:gd name="connsiteY4" fmla="*/ 577975 h 1004383"/>
              <a:gd name="connsiteX5" fmla="*/ 21014 w 448362"/>
              <a:gd name="connsiteY5" fmla="*/ 605492 h 1004383"/>
              <a:gd name="connsiteX6" fmla="*/ 73931 w 448362"/>
              <a:gd name="connsiteY6" fmla="*/ 774825 h 1004383"/>
              <a:gd name="connsiteX7" fmla="*/ 192464 w 448362"/>
              <a:gd name="connsiteY7" fmla="*/ 920875 h 1004383"/>
              <a:gd name="connsiteX8" fmla="*/ 446464 w 448362"/>
              <a:gd name="connsiteY8" fmla="*/ 1003425 h 1004383"/>
              <a:gd name="connsiteX9" fmla="*/ 302531 w 448362"/>
              <a:gd name="connsiteY9" fmla="*/ 961092 h 1004383"/>
              <a:gd name="connsiteX10" fmla="*/ 190347 w 448362"/>
              <a:gd name="connsiteY10" fmla="*/ 889125 h 1004383"/>
              <a:gd name="connsiteX11" fmla="*/ 23131 w 448362"/>
              <a:gd name="connsiteY11" fmla="*/ 609725 h 1004383"/>
              <a:gd name="connsiteX12" fmla="*/ 8314 w 448362"/>
              <a:gd name="connsiteY12" fmla="*/ 400175 h 1004383"/>
              <a:gd name="connsiteX13" fmla="*/ 88747 w 448362"/>
              <a:gd name="connsiteY13" fmla="*/ 182159 h 1004383"/>
              <a:gd name="connsiteX14" fmla="*/ 109914 w 448362"/>
              <a:gd name="connsiteY14" fmla="*/ 84792 h 1004383"/>
              <a:gd name="connsiteX15" fmla="*/ 143781 w 448362"/>
              <a:gd name="connsiteY15" fmla="*/ 125 h 100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8362" h="1004383">
                <a:moveTo>
                  <a:pt x="143781" y="125"/>
                </a:moveTo>
                <a:cubicBezTo>
                  <a:pt x="140606" y="3300"/>
                  <a:pt x="99331" y="70328"/>
                  <a:pt x="90864" y="103842"/>
                </a:cubicBezTo>
                <a:cubicBezTo>
                  <a:pt x="82397" y="137356"/>
                  <a:pt x="103211" y="158523"/>
                  <a:pt x="92981" y="201209"/>
                </a:cubicBezTo>
                <a:cubicBezTo>
                  <a:pt x="82751" y="243895"/>
                  <a:pt x="39712" y="297165"/>
                  <a:pt x="29481" y="359959"/>
                </a:cubicBezTo>
                <a:cubicBezTo>
                  <a:pt x="19250" y="422753"/>
                  <a:pt x="33008" y="537053"/>
                  <a:pt x="31597" y="577975"/>
                </a:cubicBezTo>
                <a:cubicBezTo>
                  <a:pt x="30186" y="618897"/>
                  <a:pt x="13958" y="572684"/>
                  <a:pt x="21014" y="605492"/>
                </a:cubicBezTo>
                <a:cubicBezTo>
                  <a:pt x="28070" y="638300"/>
                  <a:pt x="45356" y="722261"/>
                  <a:pt x="73931" y="774825"/>
                </a:cubicBezTo>
                <a:cubicBezTo>
                  <a:pt x="102506" y="827389"/>
                  <a:pt x="130375" y="882775"/>
                  <a:pt x="192464" y="920875"/>
                </a:cubicBezTo>
                <a:cubicBezTo>
                  <a:pt x="254553" y="958975"/>
                  <a:pt x="428120" y="996722"/>
                  <a:pt x="446464" y="1003425"/>
                </a:cubicBezTo>
                <a:cubicBezTo>
                  <a:pt x="464808" y="1010128"/>
                  <a:pt x="345217" y="980142"/>
                  <a:pt x="302531" y="961092"/>
                </a:cubicBezTo>
                <a:cubicBezTo>
                  <a:pt x="259845" y="942042"/>
                  <a:pt x="236914" y="947686"/>
                  <a:pt x="190347" y="889125"/>
                </a:cubicBezTo>
                <a:cubicBezTo>
                  <a:pt x="143780" y="830564"/>
                  <a:pt x="53470" y="691217"/>
                  <a:pt x="23131" y="609725"/>
                </a:cubicBezTo>
                <a:cubicBezTo>
                  <a:pt x="-7208" y="528233"/>
                  <a:pt x="-2622" y="471436"/>
                  <a:pt x="8314" y="400175"/>
                </a:cubicBezTo>
                <a:cubicBezTo>
                  <a:pt x="19250" y="328914"/>
                  <a:pt x="71814" y="234723"/>
                  <a:pt x="88747" y="182159"/>
                </a:cubicBezTo>
                <a:cubicBezTo>
                  <a:pt x="105680" y="129595"/>
                  <a:pt x="99331" y="114778"/>
                  <a:pt x="109914" y="84792"/>
                </a:cubicBezTo>
                <a:cubicBezTo>
                  <a:pt x="120497" y="54806"/>
                  <a:pt x="146956" y="-3050"/>
                  <a:pt x="143781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4AB023F-04F5-4C84-B97B-54AD24904386}"/>
              </a:ext>
            </a:extLst>
          </p:cNvPr>
          <p:cNvSpPr/>
          <p:nvPr/>
        </p:nvSpPr>
        <p:spPr>
          <a:xfrm>
            <a:off x="9015270" y="2660366"/>
            <a:ext cx="250335" cy="785908"/>
          </a:xfrm>
          <a:custGeom>
            <a:avLst/>
            <a:gdLst>
              <a:gd name="connsiteX0" fmla="*/ 249380 w 250335"/>
              <a:gd name="connsiteY0" fmla="*/ 284 h 785908"/>
              <a:gd name="connsiteX1" fmla="*/ 232447 w 250335"/>
              <a:gd name="connsiteY1" fmla="*/ 165384 h 785908"/>
              <a:gd name="connsiteX2" fmla="*/ 185880 w 250335"/>
              <a:gd name="connsiteY2" fmla="*/ 351651 h 785908"/>
              <a:gd name="connsiteX3" fmla="*/ 103330 w 250335"/>
              <a:gd name="connsiteY3" fmla="*/ 485001 h 785908"/>
              <a:gd name="connsiteX4" fmla="*/ 52530 w 250335"/>
              <a:gd name="connsiteY4" fmla="*/ 563317 h 785908"/>
              <a:gd name="connsiteX5" fmla="*/ 1730 w 250335"/>
              <a:gd name="connsiteY5" fmla="*/ 781334 h 785908"/>
              <a:gd name="connsiteX6" fmla="*/ 14430 w 250335"/>
              <a:gd name="connsiteY6" fmla="*/ 698784 h 785908"/>
              <a:gd name="connsiteX7" fmla="*/ 39830 w 250335"/>
              <a:gd name="connsiteY7" fmla="*/ 548501 h 785908"/>
              <a:gd name="connsiteX8" fmla="*/ 141430 w 250335"/>
              <a:gd name="connsiteY8" fmla="*/ 410917 h 785908"/>
              <a:gd name="connsiteX9" fmla="*/ 207047 w 250335"/>
              <a:gd name="connsiteY9" fmla="*/ 205601 h 785908"/>
              <a:gd name="connsiteX10" fmla="*/ 249380 w 250335"/>
              <a:gd name="connsiteY10" fmla="*/ 284 h 78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0335" h="785908">
                <a:moveTo>
                  <a:pt x="249380" y="284"/>
                </a:moveTo>
                <a:cubicBezTo>
                  <a:pt x="253613" y="-6419"/>
                  <a:pt x="243030" y="106823"/>
                  <a:pt x="232447" y="165384"/>
                </a:cubicBezTo>
                <a:cubicBezTo>
                  <a:pt x="221864" y="223945"/>
                  <a:pt x="207399" y="298382"/>
                  <a:pt x="185880" y="351651"/>
                </a:cubicBezTo>
                <a:cubicBezTo>
                  <a:pt x="164361" y="404920"/>
                  <a:pt x="125555" y="449723"/>
                  <a:pt x="103330" y="485001"/>
                </a:cubicBezTo>
                <a:cubicBezTo>
                  <a:pt x="81105" y="520279"/>
                  <a:pt x="69463" y="513928"/>
                  <a:pt x="52530" y="563317"/>
                </a:cubicBezTo>
                <a:cubicBezTo>
                  <a:pt x="35597" y="612706"/>
                  <a:pt x="8080" y="758756"/>
                  <a:pt x="1730" y="781334"/>
                </a:cubicBezTo>
                <a:cubicBezTo>
                  <a:pt x="-4620" y="803912"/>
                  <a:pt x="8080" y="737589"/>
                  <a:pt x="14430" y="698784"/>
                </a:cubicBezTo>
                <a:cubicBezTo>
                  <a:pt x="20780" y="659979"/>
                  <a:pt x="18663" y="596479"/>
                  <a:pt x="39830" y="548501"/>
                </a:cubicBezTo>
                <a:cubicBezTo>
                  <a:pt x="60997" y="500523"/>
                  <a:pt x="113561" y="468067"/>
                  <a:pt x="141430" y="410917"/>
                </a:cubicBezTo>
                <a:cubicBezTo>
                  <a:pt x="169299" y="353767"/>
                  <a:pt x="189055" y="270865"/>
                  <a:pt x="207047" y="205601"/>
                </a:cubicBezTo>
                <a:cubicBezTo>
                  <a:pt x="225039" y="140337"/>
                  <a:pt x="245147" y="6987"/>
                  <a:pt x="249380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4E6868A5-A682-4C1E-BFE5-57C1535D2F17}"/>
              </a:ext>
            </a:extLst>
          </p:cNvPr>
          <p:cNvSpPr/>
          <p:nvPr/>
        </p:nvSpPr>
        <p:spPr>
          <a:xfrm>
            <a:off x="8701060" y="3448435"/>
            <a:ext cx="316392" cy="554617"/>
          </a:xfrm>
          <a:custGeom>
            <a:avLst/>
            <a:gdLst>
              <a:gd name="connsiteX0" fmla="*/ 315940 w 316392"/>
              <a:gd name="connsiteY0" fmla="*/ 1732 h 554617"/>
              <a:gd name="connsiteX1" fmla="*/ 252440 w 316392"/>
              <a:gd name="connsiteY1" fmla="*/ 198582 h 554617"/>
              <a:gd name="connsiteX2" fmla="*/ 150840 w 316392"/>
              <a:gd name="connsiteY2" fmla="*/ 403898 h 554617"/>
              <a:gd name="connsiteX3" fmla="*/ 557 w 316392"/>
              <a:gd name="connsiteY3" fmla="*/ 554182 h 554617"/>
              <a:gd name="connsiteX4" fmla="*/ 106390 w 316392"/>
              <a:gd name="connsiteY4" fmla="*/ 437765 h 554617"/>
              <a:gd name="connsiteX5" fmla="*/ 271490 w 316392"/>
              <a:gd name="connsiteY5" fmla="*/ 120265 h 554617"/>
              <a:gd name="connsiteX6" fmla="*/ 315940 w 316392"/>
              <a:gd name="connsiteY6" fmla="*/ 1732 h 55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392" h="554617">
                <a:moveTo>
                  <a:pt x="315940" y="1732"/>
                </a:moveTo>
                <a:cubicBezTo>
                  <a:pt x="312765" y="14785"/>
                  <a:pt x="279957" y="131554"/>
                  <a:pt x="252440" y="198582"/>
                </a:cubicBezTo>
                <a:cubicBezTo>
                  <a:pt x="224923" y="265610"/>
                  <a:pt x="192820" y="344631"/>
                  <a:pt x="150840" y="403898"/>
                </a:cubicBezTo>
                <a:cubicBezTo>
                  <a:pt x="108859" y="463165"/>
                  <a:pt x="7965" y="548538"/>
                  <a:pt x="557" y="554182"/>
                </a:cubicBezTo>
                <a:cubicBezTo>
                  <a:pt x="-6851" y="559826"/>
                  <a:pt x="61234" y="510085"/>
                  <a:pt x="106390" y="437765"/>
                </a:cubicBezTo>
                <a:cubicBezTo>
                  <a:pt x="151545" y="365446"/>
                  <a:pt x="237271" y="189057"/>
                  <a:pt x="271490" y="120265"/>
                </a:cubicBezTo>
                <a:cubicBezTo>
                  <a:pt x="305709" y="51473"/>
                  <a:pt x="319115" y="-11321"/>
                  <a:pt x="315940" y="1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6EA061C-0A3F-4B78-9DB4-D5CE9F7D8036}"/>
              </a:ext>
            </a:extLst>
          </p:cNvPr>
          <p:cNvSpPr/>
          <p:nvPr/>
        </p:nvSpPr>
        <p:spPr>
          <a:xfrm>
            <a:off x="8421760" y="4001698"/>
            <a:ext cx="301473" cy="276086"/>
          </a:xfrm>
          <a:custGeom>
            <a:avLst/>
            <a:gdLst>
              <a:gd name="connsiteX0" fmla="*/ 301023 w 301473"/>
              <a:gd name="connsiteY0" fmla="*/ 919 h 276086"/>
              <a:gd name="connsiteX1" fmla="*/ 99940 w 301473"/>
              <a:gd name="connsiteY1" fmla="*/ 132152 h 276086"/>
              <a:gd name="connsiteX2" fmla="*/ 40673 w 301473"/>
              <a:gd name="connsiteY2" fmla="*/ 176602 h 276086"/>
              <a:gd name="connsiteX3" fmla="*/ 457 w 301473"/>
              <a:gd name="connsiteY3" fmla="*/ 276085 h 276086"/>
              <a:gd name="connsiteX4" fmla="*/ 27973 w 301473"/>
              <a:gd name="connsiteY4" fmla="*/ 174485 h 276086"/>
              <a:gd name="connsiteX5" fmla="*/ 150740 w 301473"/>
              <a:gd name="connsiteY5" fmla="*/ 79235 h 276086"/>
              <a:gd name="connsiteX6" fmla="*/ 301023 w 301473"/>
              <a:gd name="connsiteY6" fmla="*/ 919 h 27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473" h="276086">
                <a:moveTo>
                  <a:pt x="301023" y="919"/>
                </a:moveTo>
                <a:cubicBezTo>
                  <a:pt x="292556" y="9738"/>
                  <a:pt x="143332" y="102872"/>
                  <a:pt x="99940" y="132152"/>
                </a:cubicBezTo>
                <a:cubicBezTo>
                  <a:pt x="56548" y="161432"/>
                  <a:pt x="57253" y="152613"/>
                  <a:pt x="40673" y="176602"/>
                </a:cubicBezTo>
                <a:cubicBezTo>
                  <a:pt x="24093" y="200591"/>
                  <a:pt x="2574" y="276438"/>
                  <a:pt x="457" y="276085"/>
                </a:cubicBezTo>
                <a:cubicBezTo>
                  <a:pt x="-1660" y="275732"/>
                  <a:pt x="2926" y="207293"/>
                  <a:pt x="27973" y="174485"/>
                </a:cubicBezTo>
                <a:cubicBezTo>
                  <a:pt x="53020" y="141677"/>
                  <a:pt x="105232" y="109574"/>
                  <a:pt x="150740" y="79235"/>
                </a:cubicBezTo>
                <a:cubicBezTo>
                  <a:pt x="196248" y="48896"/>
                  <a:pt x="309490" y="-7900"/>
                  <a:pt x="301023" y="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1C5D7CE-2635-4E8D-AF79-D5113D20445E}"/>
              </a:ext>
            </a:extLst>
          </p:cNvPr>
          <p:cNvSpPr/>
          <p:nvPr/>
        </p:nvSpPr>
        <p:spPr>
          <a:xfrm>
            <a:off x="9211268" y="2476044"/>
            <a:ext cx="193336" cy="517732"/>
          </a:xfrm>
          <a:custGeom>
            <a:avLst/>
            <a:gdLst>
              <a:gd name="connsiteX0" fmla="*/ 193082 w 193336"/>
              <a:gd name="connsiteY0" fmla="*/ 456 h 517732"/>
              <a:gd name="connsiteX1" fmla="*/ 178265 w 193336"/>
              <a:gd name="connsiteY1" fmla="*/ 148623 h 517732"/>
              <a:gd name="connsiteX2" fmla="*/ 97832 w 193336"/>
              <a:gd name="connsiteY2" fmla="*/ 231173 h 517732"/>
              <a:gd name="connsiteX3" fmla="*/ 2582 w 193336"/>
              <a:gd name="connsiteY3" fmla="*/ 512689 h 517732"/>
              <a:gd name="connsiteX4" fmla="*/ 32215 w 193336"/>
              <a:gd name="connsiteY4" fmla="*/ 398389 h 517732"/>
              <a:gd name="connsiteX5" fmla="*/ 87249 w 193336"/>
              <a:gd name="connsiteY5" fmla="*/ 226939 h 517732"/>
              <a:gd name="connsiteX6" fmla="*/ 174032 w 193336"/>
              <a:gd name="connsiteY6" fmla="*/ 106289 h 517732"/>
              <a:gd name="connsiteX7" fmla="*/ 193082 w 193336"/>
              <a:gd name="connsiteY7" fmla="*/ 456 h 51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336" h="517732">
                <a:moveTo>
                  <a:pt x="193082" y="456"/>
                </a:moveTo>
                <a:cubicBezTo>
                  <a:pt x="193787" y="7512"/>
                  <a:pt x="194140" y="110170"/>
                  <a:pt x="178265" y="148623"/>
                </a:cubicBezTo>
                <a:cubicBezTo>
                  <a:pt x="162390" y="187076"/>
                  <a:pt x="127112" y="170495"/>
                  <a:pt x="97832" y="231173"/>
                </a:cubicBezTo>
                <a:cubicBezTo>
                  <a:pt x="68551" y="291851"/>
                  <a:pt x="13518" y="484820"/>
                  <a:pt x="2582" y="512689"/>
                </a:cubicBezTo>
                <a:cubicBezTo>
                  <a:pt x="-8354" y="540558"/>
                  <a:pt x="18104" y="446014"/>
                  <a:pt x="32215" y="398389"/>
                </a:cubicBezTo>
                <a:cubicBezTo>
                  <a:pt x="46326" y="350764"/>
                  <a:pt x="63613" y="275622"/>
                  <a:pt x="87249" y="226939"/>
                </a:cubicBezTo>
                <a:cubicBezTo>
                  <a:pt x="110885" y="178256"/>
                  <a:pt x="154276" y="142625"/>
                  <a:pt x="174032" y="106289"/>
                </a:cubicBezTo>
                <a:cubicBezTo>
                  <a:pt x="193788" y="69953"/>
                  <a:pt x="192377" y="-6600"/>
                  <a:pt x="193082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86A797BB-A1F6-40FD-BE01-E8DF3AFAC24A}"/>
              </a:ext>
            </a:extLst>
          </p:cNvPr>
          <p:cNvSpPr/>
          <p:nvPr/>
        </p:nvSpPr>
        <p:spPr>
          <a:xfrm>
            <a:off x="9279404" y="2593560"/>
            <a:ext cx="185175" cy="627153"/>
          </a:xfrm>
          <a:custGeom>
            <a:avLst/>
            <a:gdLst>
              <a:gd name="connsiteX0" fmla="*/ 109071 w 185175"/>
              <a:gd name="connsiteY0" fmla="*/ 415 h 627153"/>
              <a:gd name="connsiteX1" fmla="*/ 177334 w 185175"/>
              <a:gd name="connsiteY1" fmla="*/ 81378 h 627153"/>
              <a:gd name="connsiteX2" fmla="*/ 180509 w 185175"/>
              <a:gd name="connsiteY2" fmla="*/ 219490 h 627153"/>
              <a:gd name="connsiteX3" fmla="*/ 148759 w 185175"/>
              <a:gd name="connsiteY3" fmla="*/ 335378 h 627153"/>
              <a:gd name="connsiteX4" fmla="*/ 56684 w 185175"/>
              <a:gd name="connsiteY4" fmla="*/ 494128 h 627153"/>
              <a:gd name="connsiteX5" fmla="*/ 4296 w 185175"/>
              <a:gd name="connsiteY5" fmla="*/ 625890 h 627153"/>
              <a:gd name="connsiteX6" fmla="*/ 21759 w 185175"/>
              <a:gd name="connsiteY6" fmla="*/ 541753 h 627153"/>
              <a:gd name="connsiteX7" fmla="*/ 169396 w 185175"/>
              <a:gd name="connsiteY7" fmla="*/ 251240 h 627153"/>
              <a:gd name="connsiteX8" fmla="*/ 175746 w 185175"/>
              <a:gd name="connsiteY8" fmla="*/ 124240 h 627153"/>
              <a:gd name="connsiteX9" fmla="*/ 151934 w 185175"/>
              <a:gd name="connsiteY9" fmla="*/ 52803 h 627153"/>
              <a:gd name="connsiteX10" fmla="*/ 109071 w 185175"/>
              <a:gd name="connsiteY10" fmla="*/ 415 h 62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75" h="627153">
                <a:moveTo>
                  <a:pt x="109071" y="415"/>
                </a:moveTo>
                <a:cubicBezTo>
                  <a:pt x="113304" y="5177"/>
                  <a:pt x="165428" y="44866"/>
                  <a:pt x="177334" y="81378"/>
                </a:cubicBezTo>
                <a:cubicBezTo>
                  <a:pt x="189240" y="117890"/>
                  <a:pt x="185271" y="177157"/>
                  <a:pt x="180509" y="219490"/>
                </a:cubicBezTo>
                <a:cubicBezTo>
                  <a:pt x="175747" y="261823"/>
                  <a:pt x="169397" y="289605"/>
                  <a:pt x="148759" y="335378"/>
                </a:cubicBezTo>
                <a:cubicBezTo>
                  <a:pt x="128122" y="381151"/>
                  <a:pt x="80761" y="445709"/>
                  <a:pt x="56684" y="494128"/>
                </a:cubicBezTo>
                <a:cubicBezTo>
                  <a:pt x="32607" y="542547"/>
                  <a:pt x="10117" y="617953"/>
                  <a:pt x="4296" y="625890"/>
                </a:cubicBezTo>
                <a:cubicBezTo>
                  <a:pt x="-1525" y="633827"/>
                  <a:pt x="-5758" y="604195"/>
                  <a:pt x="21759" y="541753"/>
                </a:cubicBezTo>
                <a:cubicBezTo>
                  <a:pt x="49276" y="479311"/>
                  <a:pt x="143732" y="320826"/>
                  <a:pt x="169396" y="251240"/>
                </a:cubicBezTo>
                <a:cubicBezTo>
                  <a:pt x="195061" y="181655"/>
                  <a:pt x="178656" y="157313"/>
                  <a:pt x="175746" y="124240"/>
                </a:cubicBezTo>
                <a:cubicBezTo>
                  <a:pt x="172836" y="91167"/>
                  <a:pt x="162782" y="72647"/>
                  <a:pt x="151934" y="52803"/>
                </a:cubicBezTo>
                <a:cubicBezTo>
                  <a:pt x="141086" y="32959"/>
                  <a:pt x="104838" y="-4347"/>
                  <a:pt x="109071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458277A2-26C1-47E2-9889-68DADF65A0A8}"/>
              </a:ext>
            </a:extLst>
          </p:cNvPr>
          <p:cNvSpPr/>
          <p:nvPr/>
        </p:nvSpPr>
        <p:spPr>
          <a:xfrm>
            <a:off x="9016212" y="3221193"/>
            <a:ext cx="265231" cy="215752"/>
          </a:xfrm>
          <a:custGeom>
            <a:avLst/>
            <a:gdLst>
              <a:gd name="connsiteX0" fmla="*/ 264313 w 265231"/>
              <a:gd name="connsiteY0" fmla="*/ 1432 h 215752"/>
              <a:gd name="connsiteX1" fmla="*/ 156363 w 265231"/>
              <a:gd name="connsiteY1" fmla="*/ 134782 h 215752"/>
              <a:gd name="connsiteX2" fmla="*/ 65876 w 265231"/>
              <a:gd name="connsiteY2" fmla="*/ 183995 h 215752"/>
              <a:gd name="connsiteX3" fmla="*/ 788 w 265231"/>
              <a:gd name="connsiteY3" fmla="*/ 215745 h 215752"/>
              <a:gd name="connsiteX4" fmla="*/ 110326 w 265231"/>
              <a:gd name="connsiteY4" fmla="*/ 185582 h 215752"/>
              <a:gd name="connsiteX5" fmla="*/ 203988 w 265231"/>
              <a:gd name="connsiteY5" fmla="*/ 71282 h 215752"/>
              <a:gd name="connsiteX6" fmla="*/ 264313 w 265231"/>
              <a:gd name="connsiteY6" fmla="*/ 1432 h 21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31" h="215752">
                <a:moveTo>
                  <a:pt x="264313" y="1432"/>
                </a:moveTo>
                <a:cubicBezTo>
                  <a:pt x="256376" y="12015"/>
                  <a:pt x="189436" y="104355"/>
                  <a:pt x="156363" y="134782"/>
                </a:cubicBezTo>
                <a:cubicBezTo>
                  <a:pt x="123290" y="165209"/>
                  <a:pt x="91805" y="170501"/>
                  <a:pt x="65876" y="183995"/>
                </a:cubicBezTo>
                <a:cubicBezTo>
                  <a:pt x="39947" y="197489"/>
                  <a:pt x="-6620" y="215481"/>
                  <a:pt x="788" y="215745"/>
                </a:cubicBezTo>
                <a:cubicBezTo>
                  <a:pt x="8196" y="216010"/>
                  <a:pt x="76459" y="209659"/>
                  <a:pt x="110326" y="185582"/>
                </a:cubicBezTo>
                <a:cubicBezTo>
                  <a:pt x="144193" y="161505"/>
                  <a:pt x="181234" y="101180"/>
                  <a:pt x="203988" y="71282"/>
                </a:cubicBezTo>
                <a:cubicBezTo>
                  <a:pt x="226742" y="41384"/>
                  <a:pt x="272250" y="-9151"/>
                  <a:pt x="264313" y="1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56F8CA1-EFEA-4A73-85A0-1DE587434133}"/>
              </a:ext>
            </a:extLst>
          </p:cNvPr>
          <p:cNvSpPr/>
          <p:nvPr/>
        </p:nvSpPr>
        <p:spPr>
          <a:xfrm>
            <a:off x="9267713" y="1957119"/>
            <a:ext cx="59896" cy="786990"/>
          </a:xfrm>
          <a:custGeom>
            <a:avLst/>
            <a:gdLst>
              <a:gd name="connsiteX0" fmla="*/ 14400 w 59896"/>
              <a:gd name="connsiteY0" fmla="*/ 269 h 786990"/>
              <a:gd name="connsiteX1" fmla="*/ 35037 w 59896"/>
              <a:gd name="connsiteY1" fmla="*/ 243156 h 786990"/>
              <a:gd name="connsiteX2" fmla="*/ 30275 w 59896"/>
              <a:gd name="connsiteY2" fmla="*/ 536844 h 786990"/>
              <a:gd name="connsiteX3" fmla="*/ 3287 w 59896"/>
              <a:gd name="connsiteY3" fmla="*/ 779731 h 786990"/>
              <a:gd name="connsiteX4" fmla="*/ 6462 w 59896"/>
              <a:gd name="connsiteY4" fmla="*/ 705119 h 786990"/>
              <a:gd name="connsiteX5" fmla="*/ 57262 w 59896"/>
              <a:gd name="connsiteY5" fmla="*/ 519381 h 786990"/>
              <a:gd name="connsiteX6" fmla="*/ 49325 w 59896"/>
              <a:gd name="connsiteY6" fmla="*/ 201881 h 786990"/>
              <a:gd name="connsiteX7" fmla="*/ 14400 w 59896"/>
              <a:gd name="connsiteY7" fmla="*/ 269 h 78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96" h="786990">
                <a:moveTo>
                  <a:pt x="14400" y="269"/>
                </a:moveTo>
                <a:cubicBezTo>
                  <a:pt x="12019" y="7148"/>
                  <a:pt x="32391" y="153727"/>
                  <a:pt x="35037" y="243156"/>
                </a:cubicBezTo>
                <a:cubicBezTo>
                  <a:pt x="37683" y="332585"/>
                  <a:pt x="35567" y="447415"/>
                  <a:pt x="30275" y="536844"/>
                </a:cubicBezTo>
                <a:cubicBezTo>
                  <a:pt x="24983" y="626273"/>
                  <a:pt x="7256" y="751685"/>
                  <a:pt x="3287" y="779731"/>
                </a:cubicBezTo>
                <a:cubicBezTo>
                  <a:pt x="-682" y="807777"/>
                  <a:pt x="-2534" y="748511"/>
                  <a:pt x="6462" y="705119"/>
                </a:cubicBezTo>
                <a:cubicBezTo>
                  <a:pt x="15458" y="661727"/>
                  <a:pt x="50118" y="603254"/>
                  <a:pt x="57262" y="519381"/>
                </a:cubicBezTo>
                <a:cubicBezTo>
                  <a:pt x="64406" y="435508"/>
                  <a:pt x="55410" y="283902"/>
                  <a:pt x="49325" y="201881"/>
                </a:cubicBezTo>
                <a:cubicBezTo>
                  <a:pt x="43240" y="119860"/>
                  <a:pt x="16781" y="-6610"/>
                  <a:pt x="14400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083001CC-0463-4441-A2EA-9EDD31F0A49E}"/>
              </a:ext>
            </a:extLst>
          </p:cNvPr>
          <p:cNvSpPr/>
          <p:nvPr/>
        </p:nvSpPr>
        <p:spPr>
          <a:xfrm>
            <a:off x="8799512" y="1217595"/>
            <a:ext cx="533056" cy="790868"/>
          </a:xfrm>
          <a:custGeom>
            <a:avLst/>
            <a:gdLst>
              <a:gd name="connsiteX0" fmla="*/ 1 w 533056"/>
              <a:gd name="connsiteY0" fmla="*/ 18 h 790868"/>
              <a:gd name="connsiteX1" fmla="*/ 352426 w 533056"/>
              <a:gd name="connsiteY1" fmla="*/ 187343 h 790868"/>
              <a:gd name="connsiteX2" fmla="*/ 519113 w 533056"/>
              <a:gd name="connsiteY2" fmla="*/ 536593 h 790868"/>
              <a:gd name="connsiteX3" fmla="*/ 520701 w 533056"/>
              <a:gd name="connsiteY3" fmla="*/ 679468 h 790868"/>
              <a:gd name="connsiteX4" fmla="*/ 493713 w 533056"/>
              <a:gd name="connsiteY4" fmla="*/ 790593 h 790868"/>
              <a:gd name="connsiteX5" fmla="*/ 515938 w 533056"/>
              <a:gd name="connsiteY5" fmla="*/ 706455 h 790868"/>
              <a:gd name="connsiteX6" fmla="*/ 515938 w 533056"/>
              <a:gd name="connsiteY6" fmla="*/ 568343 h 790868"/>
              <a:gd name="connsiteX7" fmla="*/ 430213 w 533056"/>
              <a:gd name="connsiteY7" fmla="*/ 350855 h 790868"/>
              <a:gd name="connsiteX8" fmla="*/ 347663 w 533056"/>
              <a:gd name="connsiteY8" fmla="*/ 196868 h 790868"/>
              <a:gd name="connsiteX9" fmla="*/ 1 w 533056"/>
              <a:gd name="connsiteY9" fmla="*/ 18 h 79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3056" h="790868">
                <a:moveTo>
                  <a:pt x="1" y="18"/>
                </a:moveTo>
                <a:cubicBezTo>
                  <a:pt x="795" y="-1569"/>
                  <a:pt x="265907" y="97914"/>
                  <a:pt x="352426" y="187343"/>
                </a:cubicBezTo>
                <a:cubicBezTo>
                  <a:pt x="438945" y="276772"/>
                  <a:pt x="491067" y="454572"/>
                  <a:pt x="519113" y="536593"/>
                </a:cubicBezTo>
                <a:cubicBezTo>
                  <a:pt x="547159" y="618614"/>
                  <a:pt x="524934" y="637135"/>
                  <a:pt x="520701" y="679468"/>
                </a:cubicBezTo>
                <a:cubicBezTo>
                  <a:pt x="516468" y="721801"/>
                  <a:pt x="494507" y="786095"/>
                  <a:pt x="493713" y="790593"/>
                </a:cubicBezTo>
                <a:cubicBezTo>
                  <a:pt x="492919" y="795091"/>
                  <a:pt x="512234" y="743497"/>
                  <a:pt x="515938" y="706455"/>
                </a:cubicBezTo>
                <a:cubicBezTo>
                  <a:pt x="519642" y="669413"/>
                  <a:pt x="530225" y="627610"/>
                  <a:pt x="515938" y="568343"/>
                </a:cubicBezTo>
                <a:cubicBezTo>
                  <a:pt x="501651" y="509076"/>
                  <a:pt x="458259" y="412767"/>
                  <a:pt x="430213" y="350855"/>
                </a:cubicBezTo>
                <a:cubicBezTo>
                  <a:pt x="402167" y="288943"/>
                  <a:pt x="419365" y="255870"/>
                  <a:pt x="347663" y="196868"/>
                </a:cubicBezTo>
                <a:cubicBezTo>
                  <a:pt x="275961" y="137866"/>
                  <a:pt x="-793" y="1605"/>
                  <a:pt x="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1348DBAC-6AAD-4F95-B758-218D946F92A7}"/>
              </a:ext>
            </a:extLst>
          </p:cNvPr>
          <p:cNvSpPr/>
          <p:nvPr/>
        </p:nvSpPr>
        <p:spPr>
          <a:xfrm>
            <a:off x="7931494" y="1052460"/>
            <a:ext cx="945073" cy="194726"/>
          </a:xfrm>
          <a:custGeom>
            <a:avLst/>
            <a:gdLst>
              <a:gd name="connsiteX0" fmla="*/ 4419 w 945073"/>
              <a:gd name="connsiteY0" fmla="*/ 38153 h 194726"/>
              <a:gd name="connsiteX1" fmla="*/ 350494 w 945073"/>
              <a:gd name="connsiteY1" fmla="*/ 33390 h 194726"/>
              <a:gd name="connsiteX2" fmla="*/ 912469 w 945073"/>
              <a:gd name="connsiteY2" fmla="*/ 188965 h 194726"/>
              <a:gd name="connsiteX3" fmla="*/ 829919 w 945073"/>
              <a:gd name="connsiteY3" fmla="*/ 149278 h 194726"/>
              <a:gd name="connsiteX4" fmla="*/ 431456 w 945073"/>
              <a:gd name="connsiteY4" fmla="*/ 34978 h 194726"/>
              <a:gd name="connsiteX5" fmla="*/ 172694 w 945073"/>
              <a:gd name="connsiteY5" fmla="*/ 53 h 194726"/>
              <a:gd name="connsiteX6" fmla="*/ 4419 w 945073"/>
              <a:gd name="connsiteY6" fmla="*/ 38153 h 19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073" h="194726">
                <a:moveTo>
                  <a:pt x="4419" y="38153"/>
                </a:moveTo>
                <a:cubicBezTo>
                  <a:pt x="34052" y="43709"/>
                  <a:pt x="199152" y="8255"/>
                  <a:pt x="350494" y="33390"/>
                </a:cubicBezTo>
                <a:cubicBezTo>
                  <a:pt x="501836" y="58525"/>
                  <a:pt x="832565" y="169650"/>
                  <a:pt x="912469" y="188965"/>
                </a:cubicBezTo>
                <a:cubicBezTo>
                  <a:pt x="992373" y="208280"/>
                  <a:pt x="910088" y="174942"/>
                  <a:pt x="829919" y="149278"/>
                </a:cubicBezTo>
                <a:cubicBezTo>
                  <a:pt x="749750" y="123614"/>
                  <a:pt x="540993" y="59849"/>
                  <a:pt x="431456" y="34978"/>
                </a:cubicBezTo>
                <a:cubicBezTo>
                  <a:pt x="321919" y="10107"/>
                  <a:pt x="244132" y="1640"/>
                  <a:pt x="172694" y="53"/>
                </a:cubicBezTo>
                <a:cubicBezTo>
                  <a:pt x="101257" y="-1535"/>
                  <a:pt x="-25214" y="32597"/>
                  <a:pt x="4419" y="38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12A3D884-AE90-40BF-BC82-A595B94FB1E4}"/>
              </a:ext>
            </a:extLst>
          </p:cNvPr>
          <p:cNvSpPr/>
          <p:nvPr/>
        </p:nvSpPr>
        <p:spPr>
          <a:xfrm>
            <a:off x="7388130" y="1077843"/>
            <a:ext cx="532121" cy="665804"/>
          </a:xfrm>
          <a:custGeom>
            <a:avLst/>
            <a:gdLst>
              <a:gd name="connsiteX0" fmla="*/ 531908 w 532121"/>
              <a:gd name="connsiteY0" fmla="*/ 70 h 665804"/>
              <a:gd name="connsiteX1" fmla="*/ 274733 w 532121"/>
              <a:gd name="connsiteY1" fmla="*/ 128657 h 665804"/>
              <a:gd name="connsiteX2" fmla="*/ 149320 w 532121"/>
              <a:gd name="connsiteY2" fmla="*/ 306457 h 665804"/>
              <a:gd name="connsiteX3" fmla="*/ 125508 w 532121"/>
              <a:gd name="connsiteY3" fmla="*/ 508070 h 665804"/>
              <a:gd name="connsiteX4" fmla="*/ 125508 w 532121"/>
              <a:gd name="connsiteY4" fmla="*/ 508070 h 665804"/>
              <a:gd name="connsiteX5" fmla="*/ 95 w 532121"/>
              <a:gd name="connsiteY5" fmla="*/ 665232 h 665804"/>
              <a:gd name="connsiteX6" fmla="*/ 104870 w 532121"/>
              <a:gd name="connsiteY6" fmla="*/ 557282 h 665804"/>
              <a:gd name="connsiteX7" fmla="*/ 106458 w 532121"/>
              <a:gd name="connsiteY7" fmla="*/ 460445 h 665804"/>
              <a:gd name="connsiteX8" fmla="*/ 149320 w 532121"/>
              <a:gd name="connsiteY8" fmla="*/ 249307 h 665804"/>
              <a:gd name="connsiteX9" fmla="*/ 228695 w 532121"/>
              <a:gd name="connsiteY9" fmla="*/ 112782 h 665804"/>
              <a:gd name="connsiteX10" fmla="*/ 531908 w 532121"/>
              <a:gd name="connsiteY10" fmla="*/ 70 h 66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2121" h="665804">
                <a:moveTo>
                  <a:pt x="531908" y="70"/>
                </a:moveTo>
                <a:cubicBezTo>
                  <a:pt x="539581" y="2716"/>
                  <a:pt x="338498" y="77593"/>
                  <a:pt x="274733" y="128657"/>
                </a:cubicBezTo>
                <a:cubicBezTo>
                  <a:pt x="210968" y="179721"/>
                  <a:pt x="174191" y="243221"/>
                  <a:pt x="149320" y="306457"/>
                </a:cubicBezTo>
                <a:cubicBezTo>
                  <a:pt x="124449" y="369693"/>
                  <a:pt x="125508" y="508070"/>
                  <a:pt x="125508" y="508070"/>
                </a:cubicBezTo>
                <a:lnTo>
                  <a:pt x="125508" y="508070"/>
                </a:lnTo>
                <a:cubicBezTo>
                  <a:pt x="104606" y="534263"/>
                  <a:pt x="3535" y="657030"/>
                  <a:pt x="95" y="665232"/>
                </a:cubicBezTo>
                <a:cubicBezTo>
                  <a:pt x="-3345" y="673434"/>
                  <a:pt x="87143" y="591413"/>
                  <a:pt x="104870" y="557282"/>
                </a:cubicBezTo>
                <a:cubicBezTo>
                  <a:pt x="122597" y="523151"/>
                  <a:pt x="99050" y="511774"/>
                  <a:pt x="106458" y="460445"/>
                </a:cubicBezTo>
                <a:cubicBezTo>
                  <a:pt x="113866" y="409116"/>
                  <a:pt x="128947" y="307251"/>
                  <a:pt x="149320" y="249307"/>
                </a:cubicBezTo>
                <a:cubicBezTo>
                  <a:pt x="169693" y="191363"/>
                  <a:pt x="165989" y="155644"/>
                  <a:pt x="228695" y="112782"/>
                </a:cubicBezTo>
                <a:cubicBezTo>
                  <a:pt x="291401" y="69920"/>
                  <a:pt x="524235" y="-2576"/>
                  <a:pt x="531908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445CB49-82C1-49E4-8BAF-EDD2A1071EC7}"/>
              </a:ext>
            </a:extLst>
          </p:cNvPr>
          <p:cNvSpPr/>
          <p:nvPr/>
        </p:nvSpPr>
        <p:spPr>
          <a:xfrm>
            <a:off x="6987191" y="157149"/>
            <a:ext cx="1568559" cy="586336"/>
          </a:xfrm>
          <a:custGeom>
            <a:avLst/>
            <a:gdLst>
              <a:gd name="connsiteX0" fmla="*/ 1568376 w 1568559"/>
              <a:gd name="connsiteY0" fmla="*/ 168818 h 586336"/>
              <a:gd name="connsiteX1" fmla="*/ 1373642 w 1568559"/>
              <a:gd name="connsiteY1" fmla="*/ 3718 h 586336"/>
              <a:gd name="connsiteX2" fmla="*/ 941842 w 1568559"/>
              <a:gd name="connsiteY2" fmla="*/ 71451 h 586336"/>
              <a:gd name="connsiteX3" fmla="*/ 319542 w 1568559"/>
              <a:gd name="connsiteY3" fmla="*/ 270418 h 586336"/>
              <a:gd name="connsiteX4" fmla="*/ 2042 w 1568559"/>
              <a:gd name="connsiteY4" fmla="*/ 583684 h 586336"/>
              <a:gd name="connsiteX5" fmla="*/ 192542 w 1568559"/>
              <a:gd name="connsiteY5" fmla="*/ 414351 h 586336"/>
              <a:gd name="connsiteX6" fmla="*/ 378809 w 1568559"/>
              <a:gd name="connsiteY6" fmla="*/ 295818 h 586336"/>
              <a:gd name="connsiteX7" fmla="*/ 751342 w 1568559"/>
              <a:gd name="connsiteY7" fmla="*/ 164584 h 586336"/>
              <a:gd name="connsiteX8" fmla="*/ 1344009 w 1568559"/>
              <a:gd name="connsiteY8" fmla="*/ 46051 h 586336"/>
              <a:gd name="connsiteX9" fmla="*/ 1568376 w 1568559"/>
              <a:gd name="connsiteY9" fmla="*/ 168818 h 58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8559" h="586336">
                <a:moveTo>
                  <a:pt x="1568376" y="168818"/>
                </a:moveTo>
                <a:cubicBezTo>
                  <a:pt x="1573315" y="161763"/>
                  <a:pt x="1478064" y="19946"/>
                  <a:pt x="1373642" y="3718"/>
                </a:cubicBezTo>
                <a:cubicBezTo>
                  <a:pt x="1269220" y="-12510"/>
                  <a:pt x="1117525" y="27001"/>
                  <a:pt x="941842" y="71451"/>
                </a:cubicBezTo>
                <a:cubicBezTo>
                  <a:pt x="766159" y="115901"/>
                  <a:pt x="476175" y="185046"/>
                  <a:pt x="319542" y="270418"/>
                </a:cubicBezTo>
                <a:cubicBezTo>
                  <a:pt x="162909" y="355790"/>
                  <a:pt x="23209" y="559695"/>
                  <a:pt x="2042" y="583684"/>
                </a:cubicBezTo>
                <a:cubicBezTo>
                  <a:pt x="-19125" y="607673"/>
                  <a:pt x="129748" y="462329"/>
                  <a:pt x="192542" y="414351"/>
                </a:cubicBezTo>
                <a:cubicBezTo>
                  <a:pt x="255336" y="366373"/>
                  <a:pt x="285676" y="337446"/>
                  <a:pt x="378809" y="295818"/>
                </a:cubicBezTo>
                <a:cubicBezTo>
                  <a:pt x="471942" y="254190"/>
                  <a:pt x="590475" y="206212"/>
                  <a:pt x="751342" y="164584"/>
                </a:cubicBezTo>
                <a:cubicBezTo>
                  <a:pt x="912209" y="122956"/>
                  <a:pt x="1209953" y="42523"/>
                  <a:pt x="1344009" y="46051"/>
                </a:cubicBezTo>
                <a:cubicBezTo>
                  <a:pt x="1478065" y="49579"/>
                  <a:pt x="1563437" y="175873"/>
                  <a:pt x="1568376" y="168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6A721D-CA2A-40D9-A5C6-4DE703B7DC17}"/>
              </a:ext>
            </a:extLst>
          </p:cNvPr>
          <p:cNvSpPr/>
          <p:nvPr/>
        </p:nvSpPr>
        <p:spPr>
          <a:xfrm>
            <a:off x="8720304" y="357369"/>
            <a:ext cx="711914" cy="362317"/>
          </a:xfrm>
          <a:custGeom>
            <a:avLst/>
            <a:gdLst>
              <a:gd name="connsiteX0" fmla="*/ 707329 w 711914"/>
              <a:gd name="connsiteY0" fmla="*/ 362298 h 362317"/>
              <a:gd name="connsiteX1" fmla="*/ 559163 w 711914"/>
              <a:gd name="connsiteY1" fmla="*/ 137931 h 362317"/>
              <a:gd name="connsiteX2" fmla="*/ 123129 w 711914"/>
              <a:gd name="connsiteY2" fmla="*/ 27864 h 362317"/>
              <a:gd name="connsiteX3" fmla="*/ 363 w 711914"/>
              <a:gd name="connsiteY3" fmla="*/ 65964 h 362317"/>
              <a:gd name="connsiteX4" fmla="*/ 89263 w 711914"/>
              <a:gd name="connsiteY4" fmla="*/ 44798 h 362317"/>
              <a:gd name="connsiteX5" fmla="*/ 199329 w 711914"/>
              <a:gd name="connsiteY5" fmla="*/ 2464 h 362317"/>
              <a:gd name="connsiteX6" fmla="*/ 631129 w 711914"/>
              <a:gd name="connsiteY6" fmla="*/ 125231 h 362317"/>
              <a:gd name="connsiteX7" fmla="*/ 707329 w 711914"/>
              <a:gd name="connsiteY7" fmla="*/ 362298 h 362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914" h="362317">
                <a:moveTo>
                  <a:pt x="707329" y="362298"/>
                </a:moveTo>
                <a:cubicBezTo>
                  <a:pt x="695335" y="364415"/>
                  <a:pt x="656530" y="193670"/>
                  <a:pt x="559163" y="137931"/>
                </a:cubicBezTo>
                <a:cubicBezTo>
                  <a:pt x="461796" y="82192"/>
                  <a:pt x="216262" y="39858"/>
                  <a:pt x="123129" y="27864"/>
                </a:cubicBezTo>
                <a:cubicBezTo>
                  <a:pt x="29996" y="15869"/>
                  <a:pt x="6007" y="63142"/>
                  <a:pt x="363" y="65964"/>
                </a:cubicBezTo>
                <a:cubicBezTo>
                  <a:pt x="-5281" y="68786"/>
                  <a:pt x="56102" y="55381"/>
                  <a:pt x="89263" y="44798"/>
                </a:cubicBezTo>
                <a:cubicBezTo>
                  <a:pt x="122424" y="34215"/>
                  <a:pt x="109018" y="-10941"/>
                  <a:pt x="199329" y="2464"/>
                </a:cubicBezTo>
                <a:cubicBezTo>
                  <a:pt x="289640" y="15869"/>
                  <a:pt x="549990" y="65964"/>
                  <a:pt x="631129" y="125231"/>
                </a:cubicBezTo>
                <a:cubicBezTo>
                  <a:pt x="712268" y="184498"/>
                  <a:pt x="719323" y="360181"/>
                  <a:pt x="707329" y="362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C033107-3FF3-4930-8F70-FB68ABAF7D94}"/>
              </a:ext>
            </a:extLst>
          </p:cNvPr>
          <p:cNvSpPr/>
          <p:nvPr/>
        </p:nvSpPr>
        <p:spPr>
          <a:xfrm>
            <a:off x="8506775" y="274080"/>
            <a:ext cx="243798" cy="164533"/>
          </a:xfrm>
          <a:custGeom>
            <a:avLst/>
            <a:gdLst>
              <a:gd name="connsiteX0" fmla="*/ 243525 w 243798"/>
              <a:gd name="connsiteY0" fmla="*/ 161953 h 164533"/>
              <a:gd name="connsiteX1" fmla="*/ 10692 w 243798"/>
              <a:gd name="connsiteY1" fmla="*/ 1087 h 164533"/>
              <a:gd name="connsiteX2" fmla="*/ 57258 w 243798"/>
              <a:gd name="connsiteY2" fmla="*/ 94220 h 164533"/>
              <a:gd name="connsiteX3" fmla="*/ 243525 w 243798"/>
              <a:gd name="connsiteY3" fmla="*/ 161953 h 16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798" h="164533">
                <a:moveTo>
                  <a:pt x="243525" y="161953"/>
                </a:moveTo>
                <a:cubicBezTo>
                  <a:pt x="235764" y="146431"/>
                  <a:pt x="41736" y="12376"/>
                  <a:pt x="10692" y="1087"/>
                </a:cubicBezTo>
                <a:cubicBezTo>
                  <a:pt x="-20352" y="-10202"/>
                  <a:pt x="22686" y="69526"/>
                  <a:pt x="57258" y="94220"/>
                </a:cubicBezTo>
                <a:cubicBezTo>
                  <a:pt x="91830" y="118914"/>
                  <a:pt x="251286" y="177475"/>
                  <a:pt x="243525" y="161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E97BC1D-E0D4-4206-A28E-4FC2F1632144}"/>
              </a:ext>
            </a:extLst>
          </p:cNvPr>
          <p:cNvSpPr/>
          <p:nvPr/>
        </p:nvSpPr>
        <p:spPr>
          <a:xfrm>
            <a:off x="6705450" y="708322"/>
            <a:ext cx="316567" cy="560041"/>
          </a:xfrm>
          <a:custGeom>
            <a:avLst/>
            <a:gdLst>
              <a:gd name="connsiteX0" fmla="*/ 309183 w 316567"/>
              <a:gd name="connsiteY0" fmla="*/ 2878 h 560041"/>
              <a:gd name="connsiteX1" fmla="*/ 93283 w 316567"/>
              <a:gd name="connsiteY1" fmla="*/ 282278 h 560041"/>
              <a:gd name="connsiteX2" fmla="*/ 150 w 316567"/>
              <a:gd name="connsiteY2" fmla="*/ 557445 h 560041"/>
              <a:gd name="connsiteX3" fmla="*/ 76350 w 316567"/>
              <a:gd name="connsiteY3" fmla="*/ 405045 h 560041"/>
              <a:gd name="connsiteX4" fmla="*/ 249917 w 316567"/>
              <a:gd name="connsiteY4" fmla="*/ 151045 h 560041"/>
              <a:gd name="connsiteX5" fmla="*/ 309183 w 316567"/>
              <a:gd name="connsiteY5" fmla="*/ 2878 h 56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567" h="560041">
                <a:moveTo>
                  <a:pt x="309183" y="2878"/>
                </a:moveTo>
                <a:cubicBezTo>
                  <a:pt x="283077" y="24750"/>
                  <a:pt x="144789" y="189850"/>
                  <a:pt x="93283" y="282278"/>
                </a:cubicBezTo>
                <a:cubicBezTo>
                  <a:pt x="41777" y="374706"/>
                  <a:pt x="2972" y="536984"/>
                  <a:pt x="150" y="557445"/>
                </a:cubicBezTo>
                <a:cubicBezTo>
                  <a:pt x="-2672" y="577906"/>
                  <a:pt x="34722" y="472778"/>
                  <a:pt x="76350" y="405045"/>
                </a:cubicBezTo>
                <a:cubicBezTo>
                  <a:pt x="117978" y="337312"/>
                  <a:pt x="213228" y="213134"/>
                  <a:pt x="249917" y="151045"/>
                </a:cubicBezTo>
                <a:cubicBezTo>
                  <a:pt x="286606" y="88956"/>
                  <a:pt x="335289" y="-18994"/>
                  <a:pt x="309183" y="2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DD414E0-C8AC-4F1F-97A5-E5FBBFF29C10}"/>
              </a:ext>
            </a:extLst>
          </p:cNvPr>
          <p:cNvSpPr/>
          <p:nvPr/>
        </p:nvSpPr>
        <p:spPr>
          <a:xfrm>
            <a:off x="6629953" y="1142511"/>
            <a:ext cx="171326" cy="504511"/>
          </a:xfrm>
          <a:custGeom>
            <a:avLst/>
            <a:gdLst>
              <a:gd name="connsiteX0" fmla="*/ 168780 w 171326"/>
              <a:gd name="connsiteY0" fmla="*/ 489 h 504511"/>
              <a:gd name="connsiteX1" fmla="*/ 24847 w 171326"/>
              <a:gd name="connsiteY1" fmla="*/ 224856 h 504511"/>
              <a:gd name="connsiteX2" fmla="*/ 7914 w 171326"/>
              <a:gd name="connsiteY2" fmla="*/ 504256 h 504511"/>
              <a:gd name="connsiteX3" fmla="*/ 109514 w 171326"/>
              <a:gd name="connsiteY3" fmla="*/ 174056 h 504511"/>
              <a:gd name="connsiteX4" fmla="*/ 168780 w 171326"/>
              <a:gd name="connsiteY4" fmla="*/ 489 h 50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26" h="504511">
                <a:moveTo>
                  <a:pt x="168780" y="489"/>
                </a:moveTo>
                <a:cubicBezTo>
                  <a:pt x="154669" y="8956"/>
                  <a:pt x="51658" y="140895"/>
                  <a:pt x="24847" y="224856"/>
                </a:cubicBezTo>
                <a:cubicBezTo>
                  <a:pt x="-1964" y="308817"/>
                  <a:pt x="-6197" y="512723"/>
                  <a:pt x="7914" y="504256"/>
                </a:cubicBezTo>
                <a:cubicBezTo>
                  <a:pt x="22025" y="495789"/>
                  <a:pt x="84114" y="253078"/>
                  <a:pt x="109514" y="174056"/>
                </a:cubicBezTo>
                <a:cubicBezTo>
                  <a:pt x="134914" y="95034"/>
                  <a:pt x="182891" y="-7978"/>
                  <a:pt x="168780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4C4E29AA-9C33-436C-A192-10272CFD1E5C}"/>
              </a:ext>
            </a:extLst>
          </p:cNvPr>
          <p:cNvSpPr/>
          <p:nvPr/>
        </p:nvSpPr>
        <p:spPr>
          <a:xfrm>
            <a:off x="6662998" y="1556773"/>
            <a:ext cx="47364" cy="480338"/>
          </a:xfrm>
          <a:custGeom>
            <a:avLst/>
            <a:gdLst>
              <a:gd name="connsiteX0" fmla="*/ 4502 w 47364"/>
              <a:gd name="connsiteY0" fmla="*/ 1094 h 480338"/>
              <a:gd name="connsiteX1" fmla="*/ 42602 w 47364"/>
              <a:gd name="connsiteY1" fmla="*/ 445594 h 480338"/>
              <a:gd name="connsiteX2" fmla="*/ 42602 w 47364"/>
              <a:gd name="connsiteY2" fmla="*/ 437127 h 480338"/>
              <a:gd name="connsiteX3" fmla="*/ 4502 w 47364"/>
              <a:gd name="connsiteY3" fmla="*/ 322827 h 480338"/>
              <a:gd name="connsiteX4" fmla="*/ 4502 w 47364"/>
              <a:gd name="connsiteY4" fmla="*/ 1094 h 48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64" h="480338">
                <a:moveTo>
                  <a:pt x="4502" y="1094"/>
                </a:moveTo>
                <a:cubicBezTo>
                  <a:pt x="10852" y="21555"/>
                  <a:pt x="42602" y="445594"/>
                  <a:pt x="42602" y="445594"/>
                </a:cubicBezTo>
                <a:cubicBezTo>
                  <a:pt x="48952" y="518266"/>
                  <a:pt x="48952" y="457588"/>
                  <a:pt x="42602" y="437127"/>
                </a:cubicBezTo>
                <a:cubicBezTo>
                  <a:pt x="36252" y="416666"/>
                  <a:pt x="10147" y="392677"/>
                  <a:pt x="4502" y="322827"/>
                </a:cubicBezTo>
                <a:cubicBezTo>
                  <a:pt x="-1143" y="252977"/>
                  <a:pt x="-1848" y="-19367"/>
                  <a:pt x="4502" y="1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46949EB0-EEDD-4DC0-A340-B9221E13FE4A}"/>
              </a:ext>
            </a:extLst>
          </p:cNvPr>
          <p:cNvSpPr/>
          <p:nvPr/>
        </p:nvSpPr>
        <p:spPr>
          <a:xfrm>
            <a:off x="9399545" y="685165"/>
            <a:ext cx="274894" cy="573064"/>
          </a:xfrm>
          <a:custGeom>
            <a:avLst/>
            <a:gdLst>
              <a:gd name="connsiteX0" fmla="*/ 2688 w 274894"/>
              <a:gd name="connsiteY0" fmla="*/ 635 h 573064"/>
              <a:gd name="connsiteX1" fmla="*/ 133922 w 274894"/>
              <a:gd name="connsiteY1" fmla="*/ 275802 h 573064"/>
              <a:gd name="connsiteX2" fmla="*/ 248222 w 274894"/>
              <a:gd name="connsiteY2" fmla="*/ 453602 h 573064"/>
              <a:gd name="connsiteX3" fmla="*/ 273622 w 274894"/>
              <a:gd name="connsiteY3" fmla="*/ 572135 h 573064"/>
              <a:gd name="connsiteX4" fmla="*/ 248222 w 274894"/>
              <a:gd name="connsiteY4" fmla="*/ 491702 h 573064"/>
              <a:gd name="connsiteX5" fmla="*/ 61955 w 274894"/>
              <a:gd name="connsiteY5" fmla="*/ 208068 h 573064"/>
              <a:gd name="connsiteX6" fmla="*/ 2688 w 274894"/>
              <a:gd name="connsiteY6" fmla="*/ 635 h 57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894" h="573064">
                <a:moveTo>
                  <a:pt x="2688" y="635"/>
                </a:moveTo>
                <a:cubicBezTo>
                  <a:pt x="14682" y="11924"/>
                  <a:pt x="93000" y="200308"/>
                  <a:pt x="133922" y="275802"/>
                </a:cubicBezTo>
                <a:cubicBezTo>
                  <a:pt x="174844" y="351297"/>
                  <a:pt x="224939" y="404213"/>
                  <a:pt x="248222" y="453602"/>
                </a:cubicBezTo>
                <a:cubicBezTo>
                  <a:pt x="271505" y="502991"/>
                  <a:pt x="273622" y="565785"/>
                  <a:pt x="273622" y="572135"/>
                </a:cubicBezTo>
                <a:cubicBezTo>
                  <a:pt x="273622" y="578485"/>
                  <a:pt x="283500" y="552380"/>
                  <a:pt x="248222" y="491702"/>
                </a:cubicBezTo>
                <a:cubicBezTo>
                  <a:pt x="212944" y="431024"/>
                  <a:pt x="103583" y="284974"/>
                  <a:pt x="61955" y="208068"/>
                </a:cubicBezTo>
                <a:cubicBezTo>
                  <a:pt x="20327" y="131162"/>
                  <a:pt x="-9306" y="-10654"/>
                  <a:pt x="2688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A94B8E9E-CFB6-4EE5-9554-F6A6DCE82075}"/>
              </a:ext>
            </a:extLst>
          </p:cNvPr>
          <p:cNvSpPr/>
          <p:nvPr/>
        </p:nvSpPr>
        <p:spPr>
          <a:xfrm>
            <a:off x="9633317" y="1200763"/>
            <a:ext cx="134392" cy="471887"/>
          </a:xfrm>
          <a:custGeom>
            <a:avLst/>
            <a:gdLst>
              <a:gd name="connsiteX0" fmla="*/ 1750 w 134392"/>
              <a:gd name="connsiteY0" fmla="*/ 1504 h 471887"/>
              <a:gd name="connsiteX1" fmla="*/ 132983 w 134392"/>
              <a:gd name="connsiteY1" fmla="*/ 297837 h 471887"/>
              <a:gd name="connsiteX2" fmla="*/ 73716 w 134392"/>
              <a:gd name="connsiteY2" fmla="*/ 471404 h 471887"/>
              <a:gd name="connsiteX3" fmla="*/ 116050 w 134392"/>
              <a:gd name="connsiteY3" fmla="*/ 344404 h 471887"/>
              <a:gd name="connsiteX4" fmla="*/ 61016 w 134392"/>
              <a:gd name="connsiteY4" fmla="*/ 187770 h 471887"/>
              <a:gd name="connsiteX5" fmla="*/ 1750 w 134392"/>
              <a:gd name="connsiteY5" fmla="*/ 1504 h 47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92" h="471887">
                <a:moveTo>
                  <a:pt x="1750" y="1504"/>
                </a:moveTo>
                <a:cubicBezTo>
                  <a:pt x="13744" y="19848"/>
                  <a:pt x="120989" y="219520"/>
                  <a:pt x="132983" y="297837"/>
                </a:cubicBezTo>
                <a:cubicBezTo>
                  <a:pt x="144977" y="376154"/>
                  <a:pt x="76538" y="463643"/>
                  <a:pt x="73716" y="471404"/>
                </a:cubicBezTo>
                <a:cubicBezTo>
                  <a:pt x="70894" y="479165"/>
                  <a:pt x="118167" y="391676"/>
                  <a:pt x="116050" y="344404"/>
                </a:cubicBezTo>
                <a:cubicBezTo>
                  <a:pt x="113933" y="297132"/>
                  <a:pt x="79360" y="237864"/>
                  <a:pt x="61016" y="187770"/>
                </a:cubicBezTo>
                <a:cubicBezTo>
                  <a:pt x="42672" y="137676"/>
                  <a:pt x="-10244" y="-16840"/>
                  <a:pt x="1750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58CC705B-5251-403D-BEFC-C2FBFD639602}"/>
              </a:ext>
            </a:extLst>
          </p:cNvPr>
          <p:cNvSpPr/>
          <p:nvPr/>
        </p:nvSpPr>
        <p:spPr>
          <a:xfrm>
            <a:off x="9702557" y="1625351"/>
            <a:ext cx="69409" cy="371923"/>
          </a:xfrm>
          <a:custGeom>
            <a:avLst/>
            <a:gdLst>
              <a:gd name="connsiteX0" fmla="*/ 243 w 69409"/>
              <a:gd name="connsiteY0" fmla="*/ 249 h 371923"/>
              <a:gd name="connsiteX1" fmla="*/ 66918 w 69409"/>
              <a:gd name="connsiteY1" fmla="*/ 138362 h 371923"/>
              <a:gd name="connsiteX2" fmla="*/ 51043 w 69409"/>
              <a:gd name="connsiteY2" fmla="*/ 193924 h 371923"/>
              <a:gd name="connsiteX3" fmla="*/ 11356 w 69409"/>
              <a:gd name="connsiteY3" fmla="*/ 366962 h 371923"/>
              <a:gd name="connsiteX4" fmla="*/ 16118 w 69409"/>
              <a:gd name="connsiteY4" fmla="*/ 319337 h 371923"/>
              <a:gd name="connsiteX5" fmla="*/ 12943 w 69409"/>
              <a:gd name="connsiteY5" fmla="*/ 260599 h 371923"/>
              <a:gd name="connsiteX6" fmla="*/ 43106 w 69409"/>
              <a:gd name="connsiteY6" fmla="*/ 108199 h 371923"/>
              <a:gd name="connsiteX7" fmla="*/ 243 w 69409"/>
              <a:gd name="connsiteY7" fmla="*/ 249 h 37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409" h="371923">
                <a:moveTo>
                  <a:pt x="243" y="249"/>
                </a:moveTo>
                <a:cubicBezTo>
                  <a:pt x="4212" y="5276"/>
                  <a:pt x="58451" y="106083"/>
                  <a:pt x="66918" y="138362"/>
                </a:cubicBezTo>
                <a:cubicBezTo>
                  <a:pt x="75385" y="170641"/>
                  <a:pt x="60303" y="155824"/>
                  <a:pt x="51043" y="193924"/>
                </a:cubicBezTo>
                <a:cubicBezTo>
                  <a:pt x="41783" y="232024"/>
                  <a:pt x="17177" y="346060"/>
                  <a:pt x="11356" y="366962"/>
                </a:cubicBezTo>
                <a:cubicBezTo>
                  <a:pt x="5535" y="387864"/>
                  <a:pt x="15854" y="337064"/>
                  <a:pt x="16118" y="319337"/>
                </a:cubicBezTo>
                <a:cubicBezTo>
                  <a:pt x="16383" y="301610"/>
                  <a:pt x="8445" y="295789"/>
                  <a:pt x="12943" y="260599"/>
                </a:cubicBezTo>
                <a:cubicBezTo>
                  <a:pt x="17441" y="225409"/>
                  <a:pt x="44164" y="148945"/>
                  <a:pt x="43106" y="108199"/>
                </a:cubicBezTo>
                <a:cubicBezTo>
                  <a:pt x="42048" y="67453"/>
                  <a:pt x="-3726" y="-4778"/>
                  <a:pt x="243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164839D-F734-430D-9353-31FD42433A1A}"/>
              </a:ext>
            </a:extLst>
          </p:cNvPr>
          <p:cNvSpPr/>
          <p:nvPr/>
        </p:nvSpPr>
        <p:spPr>
          <a:xfrm>
            <a:off x="9521584" y="1920665"/>
            <a:ext cx="159153" cy="452449"/>
          </a:xfrm>
          <a:custGeom>
            <a:avLst/>
            <a:gdLst>
              <a:gd name="connsiteX0" fmla="*/ 124066 w 159153"/>
              <a:gd name="connsiteY0" fmla="*/ 210 h 452449"/>
              <a:gd name="connsiteX1" fmla="*/ 158991 w 159153"/>
              <a:gd name="connsiteY1" fmla="*/ 212935 h 452449"/>
              <a:gd name="connsiteX2" fmla="*/ 108191 w 159153"/>
              <a:gd name="connsiteY2" fmla="*/ 281198 h 452449"/>
              <a:gd name="connsiteX3" fmla="*/ 24054 w 159153"/>
              <a:gd name="connsiteY3" fmla="*/ 390735 h 452449"/>
              <a:gd name="connsiteX4" fmla="*/ 1829 w 159153"/>
              <a:gd name="connsiteY4" fmla="*/ 451060 h 452449"/>
              <a:gd name="connsiteX5" fmla="*/ 62154 w 159153"/>
              <a:gd name="connsiteY5" fmla="*/ 333585 h 452449"/>
              <a:gd name="connsiteX6" fmla="*/ 116129 w 159153"/>
              <a:gd name="connsiteY6" fmla="*/ 176423 h 452449"/>
              <a:gd name="connsiteX7" fmla="*/ 124066 w 159153"/>
              <a:gd name="connsiteY7" fmla="*/ 210 h 45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153" h="452449">
                <a:moveTo>
                  <a:pt x="124066" y="210"/>
                </a:moveTo>
                <a:cubicBezTo>
                  <a:pt x="131210" y="6295"/>
                  <a:pt x="161637" y="166104"/>
                  <a:pt x="158991" y="212935"/>
                </a:cubicBezTo>
                <a:cubicBezTo>
                  <a:pt x="156345" y="259766"/>
                  <a:pt x="130681" y="251565"/>
                  <a:pt x="108191" y="281198"/>
                </a:cubicBezTo>
                <a:cubicBezTo>
                  <a:pt x="85701" y="310831"/>
                  <a:pt x="41781" y="362425"/>
                  <a:pt x="24054" y="390735"/>
                </a:cubicBezTo>
                <a:cubicBezTo>
                  <a:pt x="6327" y="419045"/>
                  <a:pt x="-4521" y="460585"/>
                  <a:pt x="1829" y="451060"/>
                </a:cubicBezTo>
                <a:cubicBezTo>
                  <a:pt x="8179" y="441535"/>
                  <a:pt x="43104" y="379358"/>
                  <a:pt x="62154" y="333585"/>
                </a:cubicBezTo>
                <a:cubicBezTo>
                  <a:pt x="81204" y="287812"/>
                  <a:pt x="104487" y="231456"/>
                  <a:pt x="116129" y="176423"/>
                </a:cubicBezTo>
                <a:cubicBezTo>
                  <a:pt x="127771" y="121390"/>
                  <a:pt x="116922" y="-5875"/>
                  <a:pt x="124066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81143BE2-86A5-4C49-84CB-B7F53B9580E4}"/>
              </a:ext>
            </a:extLst>
          </p:cNvPr>
          <p:cNvSpPr/>
          <p:nvPr/>
        </p:nvSpPr>
        <p:spPr>
          <a:xfrm>
            <a:off x="9385188" y="2286000"/>
            <a:ext cx="144945" cy="301839"/>
          </a:xfrm>
          <a:custGeom>
            <a:avLst/>
            <a:gdLst>
              <a:gd name="connsiteX0" fmla="*/ 144575 w 144945"/>
              <a:gd name="connsiteY0" fmla="*/ 0 h 301839"/>
              <a:gd name="connsiteX1" fmla="*/ 87425 w 144945"/>
              <a:gd name="connsiteY1" fmla="*/ 109538 h 301839"/>
              <a:gd name="connsiteX2" fmla="*/ 27100 w 144945"/>
              <a:gd name="connsiteY2" fmla="*/ 169863 h 301839"/>
              <a:gd name="connsiteX3" fmla="*/ 112 w 144945"/>
              <a:gd name="connsiteY3" fmla="*/ 301625 h 301839"/>
              <a:gd name="connsiteX4" fmla="*/ 19162 w 144945"/>
              <a:gd name="connsiteY4" fmla="*/ 198438 h 301839"/>
              <a:gd name="connsiteX5" fmla="*/ 58850 w 144945"/>
              <a:gd name="connsiteY5" fmla="*/ 107950 h 301839"/>
              <a:gd name="connsiteX6" fmla="*/ 144575 w 144945"/>
              <a:gd name="connsiteY6" fmla="*/ 0 h 30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945" h="301839">
                <a:moveTo>
                  <a:pt x="144575" y="0"/>
                </a:moveTo>
                <a:cubicBezTo>
                  <a:pt x="149337" y="265"/>
                  <a:pt x="107004" y="81228"/>
                  <a:pt x="87425" y="109538"/>
                </a:cubicBezTo>
                <a:cubicBezTo>
                  <a:pt x="67846" y="137848"/>
                  <a:pt x="41652" y="137849"/>
                  <a:pt x="27100" y="169863"/>
                </a:cubicBezTo>
                <a:cubicBezTo>
                  <a:pt x="12548" y="201878"/>
                  <a:pt x="1435" y="296863"/>
                  <a:pt x="112" y="301625"/>
                </a:cubicBezTo>
                <a:cubicBezTo>
                  <a:pt x="-1211" y="306387"/>
                  <a:pt x="9372" y="230717"/>
                  <a:pt x="19162" y="198438"/>
                </a:cubicBezTo>
                <a:cubicBezTo>
                  <a:pt x="28952" y="166159"/>
                  <a:pt x="38213" y="137583"/>
                  <a:pt x="58850" y="107950"/>
                </a:cubicBezTo>
                <a:cubicBezTo>
                  <a:pt x="79487" y="78317"/>
                  <a:pt x="139813" y="-265"/>
                  <a:pt x="14457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DA3E5399-225C-4733-93DE-92B211F62802}"/>
              </a:ext>
            </a:extLst>
          </p:cNvPr>
          <p:cNvSpPr/>
          <p:nvPr/>
        </p:nvSpPr>
        <p:spPr>
          <a:xfrm>
            <a:off x="6886867" y="3002879"/>
            <a:ext cx="305511" cy="793329"/>
          </a:xfrm>
          <a:custGeom>
            <a:avLst/>
            <a:gdLst>
              <a:gd name="connsiteX0" fmla="*/ 766 w 305511"/>
              <a:gd name="connsiteY0" fmla="*/ 671 h 793329"/>
              <a:gd name="connsiteX1" fmla="*/ 34633 w 305511"/>
              <a:gd name="connsiteY1" fmla="*/ 434588 h 793329"/>
              <a:gd name="connsiteX2" fmla="*/ 132000 w 305511"/>
              <a:gd name="connsiteY2" fmla="*/ 610271 h 793329"/>
              <a:gd name="connsiteX3" fmla="*/ 297100 w 305511"/>
              <a:gd name="connsiteY3" fmla="*/ 788071 h 793329"/>
              <a:gd name="connsiteX4" fmla="*/ 261116 w 305511"/>
              <a:gd name="connsiteY4" fmla="*/ 726688 h 793329"/>
              <a:gd name="connsiteX5" fmla="*/ 87550 w 305511"/>
              <a:gd name="connsiteY5" fmla="*/ 527721 h 793329"/>
              <a:gd name="connsiteX6" fmla="*/ 62150 w 305511"/>
              <a:gd name="connsiteY6" fmla="*/ 339338 h 793329"/>
              <a:gd name="connsiteX7" fmla="*/ 766 w 305511"/>
              <a:gd name="connsiteY7" fmla="*/ 671 h 79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511" h="793329">
                <a:moveTo>
                  <a:pt x="766" y="671"/>
                </a:moveTo>
                <a:cubicBezTo>
                  <a:pt x="-3820" y="16546"/>
                  <a:pt x="12761" y="332988"/>
                  <a:pt x="34633" y="434588"/>
                </a:cubicBezTo>
                <a:cubicBezTo>
                  <a:pt x="56505" y="536188"/>
                  <a:pt x="88256" y="551357"/>
                  <a:pt x="132000" y="610271"/>
                </a:cubicBezTo>
                <a:cubicBezTo>
                  <a:pt x="175744" y="669185"/>
                  <a:pt x="275581" y="768668"/>
                  <a:pt x="297100" y="788071"/>
                </a:cubicBezTo>
                <a:cubicBezTo>
                  <a:pt x="318619" y="807474"/>
                  <a:pt x="296041" y="770080"/>
                  <a:pt x="261116" y="726688"/>
                </a:cubicBezTo>
                <a:cubicBezTo>
                  <a:pt x="226191" y="683296"/>
                  <a:pt x="120711" y="592279"/>
                  <a:pt x="87550" y="527721"/>
                </a:cubicBezTo>
                <a:cubicBezTo>
                  <a:pt x="54389" y="463163"/>
                  <a:pt x="75203" y="424005"/>
                  <a:pt x="62150" y="339338"/>
                </a:cubicBezTo>
                <a:cubicBezTo>
                  <a:pt x="49097" y="254671"/>
                  <a:pt x="5352" y="-15204"/>
                  <a:pt x="766" y="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AC6CD44-9DC6-4359-B332-48F45465F940}"/>
              </a:ext>
            </a:extLst>
          </p:cNvPr>
          <p:cNvSpPr/>
          <p:nvPr/>
        </p:nvSpPr>
        <p:spPr>
          <a:xfrm>
            <a:off x="7191609" y="3791862"/>
            <a:ext cx="559379" cy="397436"/>
          </a:xfrm>
          <a:custGeom>
            <a:avLst/>
            <a:gdLst>
              <a:gd name="connsiteX0" fmla="*/ 824 w 559379"/>
              <a:gd name="connsiteY0" fmla="*/ 1205 h 397436"/>
              <a:gd name="connsiteX1" fmla="*/ 371241 w 559379"/>
              <a:gd name="connsiteY1" fmla="*/ 308121 h 397436"/>
              <a:gd name="connsiteX2" fmla="*/ 557508 w 559379"/>
              <a:gd name="connsiteY2" fmla="*/ 397021 h 397436"/>
              <a:gd name="connsiteX3" fmla="*/ 455908 w 559379"/>
              <a:gd name="connsiteY3" fmla="*/ 335638 h 397436"/>
              <a:gd name="connsiteX4" fmla="*/ 275991 w 559379"/>
              <a:gd name="connsiteY4" fmla="*/ 206521 h 397436"/>
              <a:gd name="connsiteX5" fmla="*/ 824 w 559379"/>
              <a:gd name="connsiteY5" fmla="*/ 1205 h 39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379" h="397436">
                <a:moveTo>
                  <a:pt x="824" y="1205"/>
                </a:moveTo>
                <a:cubicBezTo>
                  <a:pt x="16699" y="18138"/>
                  <a:pt x="278460" y="242152"/>
                  <a:pt x="371241" y="308121"/>
                </a:cubicBezTo>
                <a:cubicBezTo>
                  <a:pt x="464022" y="374090"/>
                  <a:pt x="543397" y="392435"/>
                  <a:pt x="557508" y="397021"/>
                </a:cubicBezTo>
                <a:cubicBezTo>
                  <a:pt x="571619" y="401607"/>
                  <a:pt x="502827" y="367388"/>
                  <a:pt x="455908" y="335638"/>
                </a:cubicBezTo>
                <a:cubicBezTo>
                  <a:pt x="408989" y="303888"/>
                  <a:pt x="349369" y="262613"/>
                  <a:pt x="275991" y="206521"/>
                </a:cubicBezTo>
                <a:cubicBezTo>
                  <a:pt x="202613" y="150429"/>
                  <a:pt x="-15051" y="-15728"/>
                  <a:pt x="824" y="1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576A54AB-0AF7-4B6B-8157-67B9DA0CF4A4}"/>
              </a:ext>
            </a:extLst>
          </p:cNvPr>
          <p:cNvSpPr/>
          <p:nvPr/>
        </p:nvSpPr>
        <p:spPr>
          <a:xfrm>
            <a:off x="7729211" y="4057642"/>
            <a:ext cx="797394" cy="197465"/>
          </a:xfrm>
          <a:custGeom>
            <a:avLst/>
            <a:gdLst>
              <a:gd name="connsiteX0" fmla="*/ 796722 w 797394"/>
              <a:gd name="connsiteY0" fmla="*/ 8 h 197465"/>
              <a:gd name="connsiteX1" fmla="*/ 618922 w 797394"/>
              <a:gd name="connsiteY1" fmla="*/ 124891 h 197465"/>
              <a:gd name="connsiteX2" fmla="*/ 415722 w 797394"/>
              <a:gd name="connsiteY2" fmla="*/ 190508 h 197465"/>
              <a:gd name="connsiteX3" fmla="*/ 263322 w 797394"/>
              <a:gd name="connsiteY3" fmla="*/ 188391 h 197465"/>
              <a:gd name="connsiteX4" fmla="*/ 856 w 797394"/>
              <a:gd name="connsiteY4" fmla="*/ 127008 h 197465"/>
              <a:gd name="connsiteX5" fmla="*/ 358572 w 797394"/>
              <a:gd name="connsiteY5" fmla="*/ 190508 h 197465"/>
              <a:gd name="connsiteX6" fmla="*/ 553306 w 797394"/>
              <a:gd name="connsiteY6" fmla="*/ 131241 h 197465"/>
              <a:gd name="connsiteX7" fmla="*/ 796722 w 797394"/>
              <a:gd name="connsiteY7" fmla="*/ 8 h 19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394" h="197465">
                <a:moveTo>
                  <a:pt x="796722" y="8"/>
                </a:moveTo>
                <a:cubicBezTo>
                  <a:pt x="807658" y="-1050"/>
                  <a:pt x="682422" y="93141"/>
                  <a:pt x="618922" y="124891"/>
                </a:cubicBezTo>
                <a:cubicBezTo>
                  <a:pt x="555422" y="156641"/>
                  <a:pt x="474989" y="179925"/>
                  <a:pt x="415722" y="190508"/>
                </a:cubicBezTo>
                <a:cubicBezTo>
                  <a:pt x="356455" y="201091"/>
                  <a:pt x="332466" y="198974"/>
                  <a:pt x="263322" y="188391"/>
                </a:cubicBezTo>
                <a:cubicBezTo>
                  <a:pt x="194178" y="177808"/>
                  <a:pt x="-15019" y="126655"/>
                  <a:pt x="856" y="127008"/>
                </a:cubicBezTo>
                <a:cubicBezTo>
                  <a:pt x="16731" y="127361"/>
                  <a:pt x="266497" y="189803"/>
                  <a:pt x="358572" y="190508"/>
                </a:cubicBezTo>
                <a:cubicBezTo>
                  <a:pt x="450647" y="191214"/>
                  <a:pt x="480634" y="160874"/>
                  <a:pt x="553306" y="131241"/>
                </a:cubicBezTo>
                <a:cubicBezTo>
                  <a:pt x="625978" y="101608"/>
                  <a:pt x="785786" y="1066"/>
                  <a:pt x="79672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B32731F-D02B-4343-904F-317910D8B2EA}"/>
              </a:ext>
            </a:extLst>
          </p:cNvPr>
          <p:cNvSpPr/>
          <p:nvPr/>
        </p:nvSpPr>
        <p:spPr>
          <a:xfrm>
            <a:off x="7293138" y="3414108"/>
            <a:ext cx="197845" cy="422504"/>
          </a:xfrm>
          <a:custGeom>
            <a:avLst/>
            <a:gdLst>
              <a:gd name="connsiteX0" fmla="*/ 895 w 197845"/>
              <a:gd name="connsiteY0" fmla="*/ 75 h 422504"/>
              <a:gd name="connsiteX1" fmla="*/ 62279 w 197845"/>
              <a:gd name="connsiteY1" fmla="*/ 241375 h 422504"/>
              <a:gd name="connsiteX2" fmla="*/ 195629 w 197845"/>
              <a:gd name="connsiteY2" fmla="*/ 421292 h 422504"/>
              <a:gd name="connsiteX3" fmla="*/ 142712 w 197845"/>
              <a:gd name="connsiteY3" fmla="*/ 317575 h 422504"/>
              <a:gd name="connsiteX4" fmla="*/ 104612 w 197845"/>
              <a:gd name="connsiteY4" fmla="*/ 266775 h 422504"/>
              <a:gd name="connsiteX5" fmla="*/ 895 w 197845"/>
              <a:gd name="connsiteY5" fmla="*/ 75 h 42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845" h="422504">
                <a:moveTo>
                  <a:pt x="895" y="75"/>
                </a:moveTo>
                <a:cubicBezTo>
                  <a:pt x="-6161" y="-4158"/>
                  <a:pt x="29823" y="171172"/>
                  <a:pt x="62279" y="241375"/>
                </a:cubicBezTo>
                <a:cubicBezTo>
                  <a:pt x="94735" y="311578"/>
                  <a:pt x="182224" y="408592"/>
                  <a:pt x="195629" y="421292"/>
                </a:cubicBezTo>
                <a:cubicBezTo>
                  <a:pt x="209034" y="433992"/>
                  <a:pt x="157881" y="343328"/>
                  <a:pt x="142712" y="317575"/>
                </a:cubicBezTo>
                <a:cubicBezTo>
                  <a:pt x="127543" y="291822"/>
                  <a:pt x="126484" y="317928"/>
                  <a:pt x="104612" y="266775"/>
                </a:cubicBezTo>
                <a:cubicBezTo>
                  <a:pt x="82740" y="215622"/>
                  <a:pt x="7951" y="4308"/>
                  <a:pt x="895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5AA695A1-3A1C-4CB8-A17B-2725CB33CE0E}"/>
              </a:ext>
            </a:extLst>
          </p:cNvPr>
          <p:cNvSpPr/>
          <p:nvPr/>
        </p:nvSpPr>
        <p:spPr>
          <a:xfrm>
            <a:off x="6925248" y="2755064"/>
            <a:ext cx="365677" cy="996873"/>
          </a:xfrm>
          <a:custGeom>
            <a:avLst/>
            <a:gdLst>
              <a:gd name="connsiteX0" fmla="*/ 145477 w 365677"/>
              <a:gd name="connsiteY0" fmla="*/ 10361 h 996873"/>
              <a:gd name="connsiteX1" fmla="*/ 180402 w 365677"/>
              <a:gd name="connsiteY1" fmla="*/ 543761 h 996873"/>
              <a:gd name="connsiteX2" fmla="*/ 351852 w 365677"/>
              <a:gd name="connsiteY2" fmla="*/ 959686 h 996873"/>
              <a:gd name="connsiteX3" fmla="*/ 351852 w 365677"/>
              <a:gd name="connsiteY3" fmla="*/ 969211 h 996873"/>
              <a:gd name="connsiteX4" fmla="*/ 323277 w 365677"/>
              <a:gd name="connsiteY4" fmla="*/ 893011 h 996873"/>
              <a:gd name="connsiteX5" fmla="*/ 18477 w 365677"/>
              <a:gd name="connsiteY5" fmla="*/ 553286 h 996873"/>
              <a:gd name="connsiteX6" fmla="*/ 43877 w 365677"/>
              <a:gd name="connsiteY6" fmla="*/ 216736 h 996873"/>
              <a:gd name="connsiteX7" fmla="*/ 145477 w 365677"/>
              <a:gd name="connsiteY7" fmla="*/ 10361 h 99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677" h="996873">
                <a:moveTo>
                  <a:pt x="145477" y="10361"/>
                </a:moveTo>
                <a:cubicBezTo>
                  <a:pt x="168231" y="64865"/>
                  <a:pt x="146006" y="385540"/>
                  <a:pt x="180402" y="543761"/>
                </a:cubicBezTo>
                <a:cubicBezTo>
                  <a:pt x="214798" y="701982"/>
                  <a:pt x="323277" y="888778"/>
                  <a:pt x="351852" y="959686"/>
                </a:cubicBezTo>
                <a:cubicBezTo>
                  <a:pt x="380427" y="1030594"/>
                  <a:pt x="356614" y="980323"/>
                  <a:pt x="351852" y="969211"/>
                </a:cubicBezTo>
                <a:cubicBezTo>
                  <a:pt x="347090" y="958099"/>
                  <a:pt x="378840" y="962332"/>
                  <a:pt x="323277" y="893011"/>
                </a:cubicBezTo>
                <a:cubicBezTo>
                  <a:pt x="267714" y="823690"/>
                  <a:pt x="65044" y="665999"/>
                  <a:pt x="18477" y="553286"/>
                </a:cubicBezTo>
                <a:cubicBezTo>
                  <a:pt x="-28090" y="440574"/>
                  <a:pt x="25885" y="303519"/>
                  <a:pt x="43877" y="216736"/>
                </a:cubicBezTo>
                <a:cubicBezTo>
                  <a:pt x="61869" y="129953"/>
                  <a:pt x="122723" y="-44143"/>
                  <a:pt x="145477" y="103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175D2FF7-D329-4E74-866D-CF131290D790}"/>
              </a:ext>
            </a:extLst>
          </p:cNvPr>
          <p:cNvSpPr/>
          <p:nvPr/>
        </p:nvSpPr>
        <p:spPr>
          <a:xfrm>
            <a:off x="6635653" y="2025613"/>
            <a:ext cx="188059" cy="438272"/>
          </a:xfrm>
          <a:custGeom>
            <a:avLst/>
            <a:gdLst>
              <a:gd name="connsiteX0" fmla="*/ 97 w 188059"/>
              <a:gd name="connsiteY0" fmla="*/ 37 h 438272"/>
              <a:gd name="connsiteX1" fmla="*/ 101697 w 188059"/>
              <a:gd name="connsiteY1" fmla="*/ 136562 h 438272"/>
              <a:gd name="connsiteX2" fmla="*/ 179485 w 188059"/>
              <a:gd name="connsiteY2" fmla="*/ 428662 h 438272"/>
              <a:gd name="connsiteX3" fmla="*/ 179485 w 188059"/>
              <a:gd name="connsiteY3" fmla="*/ 347700 h 438272"/>
              <a:gd name="connsiteX4" fmla="*/ 120747 w 188059"/>
              <a:gd name="connsiteY4" fmla="*/ 147675 h 438272"/>
              <a:gd name="connsiteX5" fmla="*/ 97 w 188059"/>
              <a:gd name="connsiteY5" fmla="*/ 37 h 43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59" h="438272">
                <a:moveTo>
                  <a:pt x="97" y="37"/>
                </a:moveTo>
                <a:cubicBezTo>
                  <a:pt x="-3078" y="-1815"/>
                  <a:pt x="71799" y="65124"/>
                  <a:pt x="101697" y="136562"/>
                </a:cubicBezTo>
                <a:cubicBezTo>
                  <a:pt x="131595" y="208000"/>
                  <a:pt x="166520" y="393472"/>
                  <a:pt x="179485" y="428662"/>
                </a:cubicBezTo>
                <a:cubicBezTo>
                  <a:pt x="192450" y="463852"/>
                  <a:pt x="189275" y="394531"/>
                  <a:pt x="179485" y="347700"/>
                </a:cubicBezTo>
                <a:cubicBezTo>
                  <a:pt x="169695" y="300869"/>
                  <a:pt x="150116" y="206942"/>
                  <a:pt x="120747" y="147675"/>
                </a:cubicBezTo>
                <a:cubicBezTo>
                  <a:pt x="91378" y="88408"/>
                  <a:pt x="3272" y="1889"/>
                  <a:pt x="9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DBB24B3A-6B0F-402E-9F35-5EA3F60327D4}"/>
              </a:ext>
            </a:extLst>
          </p:cNvPr>
          <p:cNvSpPr/>
          <p:nvPr/>
        </p:nvSpPr>
        <p:spPr>
          <a:xfrm>
            <a:off x="6789585" y="2387592"/>
            <a:ext cx="70018" cy="351406"/>
          </a:xfrm>
          <a:custGeom>
            <a:avLst/>
            <a:gdLst>
              <a:gd name="connsiteX0" fmla="*/ 70003 w 70018"/>
              <a:gd name="connsiteY0" fmla="*/ 8 h 351406"/>
              <a:gd name="connsiteX1" fmla="*/ 33490 w 70018"/>
              <a:gd name="connsiteY1" fmla="*/ 134946 h 351406"/>
              <a:gd name="connsiteX2" fmla="*/ 23965 w 70018"/>
              <a:gd name="connsiteY2" fmla="*/ 179396 h 351406"/>
              <a:gd name="connsiteX3" fmla="*/ 153 w 70018"/>
              <a:gd name="connsiteY3" fmla="*/ 203208 h 351406"/>
              <a:gd name="connsiteX4" fmla="*/ 36665 w 70018"/>
              <a:gd name="connsiteY4" fmla="*/ 287346 h 351406"/>
              <a:gd name="connsiteX5" fmla="*/ 50953 w 70018"/>
              <a:gd name="connsiteY5" fmla="*/ 350846 h 351406"/>
              <a:gd name="connsiteX6" fmla="*/ 30315 w 70018"/>
              <a:gd name="connsiteY6" fmla="*/ 250833 h 351406"/>
              <a:gd name="connsiteX7" fmla="*/ 8090 w 70018"/>
              <a:gd name="connsiteY7" fmla="*/ 209558 h 351406"/>
              <a:gd name="connsiteX8" fmla="*/ 28728 w 70018"/>
              <a:gd name="connsiteY8" fmla="*/ 128596 h 351406"/>
              <a:gd name="connsiteX9" fmla="*/ 70003 w 70018"/>
              <a:gd name="connsiteY9" fmla="*/ 8 h 35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018" h="351406">
                <a:moveTo>
                  <a:pt x="70003" y="8"/>
                </a:moveTo>
                <a:cubicBezTo>
                  <a:pt x="70797" y="1066"/>
                  <a:pt x="41163" y="105048"/>
                  <a:pt x="33490" y="134946"/>
                </a:cubicBezTo>
                <a:cubicBezTo>
                  <a:pt x="25817" y="164844"/>
                  <a:pt x="29521" y="168019"/>
                  <a:pt x="23965" y="179396"/>
                </a:cubicBezTo>
                <a:cubicBezTo>
                  <a:pt x="18409" y="190773"/>
                  <a:pt x="-1964" y="185216"/>
                  <a:pt x="153" y="203208"/>
                </a:cubicBezTo>
                <a:cubicBezTo>
                  <a:pt x="2270" y="221200"/>
                  <a:pt x="28198" y="262740"/>
                  <a:pt x="36665" y="287346"/>
                </a:cubicBezTo>
                <a:cubicBezTo>
                  <a:pt x="45132" y="311952"/>
                  <a:pt x="52011" y="356932"/>
                  <a:pt x="50953" y="350846"/>
                </a:cubicBezTo>
                <a:cubicBezTo>
                  <a:pt x="49895" y="344761"/>
                  <a:pt x="37459" y="274381"/>
                  <a:pt x="30315" y="250833"/>
                </a:cubicBezTo>
                <a:cubicBezTo>
                  <a:pt x="23171" y="227285"/>
                  <a:pt x="8354" y="229931"/>
                  <a:pt x="8090" y="209558"/>
                </a:cubicBezTo>
                <a:cubicBezTo>
                  <a:pt x="7826" y="189185"/>
                  <a:pt x="17351" y="160346"/>
                  <a:pt x="28728" y="128596"/>
                </a:cubicBezTo>
                <a:cubicBezTo>
                  <a:pt x="40105" y="96846"/>
                  <a:pt x="69209" y="-1050"/>
                  <a:pt x="7000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F53D11F-3D37-4E4A-BA44-6AAA3921B3F0}"/>
              </a:ext>
            </a:extLst>
          </p:cNvPr>
          <p:cNvSpPr/>
          <p:nvPr/>
        </p:nvSpPr>
        <p:spPr>
          <a:xfrm>
            <a:off x="6865888" y="2468563"/>
            <a:ext cx="43044" cy="302883"/>
          </a:xfrm>
          <a:custGeom>
            <a:avLst/>
            <a:gdLst>
              <a:gd name="connsiteX0" fmla="*/ 42912 w 43044"/>
              <a:gd name="connsiteY0" fmla="*/ 0 h 302883"/>
              <a:gd name="connsiteX1" fmla="*/ 14337 w 43044"/>
              <a:gd name="connsiteY1" fmla="*/ 169862 h 302883"/>
              <a:gd name="connsiteX2" fmla="*/ 39737 w 43044"/>
              <a:gd name="connsiteY2" fmla="*/ 300037 h 302883"/>
              <a:gd name="connsiteX3" fmla="*/ 30212 w 43044"/>
              <a:gd name="connsiteY3" fmla="*/ 252412 h 302883"/>
              <a:gd name="connsiteX4" fmla="*/ 50 w 43044"/>
              <a:gd name="connsiteY4" fmla="*/ 168275 h 302883"/>
              <a:gd name="connsiteX5" fmla="*/ 42912 w 43044"/>
              <a:gd name="connsiteY5" fmla="*/ 0 h 30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44" h="302883">
                <a:moveTo>
                  <a:pt x="42912" y="0"/>
                </a:moveTo>
                <a:cubicBezTo>
                  <a:pt x="45293" y="264"/>
                  <a:pt x="14866" y="119856"/>
                  <a:pt x="14337" y="169862"/>
                </a:cubicBezTo>
                <a:cubicBezTo>
                  <a:pt x="13808" y="219868"/>
                  <a:pt x="37091" y="286279"/>
                  <a:pt x="39737" y="300037"/>
                </a:cubicBezTo>
                <a:cubicBezTo>
                  <a:pt x="42383" y="313795"/>
                  <a:pt x="36826" y="274372"/>
                  <a:pt x="30212" y="252412"/>
                </a:cubicBezTo>
                <a:cubicBezTo>
                  <a:pt x="23598" y="230452"/>
                  <a:pt x="-1273" y="209550"/>
                  <a:pt x="50" y="168275"/>
                </a:cubicBezTo>
                <a:cubicBezTo>
                  <a:pt x="1373" y="127000"/>
                  <a:pt x="40531" y="-264"/>
                  <a:pt x="429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CFAEC84-616D-4692-95B0-BEE7F6A09E5D}"/>
              </a:ext>
            </a:extLst>
          </p:cNvPr>
          <p:cNvSpPr/>
          <p:nvPr/>
        </p:nvSpPr>
        <p:spPr>
          <a:xfrm>
            <a:off x="6557581" y="2123503"/>
            <a:ext cx="143252" cy="446462"/>
          </a:xfrm>
          <a:custGeom>
            <a:avLst/>
            <a:gdLst>
              <a:gd name="connsiteX0" fmla="*/ 141669 w 143252"/>
              <a:gd name="connsiteY0" fmla="*/ 8510 h 446462"/>
              <a:gd name="connsiteX1" fmla="*/ 51182 w 143252"/>
              <a:gd name="connsiteY1" fmla="*/ 202185 h 446462"/>
              <a:gd name="connsiteX2" fmla="*/ 1969 w 143252"/>
              <a:gd name="connsiteY2" fmla="*/ 438722 h 446462"/>
              <a:gd name="connsiteX3" fmla="*/ 9907 w 143252"/>
              <a:gd name="connsiteY3" fmla="*/ 379985 h 446462"/>
              <a:gd name="connsiteX4" fmla="*/ 11494 w 143252"/>
              <a:gd name="connsiteY4" fmla="*/ 287910 h 446462"/>
              <a:gd name="connsiteX5" fmla="*/ 101982 w 143252"/>
              <a:gd name="connsiteY5" fmla="*/ 59310 h 446462"/>
              <a:gd name="connsiteX6" fmla="*/ 141669 w 143252"/>
              <a:gd name="connsiteY6" fmla="*/ 8510 h 44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52" h="446462">
                <a:moveTo>
                  <a:pt x="141669" y="8510"/>
                </a:moveTo>
                <a:cubicBezTo>
                  <a:pt x="133202" y="32322"/>
                  <a:pt x="74465" y="130483"/>
                  <a:pt x="51182" y="202185"/>
                </a:cubicBezTo>
                <a:cubicBezTo>
                  <a:pt x="27899" y="273887"/>
                  <a:pt x="8848" y="409089"/>
                  <a:pt x="1969" y="438722"/>
                </a:cubicBezTo>
                <a:cubicBezTo>
                  <a:pt x="-4910" y="468355"/>
                  <a:pt x="8319" y="405120"/>
                  <a:pt x="9907" y="379985"/>
                </a:cubicBezTo>
                <a:cubicBezTo>
                  <a:pt x="11494" y="354850"/>
                  <a:pt x="-3852" y="341356"/>
                  <a:pt x="11494" y="287910"/>
                </a:cubicBezTo>
                <a:cubicBezTo>
                  <a:pt x="26840" y="234464"/>
                  <a:pt x="81080" y="104818"/>
                  <a:pt x="101982" y="59310"/>
                </a:cubicBezTo>
                <a:cubicBezTo>
                  <a:pt x="122884" y="13802"/>
                  <a:pt x="150136" y="-15302"/>
                  <a:pt x="141669" y="8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B627BE03-A107-40E8-9B22-767C66FF386B}"/>
              </a:ext>
            </a:extLst>
          </p:cNvPr>
          <p:cNvSpPr/>
          <p:nvPr/>
        </p:nvSpPr>
        <p:spPr>
          <a:xfrm>
            <a:off x="6536010" y="2149408"/>
            <a:ext cx="117407" cy="355525"/>
          </a:xfrm>
          <a:custGeom>
            <a:avLst/>
            <a:gdLst>
              <a:gd name="connsiteX0" fmla="*/ 117203 w 117407"/>
              <a:gd name="connsiteY0" fmla="*/ 67 h 355525"/>
              <a:gd name="connsiteX1" fmla="*/ 39415 w 117407"/>
              <a:gd name="connsiteY1" fmla="*/ 131830 h 355525"/>
              <a:gd name="connsiteX2" fmla="*/ 1315 w 117407"/>
              <a:gd name="connsiteY2" fmla="*/ 354080 h 355525"/>
              <a:gd name="connsiteX3" fmla="*/ 9253 w 117407"/>
              <a:gd name="connsiteY3" fmla="*/ 223905 h 355525"/>
              <a:gd name="connsiteX4" fmla="*/ 14015 w 117407"/>
              <a:gd name="connsiteY4" fmla="*/ 147705 h 355525"/>
              <a:gd name="connsiteX5" fmla="*/ 117203 w 117407"/>
              <a:gd name="connsiteY5" fmla="*/ 67 h 35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07" h="355525">
                <a:moveTo>
                  <a:pt x="117203" y="67"/>
                </a:moveTo>
                <a:cubicBezTo>
                  <a:pt x="121436" y="-2579"/>
                  <a:pt x="58730" y="72828"/>
                  <a:pt x="39415" y="131830"/>
                </a:cubicBezTo>
                <a:cubicBezTo>
                  <a:pt x="20100" y="190832"/>
                  <a:pt x="6342" y="338734"/>
                  <a:pt x="1315" y="354080"/>
                </a:cubicBezTo>
                <a:cubicBezTo>
                  <a:pt x="-3712" y="369426"/>
                  <a:pt x="7136" y="258301"/>
                  <a:pt x="9253" y="223905"/>
                </a:cubicBezTo>
                <a:cubicBezTo>
                  <a:pt x="11370" y="189509"/>
                  <a:pt x="-6623" y="185541"/>
                  <a:pt x="14015" y="147705"/>
                </a:cubicBezTo>
                <a:cubicBezTo>
                  <a:pt x="34652" y="109870"/>
                  <a:pt x="112970" y="2713"/>
                  <a:pt x="11720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DAB26E45-07B8-48BF-88E7-8945A8FEBE3F}"/>
              </a:ext>
            </a:extLst>
          </p:cNvPr>
          <p:cNvSpPr/>
          <p:nvPr/>
        </p:nvSpPr>
        <p:spPr>
          <a:xfrm>
            <a:off x="6613115" y="2052340"/>
            <a:ext cx="43338" cy="119419"/>
          </a:xfrm>
          <a:custGeom>
            <a:avLst/>
            <a:gdLst>
              <a:gd name="connsiteX0" fmla="*/ 43273 w 43338"/>
              <a:gd name="connsiteY0" fmla="*/ 298 h 119419"/>
              <a:gd name="connsiteX1" fmla="*/ 13110 w 43338"/>
              <a:gd name="connsiteY1" fmla="*/ 68560 h 119419"/>
              <a:gd name="connsiteX2" fmla="*/ 19460 w 43338"/>
              <a:gd name="connsiteY2" fmla="*/ 119360 h 119419"/>
              <a:gd name="connsiteX3" fmla="*/ 1998 w 43338"/>
              <a:gd name="connsiteY3" fmla="*/ 78085 h 119419"/>
              <a:gd name="connsiteX4" fmla="*/ 3585 w 43338"/>
              <a:gd name="connsiteY4" fmla="*/ 44748 h 119419"/>
              <a:gd name="connsiteX5" fmla="*/ 43273 w 43338"/>
              <a:gd name="connsiteY5" fmla="*/ 298 h 11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38" h="119419">
                <a:moveTo>
                  <a:pt x="43273" y="298"/>
                </a:moveTo>
                <a:cubicBezTo>
                  <a:pt x="44860" y="4267"/>
                  <a:pt x="17079" y="48716"/>
                  <a:pt x="13110" y="68560"/>
                </a:cubicBezTo>
                <a:cubicBezTo>
                  <a:pt x="9141" y="88404"/>
                  <a:pt x="21312" y="117773"/>
                  <a:pt x="19460" y="119360"/>
                </a:cubicBezTo>
                <a:cubicBezTo>
                  <a:pt x="17608" y="120947"/>
                  <a:pt x="4644" y="90520"/>
                  <a:pt x="1998" y="78085"/>
                </a:cubicBezTo>
                <a:cubicBezTo>
                  <a:pt x="-648" y="65650"/>
                  <a:pt x="-1177" y="56390"/>
                  <a:pt x="3585" y="44748"/>
                </a:cubicBezTo>
                <a:cubicBezTo>
                  <a:pt x="8347" y="33106"/>
                  <a:pt x="41686" y="-3671"/>
                  <a:pt x="43273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B6BF507B-024F-4576-974D-B93EC996DFF9}"/>
              </a:ext>
            </a:extLst>
          </p:cNvPr>
          <p:cNvSpPr/>
          <p:nvPr/>
        </p:nvSpPr>
        <p:spPr>
          <a:xfrm>
            <a:off x="6541145" y="2597148"/>
            <a:ext cx="178794" cy="145335"/>
          </a:xfrm>
          <a:custGeom>
            <a:avLst/>
            <a:gdLst>
              <a:gd name="connsiteX0" fmla="*/ 943 w 178794"/>
              <a:gd name="connsiteY0" fmla="*/ 2 h 145335"/>
              <a:gd name="connsiteX1" fmla="*/ 43805 w 178794"/>
              <a:gd name="connsiteY1" fmla="*/ 96840 h 145335"/>
              <a:gd name="connsiteX2" fmla="*/ 173980 w 178794"/>
              <a:gd name="connsiteY2" fmla="*/ 142877 h 145335"/>
              <a:gd name="connsiteX3" fmla="*/ 143818 w 178794"/>
              <a:gd name="connsiteY3" fmla="*/ 134940 h 145335"/>
              <a:gd name="connsiteX4" fmla="*/ 77143 w 178794"/>
              <a:gd name="connsiteY4" fmla="*/ 100015 h 145335"/>
              <a:gd name="connsiteX5" fmla="*/ 943 w 178794"/>
              <a:gd name="connsiteY5" fmla="*/ 2 h 14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794" h="145335">
                <a:moveTo>
                  <a:pt x="943" y="2"/>
                </a:moveTo>
                <a:cubicBezTo>
                  <a:pt x="-4613" y="-527"/>
                  <a:pt x="14966" y="73028"/>
                  <a:pt x="43805" y="96840"/>
                </a:cubicBezTo>
                <a:cubicBezTo>
                  <a:pt x="72644" y="120652"/>
                  <a:pt x="157311" y="136527"/>
                  <a:pt x="173980" y="142877"/>
                </a:cubicBezTo>
                <a:cubicBezTo>
                  <a:pt x="190649" y="149227"/>
                  <a:pt x="159958" y="142084"/>
                  <a:pt x="143818" y="134940"/>
                </a:cubicBezTo>
                <a:cubicBezTo>
                  <a:pt x="127679" y="127796"/>
                  <a:pt x="99897" y="118007"/>
                  <a:pt x="77143" y="100015"/>
                </a:cubicBezTo>
                <a:cubicBezTo>
                  <a:pt x="54389" y="82023"/>
                  <a:pt x="6499" y="531"/>
                  <a:pt x="94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0B199081-539B-47D5-BDE5-DDB5ED418690}"/>
              </a:ext>
            </a:extLst>
          </p:cNvPr>
          <p:cNvSpPr/>
          <p:nvPr/>
        </p:nvSpPr>
        <p:spPr>
          <a:xfrm>
            <a:off x="6640321" y="2618726"/>
            <a:ext cx="200436" cy="116683"/>
          </a:xfrm>
          <a:custGeom>
            <a:avLst/>
            <a:gdLst>
              <a:gd name="connsiteX0" fmla="*/ 192 w 200436"/>
              <a:gd name="connsiteY0" fmla="*/ 649 h 116683"/>
              <a:gd name="connsiteX1" fmla="*/ 158942 w 200436"/>
              <a:gd name="connsiteY1" fmla="*/ 76849 h 116683"/>
              <a:gd name="connsiteX2" fmla="*/ 198629 w 200436"/>
              <a:gd name="connsiteY2" fmla="*/ 116537 h 116683"/>
              <a:gd name="connsiteX3" fmla="*/ 192279 w 200436"/>
              <a:gd name="connsiteY3" fmla="*/ 89549 h 116683"/>
              <a:gd name="connsiteX4" fmla="*/ 179579 w 200436"/>
              <a:gd name="connsiteY4" fmla="*/ 70499 h 116683"/>
              <a:gd name="connsiteX5" fmla="*/ 127192 w 200436"/>
              <a:gd name="connsiteY5" fmla="*/ 41924 h 116683"/>
              <a:gd name="connsiteX6" fmla="*/ 192 w 200436"/>
              <a:gd name="connsiteY6" fmla="*/ 649 h 11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436" h="116683">
                <a:moveTo>
                  <a:pt x="192" y="649"/>
                </a:moveTo>
                <a:cubicBezTo>
                  <a:pt x="5484" y="6470"/>
                  <a:pt x="125869" y="57534"/>
                  <a:pt x="158942" y="76849"/>
                </a:cubicBezTo>
                <a:cubicBezTo>
                  <a:pt x="192015" y="96164"/>
                  <a:pt x="193073" y="114420"/>
                  <a:pt x="198629" y="116537"/>
                </a:cubicBezTo>
                <a:cubicBezTo>
                  <a:pt x="204185" y="118654"/>
                  <a:pt x="195454" y="97222"/>
                  <a:pt x="192279" y="89549"/>
                </a:cubicBezTo>
                <a:cubicBezTo>
                  <a:pt x="189104" y="81876"/>
                  <a:pt x="190427" y="78436"/>
                  <a:pt x="179579" y="70499"/>
                </a:cubicBezTo>
                <a:cubicBezTo>
                  <a:pt x="168731" y="62562"/>
                  <a:pt x="154180" y="54095"/>
                  <a:pt x="127192" y="41924"/>
                </a:cubicBezTo>
                <a:cubicBezTo>
                  <a:pt x="100205" y="29753"/>
                  <a:pt x="-5100" y="-5172"/>
                  <a:pt x="192" y="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80D1F608-CFE9-4720-A78B-45465F5A7E71}"/>
              </a:ext>
            </a:extLst>
          </p:cNvPr>
          <p:cNvSpPr/>
          <p:nvPr/>
        </p:nvSpPr>
        <p:spPr>
          <a:xfrm>
            <a:off x="6659920" y="2347913"/>
            <a:ext cx="117233" cy="275054"/>
          </a:xfrm>
          <a:custGeom>
            <a:avLst/>
            <a:gdLst>
              <a:gd name="connsiteX0" fmla="*/ 117118 w 117233"/>
              <a:gd name="connsiteY0" fmla="*/ 0 h 275054"/>
              <a:gd name="connsiteX1" fmla="*/ 56793 w 117233"/>
              <a:gd name="connsiteY1" fmla="*/ 87312 h 275054"/>
              <a:gd name="connsiteX2" fmla="*/ 1230 w 117233"/>
              <a:gd name="connsiteY2" fmla="*/ 271462 h 275054"/>
              <a:gd name="connsiteX3" fmla="*/ 18693 w 117233"/>
              <a:gd name="connsiteY3" fmla="*/ 204787 h 275054"/>
              <a:gd name="connsiteX4" fmla="*/ 23455 w 117233"/>
              <a:gd name="connsiteY4" fmla="*/ 149225 h 275054"/>
              <a:gd name="connsiteX5" fmla="*/ 40918 w 117233"/>
              <a:gd name="connsiteY5" fmla="*/ 85725 h 275054"/>
              <a:gd name="connsiteX6" fmla="*/ 117118 w 117233"/>
              <a:gd name="connsiteY6" fmla="*/ 0 h 275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233" h="275054">
                <a:moveTo>
                  <a:pt x="117118" y="0"/>
                </a:moveTo>
                <a:cubicBezTo>
                  <a:pt x="119764" y="264"/>
                  <a:pt x="76108" y="42068"/>
                  <a:pt x="56793" y="87312"/>
                </a:cubicBezTo>
                <a:cubicBezTo>
                  <a:pt x="37478" y="132556"/>
                  <a:pt x="7580" y="251883"/>
                  <a:pt x="1230" y="271462"/>
                </a:cubicBezTo>
                <a:cubicBezTo>
                  <a:pt x="-5120" y="291041"/>
                  <a:pt x="14989" y="225160"/>
                  <a:pt x="18693" y="204787"/>
                </a:cubicBezTo>
                <a:cubicBezTo>
                  <a:pt x="22397" y="184414"/>
                  <a:pt x="19751" y="169069"/>
                  <a:pt x="23455" y="149225"/>
                </a:cubicBezTo>
                <a:cubicBezTo>
                  <a:pt x="27159" y="129381"/>
                  <a:pt x="28482" y="109538"/>
                  <a:pt x="40918" y="85725"/>
                </a:cubicBezTo>
                <a:cubicBezTo>
                  <a:pt x="53353" y="61913"/>
                  <a:pt x="114472" y="-264"/>
                  <a:pt x="1171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E2C0B703-45A9-461B-BF27-BAF8C7BC0A53}"/>
              </a:ext>
            </a:extLst>
          </p:cNvPr>
          <p:cNvSpPr/>
          <p:nvPr/>
        </p:nvSpPr>
        <p:spPr>
          <a:xfrm>
            <a:off x="6699230" y="2447337"/>
            <a:ext cx="105300" cy="168864"/>
          </a:xfrm>
          <a:custGeom>
            <a:avLst/>
            <a:gdLst>
              <a:gd name="connsiteX0" fmla="*/ 104795 w 105300"/>
              <a:gd name="connsiteY0" fmla="*/ 588 h 168864"/>
              <a:gd name="connsiteX1" fmla="*/ 65108 w 105300"/>
              <a:gd name="connsiteY1" fmla="*/ 78376 h 168864"/>
              <a:gd name="connsiteX2" fmla="*/ 39708 w 105300"/>
              <a:gd name="connsiteY2" fmla="*/ 124413 h 168864"/>
              <a:gd name="connsiteX3" fmla="*/ 20 w 105300"/>
              <a:gd name="connsiteY3" fmla="*/ 168863 h 168864"/>
              <a:gd name="connsiteX4" fmla="*/ 34945 w 105300"/>
              <a:gd name="connsiteY4" fmla="*/ 122826 h 168864"/>
              <a:gd name="connsiteX5" fmla="*/ 104795 w 105300"/>
              <a:gd name="connsiteY5" fmla="*/ 588 h 16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00" h="168864">
                <a:moveTo>
                  <a:pt x="104795" y="588"/>
                </a:moveTo>
                <a:cubicBezTo>
                  <a:pt x="109822" y="-6820"/>
                  <a:pt x="75956" y="57738"/>
                  <a:pt x="65108" y="78376"/>
                </a:cubicBezTo>
                <a:cubicBezTo>
                  <a:pt x="54260" y="99014"/>
                  <a:pt x="50556" y="109332"/>
                  <a:pt x="39708" y="124413"/>
                </a:cubicBezTo>
                <a:cubicBezTo>
                  <a:pt x="28860" y="139494"/>
                  <a:pt x="814" y="169128"/>
                  <a:pt x="20" y="168863"/>
                </a:cubicBezTo>
                <a:cubicBezTo>
                  <a:pt x="-774" y="168599"/>
                  <a:pt x="21187" y="150872"/>
                  <a:pt x="34945" y="122826"/>
                </a:cubicBezTo>
                <a:cubicBezTo>
                  <a:pt x="48703" y="94780"/>
                  <a:pt x="99768" y="7996"/>
                  <a:pt x="104795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38C2463-2C41-484D-9AA3-C0525D226A59}"/>
              </a:ext>
            </a:extLst>
          </p:cNvPr>
          <p:cNvSpPr/>
          <p:nvPr/>
        </p:nvSpPr>
        <p:spPr>
          <a:xfrm>
            <a:off x="6759567" y="2516113"/>
            <a:ext cx="28619" cy="157273"/>
          </a:xfrm>
          <a:custGeom>
            <a:avLst/>
            <a:gdLst>
              <a:gd name="connsiteX0" fmla="*/ 25408 w 28619"/>
              <a:gd name="connsiteY0" fmla="*/ 157237 h 157273"/>
              <a:gd name="connsiteX1" fmla="*/ 8 w 28619"/>
              <a:gd name="connsiteY1" fmla="*/ 63575 h 157273"/>
              <a:gd name="connsiteX2" fmla="*/ 28583 w 28619"/>
              <a:gd name="connsiteY2" fmla="*/ 75 h 157273"/>
              <a:gd name="connsiteX3" fmla="*/ 6358 w 28619"/>
              <a:gd name="connsiteY3" fmla="*/ 52462 h 157273"/>
              <a:gd name="connsiteX4" fmla="*/ 25408 w 28619"/>
              <a:gd name="connsiteY4" fmla="*/ 157237 h 157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19" h="157273">
                <a:moveTo>
                  <a:pt x="25408" y="157237"/>
                </a:moveTo>
                <a:cubicBezTo>
                  <a:pt x="24350" y="159089"/>
                  <a:pt x="-521" y="89769"/>
                  <a:pt x="8" y="63575"/>
                </a:cubicBezTo>
                <a:cubicBezTo>
                  <a:pt x="537" y="37381"/>
                  <a:pt x="27525" y="1927"/>
                  <a:pt x="28583" y="75"/>
                </a:cubicBezTo>
                <a:cubicBezTo>
                  <a:pt x="29641" y="-1777"/>
                  <a:pt x="7416" y="30766"/>
                  <a:pt x="6358" y="52462"/>
                </a:cubicBezTo>
                <a:cubicBezTo>
                  <a:pt x="5300" y="74158"/>
                  <a:pt x="26466" y="155385"/>
                  <a:pt x="25408" y="157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1CC861CF-D4D8-4AD8-BE21-46B61C926381}"/>
              </a:ext>
            </a:extLst>
          </p:cNvPr>
          <p:cNvSpPr/>
          <p:nvPr/>
        </p:nvSpPr>
        <p:spPr>
          <a:xfrm>
            <a:off x="6842117" y="2768417"/>
            <a:ext cx="73109" cy="180002"/>
          </a:xfrm>
          <a:custGeom>
            <a:avLst/>
            <a:gdLst>
              <a:gd name="connsiteX0" fmla="*/ 8 w 73109"/>
              <a:gd name="connsiteY0" fmla="*/ 1771 h 180002"/>
              <a:gd name="connsiteX1" fmla="*/ 68271 w 73109"/>
              <a:gd name="connsiteY1" fmla="*/ 97021 h 180002"/>
              <a:gd name="connsiteX2" fmla="*/ 60333 w 73109"/>
              <a:gd name="connsiteY2" fmla="*/ 179571 h 180002"/>
              <a:gd name="connsiteX3" fmla="*/ 73033 w 73109"/>
              <a:gd name="connsiteY3" fmla="*/ 125596 h 180002"/>
              <a:gd name="connsiteX4" fmla="*/ 63508 w 73109"/>
              <a:gd name="connsiteY4" fmla="*/ 41458 h 180002"/>
              <a:gd name="connsiteX5" fmla="*/ 8 w 73109"/>
              <a:gd name="connsiteY5" fmla="*/ 1771 h 1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09" h="180002">
                <a:moveTo>
                  <a:pt x="8" y="1771"/>
                </a:moveTo>
                <a:cubicBezTo>
                  <a:pt x="802" y="11031"/>
                  <a:pt x="58217" y="67388"/>
                  <a:pt x="68271" y="97021"/>
                </a:cubicBezTo>
                <a:cubicBezTo>
                  <a:pt x="78325" y="126654"/>
                  <a:pt x="59539" y="174809"/>
                  <a:pt x="60333" y="179571"/>
                </a:cubicBezTo>
                <a:cubicBezTo>
                  <a:pt x="61127" y="184333"/>
                  <a:pt x="72504" y="148615"/>
                  <a:pt x="73033" y="125596"/>
                </a:cubicBezTo>
                <a:cubicBezTo>
                  <a:pt x="73562" y="102577"/>
                  <a:pt x="71445" y="61302"/>
                  <a:pt x="63508" y="41458"/>
                </a:cubicBezTo>
                <a:cubicBezTo>
                  <a:pt x="55571" y="21614"/>
                  <a:pt x="-786" y="-7489"/>
                  <a:pt x="8" y="1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0F4667F6-3560-43FB-95E7-B4212E776366}"/>
              </a:ext>
            </a:extLst>
          </p:cNvPr>
          <p:cNvSpPr/>
          <p:nvPr/>
        </p:nvSpPr>
        <p:spPr>
          <a:xfrm>
            <a:off x="9309811" y="2695148"/>
            <a:ext cx="47422" cy="259687"/>
          </a:xfrm>
          <a:custGeom>
            <a:avLst/>
            <a:gdLst>
              <a:gd name="connsiteX0" fmla="*/ 26277 w 47422"/>
              <a:gd name="connsiteY0" fmla="*/ 427 h 259687"/>
              <a:gd name="connsiteX1" fmla="*/ 46914 w 47422"/>
              <a:gd name="connsiteY1" fmla="*/ 122665 h 259687"/>
              <a:gd name="connsiteX2" fmla="*/ 877 w 47422"/>
              <a:gd name="connsiteY2" fmla="*/ 259190 h 259687"/>
              <a:gd name="connsiteX3" fmla="*/ 18339 w 47422"/>
              <a:gd name="connsiteY3" fmla="*/ 165527 h 259687"/>
              <a:gd name="connsiteX4" fmla="*/ 38977 w 47422"/>
              <a:gd name="connsiteY4" fmla="*/ 84565 h 259687"/>
              <a:gd name="connsiteX5" fmla="*/ 26277 w 47422"/>
              <a:gd name="connsiteY5" fmla="*/ 427 h 25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22" h="259687">
                <a:moveTo>
                  <a:pt x="26277" y="427"/>
                </a:moveTo>
                <a:cubicBezTo>
                  <a:pt x="27600" y="6777"/>
                  <a:pt x="51147" y="79538"/>
                  <a:pt x="46914" y="122665"/>
                </a:cubicBezTo>
                <a:cubicBezTo>
                  <a:pt x="42681" y="165792"/>
                  <a:pt x="5639" y="252046"/>
                  <a:pt x="877" y="259190"/>
                </a:cubicBezTo>
                <a:cubicBezTo>
                  <a:pt x="-3885" y="266334"/>
                  <a:pt x="11989" y="194631"/>
                  <a:pt x="18339" y="165527"/>
                </a:cubicBezTo>
                <a:cubicBezTo>
                  <a:pt x="24689" y="136423"/>
                  <a:pt x="35802" y="108907"/>
                  <a:pt x="38977" y="84565"/>
                </a:cubicBezTo>
                <a:cubicBezTo>
                  <a:pt x="42152" y="60223"/>
                  <a:pt x="24954" y="-5923"/>
                  <a:pt x="26277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C3D9D720-A578-4449-9882-142A781EDB25}"/>
              </a:ext>
            </a:extLst>
          </p:cNvPr>
          <p:cNvSpPr/>
          <p:nvPr/>
        </p:nvSpPr>
        <p:spPr>
          <a:xfrm>
            <a:off x="9186619" y="2666954"/>
            <a:ext cx="248038" cy="594043"/>
          </a:xfrm>
          <a:custGeom>
            <a:avLst/>
            <a:gdLst>
              <a:gd name="connsiteX0" fmla="*/ 233606 w 248038"/>
              <a:gd name="connsiteY0" fmla="*/ 46 h 594043"/>
              <a:gd name="connsiteX1" fmla="*/ 241544 w 248038"/>
              <a:gd name="connsiteY1" fmla="*/ 176259 h 594043"/>
              <a:gd name="connsiteX2" fmla="*/ 128831 w 248038"/>
              <a:gd name="connsiteY2" fmla="*/ 363584 h 594043"/>
              <a:gd name="connsiteX3" fmla="*/ 89144 w 248038"/>
              <a:gd name="connsiteY3" fmla="*/ 485821 h 594043"/>
              <a:gd name="connsiteX4" fmla="*/ 244 w 248038"/>
              <a:gd name="connsiteY4" fmla="*/ 593771 h 594043"/>
              <a:gd name="connsiteX5" fmla="*/ 63744 w 248038"/>
              <a:gd name="connsiteY5" fmla="*/ 514396 h 594043"/>
              <a:gd name="connsiteX6" fmla="*/ 95494 w 248038"/>
              <a:gd name="connsiteY6" fmla="*/ 442959 h 594043"/>
              <a:gd name="connsiteX7" fmla="*/ 130419 w 248038"/>
              <a:gd name="connsiteY7" fmla="*/ 319134 h 594043"/>
              <a:gd name="connsiteX8" fmla="*/ 227256 w 248038"/>
              <a:gd name="connsiteY8" fmla="*/ 160384 h 594043"/>
              <a:gd name="connsiteX9" fmla="*/ 233606 w 248038"/>
              <a:gd name="connsiteY9" fmla="*/ 46 h 59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038" h="594043">
                <a:moveTo>
                  <a:pt x="233606" y="46"/>
                </a:moveTo>
                <a:cubicBezTo>
                  <a:pt x="235987" y="2692"/>
                  <a:pt x="259007" y="115669"/>
                  <a:pt x="241544" y="176259"/>
                </a:cubicBezTo>
                <a:cubicBezTo>
                  <a:pt x="224081" y="236849"/>
                  <a:pt x="154231" y="311990"/>
                  <a:pt x="128831" y="363584"/>
                </a:cubicBezTo>
                <a:cubicBezTo>
                  <a:pt x="103431" y="415178"/>
                  <a:pt x="110575" y="447457"/>
                  <a:pt x="89144" y="485821"/>
                </a:cubicBezTo>
                <a:cubicBezTo>
                  <a:pt x="67713" y="524185"/>
                  <a:pt x="4477" y="589009"/>
                  <a:pt x="244" y="593771"/>
                </a:cubicBezTo>
                <a:cubicBezTo>
                  <a:pt x="-3989" y="598533"/>
                  <a:pt x="47869" y="539531"/>
                  <a:pt x="63744" y="514396"/>
                </a:cubicBezTo>
                <a:cubicBezTo>
                  <a:pt x="79619" y="489261"/>
                  <a:pt x="84382" y="475503"/>
                  <a:pt x="95494" y="442959"/>
                </a:cubicBezTo>
                <a:cubicBezTo>
                  <a:pt x="106606" y="410415"/>
                  <a:pt x="108459" y="366230"/>
                  <a:pt x="130419" y="319134"/>
                </a:cubicBezTo>
                <a:cubicBezTo>
                  <a:pt x="152379" y="272038"/>
                  <a:pt x="210058" y="213301"/>
                  <a:pt x="227256" y="160384"/>
                </a:cubicBezTo>
                <a:cubicBezTo>
                  <a:pt x="244454" y="107467"/>
                  <a:pt x="231225" y="-2600"/>
                  <a:pt x="233606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303FE9C5-0182-47D5-807B-CEFDC45E7170}"/>
              </a:ext>
            </a:extLst>
          </p:cNvPr>
          <p:cNvSpPr/>
          <p:nvPr/>
        </p:nvSpPr>
        <p:spPr>
          <a:xfrm>
            <a:off x="9161150" y="2749196"/>
            <a:ext cx="158126" cy="500610"/>
          </a:xfrm>
          <a:custGeom>
            <a:avLst/>
            <a:gdLst>
              <a:gd name="connsiteX0" fmla="*/ 155888 w 158126"/>
              <a:gd name="connsiteY0" fmla="*/ 1942 h 500610"/>
              <a:gd name="connsiteX1" fmla="*/ 51113 w 158126"/>
              <a:gd name="connsiteY1" fmla="*/ 394054 h 500610"/>
              <a:gd name="connsiteX2" fmla="*/ 1900 w 158126"/>
              <a:gd name="connsiteY2" fmla="*/ 494067 h 500610"/>
              <a:gd name="connsiteX3" fmla="*/ 113025 w 158126"/>
              <a:gd name="connsiteY3" fmla="*/ 252767 h 500610"/>
              <a:gd name="connsiteX4" fmla="*/ 155888 w 158126"/>
              <a:gd name="connsiteY4" fmla="*/ 1942 h 50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126" h="500610">
                <a:moveTo>
                  <a:pt x="155888" y="1942"/>
                </a:moveTo>
                <a:cubicBezTo>
                  <a:pt x="145569" y="25490"/>
                  <a:pt x="76778" y="312033"/>
                  <a:pt x="51113" y="394054"/>
                </a:cubicBezTo>
                <a:cubicBezTo>
                  <a:pt x="25448" y="476075"/>
                  <a:pt x="-8419" y="517615"/>
                  <a:pt x="1900" y="494067"/>
                </a:cubicBezTo>
                <a:cubicBezTo>
                  <a:pt x="12219" y="470519"/>
                  <a:pt x="87096" y="330290"/>
                  <a:pt x="113025" y="252767"/>
                </a:cubicBezTo>
                <a:cubicBezTo>
                  <a:pt x="138954" y="175244"/>
                  <a:pt x="166207" y="-21606"/>
                  <a:pt x="155888" y="1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75545652-5CEA-4631-B5E6-E4E5CE75F894}"/>
              </a:ext>
            </a:extLst>
          </p:cNvPr>
          <p:cNvSpPr/>
          <p:nvPr/>
        </p:nvSpPr>
        <p:spPr>
          <a:xfrm>
            <a:off x="9099634" y="3023452"/>
            <a:ext cx="108506" cy="258655"/>
          </a:xfrm>
          <a:custGeom>
            <a:avLst/>
            <a:gdLst>
              <a:gd name="connsiteX0" fmla="*/ 107866 w 108506"/>
              <a:gd name="connsiteY0" fmla="*/ 736 h 258655"/>
              <a:gd name="connsiteX1" fmla="*/ 33254 w 108506"/>
              <a:gd name="connsiteY1" fmla="*/ 165836 h 258655"/>
              <a:gd name="connsiteX2" fmla="*/ 1504 w 108506"/>
              <a:gd name="connsiteY2" fmla="*/ 232511 h 258655"/>
              <a:gd name="connsiteX3" fmla="*/ 77704 w 108506"/>
              <a:gd name="connsiteY3" fmla="*/ 256323 h 258655"/>
              <a:gd name="connsiteX4" fmla="*/ 106279 w 108506"/>
              <a:gd name="connsiteY4" fmla="*/ 256323 h 258655"/>
              <a:gd name="connsiteX5" fmla="*/ 53891 w 108506"/>
              <a:gd name="connsiteY5" fmla="*/ 243623 h 258655"/>
              <a:gd name="connsiteX6" fmla="*/ 14204 w 108506"/>
              <a:gd name="connsiteY6" fmla="*/ 211873 h 258655"/>
              <a:gd name="connsiteX7" fmla="*/ 66591 w 108506"/>
              <a:gd name="connsiteY7" fmla="*/ 108686 h 258655"/>
              <a:gd name="connsiteX8" fmla="*/ 107866 w 108506"/>
              <a:gd name="connsiteY8" fmla="*/ 736 h 25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06" h="258655">
                <a:moveTo>
                  <a:pt x="107866" y="736"/>
                </a:moveTo>
                <a:cubicBezTo>
                  <a:pt x="102310" y="10261"/>
                  <a:pt x="50981" y="127207"/>
                  <a:pt x="33254" y="165836"/>
                </a:cubicBezTo>
                <a:cubicBezTo>
                  <a:pt x="15527" y="204465"/>
                  <a:pt x="-5904" y="217430"/>
                  <a:pt x="1504" y="232511"/>
                </a:cubicBezTo>
                <a:cubicBezTo>
                  <a:pt x="8912" y="247592"/>
                  <a:pt x="60241" y="252354"/>
                  <a:pt x="77704" y="256323"/>
                </a:cubicBezTo>
                <a:cubicBezTo>
                  <a:pt x="95167" y="260292"/>
                  <a:pt x="110248" y="258440"/>
                  <a:pt x="106279" y="256323"/>
                </a:cubicBezTo>
                <a:cubicBezTo>
                  <a:pt x="102310" y="254206"/>
                  <a:pt x="69237" y="251031"/>
                  <a:pt x="53891" y="243623"/>
                </a:cubicBezTo>
                <a:cubicBezTo>
                  <a:pt x="38545" y="236215"/>
                  <a:pt x="12087" y="234363"/>
                  <a:pt x="14204" y="211873"/>
                </a:cubicBezTo>
                <a:cubicBezTo>
                  <a:pt x="16321" y="189384"/>
                  <a:pt x="51774" y="140701"/>
                  <a:pt x="66591" y="108686"/>
                </a:cubicBezTo>
                <a:cubicBezTo>
                  <a:pt x="81408" y="76672"/>
                  <a:pt x="113422" y="-8789"/>
                  <a:pt x="107866" y="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92FF7513-2DC2-479A-A75D-7BB947D9B446}"/>
              </a:ext>
            </a:extLst>
          </p:cNvPr>
          <p:cNvSpPr/>
          <p:nvPr/>
        </p:nvSpPr>
        <p:spPr>
          <a:xfrm>
            <a:off x="8663517" y="2573867"/>
            <a:ext cx="278135" cy="118402"/>
          </a:xfrm>
          <a:custGeom>
            <a:avLst/>
            <a:gdLst>
              <a:gd name="connsiteX0" fmla="*/ 0 w 278135"/>
              <a:gd name="connsiteY0" fmla="*/ 0 h 118402"/>
              <a:gd name="connsiteX1" fmla="*/ 154516 w 278135"/>
              <a:gd name="connsiteY1" fmla="*/ 103716 h 118402"/>
              <a:gd name="connsiteX2" fmla="*/ 277283 w 278135"/>
              <a:gd name="connsiteY2" fmla="*/ 116416 h 118402"/>
              <a:gd name="connsiteX3" fmla="*/ 205316 w 278135"/>
              <a:gd name="connsiteY3" fmla="*/ 114300 h 118402"/>
              <a:gd name="connsiteX4" fmla="*/ 135466 w 278135"/>
              <a:gd name="connsiteY4" fmla="*/ 78316 h 118402"/>
              <a:gd name="connsiteX5" fmla="*/ 0 w 278135"/>
              <a:gd name="connsiteY5" fmla="*/ 0 h 11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135" h="118402">
                <a:moveTo>
                  <a:pt x="0" y="0"/>
                </a:moveTo>
                <a:cubicBezTo>
                  <a:pt x="54151" y="42156"/>
                  <a:pt x="108302" y="84313"/>
                  <a:pt x="154516" y="103716"/>
                </a:cubicBezTo>
                <a:cubicBezTo>
                  <a:pt x="200730" y="123119"/>
                  <a:pt x="268816" y="114652"/>
                  <a:pt x="277283" y="116416"/>
                </a:cubicBezTo>
                <a:cubicBezTo>
                  <a:pt x="285750" y="118180"/>
                  <a:pt x="228952" y="120650"/>
                  <a:pt x="205316" y="114300"/>
                </a:cubicBezTo>
                <a:cubicBezTo>
                  <a:pt x="181680" y="107950"/>
                  <a:pt x="167921" y="95602"/>
                  <a:pt x="135466" y="7831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58548D95-8C37-45B6-9CF9-72C3A55902A7}"/>
              </a:ext>
            </a:extLst>
          </p:cNvPr>
          <p:cNvSpPr/>
          <p:nvPr/>
        </p:nvSpPr>
        <p:spPr>
          <a:xfrm>
            <a:off x="8724822" y="2559035"/>
            <a:ext cx="224826" cy="79567"/>
          </a:xfrm>
          <a:custGeom>
            <a:avLst/>
            <a:gdLst>
              <a:gd name="connsiteX0" fmla="*/ 78 w 224826"/>
              <a:gd name="connsiteY0" fmla="*/ 15 h 79567"/>
              <a:gd name="connsiteX1" fmla="*/ 169411 w 224826"/>
              <a:gd name="connsiteY1" fmla="*/ 69865 h 79567"/>
              <a:gd name="connsiteX2" fmla="*/ 224445 w 224826"/>
              <a:gd name="connsiteY2" fmla="*/ 78332 h 79567"/>
              <a:gd name="connsiteX3" fmla="*/ 148245 w 224826"/>
              <a:gd name="connsiteY3" fmla="*/ 63515 h 79567"/>
              <a:gd name="connsiteX4" fmla="*/ 78 w 224826"/>
              <a:gd name="connsiteY4" fmla="*/ 15 h 7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26" h="79567">
                <a:moveTo>
                  <a:pt x="78" y="15"/>
                </a:moveTo>
                <a:cubicBezTo>
                  <a:pt x="3606" y="1073"/>
                  <a:pt x="132016" y="56812"/>
                  <a:pt x="169411" y="69865"/>
                </a:cubicBezTo>
                <a:cubicBezTo>
                  <a:pt x="206806" y="82918"/>
                  <a:pt x="227973" y="79390"/>
                  <a:pt x="224445" y="78332"/>
                </a:cubicBezTo>
                <a:cubicBezTo>
                  <a:pt x="220917" y="77274"/>
                  <a:pt x="182817" y="73393"/>
                  <a:pt x="148245" y="63515"/>
                </a:cubicBezTo>
                <a:cubicBezTo>
                  <a:pt x="113673" y="53637"/>
                  <a:pt x="-3450" y="-1043"/>
                  <a:pt x="78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9C629D61-A442-4878-B9E1-B6FEAB8CE99B}"/>
              </a:ext>
            </a:extLst>
          </p:cNvPr>
          <p:cNvSpPr/>
          <p:nvPr/>
        </p:nvSpPr>
        <p:spPr>
          <a:xfrm>
            <a:off x="9071933" y="2558766"/>
            <a:ext cx="47043" cy="89152"/>
          </a:xfrm>
          <a:custGeom>
            <a:avLst/>
            <a:gdLst>
              <a:gd name="connsiteX0" fmla="*/ 100 w 47043"/>
              <a:gd name="connsiteY0" fmla="*/ 284 h 89152"/>
              <a:gd name="connsiteX1" fmla="*/ 36084 w 47043"/>
              <a:gd name="connsiteY1" fmla="*/ 84951 h 89152"/>
              <a:gd name="connsiteX2" fmla="*/ 46667 w 47043"/>
              <a:gd name="connsiteY2" fmla="*/ 74367 h 89152"/>
              <a:gd name="connsiteX3" fmla="*/ 25500 w 47043"/>
              <a:gd name="connsiteY3" fmla="*/ 57434 h 89152"/>
              <a:gd name="connsiteX4" fmla="*/ 100 w 47043"/>
              <a:gd name="connsiteY4" fmla="*/ 284 h 8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43" h="89152">
                <a:moveTo>
                  <a:pt x="100" y="284"/>
                </a:moveTo>
                <a:cubicBezTo>
                  <a:pt x="1864" y="4870"/>
                  <a:pt x="28323" y="72604"/>
                  <a:pt x="36084" y="84951"/>
                </a:cubicBezTo>
                <a:cubicBezTo>
                  <a:pt x="43845" y="97298"/>
                  <a:pt x="48431" y="78953"/>
                  <a:pt x="46667" y="74367"/>
                </a:cubicBezTo>
                <a:cubicBezTo>
                  <a:pt x="44903" y="69781"/>
                  <a:pt x="30792" y="66959"/>
                  <a:pt x="25500" y="57434"/>
                </a:cubicBezTo>
                <a:cubicBezTo>
                  <a:pt x="20208" y="47909"/>
                  <a:pt x="-1664" y="-4302"/>
                  <a:pt x="100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A2780547-0989-4E56-986D-0F42F2F95EEE}"/>
              </a:ext>
            </a:extLst>
          </p:cNvPr>
          <p:cNvSpPr/>
          <p:nvPr/>
        </p:nvSpPr>
        <p:spPr>
          <a:xfrm>
            <a:off x="7451858" y="2173235"/>
            <a:ext cx="111234" cy="85806"/>
          </a:xfrm>
          <a:custGeom>
            <a:avLst/>
            <a:gdLst>
              <a:gd name="connsiteX0" fmla="*/ 110992 w 111234"/>
              <a:gd name="connsiteY0" fmla="*/ 85248 h 85806"/>
              <a:gd name="connsiteX1" fmla="*/ 11509 w 111234"/>
              <a:gd name="connsiteY1" fmla="*/ 30215 h 85806"/>
              <a:gd name="connsiteX2" fmla="*/ 5159 w 111234"/>
              <a:gd name="connsiteY2" fmla="*/ 582 h 85806"/>
              <a:gd name="connsiteX3" fmla="*/ 39025 w 111234"/>
              <a:gd name="connsiteY3" fmla="*/ 55615 h 85806"/>
              <a:gd name="connsiteX4" fmla="*/ 110992 w 111234"/>
              <a:gd name="connsiteY4" fmla="*/ 85248 h 8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34" h="85806">
                <a:moveTo>
                  <a:pt x="110992" y="85248"/>
                </a:moveTo>
                <a:cubicBezTo>
                  <a:pt x="106406" y="81015"/>
                  <a:pt x="29148" y="44326"/>
                  <a:pt x="11509" y="30215"/>
                </a:cubicBezTo>
                <a:cubicBezTo>
                  <a:pt x="-6130" y="16104"/>
                  <a:pt x="573" y="-3651"/>
                  <a:pt x="5159" y="582"/>
                </a:cubicBezTo>
                <a:cubicBezTo>
                  <a:pt x="9745" y="4815"/>
                  <a:pt x="24208" y="42562"/>
                  <a:pt x="39025" y="55615"/>
                </a:cubicBezTo>
                <a:cubicBezTo>
                  <a:pt x="53842" y="68668"/>
                  <a:pt x="115578" y="89481"/>
                  <a:pt x="110992" y="85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D710BE8E-7BF7-49FF-B732-B851920E6CCB}"/>
              </a:ext>
            </a:extLst>
          </p:cNvPr>
          <p:cNvSpPr/>
          <p:nvPr/>
        </p:nvSpPr>
        <p:spPr>
          <a:xfrm>
            <a:off x="7490033" y="1072216"/>
            <a:ext cx="552895" cy="536056"/>
          </a:xfrm>
          <a:custGeom>
            <a:avLst/>
            <a:gdLst>
              <a:gd name="connsiteX0" fmla="*/ 542717 w 552895"/>
              <a:gd name="connsiteY0" fmla="*/ 5167 h 536056"/>
              <a:gd name="connsiteX1" fmla="*/ 496150 w 552895"/>
              <a:gd name="connsiteY1" fmla="*/ 125817 h 536056"/>
              <a:gd name="connsiteX2" fmla="*/ 231567 w 552895"/>
              <a:gd name="connsiteY2" fmla="*/ 197784 h 536056"/>
              <a:gd name="connsiteX3" fmla="*/ 66467 w 552895"/>
              <a:gd name="connsiteY3" fmla="*/ 379817 h 536056"/>
              <a:gd name="connsiteX4" fmla="*/ 2967 w 552895"/>
              <a:gd name="connsiteY4" fmla="*/ 534334 h 536056"/>
              <a:gd name="connsiteX5" fmla="*/ 24134 w 552895"/>
              <a:gd name="connsiteY5" fmla="*/ 443317 h 536056"/>
              <a:gd name="connsiteX6" fmla="*/ 142667 w 552895"/>
              <a:gd name="connsiteY6" fmla="*/ 159684 h 536056"/>
              <a:gd name="connsiteX7" fmla="*/ 354334 w 552895"/>
              <a:gd name="connsiteY7" fmla="*/ 36917 h 536056"/>
              <a:gd name="connsiteX8" fmla="*/ 542717 w 552895"/>
              <a:gd name="connsiteY8" fmla="*/ 5167 h 53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895" h="536056">
                <a:moveTo>
                  <a:pt x="542717" y="5167"/>
                </a:moveTo>
                <a:cubicBezTo>
                  <a:pt x="566353" y="19984"/>
                  <a:pt x="548008" y="93714"/>
                  <a:pt x="496150" y="125817"/>
                </a:cubicBezTo>
                <a:cubicBezTo>
                  <a:pt x="444292" y="157920"/>
                  <a:pt x="303181" y="155451"/>
                  <a:pt x="231567" y="197784"/>
                </a:cubicBezTo>
                <a:cubicBezTo>
                  <a:pt x="159953" y="240117"/>
                  <a:pt x="104567" y="323725"/>
                  <a:pt x="66467" y="379817"/>
                </a:cubicBezTo>
                <a:cubicBezTo>
                  <a:pt x="28367" y="435909"/>
                  <a:pt x="10022" y="523751"/>
                  <a:pt x="2967" y="534334"/>
                </a:cubicBezTo>
                <a:cubicBezTo>
                  <a:pt x="-4088" y="544917"/>
                  <a:pt x="851" y="505759"/>
                  <a:pt x="24134" y="443317"/>
                </a:cubicBezTo>
                <a:cubicBezTo>
                  <a:pt x="47417" y="380875"/>
                  <a:pt x="87634" y="227417"/>
                  <a:pt x="142667" y="159684"/>
                </a:cubicBezTo>
                <a:cubicBezTo>
                  <a:pt x="197700" y="91951"/>
                  <a:pt x="282720" y="64434"/>
                  <a:pt x="354334" y="36917"/>
                </a:cubicBezTo>
                <a:cubicBezTo>
                  <a:pt x="425948" y="9400"/>
                  <a:pt x="519081" y="-9650"/>
                  <a:pt x="542717" y="51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2F977907-357E-4638-B049-58DE81F27335}"/>
              </a:ext>
            </a:extLst>
          </p:cNvPr>
          <p:cNvSpPr/>
          <p:nvPr/>
        </p:nvSpPr>
        <p:spPr>
          <a:xfrm>
            <a:off x="8021322" y="1070304"/>
            <a:ext cx="1295262" cy="888101"/>
          </a:xfrm>
          <a:custGeom>
            <a:avLst/>
            <a:gdLst>
              <a:gd name="connsiteX0" fmla="*/ 22011 w 1295262"/>
              <a:gd name="connsiteY0" fmla="*/ 7079 h 888101"/>
              <a:gd name="connsiteX1" fmla="*/ 149011 w 1295262"/>
              <a:gd name="connsiteY1" fmla="*/ 182763 h 888101"/>
              <a:gd name="connsiteX2" fmla="*/ 771311 w 1295262"/>
              <a:gd name="connsiteY2" fmla="*/ 407129 h 888101"/>
              <a:gd name="connsiteX3" fmla="*/ 1054945 w 1295262"/>
              <a:gd name="connsiteY3" fmla="*/ 540479 h 888101"/>
              <a:gd name="connsiteX4" fmla="*/ 1160778 w 1295262"/>
              <a:gd name="connsiteY4" fmla="*/ 637846 h 888101"/>
              <a:gd name="connsiteX5" fmla="*/ 1277195 w 1295262"/>
              <a:gd name="connsiteY5" fmla="*/ 885496 h 888101"/>
              <a:gd name="connsiteX6" fmla="*/ 1292011 w 1295262"/>
              <a:gd name="connsiteY6" fmla="*/ 754263 h 888101"/>
              <a:gd name="connsiteX7" fmla="*/ 1247561 w 1295262"/>
              <a:gd name="connsiteY7" fmla="*/ 542596 h 888101"/>
              <a:gd name="connsiteX8" fmla="*/ 997795 w 1295262"/>
              <a:gd name="connsiteY8" fmla="*/ 269546 h 888101"/>
              <a:gd name="connsiteX9" fmla="*/ 494028 w 1295262"/>
              <a:gd name="connsiteY9" fmla="*/ 57879 h 888101"/>
              <a:gd name="connsiteX10" fmla="*/ 22011 w 1295262"/>
              <a:gd name="connsiteY10" fmla="*/ 7079 h 88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5262" h="888101">
                <a:moveTo>
                  <a:pt x="22011" y="7079"/>
                </a:moveTo>
                <a:cubicBezTo>
                  <a:pt x="-35492" y="27893"/>
                  <a:pt x="24128" y="116088"/>
                  <a:pt x="149011" y="182763"/>
                </a:cubicBezTo>
                <a:cubicBezTo>
                  <a:pt x="273894" y="249438"/>
                  <a:pt x="620322" y="347510"/>
                  <a:pt x="771311" y="407129"/>
                </a:cubicBezTo>
                <a:cubicBezTo>
                  <a:pt x="922300" y="466748"/>
                  <a:pt x="990034" y="502026"/>
                  <a:pt x="1054945" y="540479"/>
                </a:cubicBezTo>
                <a:cubicBezTo>
                  <a:pt x="1119856" y="578932"/>
                  <a:pt x="1123736" y="580343"/>
                  <a:pt x="1160778" y="637846"/>
                </a:cubicBezTo>
                <a:cubicBezTo>
                  <a:pt x="1197820" y="695349"/>
                  <a:pt x="1255323" y="866093"/>
                  <a:pt x="1277195" y="885496"/>
                </a:cubicBezTo>
                <a:cubicBezTo>
                  <a:pt x="1299067" y="904899"/>
                  <a:pt x="1296950" y="811413"/>
                  <a:pt x="1292011" y="754263"/>
                </a:cubicBezTo>
                <a:cubicBezTo>
                  <a:pt x="1287072" y="697113"/>
                  <a:pt x="1296597" y="623382"/>
                  <a:pt x="1247561" y="542596"/>
                </a:cubicBezTo>
                <a:cubicBezTo>
                  <a:pt x="1198525" y="461810"/>
                  <a:pt x="1123384" y="350332"/>
                  <a:pt x="997795" y="269546"/>
                </a:cubicBezTo>
                <a:cubicBezTo>
                  <a:pt x="872206" y="188760"/>
                  <a:pt x="654895" y="101976"/>
                  <a:pt x="494028" y="57879"/>
                </a:cubicBezTo>
                <a:cubicBezTo>
                  <a:pt x="333161" y="13782"/>
                  <a:pt x="79514" y="-13735"/>
                  <a:pt x="22011" y="70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61CA10CD-6075-4491-AE63-F629FA08C157}"/>
              </a:ext>
            </a:extLst>
          </p:cNvPr>
          <p:cNvSpPr/>
          <p:nvPr/>
        </p:nvSpPr>
        <p:spPr>
          <a:xfrm>
            <a:off x="3836713" y="2504855"/>
            <a:ext cx="382862" cy="159578"/>
          </a:xfrm>
          <a:custGeom>
            <a:avLst/>
            <a:gdLst>
              <a:gd name="connsiteX0" fmla="*/ 275 w 382862"/>
              <a:gd name="connsiteY0" fmla="*/ 158970 h 159578"/>
              <a:gd name="connsiteX1" fmla="*/ 147912 w 382862"/>
              <a:gd name="connsiteY1" fmla="*/ 79595 h 159578"/>
              <a:gd name="connsiteX2" fmla="*/ 262212 w 382862"/>
              <a:gd name="connsiteY2" fmla="*/ 17683 h 159578"/>
              <a:gd name="connsiteX3" fmla="*/ 382862 w 382862"/>
              <a:gd name="connsiteY3" fmla="*/ 16095 h 159578"/>
              <a:gd name="connsiteX4" fmla="*/ 346350 w 382862"/>
              <a:gd name="connsiteY4" fmla="*/ 14508 h 159578"/>
              <a:gd name="connsiteX5" fmla="*/ 290787 w 382862"/>
              <a:gd name="connsiteY5" fmla="*/ 220 h 159578"/>
              <a:gd name="connsiteX6" fmla="*/ 193950 w 382862"/>
              <a:gd name="connsiteY6" fmla="*/ 27208 h 159578"/>
              <a:gd name="connsiteX7" fmla="*/ 275 w 382862"/>
              <a:gd name="connsiteY7" fmla="*/ 158970 h 159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862" h="159578">
                <a:moveTo>
                  <a:pt x="275" y="158970"/>
                </a:moveTo>
                <a:cubicBezTo>
                  <a:pt x="-7398" y="167701"/>
                  <a:pt x="147912" y="79595"/>
                  <a:pt x="147912" y="79595"/>
                </a:cubicBezTo>
                <a:cubicBezTo>
                  <a:pt x="191568" y="56047"/>
                  <a:pt x="223054" y="28266"/>
                  <a:pt x="262212" y="17683"/>
                </a:cubicBezTo>
                <a:cubicBezTo>
                  <a:pt x="301370" y="7100"/>
                  <a:pt x="368839" y="16624"/>
                  <a:pt x="382862" y="16095"/>
                </a:cubicBezTo>
                <a:lnTo>
                  <a:pt x="346350" y="14508"/>
                </a:lnTo>
                <a:cubicBezTo>
                  <a:pt x="331004" y="11862"/>
                  <a:pt x="316187" y="-1897"/>
                  <a:pt x="290787" y="220"/>
                </a:cubicBezTo>
                <a:cubicBezTo>
                  <a:pt x="265387" y="2337"/>
                  <a:pt x="240517" y="4718"/>
                  <a:pt x="193950" y="27208"/>
                </a:cubicBezTo>
                <a:cubicBezTo>
                  <a:pt x="147383" y="49698"/>
                  <a:pt x="7948" y="150239"/>
                  <a:pt x="275" y="158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0D238110-ACD2-431F-AEE3-D6BC5E0739DA}"/>
              </a:ext>
            </a:extLst>
          </p:cNvPr>
          <p:cNvSpPr/>
          <p:nvPr/>
        </p:nvSpPr>
        <p:spPr>
          <a:xfrm>
            <a:off x="4176216" y="2517752"/>
            <a:ext cx="368513" cy="120883"/>
          </a:xfrm>
          <a:custGeom>
            <a:avLst/>
            <a:gdLst>
              <a:gd name="connsiteX0" fmla="*/ 497 w 368513"/>
              <a:gd name="connsiteY0" fmla="*/ 23 h 120883"/>
              <a:gd name="connsiteX1" fmla="*/ 216397 w 368513"/>
              <a:gd name="connsiteY1" fmla="*/ 46061 h 120883"/>
              <a:gd name="connsiteX2" fmla="*/ 294184 w 368513"/>
              <a:gd name="connsiteY2" fmla="*/ 73048 h 120883"/>
              <a:gd name="connsiteX3" fmla="*/ 364034 w 368513"/>
              <a:gd name="connsiteY3" fmla="*/ 120673 h 120883"/>
              <a:gd name="connsiteX4" fmla="*/ 352922 w 368513"/>
              <a:gd name="connsiteY4" fmla="*/ 88923 h 120883"/>
              <a:gd name="connsiteX5" fmla="*/ 283072 w 368513"/>
              <a:gd name="connsiteY5" fmla="*/ 52411 h 120883"/>
              <a:gd name="connsiteX6" fmla="*/ 497 w 368513"/>
              <a:gd name="connsiteY6" fmla="*/ 23 h 12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513" h="120883">
                <a:moveTo>
                  <a:pt x="497" y="23"/>
                </a:moveTo>
                <a:cubicBezTo>
                  <a:pt x="-10615" y="-1035"/>
                  <a:pt x="167449" y="33890"/>
                  <a:pt x="216397" y="46061"/>
                </a:cubicBezTo>
                <a:cubicBezTo>
                  <a:pt x="265345" y="58232"/>
                  <a:pt x="269578" y="60613"/>
                  <a:pt x="294184" y="73048"/>
                </a:cubicBezTo>
                <a:cubicBezTo>
                  <a:pt x="318790" y="85483"/>
                  <a:pt x="354244" y="118027"/>
                  <a:pt x="364034" y="120673"/>
                </a:cubicBezTo>
                <a:cubicBezTo>
                  <a:pt x="373824" y="123319"/>
                  <a:pt x="366416" y="100300"/>
                  <a:pt x="352922" y="88923"/>
                </a:cubicBezTo>
                <a:cubicBezTo>
                  <a:pt x="339428" y="77546"/>
                  <a:pt x="338899" y="67492"/>
                  <a:pt x="283072" y="52411"/>
                </a:cubicBezTo>
                <a:cubicBezTo>
                  <a:pt x="227245" y="37330"/>
                  <a:pt x="11609" y="1081"/>
                  <a:pt x="497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F8080C4F-51EA-4F3B-AC0E-4B9F05434176}"/>
              </a:ext>
            </a:extLst>
          </p:cNvPr>
          <p:cNvSpPr/>
          <p:nvPr/>
        </p:nvSpPr>
        <p:spPr>
          <a:xfrm>
            <a:off x="3862686" y="2432961"/>
            <a:ext cx="183895" cy="198869"/>
          </a:xfrm>
          <a:custGeom>
            <a:avLst/>
            <a:gdLst>
              <a:gd name="connsiteX0" fmla="*/ 1289 w 183895"/>
              <a:gd name="connsiteY0" fmla="*/ 197527 h 198869"/>
              <a:gd name="connsiteX1" fmla="*/ 153689 w 183895"/>
              <a:gd name="connsiteY1" fmla="*/ 67352 h 198869"/>
              <a:gd name="connsiteX2" fmla="*/ 183852 w 183895"/>
              <a:gd name="connsiteY2" fmla="*/ 677 h 198869"/>
              <a:gd name="connsiteX3" fmla="*/ 152102 w 183895"/>
              <a:gd name="connsiteY3" fmla="*/ 38777 h 198869"/>
              <a:gd name="connsiteX4" fmla="*/ 83839 w 183895"/>
              <a:gd name="connsiteY4" fmla="*/ 130852 h 198869"/>
              <a:gd name="connsiteX5" fmla="*/ 1289 w 183895"/>
              <a:gd name="connsiteY5" fmla="*/ 197527 h 19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895" h="198869">
                <a:moveTo>
                  <a:pt x="1289" y="197527"/>
                </a:moveTo>
                <a:cubicBezTo>
                  <a:pt x="12931" y="186944"/>
                  <a:pt x="123262" y="100160"/>
                  <a:pt x="153689" y="67352"/>
                </a:cubicBezTo>
                <a:cubicBezTo>
                  <a:pt x="184116" y="34544"/>
                  <a:pt x="184116" y="5439"/>
                  <a:pt x="183852" y="677"/>
                </a:cubicBezTo>
                <a:cubicBezTo>
                  <a:pt x="183588" y="-4085"/>
                  <a:pt x="168771" y="17081"/>
                  <a:pt x="152102" y="38777"/>
                </a:cubicBezTo>
                <a:cubicBezTo>
                  <a:pt x="135433" y="60473"/>
                  <a:pt x="107651" y="108363"/>
                  <a:pt x="83839" y="130852"/>
                </a:cubicBezTo>
                <a:cubicBezTo>
                  <a:pt x="60027" y="153341"/>
                  <a:pt x="-10353" y="208110"/>
                  <a:pt x="1289" y="197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9E09C10D-CFC2-4AD8-ACA2-8452EE48E41E}"/>
              </a:ext>
            </a:extLst>
          </p:cNvPr>
          <p:cNvSpPr/>
          <p:nvPr/>
        </p:nvSpPr>
        <p:spPr>
          <a:xfrm>
            <a:off x="4046400" y="2350053"/>
            <a:ext cx="164425" cy="80533"/>
          </a:xfrm>
          <a:custGeom>
            <a:avLst/>
            <a:gdLst>
              <a:gd name="connsiteX0" fmla="*/ 138 w 164425"/>
              <a:gd name="connsiteY0" fmla="*/ 80410 h 80533"/>
              <a:gd name="connsiteX1" fmla="*/ 65225 w 164425"/>
              <a:gd name="connsiteY1" fmla="*/ 2622 h 80533"/>
              <a:gd name="connsiteX2" fmla="*/ 96975 w 164425"/>
              <a:gd name="connsiteY2" fmla="*/ 16910 h 80533"/>
              <a:gd name="connsiteX3" fmla="*/ 163650 w 164425"/>
              <a:gd name="connsiteY3" fmla="*/ 48660 h 80533"/>
              <a:gd name="connsiteX4" fmla="*/ 130313 w 164425"/>
              <a:gd name="connsiteY4" fmla="*/ 40722 h 80533"/>
              <a:gd name="connsiteX5" fmla="*/ 84275 w 164425"/>
              <a:gd name="connsiteY5" fmla="*/ 21672 h 80533"/>
              <a:gd name="connsiteX6" fmla="*/ 138 w 164425"/>
              <a:gd name="connsiteY6" fmla="*/ 80410 h 8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425" h="80533">
                <a:moveTo>
                  <a:pt x="138" y="80410"/>
                </a:moveTo>
                <a:cubicBezTo>
                  <a:pt x="-3037" y="77235"/>
                  <a:pt x="49085" y="13205"/>
                  <a:pt x="65225" y="2622"/>
                </a:cubicBezTo>
                <a:cubicBezTo>
                  <a:pt x="81365" y="-7961"/>
                  <a:pt x="96975" y="16910"/>
                  <a:pt x="96975" y="16910"/>
                </a:cubicBezTo>
                <a:cubicBezTo>
                  <a:pt x="113379" y="24583"/>
                  <a:pt x="158094" y="44691"/>
                  <a:pt x="163650" y="48660"/>
                </a:cubicBezTo>
                <a:cubicBezTo>
                  <a:pt x="169206" y="52629"/>
                  <a:pt x="143542" y="45220"/>
                  <a:pt x="130313" y="40722"/>
                </a:cubicBezTo>
                <a:cubicBezTo>
                  <a:pt x="117084" y="36224"/>
                  <a:pt x="102531" y="18762"/>
                  <a:pt x="84275" y="21672"/>
                </a:cubicBezTo>
                <a:cubicBezTo>
                  <a:pt x="66019" y="24582"/>
                  <a:pt x="3313" y="83585"/>
                  <a:pt x="138" y="80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2F5E4542-D9F0-46AF-9C59-7504CE8AFEB4}"/>
              </a:ext>
            </a:extLst>
          </p:cNvPr>
          <p:cNvSpPr/>
          <p:nvPr/>
        </p:nvSpPr>
        <p:spPr>
          <a:xfrm>
            <a:off x="4211503" y="2399205"/>
            <a:ext cx="198513" cy="68476"/>
          </a:xfrm>
          <a:custGeom>
            <a:avLst/>
            <a:gdLst>
              <a:gd name="connsiteX0" fmla="*/ 135 w 198513"/>
              <a:gd name="connsiteY0" fmla="*/ 1095 h 68476"/>
              <a:gd name="connsiteX1" fmla="*/ 93797 w 198513"/>
              <a:gd name="connsiteY1" fmla="*/ 40783 h 68476"/>
              <a:gd name="connsiteX2" fmla="*/ 195397 w 198513"/>
              <a:gd name="connsiteY2" fmla="*/ 67770 h 68476"/>
              <a:gd name="connsiteX3" fmla="*/ 163647 w 198513"/>
              <a:gd name="connsiteY3" fmla="*/ 56658 h 68476"/>
              <a:gd name="connsiteX4" fmla="*/ 74747 w 198513"/>
              <a:gd name="connsiteY4" fmla="*/ 15383 h 68476"/>
              <a:gd name="connsiteX5" fmla="*/ 135 w 198513"/>
              <a:gd name="connsiteY5" fmla="*/ 1095 h 6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513" h="68476">
                <a:moveTo>
                  <a:pt x="135" y="1095"/>
                </a:moveTo>
                <a:cubicBezTo>
                  <a:pt x="3310" y="5328"/>
                  <a:pt x="61253" y="29671"/>
                  <a:pt x="93797" y="40783"/>
                </a:cubicBezTo>
                <a:cubicBezTo>
                  <a:pt x="126341" y="51895"/>
                  <a:pt x="183755" y="65124"/>
                  <a:pt x="195397" y="67770"/>
                </a:cubicBezTo>
                <a:cubicBezTo>
                  <a:pt x="207039" y="70416"/>
                  <a:pt x="183755" y="65389"/>
                  <a:pt x="163647" y="56658"/>
                </a:cubicBezTo>
                <a:cubicBezTo>
                  <a:pt x="143539" y="47927"/>
                  <a:pt x="99089" y="25173"/>
                  <a:pt x="74747" y="15383"/>
                </a:cubicBezTo>
                <a:cubicBezTo>
                  <a:pt x="50405" y="5593"/>
                  <a:pt x="-3040" y="-3138"/>
                  <a:pt x="135" y="1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42D2880B-89A7-4C74-88D2-2E264C8E71D4}"/>
              </a:ext>
            </a:extLst>
          </p:cNvPr>
          <p:cNvSpPr/>
          <p:nvPr/>
        </p:nvSpPr>
        <p:spPr>
          <a:xfrm>
            <a:off x="4203680" y="2371030"/>
            <a:ext cx="251938" cy="129115"/>
          </a:xfrm>
          <a:custGeom>
            <a:avLst/>
            <a:gdLst>
              <a:gd name="connsiteX0" fmla="*/ 20 w 251938"/>
              <a:gd name="connsiteY0" fmla="*/ 21333 h 129115"/>
              <a:gd name="connsiteX1" fmla="*/ 87333 w 251938"/>
              <a:gd name="connsiteY1" fmla="*/ 695 h 129115"/>
              <a:gd name="connsiteX2" fmla="*/ 152420 w 251938"/>
              <a:gd name="connsiteY2" fmla="*/ 51495 h 129115"/>
              <a:gd name="connsiteX3" fmla="*/ 249258 w 251938"/>
              <a:gd name="connsiteY3" fmla="*/ 126108 h 129115"/>
              <a:gd name="connsiteX4" fmla="*/ 215920 w 251938"/>
              <a:gd name="connsiteY4" fmla="*/ 107058 h 129115"/>
              <a:gd name="connsiteX5" fmla="*/ 122258 w 251938"/>
              <a:gd name="connsiteY5" fmla="*/ 38795 h 129115"/>
              <a:gd name="connsiteX6" fmla="*/ 79395 w 251938"/>
              <a:gd name="connsiteY6" fmla="*/ 11808 h 129115"/>
              <a:gd name="connsiteX7" fmla="*/ 20 w 251938"/>
              <a:gd name="connsiteY7" fmla="*/ 21333 h 12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938" h="129115">
                <a:moveTo>
                  <a:pt x="20" y="21333"/>
                </a:moveTo>
                <a:cubicBezTo>
                  <a:pt x="1343" y="19481"/>
                  <a:pt x="61933" y="-4332"/>
                  <a:pt x="87333" y="695"/>
                </a:cubicBezTo>
                <a:cubicBezTo>
                  <a:pt x="112733" y="5722"/>
                  <a:pt x="125433" y="30593"/>
                  <a:pt x="152420" y="51495"/>
                </a:cubicBezTo>
                <a:cubicBezTo>
                  <a:pt x="179407" y="72397"/>
                  <a:pt x="238675" y="116848"/>
                  <a:pt x="249258" y="126108"/>
                </a:cubicBezTo>
                <a:cubicBezTo>
                  <a:pt x="259841" y="135368"/>
                  <a:pt x="237087" y="121610"/>
                  <a:pt x="215920" y="107058"/>
                </a:cubicBezTo>
                <a:cubicBezTo>
                  <a:pt x="194753" y="92506"/>
                  <a:pt x="145012" y="54670"/>
                  <a:pt x="122258" y="38795"/>
                </a:cubicBezTo>
                <a:cubicBezTo>
                  <a:pt x="99504" y="22920"/>
                  <a:pt x="97651" y="15247"/>
                  <a:pt x="79395" y="11808"/>
                </a:cubicBezTo>
                <a:cubicBezTo>
                  <a:pt x="61139" y="8368"/>
                  <a:pt x="-1303" y="23185"/>
                  <a:pt x="20" y="2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397BA4F2-D0D2-430A-968F-8BBAF5E6FB02}"/>
              </a:ext>
            </a:extLst>
          </p:cNvPr>
          <p:cNvSpPr/>
          <p:nvPr/>
        </p:nvSpPr>
        <p:spPr>
          <a:xfrm>
            <a:off x="4452840" y="2482409"/>
            <a:ext cx="140615" cy="122041"/>
          </a:xfrm>
          <a:custGeom>
            <a:avLst/>
            <a:gdLst>
              <a:gd name="connsiteX0" fmla="*/ 98 w 140615"/>
              <a:gd name="connsiteY0" fmla="*/ 441 h 122041"/>
              <a:gd name="connsiteX1" fmla="*/ 69948 w 140615"/>
              <a:gd name="connsiteY1" fmla="*/ 43304 h 122041"/>
              <a:gd name="connsiteX2" fmla="*/ 125510 w 140615"/>
              <a:gd name="connsiteY2" fmla="*/ 98866 h 122041"/>
              <a:gd name="connsiteX3" fmla="*/ 138210 w 140615"/>
              <a:gd name="connsiteY3" fmla="*/ 121091 h 122041"/>
              <a:gd name="connsiteX4" fmla="*/ 85823 w 140615"/>
              <a:gd name="connsiteY4" fmla="*/ 70291 h 122041"/>
              <a:gd name="connsiteX5" fmla="*/ 98 w 140615"/>
              <a:gd name="connsiteY5" fmla="*/ 441 h 12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615" h="122041">
                <a:moveTo>
                  <a:pt x="98" y="441"/>
                </a:moveTo>
                <a:cubicBezTo>
                  <a:pt x="-2548" y="-4057"/>
                  <a:pt x="49046" y="26900"/>
                  <a:pt x="69948" y="43304"/>
                </a:cubicBezTo>
                <a:cubicBezTo>
                  <a:pt x="90850" y="59708"/>
                  <a:pt x="114133" y="85902"/>
                  <a:pt x="125510" y="98866"/>
                </a:cubicBezTo>
                <a:cubicBezTo>
                  <a:pt x="136887" y="111830"/>
                  <a:pt x="144824" y="125853"/>
                  <a:pt x="138210" y="121091"/>
                </a:cubicBezTo>
                <a:cubicBezTo>
                  <a:pt x="131596" y="116329"/>
                  <a:pt x="106196" y="87489"/>
                  <a:pt x="85823" y="70291"/>
                </a:cubicBezTo>
                <a:cubicBezTo>
                  <a:pt x="65450" y="53093"/>
                  <a:pt x="2744" y="4939"/>
                  <a:pt x="98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DBFF16B-D624-4A47-9A34-4FEBEEE79155}"/>
              </a:ext>
            </a:extLst>
          </p:cNvPr>
          <p:cNvSpPr/>
          <p:nvPr/>
        </p:nvSpPr>
        <p:spPr>
          <a:xfrm>
            <a:off x="5052984" y="2491816"/>
            <a:ext cx="300339" cy="93676"/>
          </a:xfrm>
          <a:custGeom>
            <a:avLst/>
            <a:gdLst>
              <a:gd name="connsiteX0" fmla="*/ 29 w 300339"/>
              <a:gd name="connsiteY0" fmla="*/ 59297 h 93676"/>
              <a:gd name="connsiteX1" fmla="*/ 111154 w 300339"/>
              <a:gd name="connsiteY1" fmla="*/ 92634 h 93676"/>
              <a:gd name="connsiteX2" fmla="*/ 119091 w 300339"/>
              <a:gd name="connsiteY2" fmla="*/ 79934 h 93676"/>
              <a:gd name="connsiteX3" fmla="*/ 187354 w 300339"/>
              <a:gd name="connsiteY3" fmla="*/ 27547 h 93676"/>
              <a:gd name="connsiteX4" fmla="*/ 296891 w 300339"/>
              <a:gd name="connsiteY4" fmla="*/ 5322 h 93676"/>
              <a:gd name="connsiteX5" fmla="*/ 265141 w 300339"/>
              <a:gd name="connsiteY5" fmla="*/ 559 h 93676"/>
              <a:gd name="connsiteX6" fmla="*/ 187354 w 300339"/>
              <a:gd name="connsiteY6" fmla="*/ 14847 h 93676"/>
              <a:gd name="connsiteX7" fmla="*/ 119091 w 300339"/>
              <a:gd name="connsiteY7" fmla="*/ 73584 h 93676"/>
              <a:gd name="connsiteX8" fmla="*/ 100041 w 300339"/>
              <a:gd name="connsiteY8" fmla="*/ 79934 h 93676"/>
              <a:gd name="connsiteX9" fmla="*/ 29 w 300339"/>
              <a:gd name="connsiteY9" fmla="*/ 59297 h 9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339" h="93676">
                <a:moveTo>
                  <a:pt x="29" y="59297"/>
                </a:moveTo>
                <a:cubicBezTo>
                  <a:pt x="1881" y="61414"/>
                  <a:pt x="91310" y="89195"/>
                  <a:pt x="111154" y="92634"/>
                </a:cubicBezTo>
                <a:cubicBezTo>
                  <a:pt x="130998" y="96074"/>
                  <a:pt x="106391" y="90782"/>
                  <a:pt x="119091" y="79934"/>
                </a:cubicBezTo>
                <a:cubicBezTo>
                  <a:pt x="131791" y="69086"/>
                  <a:pt x="157721" y="39982"/>
                  <a:pt x="187354" y="27547"/>
                </a:cubicBezTo>
                <a:cubicBezTo>
                  <a:pt x="216987" y="15112"/>
                  <a:pt x="283927" y="9820"/>
                  <a:pt x="296891" y="5322"/>
                </a:cubicBezTo>
                <a:cubicBezTo>
                  <a:pt x="309855" y="824"/>
                  <a:pt x="283397" y="-1029"/>
                  <a:pt x="265141" y="559"/>
                </a:cubicBezTo>
                <a:cubicBezTo>
                  <a:pt x="246885" y="2146"/>
                  <a:pt x="211696" y="2676"/>
                  <a:pt x="187354" y="14847"/>
                </a:cubicBezTo>
                <a:cubicBezTo>
                  <a:pt x="163012" y="27018"/>
                  <a:pt x="133643" y="62736"/>
                  <a:pt x="119091" y="73584"/>
                </a:cubicBezTo>
                <a:cubicBezTo>
                  <a:pt x="104539" y="84432"/>
                  <a:pt x="114593" y="83109"/>
                  <a:pt x="100041" y="79934"/>
                </a:cubicBezTo>
                <a:cubicBezTo>
                  <a:pt x="85489" y="76759"/>
                  <a:pt x="-1823" y="57180"/>
                  <a:pt x="29" y="59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C59BCF1-3D9F-4F2C-A99A-D5ED6D1E08BF}"/>
              </a:ext>
            </a:extLst>
          </p:cNvPr>
          <p:cNvSpPr/>
          <p:nvPr/>
        </p:nvSpPr>
        <p:spPr>
          <a:xfrm>
            <a:off x="5081236" y="2370069"/>
            <a:ext cx="389556" cy="135974"/>
          </a:xfrm>
          <a:custGeom>
            <a:avLst/>
            <a:gdLst>
              <a:gd name="connsiteX0" fmla="*/ 1939 w 389556"/>
              <a:gd name="connsiteY0" fmla="*/ 135006 h 135974"/>
              <a:gd name="connsiteX1" fmla="*/ 108302 w 389556"/>
              <a:gd name="connsiteY1" fmla="*/ 95319 h 135974"/>
              <a:gd name="connsiteX2" fmla="*/ 203552 w 389556"/>
              <a:gd name="connsiteY2" fmla="*/ 44519 h 135974"/>
              <a:gd name="connsiteX3" fmla="*/ 265464 w 389556"/>
              <a:gd name="connsiteY3" fmla="*/ 6419 h 135974"/>
              <a:gd name="connsiteX4" fmla="*/ 309914 w 389556"/>
              <a:gd name="connsiteY4" fmla="*/ 69 h 135974"/>
              <a:gd name="connsiteX5" fmla="*/ 389289 w 389556"/>
              <a:gd name="connsiteY5" fmla="*/ 3244 h 135974"/>
              <a:gd name="connsiteX6" fmla="*/ 333727 w 389556"/>
              <a:gd name="connsiteY6" fmla="*/ 6419 h 135974"/>
              <a:gd name="connsiteX7" fmla="*/ 279752 w 389556"/>
              <a:gd name="connsiteY7" fmla="*/ 12769 h 135974"/>
              <a:gd name="connsiteX8" fmla="*/ 205139 w 389556"/>
              <a:gd name="connsiteY8" fmla="*/ 54044 h 135974"/>
              <a:gd name="connsiteX9" fmla="*/ 1939 w 389556"/>
              <a:gd name="connsiteY9" fmla="*/ 135006 h 13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556" h="135974">
                <a:moveTo>
                  <a:pt x="1939" y="135006"/>
                </a:moveTo>
                <a:cubicBezTo>
                  <a:pt x="-14201" y="141885"/>
                  <a:pt x="74700" y="110400"/>
                  <a:pt x="108302" y="95319"/>
                </a:cubicBezTo>
                <a:cubicBezTo>
                  <a:pt x="141904" y="80238"/>
                  <a:pt x="177358" y="59336"/>
                  <a:pt x="203552" y="44519"/>
                </a:cubicBezTo>
                <a:cubicBezTo>
                  <a:pt x="229746" y="29702"/>
                  <a:pt x="247737" y="13827"/>
                  <a:pt x="265464" y="6419"/>
                </a:cubicBezTo>
                <a:cubicBezTo>
                  <a:pt x="283191" y="-989"/>
                  <a:pt x="289277" y="598"/>
                  <a:pt x="309914" y="69"/>
                </a:cubicBezTo>
                <a:cubicBezTo>
                  <a:pt x="330551" y="-460"/>
                  <a:pt x="385320" y="2186"/>
                  <a:pt x="389289" y="3244"/>
                </a:cubicBezTo>
                <a:cubicBezTo>
                  <a:pt x="393258" y="4302"/>
                  <a:pt x="351983" y="4831"/>
                  <a:pt x="333727" y="6419"/>
                </a:cubicBezTo>
                <a:cubicBezTo>
                  <a:pt x="315471" y="8006"/>
                  <a:pt x="301183" y="4832"/>
                  <a:pt x="279752" y="12769"/>
                </a:cubicBezTo>
                <a:cubicBezTo>
                  <a:pt x="258321" y="20706"/>
                  <a:pt x="250383" y="34994"/>
                  <a:pt x="205139" y="54044"/>
                </a:cubicBezTo>
                <a:cubicBezTo>
                  <a:pt x="159895" y="73094"/>
                  <a:pt x="18079" y="128127"/>
                  <a:pt x="1939" y="135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669F927-EA74-4815-9A10-CFBF9E7F4C6A}"/>
              </a:ext>
            </a:extLst>
          </p:cNvPr>
          <p:cNvSpPr/>
          <p:nvPr/>
        </p:nvSpPr>
        <p:spPr>
          <a:xfrm>
            <a:off x="5470596" y="2372507"/>
            <a:ext cx="268615" cy="281037"/>
          </a:xfrm>
          <a:custGeom>
            <a:avLst/>
            <a:gdLst>
              <a:gd name="connsiteX0" fmla="*/ 1517 w 268615"/>
              <a:gd name="connsiteY0" fmla="*/ 806 h 281037"/>
              <a:gd name="connsiteX1" fmla="*/ 117404 w 268615"/>
              <a:gd name="connsiteY1" fmla="*/ 91293 h 281037"/>
              <a:gd name="connsiteX2" fmla="*/ 177729 w 268615"/>
              <a:gd name="connsiteY2" fmla="*/ 135743 h 281037"/>
              <a:gd name="connsiteX3" fmla="*/ 222179 w 268615"/>
              <a:gd name="connsiteY3" fmla="*/ 199243 h 281037"/>
              <a:gd name="connsiteX4" fmla="*/ 263454 w 268615"/>
              <a:gd name="connsiteY4" fmla="*/ 280206 h 281037"/>
              <a:gd name="connsiteX5" fmla="*/ 261867 w 268615"/>
              <a:gd name="connsiteY5" fmla="*/ 235756 h 281037"/>
              <a:gd name="connsiteX6" fmla="*/ 207892 w 268615"/>
              <a:gd name="connsiteY6" fmla="*/ 148443 h 281037"/>
              <a:gd name="connsiteX7" fmla="*/ 1517 w 268615"/>
              <a:gd name="connsiteY7" fmla="*/ 806 h 28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615" h="281037">
                <a:moveTo>
                  <a:pt x="1517" y="806"/>
                </a:moveTo>
                <a:cubicBezTo>
                  <a:pt x="-13564" y="-8719"/>
                  <a:pt x="88035" y="68804"/>
                  <a:pt x="117404" y="91293"/>
                </a:cubicBezTo>
                <a:cubicBezTo>
                  <a:pt x="146773" y="113782"/>
                  <a:pt x="160267" y="117751"/>
                  <a:pt x="177729" y="135743"/>
                </a:cubicBezTo>
                <a:cubicBezTo>
                  <a:pt x="195191" y="153735"/>
                  <a:pt x="207892" y="175166"/>
                  <a:pt x="222179" y="199243"/>
                </a:cubicBezTo>
                <a:cubicBezTo>
                  <a:pt x="236466" y="223320"/>
                  <a:pt x="256839" y="274121"/>
                  <a:pt x="263454" y="280206"/>
                </a:cubicBezTo>
                <a:cubicBezTo>
                  <a:pt x="270069" y="286291"/>
                  <a:pt x="271127" y="257717"/>
                  <a:pt x="261867" y="235756"/>
                </a:cubicBezTo>
                <a:cubicBezTo>
                  <a:pt x="252607" y="213796"/>
                  <a:pt x="248638" y="185485"/>
                  <a:pt x="207892" y="148443"/>
                </a:cubicBezTo>
                <a:cubicBezTo>
                  <a:pt x="167146" y="111401"/>
                  <a:pt x="16598" y="10331"/>
                  <a:pt x="1517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667E45EB-F2F8-4A00-8457-B97F39D4B1E5}"/>
              </a:ext>
            </a:extLst>
          </p:cNvPr>
          <p:cNvSpPr/>
          <p:nvPr/>
        </p:nvSpPr>
        <p:spPr>
          <a:xfrm>
            <a:off x="5341561" y="2460238"/>
            <a:ext cx="129269" cy="45409"/>
          </a:xfrm>
          <a:custGeom>
            <a:avLst/>
            <a:gdLst>
              <a:gd name="connsiteX0" fmla="*/ 377 w 129269"/>
              <a:gd name="connsiteY0" fmla="*/ 44837 h 45409"/>
              <a:gd name="connsiteX1" fmla="*/ 125789 w 129269"/>
              <a:gd name="connsiteY1" fmla="*/ 387 h 45409"/>
              <a:gd name="connsiteX2" fmla="*/ 87689 w 129269"/>
              <a:gd name="connsiteY2" fmla="*/ 24200 h 45409"/>
              <a:gd name="connsiteX3" fmla="*/ 377 w 129269"/>
              <a:gd name="connsiteY3" fmla="*/ 44837 h 4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269" h="45409">
                <a:moveTo>
                  <a:pt x="377" y="44837"/>
                </a:moveTo>
                <a:cubicBezTo>
                  <a:pt x="6727" y="40868"/>
                  <a:pt x="111237" y="3826"/>
                  <a:pt x="125789" y="387"/>
                </a:cubicBezTo>
                <a:cubicBezTo>
                  <a:pt x="140341" y="-3052"/>
                  <a:pt x="105681" y="17321"/>
                  <a:pt x="87689" y="24200"/>
                </a:cubicBezTo>
                <a:cubicBezTo>
                  <a:pt x="69697" y="31079"/>
                  <a:pt x="-5973" y="48806"/>
                  <a:pt x="377" y="44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111E53DC-31D2-4FF4-A8B7-A1C213EF0D7E}"/>
              </a:ext>
            </a:extLst>
          </p:cNvPr>
          <p:cNvSpPr/>
          <p:nvPr/>
        </p:nvSpPr>
        <p:spPr>
          <a:xfrm>
            <a:off x="5448363" y="2476490"/>
            <a:ext cx="146069" cy="39731"/>
          </a:xfrm>
          <a:custGeom>
            <a:avLst/>
            <a:gdLst>
              <a:gd name="connsiteX0" fmla="*/ 1525 w 146069"/>
              <a:gd name="connsiteY0" fmla="*/ 10 h 39731"/>
              <a:gd name="connsiteX1" fmla="*/ 57087 w 146069"/>
              <a:gd name="connsiteY1" fmla="*/ 25410 h 39731"/>
              <a:gd name="connsiteX2" fmla="*/ 142812 w 146069"/>
              <a:gd name="connsiteY2" fmla="*/ 39698 h 39731"/>
              <a:gd name="connsiteX3" fmla="*/ 117412 w 146069"/>
              <a:gd name="connsiteY3" fmla="*/ 28585 h 39731"/>
              <a:gd name="connsiteX4" fmla="*/ 1525 w 146069"/>
              <a:gd name="connsiteY4" fmla="*/ 10 h 3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69" h="39731">
                <a:moveTo>
                  <a:pt x="1525" y="10"/>
                </a:moveTo>
                <a:cubicBezTo>
                  <a:pt x="-8529" y="-519"/>
                  <a:pt x="33539" y="18795"/>
                  <a:pt x="57087" y="25410"/>
                </a:cubicBezTo>
                <a:cubicBezTo>
                  <a:pt x="80635" y="32025"/>
                  <a:pt x="132758" y="39169"/>
                  <a:pt x="142812" y="39698"/>
                </a:cubicBezTo>
                <a:cubicBezTo>
                  <a:pt x="152866" y="40227"/>
                  <a:pt x="138314" y="34406"/>
                  <a:pt x="117412" y="28585"/>
                </a:cubicBezTo>
                <a:cubicBezTo>
                  <a:pt x="96510" y="22764"/>
                  <a:pt x="11579" y="539"/>
                  <a:pt x="152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8C142EC-39AD-4569-8CE4-FA02377E0F90}"/>
              </a:ext>
            </a:extLst>
          </p:cNvPr>
          <p:cNvSpPr/>
          <p:nvPr/>
        </p:nvSpPr>
        <p:spPr>
          <a:xfrm>
            <a:off x="5586325" y="2519357"/>
            <a:ext cx="140200" cy="114311"/>
          </a:xfrm>
          <a:custGeom>
            <a:avLst/>
            <a:gdLst>
              <a:gd name="connsiteX0" fmla="*/ 88 w 140200"/>
              <a:gd name="connsiteY0" fmla="*/ 6 h 114311"/>
              <a:gd name="connsiteX1" fmla="*/ 90575 w 140200"/>
              <a:gd name="connsiteY1" fmla="*/ 57156 h 114311"/>
              <a:gd name="connsiteX2" fmla="*/ 139788 w 140200"/>
              <a:gd name="connsiteY2" fmla="*/ 114306 h 114311"/>
              <a:gd name="connsiteX3" fmla="*/ 108038 w 140200"/>
              <a:gd name="connsiteY3" fmla="*/ 53981 h 114311"/>
              <a:gd name="connsiteX4" fmla="*/ 88 w 140200"/>
              <a:gd name="connsiteY4" fmla="*/ 6 h 11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200" h="114311">
                <a:moveTo>
                  <a:pt x="88" y="6"/>
                </a:moveTo>
                <a:cubicBezTo>
                  <a:pt x="-2823" y="535"/>
                  <a:pt x="67292" y="38106"/>
                  <a:pt x="90575" y="57156"/>
                </a:cubicBezTo>
                <a:cubicBezTo>
                  <a:pt x="113858" y="76206"/>
                  <a:pt x="136878" y="114835"/>
                  <a:pt x="139788" y="114306"/>
                </a:cubicBezTo>
                <a:cubicBezTo>
                  <a:pt x="142699" y="113777"/>
                  <a:pt x="129998" y="74089"/>
                  <a:pt x="108038" y="53981"/>
                </a:cubicBezTo>
                <a:cubicBezTo>
                  <a:pt x="86078" y="33873"/>
                  <a:pt x="2999" y="-523"/>
                  <a:pt x="8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82E06A59-8B9F-4034-B1A2-17D32D2C85CC}"/>
              </a:ext>
            </a:extLst>
          </p:cNvPr>
          <p:cNvSpPr/>
          <p:nvPr/>
        </p:nvSpPr>
        <p:spPr>
          <a:xfrm>
            <a:off x="3942069" y="2828798"/>
            <a:ext cx="508724" cy="175379"/>
          </a:xfrm>
          <a:custGeom>
            <a:avLst/>
            <a:gdLst>
              <a:gd name="connsiteX0" fmla="*/ 7631 w 508724"/>
              <a:gd name="connsiteY0" fmla="*/ 173165 h 175379"/>
              <a:gd name="connsiteX1" fmla="*/ 45731 w 508724"/>
              <a:gd name="connsiteY1" fmla="*/ 108077 h 175379"/>
              <a:gd name="connsiteX2" fmla="*/ 155269 w 508724"/>
              <a:gd name="connsiteY2" fmla="*/ 49340 h 175379"/>
              <a:gd name="connsiteX3" fmla="*/ 304494 w 508724"/>
              <a:gd name="connsiteY3" fmla="*/ 19177 h 175379"/>
              <a:gd name="connsiteX4" fmla="*/ 452131 w 508724"/>
              <a:gd name="connsiteY4" fmla="*/ 38227 h 175379"/>
              <a:gd name="connsiteX5" fmla="*/ 507694 w 508724"/>
              <a:gd name="connsiteY5" fmla="*/ 68390 h 175379"/>
              <a:gd name="connsiteX6" fmla="*/ 410856 w 508724"/>
              <a:gd name="connsiteY6" fmla="*/ 16002 h 175379"/>
              <a:gd name="connsiteX7" fmla="*/ 291794 w 508724"/>
              <a:gd name="connsiteY7" fmla="*/ 127 h 175379"/>
              <a:gd name="connsiteX8" fmla="*/ 188606 w 508724"/>
              <a:gd name="connsiteY8" fmla="*/ 22352 h 175379"/>
              <a:gd name="connsiteX9" fmla="*/ 7631 w 508724"/>
              <a:gd name="connsiteY9" fmla="*/ 173165 h 1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724" h="175379">
                <a:moveTo>
                  <a:pt x="7631" y="173165"/>
                </a:moveTo>
                <a:cubicBezTo>
                  <a:pt x="-16181" y="187452"/>
                  <a:pt x="21125" y="128714"/>
                  <a:pt x="45731" y="108077"/>
                </a:cubicBezTo>
                <a:cubicBezTo>
                  <a:pt x="70337" y="87439"/>
                  <a:pt x="112142" y="64157"/>
                  <a:pt x="155269" y="49340"/>
                </a:cubicBezTo>
                <a:cubicBezTo>
                  <a:pt x="198396" y="34523"/>
                  <a:pt x="255017" y="21029"/>
                  <a:pt x="304494" y="19177"/>
                </a:cubicBezTo>
                <a:cubicBezTo>
                  <a:pt x="353971" y="17325"/>
                  <a:pt x="418264" y="30025"/>
                  <a:pt x="452131" y="38227"/>
                </a:cubicBezTo>
                <a:cubicBezTo>
                  <a:pt x="485998" y="46429"/>
                  <a:pt x="514573" y="72094"/>
                  <a:pt x="507694" y="68390"/>
                </a:cubicBezTo>
                <a:cubicBezTo>
                  <a:pt x="500815" y="64686"/>
                  <a:pt x="446839" y="27379"/>
                  <a:pt x="410856" y="16002"/>
                </a:cubicBezTo>
                <a:cubicBezTo>
                  <a:pt x="374873" y="4625"/>
                  <a:pt x="328836" y="-931"/>
                  <a:pt x="291794" y="127"/>
                </a:cubicBezTo>
                <a:cubicBezTo>
                  <a:pt x="254752" y="1185"/>
                  <a:pt x="235966" y="127"/>
                  <a:pt x="188606" y="22352"/>
                </a:cubicBezTo>
                <a:cubicBezTo>
                  <a:pt x="141246" y="44577"/>
                  <a:pt x="31443" y="158878"/>
                  <a:pt x="7631" y="173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686AB86A-3575-4865-A9D7-4D178F811435}"/>
              </a:ext>
            </a:extLst>
          </p:cNvPr>
          <p:cNvSpPr/>
          <p:nvPr/>
        </p:nvSpPr>
        <p:spPr>
          <a:xfrm>
            <a:off x="4411774" y="2876315"/>
            <a:ext cx="182591" cy="97855"/>
          </a:xfrm>
          <a:custGeom>
            <a:avLst/>
            <a:gdLst>
              <a:gd name="connsiteX0" fmla="*/ 1476 w 182591"/>
              <a:gd name="connsiteY0" fmla="*/ 235 h 97855"/>
              <a:gd name="connsiteX1" fmla="*/ 142764 w 182591"/>
              <a:gd name="connsiteY1" fmla="*/ 74848 h 97855"/>
              <a:gd name="connsiteX2" fmla="*/ 179276 w 182591"/>
              <a:gd name="connsiteY2" fmla="*/ 97073 h 97855"/>
              <a:gd name="connsiteX3" fmla="*/ 76089 w 182591"/>
              <a:gd name="connsiteY3" fmla="*/ 52623 h 97855"/>
              <a:gd name="connsiteX4" fmla="*/ 1476 w 182591"/>
              <a:gd name="connsiteY4" fmla="*/ 235 h 9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91" h="97855">
                <a:moveTo>
                  <a:pt x="1476" y="235"/>
                </a:moveTo>
                <a:cubicBezTo>
                  <a:pt x="12588" y="3939"/>
                  <a:pt x="113131" y="58708"/>
                  <a:pt x="142764" y="74848"/>
                </a:cubicBezTo>
                <a:cubicBezTo>
                  <a:pt x="172397" y="90988"/>
                  <a:pt x="190388" y="100777"/>
                  <a:pt x="179276" y="97073"/>
                </a:cubicBezTo>
                <a:cubicBezTo>
                  <a:pt x="168164" y="93369"/>
                  <a:pt x="107574" y="67704"/>
                  <a:pt x="76089" y="52623"/>
                </a:cubicBezTo>
                <a:cubicBezTo>
                  <a:pt x="44604" y="37542"/>
                  <a:pt x="-9636" y="-3469"/>
                  <a:pt x="1476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3871B648-EBFC-45F0-9757-765F5081BED1}"/>
              </a:ext>
            </a:extLst>
          </p:cNvPr>
          <p:cNvSpPr/>
          <p:nvPr/>
        </p:nvSpPr>
        <p:spPr>
          <a:xfrm>
            <a:off x="4057303" y="2897188"/>
            <a:ext cx="275163" cy="77807"/>
          </a:xfrm>
          <a:custGeom>
            <a:avLst/>
            <a:gdLst>
              <a:gd name="connsiteX0" fmla="*/ 347 w 275163"/>
              <a:gd name="connsiteY0" fmla="*/ 77787 h 77807"/>
              <a:gd name="connsiteX1" fmla="*/ 71785 w 275163"/>
              <a:gd name="connsiteY1" fmla="*/ 26987 h 77807"/>
              <a:gd name="connsiteX2" fmla="*/ 230535 w 275163"/>
              <a:gd name="connsiteY2" fmla="*/ 11112 h 77807"/>
              <a:gd name="connsiteX3" fmla="*/ 274985 w 275163"/>
              <a:gd name="connsiteY3" fmla="*/ 4762 h 77807"/>
              <a:gd name="connsiteX4" fmla="*/ 219422 w 275163"/>
              <a:gd name="connsiteY4" fmla="*/ 0 h 77807"/>
              <a:gd name="connsiteX5" fmla="*/ 144810 w 275163"/>
              <a:gd name="connsiteY5" fmla="*/ 4762 h 77807"/>
              <a:gd name="connsiteX6" fmla="*/ 47972 w 275163"/>
              <a:gd name="connsiteY6" fmla="*/ 20637 h 77807"/>
              <a:gd name="connsiteX7" fmla="*/ 347 w 275163"/>
              <a:gd name="connsiteY7" fmla="*/ 77787 h 7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163" h="77807">
                <a:moveTo>
                  <a:pt x="347" y="77787"/>
                </a:moveTo>
                <a:cubicBezTo>
                  <a:pt x="4316" y="78845"/>
                  <a:pt x="33420" y="38099"/>
                  <a:pt x="71785" y="26987"/>
                </a:cubicBezTo>
                <a:cubicBezTo>
                  <a:pt x="110150" y="15875"/>
                  <a:pt x="196668" y="14816"/>
                  <a:pt x="230535" y="11112"/>
                </a:cubicBezTo>
                <a:cubicBezTo>
                  <a:pt x="264402" y="7408"/>
                  <a:pt x="276837" y="6614"/>
                  <a:pt x="274985" y="4762"/>
                </a:cubicBezTo>
                <a:cubicBezTo>
                  <a:pt x="273133" y="2910"/>
                  <a:pt x="241118" y="0"/>
                  <a:pt x="219422" y="0"/>
                </a:cubicBezTo>
                <a:cubicBezTo>
                  <a:pt x="197726" y="0"/>
                  <a:pt x="173385" y="1323"/>
                  <a:pt x="144810" y="4762"/>
                </a:cubicBezTo>
                <a:cubicBezTo>
                  <a:pt x="116235" y="8201"/>
                  <a:pt x="68610" y="10318"/>
                  <a:pt x="47972" y="20637"/>
                </a:cubicBezTo>
                <a:cubicBezTo>
                  <a:pt x="27335" y="30956"/>
                  <a:pt x="-3622" y="76729"/>
                  <a:pt x="347" y="77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38197895-1B37-45E6-97DA-F2F3AE7D4E5F}"/>
              </a:ext>
            </a:extLst>
          </p:cNvPr>
          <p:cNvSpPr/>
          <p:nvPr/>
        </p:nvSpPr>
        <p:spPr>
          <a:xfrm>
            <a:off x="4327423" y="2896855"/>
            <a:ext cx="125417" cy="50354"/>
          </a:xfrm>
          <a:custGeom>
            <a:avLst/>
            <a:gdLst>
              <a:gd name="connsiteX0" fmla="*/ 102 w 125417"/>
              <a:gd name="connsiteY0" fmla="*/ 333 h 50354"/>
              <a:gd name="connsiteX1" fmla="*/ 119165 w 125417"/>
              <a:gd name="connsiteY1" fmla="*/ 49545 h 50354"/>
              <a:gd name="connsiteX2" fmla="*/ 98527 w 125417"/>
              <a:gd name="connsiteY2" fmla="*/ 28908 h 50354"/>
              <a:gd name="connsiteX3" fmla="*/ 102 w 125417"/>
              <a:gd name="connsiteY3" fmla="*/ 333 h 50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417" h="50354">
                <a:moveTo>
                  <a:pt x="102" y="333"/>
                </a:moveTo>
                <a:cubicBezTo>
                  <a:pt x="3542" y="3772"/>
                  <a:pt x="102761" y="44782"/>
                  <a:pt x="119165" y="49545"/>
                </a:cubicBezTo>
                <a:cubicBezTo>
                  <a:pt x="135569" y="54308"/>
                  <a:pt x="116519" y="36846"/>
                  <a:pt x="98527" y="28908"/>
                </a:cubicBezTo>
                <a:cubicBezTo>
                  <a:pt x="80535" y="20971"/>
                  <a:pt x="-3338" y="-3106"/>
                  <a:pt x="102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8D44D08A-5EA4-4B35-A27B-E079E68649E7}"/>
              </a:ext>
            </a:extLst>
          </p:cNvPr>
          <p:cNvSpPr/>
          <p:nvPr/>
        </p:nvSpPr>
        <p:spPr>
          <a:xfrm>
            <a:off x="3981490" y="2868610"/>
            <a:ext cx="362240" cy="130700"/>
          </a:xfrm>
          <a:custGeom>
            <a:avLst/>
            <a:gdLst>
              <a:gd name="connsiteX0" fmla="*/ 1548 w 362240"/>
              <a:gd name="connsiteY0" fmla="*/ 130178 h 130700"/>
              <a:gd name="connsiteX1" fmla="*/ 84098 w 362240"/>
              <a:gd name="connsiteY1" fmla="*/ 69853 h 130700"/>
              <a:gd name="connsiteX2" fmla="*/ 160298 w 362240"/>
              <a:gd name="connsiteY2" fmla="*/ 23815 h 130700"/>
              <a:gd name="connsiteX3" fmla="*/ 236498 w 362240"/>
              <a:gd name="connsiteY3" fmla="*/ 3 h 130700"/>
              <a:gd name="connsiteX4" fmla="*/ 287298 w 362240"/>
              <a:gd name="connsiteY4" fmla="*/ 22228 h 130700"/>
              <a:gd name="connsiteX5" fmla="*/ 361910 w 362240"/>
              <a:gd name="connsiteY5" fmla="*/ 34928 h 130700"/>
              <a:gd name="connsiteX6" fmla="*/ 307935 w 362240"/>
              <a:gd name="connsiteY6" fmla="*/ 17465 h 130700"/>
              <a:gd name="connsiteX7" fmla="*/ 160298 w 362240"/>
              <a:gd name="connsiteY7" fmla="*/ 33340 h 130700"/>
              <a:gd name="connsiteX8" fmla="*/ 1548 w 362240"/>
              <a:gd name="connsiteY8" fmla="*/ 130178 h 13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240" h="130700">
                <a:moveTo>
                  <a:pt x="1548" y="130178"/>
                </a:moveTo>
                <a:cubicBezTo>
                  <a:pt x="-11152" y="136263"/>
                  <a:pt x="57640" y="87580"/>
                  <a:pt x="84098" y="69853"/>
                </a:cubicBezTo>
                <a:cubicBezTo>
                  <a:pt x="110556" y="52126"/>
                  <a:pt x="134898" y="35457"/>
                  <a:pt x="160298" y="23815"/>
                </a:cubicBezTo>
                <a:cubicBezTo>
                  <a:pt x="185698" y="12173"/>
                  <a:pt x="215331" y="267"/>
                  <a:pt x="236498" y="3"/>
                </a:cubicBezTo>
                <a:cubicBezTo>
                  <a:pt x="257665" y="-262"/>
                  <a:pt x="266396" y="16407"/>
                  <a:pt x="287298" y="22228"/>
                </a:cubicBezTo>
                <a:cubicBezTo>
                  <a:pt x="308200" y="28049"/>
                  <a:pt x="358471" y="35722"/>
                  <a:pt x="361910" y="34928"/>
                </a:cubicBezTo>
                <a:cubicBezTo>
                  <a:pt x="365349" y="34134"/>
                  <a:pt x="341537" y="17730"/>
                  <a:pt x="307935" y="17465"/>
                </a:cubicBezTo>
                <a:cubicBezTo>
                  <a:pt x="274333" y="17200"/>
                  <a:pt x="210569" y="18259"/>
                  <a:pt x="160298" y="33340"/>
                </a:cubicBezTo>
                <a:cubicBezTo>
                  <a:pt x="110027" y="48421"/>
                  <a:pt x="14248" y="124093"/>
                  <a:pt x="1548" y="130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18FAF16-A16F-40E0-849B-7FFB627D5A9D}"/>
              </a:ext>
            </a:extLst>
          </p:cNvPr>
          <p:cNvSpPr/>
          <p:nvPr/>
        </p:nvSpPr>
        <p:spPr>
          <a:xfrm>
            <a:off x="3963753" y="2957377"/>
            <a:ext cx="126833" cy="49815"/>
          </a:xfrm>
          <a:custGeom>
            <a:avLst/>
            <a:gdLst>
              <a:gd name="connsiteX0" fmla="*/ 125647 w 126833"/>
              <a:gd name="connsiteY0" fmla="*/ 8073 h 49815"/>
              <a:gd name="connsiteX1" fmla="*/ 1822 w 126833"/>
              <a:gd name="connsiteY1" fmla="*/ 49348 h 49815"/>
              <a:gd name="connsiteX2" fmla="*/ 52622 w 126833"/>
              <a:gd name="connsiteY2" fmla="*/ 28711 h 49815"/>
              <a:gd name="connsiteX3" fmla="*/ 65322 w 126833"/>
              <a:gd name="connsiteY3" fmla="*/ 3311 h 49815"/>
              <a:gd name="connsiteX4" fmla="*/ 125647 w 126833"/>
              <a:gd name="connsiteY4" fmla="*/ 8073 h 4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833" h="49815">
                <a:moveTo>
                  <a:pt x="125647" y="8073"/>
                </a:moveTo>
                <a:cubicBezTo>
                  <a:pt x="115064" y="15746"/>
                  <a:pt x="13993" y="45908"/>
                  <a:pt x="1822" y="49348"/>
                </a:cubicBezTo>
                <a:cubicBezTo>
                  <a:pt x="-10349" y="52788"/>
                  <a:pt x="42039" y="36384"/>
                  <a:pt x="52622" y="28711"/>
                </a:cubicBezTo>
                <a:cubicBezTo>
                  <a:pt x="63205" y="21038"/>
                  <a:pt x="57914" y="9661"/>
                  <a:pt x="65322" y="3311"/>
                </a:cubicBezTo>
                <a:cubicBezTo>
                  <a:pt x="72730" y="-3039"/>
                  <a:pt x="136230" y="400"/>
                  <a:pt x="125647" y="8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68F7B86-0FC1-4657-A47C-80C12DBE3938}"/>
              </a:ext>
            </a:extLst>
          </p:cNvPr>
          <p:cNvSpPr/>
          <p:nvPr/>
        </p:nvSpPr>
        <p:spPr>
          <a:xfrm>
            <a:off x="4279048" y="2950672"/>
            <a:ext cx="157221" cy="45834"/>
          </a:xfrm>
          <a:custGeom>
            <a:avLst/>
            <a:gdLst>
              <a:gd name="connsiteX0" fmla="*/ 156427 w 157221"/>
              <a:gd name="connsiteY0" fmla="*/ 491 h 45834"/>
              <a:gd name="connsiteX1" fmla="*/ 7202 w 157221"/>
              <a:gd name="connsiteY1" fmla="*/ 43353 h 45834"/>
              <a:gd name="connsiteX2" fmla="*/ 27840 w 157221"/>
              <a:gd name="connsiteY2" fmla="*/ 38591 h 45834"/>
              <a:gd name="connsiteX3" fmla="*/ 65940 w 157221"/>
              <a:gd name="connsiteY3" fmla="*/ 21128 h 45834"/>
              <a:gd name="connsiteX4" fmla="*/ 156427 w 157221"/>
              <a:gd name="connsiteY4" fmla="*/ 491 h 4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221" h="45834">
                <a:moveTo>
                  <a:pt x="156427" y="491"/>
                </a:moveTo>
                <a:cubicBezTo>
                  <a:pt x="146637" y="4195"/>
                  <a:pt x="28633" y="37003"/>
                  <a:pt x="7202" y="43353"/>
                </a:cubicBezTo>
                <a:cubicBezTo>
                  <a:pt x="-14229" y="49703"/>
                  <a:pt x="18050" y="42295"/>
                  <a:pt x="27840" y="38591"/>
                </a:cubicBezTo>
                <a:cubicBezTo>
                  <a:pt x="37630" y="34887"/>
                  <a:pt x="49271" y="27213"/>
                  <a:pt x="65940" y="21128"/>
                </a:cubicBezTo>
                <a:cubicBezTo>
                  <a:pt x="82609" y="15043"/>
                  <a:pt x="166217" y="-3213"/>
                  <a:pt x="156427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6E942604-D6AF-4F9F-A4A8-2EBD06CB841D}"/>
              </a:ext>
            </a:extLst>
          </p:cNvPr>
          <p:cNvSpPr/>
          <p:nvPr/>
        </p:nvSpPr>
        <p:spPr>
          <a:xfrm>
            <a:off x="4327390" y="2906557"/>
            <a:ext cx="215694" cy="83265"/>
          </a:xfrm>
          <a:custGeom>
            <a:avLst/>
            <a:gdLst>
              <a:gd name="connsiteX0" fmla="*/ 214448 w 215694"/>
              <a:gd name="connsiteY0" fmla="*/ 82706 h 83265"/>
              <a:gd name="connsiteX1" fmla="*/ 109673 w 215694"/>
              <a:gd name="connsiteY1" fmla="*/ 65243 h 83265"/>
              <a:gd name="connsiteX2" fmla="*/ 57285 w 215694"/>
              <a:gd name="connsiteY2" fmla="*/ 36668 h 83265"/>
              <a:gd name="connsiteX3" fmla="*/ 135 w 215694"/>
              <a:gd name="connsiteY3" fmla="*/ 1743 h 83265"/>
              <a:gd name="connsiteX4" fmla="*/ 42998 w 215694"/>
              <a:gd name="connsiteY4" fmla="*/ 9681 h 83265"/>
              <a:gd name="connsiteX5" fmla="*/ 93798 w 215694"/>
              <a:gd name="connsiteY5" fmla="*/ 47781 h 83265"/>
              <a:gd name="connsiteX6" fmla="*/ 147773 w 215694"/>
              <a:gd name="connsiteY6" fmla="*/ 49368 h 83265"/>
              <a:gd name="connsiteX7" fmla="*/ 166823 w 215694"/>
              <a:gd name="connsiteY7" fmla="*/ 44606 h 83265"/>
              <a:gd name="connsiteX8" fmla="*/ 214448 w 215694"/>
              <a:gd name="connsiteY8" fmla="*/ 82706 h 8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694" h="83265">
                <a:moveTo>
                  <a:pt x="214448" y="82706"/>
                </a:moveTo>
                <a:cubicBezTo>
                  <a:pt x="204923" y="86146"/>
                  <a:pt x="135867" y="72916"/>
                  <a:pt x="109673" y="65243"/>
                </a:cubicBezTo>
                <a:cubicBezTo>
                  <a:pt x="83479" y="57570"/>
                  <a:pt x="75541" y="47251"/>
                  <a:pt x="57285" y="36668"/>
                </a:cubicBezTo>
                <a:cubicBezTo>
                  <a:pt x="39029" y="26085"/>
                  <a:pt x="2516" y="6241"/>
                  <a:pt x="135" y="1743"/>
                </a:cubicBezTo>
                <a:cubicBezTo>
                  <a:pt x="-2246" y="-2755"/>
                  <a:pt x="27388" y="2008"/>
                  <a:pt x="42998" y="9681"/>
                </a:cubicBezTo>
                <a:cubicBezTo>
                  <a:pt x="58608" y="17354"/>
                  <a:pt x="76335" y="41166"/>
                  <a:pt x="93798" y="47781"/>
                </a:cubicBezTo>
                <a:cubicBezTo>
                  <a:pt x="111260" y="54395"/>
                  <a:pt x="135602" y="49897"/>
                  <a:pt x="147773" y="49368"/>
                </a:cubicBezTo>
                <a:cubicBezTo>
                  <a:pt x="159944" y="48839"/>
                  <a:pt x="157563" y="43283"/>
                  <a:pt x="166823" y="44606"/>
                </a:cubicBezTo>
                <a:cubicBezTo>
                  <a:pt x="176083" y="45929"/>
                  <a:pt x="223973" y="79266"/>
                  <a:pt x="214448" y="82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AA5EEDB1-D529-45AB-AD93-B216CCA7EB12}"/>
              </a:ext>
            </a:extLst>
          </p:cNvPr>
          <p:cNvSpPr/>
          <p:nvPr/>
        </p:nvSpPr>
        <p:spPr>
          <a:xfrm>
            <a:off x="4081435" y="2971670"/>
            <a:ext cx="232034" cy="43082"/>
          </a:xfrm>
          <a:custGeom>
            <a:avLst/>
            <a:gdLst>
              <a:gd name="connsiteX0" fmla="*/ 28 w 232034"/>
              <a:gd name="connsiteY0" fmla="*/ 130 h 43082"/>
              <a:gd name="connsiteX1" fmla="*/ 114328 w 232034"/>
              <a:gd name="connsiteY1" fmla="*/ 39818 h 43082"/>
              <a:gd name="connsiteX2" fmla="*/ 163540 w 232034"/>
              <a:gd name="connsiteY2" fmla="*/ 38230 h 43082"/>
              <a:gd name="connsiteX3" fmla="*/ 231803 w 232034"/>
              <a:gd name="connsiteY3" fmla="*/ 17593 h 43082"/>
              <a:gd name="connsiteX4" fmla="*/ 187353 w 232034"/>
              <a:gd name="connsiteY4" fmla="*/ 22355 h 43082"/>
              <a:gd name="connsiteX5" fmla="*/ 125440 w 232034"/>
              <a:gd name="connsiteY5" fmla="*/ 27118 h 43082"/>
              <a:gd name="connsiteX6" fmla="*/ 28 w 232034"/>
              <a:gd name="connsiteY6" fmla="*/ 130 h 4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034" h="43082">
                <a:moveTo>
                  <a:pt x="28" y="130"/>
                </a:moveTo>
                <a:cubicBezTo>
                  <a:pt x="-1824" y="2247"/>
                  <a:pt x="87076" y="33468"/>
                  <a:pt x="114328" y="39818"/>
                </a:cubicBezTo>
                <a:cubicBezTo>
                  <a:pt x="141580" y="46168"/>
                  <a:pt x="143961" y="41934"/>
                  <a:pt x="163540" y="38230"/>
                </a:cubicBezTo>
                <a:cubicBezTo>
                  <a:pt x="183119" y="34526"/>
                  <a:pt x="227834" y="20239"/>
                  <a:pt x="231803" y="17593"/>
                </a:cubicBezTo>
                <a:cubicBezTo>
                  <a:pt x="235772" y="14947"/>
                  <a:pt x="187353" y="22355"/>
                  <a:pt x="187353" y="22355"/>
                </a:cubicBezTo>
                <a:cubicBezTo>
                  <a:pt x="169626" y="23943"/>
                  <a:pt x="156925" y="31880"/>
                  <a:pt x="125440" y="27118"/>
                </a:cubicBezTo>
                <a:cubicBezTo>
                  <a:pt x="93955" y="22356"/>
                  <a:pt x="1880" y="-1987"/>
                  <a:pt x="28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CAC71B7-23BB-4367-BBA0-4A2A798E7968}"/>
              </a:ext>
            </a:extLst>
          </p:cNvPr>
          <p:cNvSpPr/>
          <p:nvPr/>
        </p:nvSpPr>
        <p:spPr>
          <a:xfrm>
            <a:off x="3998801" y="3003537"/>
            <a:ext cx="411350" cy="54087"/>
          </a:xfrm>
          <a:custGeom>
            <a:avLst/>
            <a:gdLst>
              <a:gd name="connsiteX0" fmla="*/ 112 w 411350"/>
              <a:gd name="connsiteY0" fmla="*/ 25413 h 54087"/>
              <a:gd name="connsiteX1" fmla="*/ 184262 w 411350"/>
              <a:gd name="connsiteY1" fmla="*/ 50813 h 54087"/>
              <a:gd name="connsiteX2" fmla="*/ 287449 w 411350"/>
              <a:gd name="connsiteY2" fmla="*/ 50813 h 54087"/>
              <a:gd name="connsiteX3" fmla="*/ 360474 w 411350"/>
              <a:gd name="connsiteY3" fmla="*/ 23826 h 54087"/>
              <a:gd name="connsiteX4" fmla="*/ 411274 w 411350"/>
              <a:gd name="connsiteY4" fmla="*/ 13 h 54087"/>
              <a:gd name="connsiteX5" fmla="*/ 349362 w 411350"/>
              <a:gd name="connsiteY5" fmla="*/ 20651 h 54087"/>
              <a:gd name="connsiteX6" fmla="*/ 285862 w 411350"/>
              <a:gd name="connsiteY6" fmla="*/ 33351 h 54087"/>
              <a:gd name="connsiteX7" fmla="*/ 158862 w 411350"/>
              <a:gd name="connsiteY7" fmla="*/ 34938 h 54087"/>
              <a:gd name="connsiteX8" fmla="*/ 112 w 411350"/>
              <a:gd name="connsiteY8" fmla="*/ 25413 h 5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350" h="54087">
                <a:moveTo>
                  <a:pt x="112" y="25413"/>
                </a:moveTo>
                <a:cubicBezTo>
                  <a:pt x="4345" y="28059"/>
                  <a:pt x="136373" y="46580"/>
                  <a:pt x="184262" y="50813"/>
                </a:cubicBezTo>
                <a:cubicBezTo>
                  <a:pt x="232152" y="55046"/>
                  <a:pt x="258080" y="55311"/>
                  <a:pt x="287449" y="50813"/>
                </a:cubicBezTo>
                <a:cubicBezTo>
                  <a:pt x="316818" y="46315"/>
                  <a:pt x="339836" y="32293"/>
                  <a:pt x="360474" y="23826"/>
                </a:cubicBezTo>
                <a:cubicBezTo>
                  <a:pt x="381112" y="15359"/>
                  <a:pt x="413126" y="542"/>
                  <a:pt x="411274" y="13"/>
                </a:cubicBezTo>
                <a:cubicBezTo>
                  <a:pt x="409422" y="-516"/>
                  <a:pt x="370264" y="15095"/>
                  <a:pt x="349362" y="20651"/>
                </a:cubicBezTo>
                <a:cubicBezTo>
                  <a:pt x="328460" y="26207"/>
                  <a:pt x="317612" y="30970"/>
                  <a:pt x="285862" y="33351"/>
                </a:cubicBezTo>
                <a:cubicBezTo>
                  <a:pt x="254112" y="35732"/>
                  <a:pt x="205429" y="37055"/>
                  <a:pt x="158862" y="34938"/>
                </a:cubicBezTo>
                <a:cubicBezTo>
                  <a:pt x="112295" y="32821"/>
                  <a:pt x="-4121" y="22767"/>
                  <a:pt x="112" y="25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2768A012-0EF8-4EAE-8DF1-D2A8F2B3166D}"/>
              </a:ext>
            </a:extLst>
          </p:cNvPr>
          <p:cNvSpPr/>
          <p:nvPr/>
        </p:nvSpPr>
        <p:spPr>
          <a:xfrm>
            <a:off x="4006475" y="2981325"/>
            <a:ext cx="246928" cy="42293"/>
          </a:xfrm>
          <a:custGeom>
            <a:avLst/>
            <a:gdLst>
              <a:gd name="connsiteX0" fmla="*/ 375 w 246928"/>
              <a:gd name="connsiteY0" fmla="*/ 36513 h 42293"/>
              <a:gd name="connsiteX1" fmla="*/ 79750 w 246928"/>
              <a:gd name="connsiteY1" fmla="*/ 7938 h 42293"/>
              <a:gd name="connsiteX2" fmla="*/ 170238 w 246928"/>
              <a:gd name="connsiteY2" fmla="*/ 39688 h 42293"/>
              <a:gd name="connsiteX3" fmla="*/ 246438 w 246928"/>
              <a:gd name="connsiteY3" fmla="*/ 39688 h 42293"/>
              <a:gd name="connsiteX4" fmla="*/ 198813 w 246928"/>
              <a:gd name="connsiteY4" fmla="*/ 33338 h 42293"/>
              <a:gd name="connsiteX5" fmla="*/ 117850 w 246928"/>
              <a:gd name="connsiteY5" fmla="*/ 15875 h 42293"/>
              <a:gd name="connsiteX6" fmla="*/ 52763 w 246928"/>
              <a:gd name="connsiteY6" fmla="*/ 0 h 42293"/>
              <a:gd name="connsiteX7" fmla="*/ 375 w 246928"/>
              <a:gd name="connsiteY7" fmla="*/ 36513 h 4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928" h="42293">
                <a:moveTo>
                  <a:pt x="375" y="36513"/>
                </a:moveTo>
                <a:cubicBezTo>
                  <a:pt x="4873" y="37836"/>
                  <a:pt x="51440" y="7409"/>
                  <a:pt x="79750" y="7938"/>
                </a:cubicBezTo>
                <a:cubicBezTo>
                  <a:pt x="108060" y="8467"/>
                  <a:pt x="142457" y="34396"/>
                  <a:pt x="170238" y="39688"/>
                </a:cubicBezTo>
                <a:cubicBezTo>
                  <a:pt x="198019" y="44980"/>
                  <a:pt x="241676" y="40746"/>
                  <a:pt x="246438" y="39688"/>
                </a:cubicBezTo>
                <a:cubicBezTo>
                  <a:pt x="251200" y="38630"/>
                  <a:pt x="220244" y="37307"/>
                  <a:pt x="198813" y="33338"/>
                </a:cubicBezTo>
                <a:cubicBezTo>
                  <a:pt x="177382" y="29369"/>
                  <a:pt x="142192" y="21431"/>
                  <a:pt x="117850" y="15875"/>
                </a:cubicBezTo>
                <a:cubicBezTo>
                  <a:pt x="93508" y="10319"/>
                  <a:pt x="72607" y="0"/>
                  <a:pt x="52763" y="0"/>
                </a:cubicBezTo>
                <a:cubicBezTo>
                  <a:pt x="32919" y="0"/>
                  <a:pt x="-4123" y="35190"/>
                  <a:pt x="375" y="36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A46E440F-D1AD-43A5-B1CD-BD12A1C68251}"/>
              </a:ext>
            </a:extLst>
          </p:cNvPr>
          <p:cNvSpPr/>
          <p:nvPr/>
        </p:nvSpPr>
        <p:spPr>
          <a:xfrm>
            <a:off x="4256050" y="2977026"/>
            <a:ext cx="258812" cy="47212"/>
          </a:xfrm>
          <a:custGeom>
            <a:avLst/>
            <a:gdLst>
              <a:gd name="connsiteX0" fmla="*/ 38 w 258812"/>
              <a:gd name="connsiteY0" fmla="*/ 47162 h 47212"/>
              <a:gd name="connsiteX1" fmla="*/ 157200 w 258812"/>
              <a:gd name="connsiteY1" fmla="*/ 18587 h 47212"/>
              <a:gd name="connsiteX2" fmla="*/ 225463 w 258812"/>
              <a:gd name="connsiteY2" fmla="*/ 18587 h 47212"/>
              <a:gd name="connsiteX3" fmla="*/ 258800 w 258812"/>
              <a:gd name="connsiteY3" fmla="*/ 1124 h 47212"/>
              <a:gd name="connsiteX4" fmla="*/ 222288 w 258812"/>
              <a:gd name="connsiteY4" fmla="*/ 2712 h 47212"/>
              <a:gd name="connsiteX5" fmla="*/ 142913 w 258812"/>
              <a:gd name="connsiteY5" fmla="*/ 10649 h 47212"/>
              <a:gd name="connsiteX6" fmla="*/ 38 w 258812"/>
              <a:gd name="connsiteY6" fmla="*/ 47162 h 4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812" h="47212">
                <a:moveTo>
                  <a:pt x="38" y="47162"/>
                </a:moveTo>
                <a:cubicBezTo>
                  <a:pt x="2419" y="48485"/>
                  <a:pt x="119629" y="23349"/>
                  <a:pt x="157200" y="18587"/>
                </a:cubicBezTo>
                <a:cubicBezTo>
                  <a:pt x="194771" y="13825"/>
                  <a:pt x="208530" y="21497"/>
                  <a:pt x="225463" y="18587"/>
                </a:cubicBezTo>
                <a:cubicBezTo>
                  <a:pt x="242396" y="15677"/>
                  <a:pt x="259329" y="3770"/>
                  <a:pt x="258800" y="1124"/>
                </a:cubicBezTo>
                <a:cubicBezTo>
                  <a:pt x="258271" y="-1522"/>
                  <a:pt x="241602" y="1125"/>
                  <a:pt x="222288" y="2712"/>
                </a:cubicBezTo>
                <a:cubicBezTo>
                  <a:pt x="202974" y="4299"/>
                  <a:pt x="178367" y="5887"/>
                  <a:pt x="142913" y="10649"/>
                </a:cubicBezTo>
                <a:cubicBezTo>
                  <a:pt x="107459" y="15411"/>
                  <a:pt x="-2343" y="45839"/>
                  <a:pt x="38" y="47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905A5F75-438F-4A61-BB47-9646B8BD9C60}"/>
              </a:ext>
            </a:extLst>
          </p:cNvPr>
          <p:cNvSpPr/>
          <p:nvPr/>
        </p:nvSpPr>
        <p:spPr>
          <a:xfrm>
            <a:off x="4119895" y="2884488"/>
            <a:ext cx="202355" cy="124240"/>
          </a:xfrm>
          <a:custGeom>
            <a:avLst/>
            <a:gdLst>
              <a:gd name="connsiteX0" fmla="*/ 198105 w 202355"/>
              <a:gd name="connsiteY0" fmla="*/ 15875 h 124240"/>
              <a:gd name="connsiteX1" fmla="*/ 183818 w 202355"/>
              <a:gd name="connsiteY1" fmla="*/ 88900 h 124240"/>
              <a:gd name="connsiteX2" fmla="*/ 177468 w 202355"/>
              <a:gd name="connsiteY2" fmla="*/ 109537 h 124240"/>
              <a:gd name="connsiteX3" fmla="*/ 128255 w 202355"/>
              <a:gd name="connsiteY3" fmla="*/ 122237 h 124240"/>
              <a:gd name="connsiteX4" fmla="*/ 79043 w 202355"/>
              <a:gd name="connsiteY4" fmla="*/ 122237 h 124240"/>
              <a:gd name="connsiteX5" fmla="*/ 15543 w 202355"/>
              <a:gd name="connsiteY5" fmla="*/ 103187 h 124240"/>
              <a:gd name="connsiteX6" fmla="*/ 2843 w 202355"/>
              <a:gd name="connsiteY6" fmla="*/ 74612 h 124240"/>
              <a:gd name="connsiteX7" fmla="*/ 4430 w 202355"/>
              <a:gd name="connsiteY7" fmla="*/ 44450 h 124240"/>
              <a:gd name="connsiteX8" fmla="*/ 48880 w 202355"/>
              <a:gd name="connsiteY8" fmla="*/ 9525 h 124240"/>
              <a:gd name="connsiteX9" fmla="*/ 99680 w 202355"/>
              <a:gd name="connsiteY9" fmla="*/ 0 h 124240"/>
              <a:gd name="connsiteX10" fmla="*/ 198105 w 202355"/>
              <a:gd name="connsiteY10" fmla="*/ 15875 h 12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2355" h="124240">
                <a:moveTo>
                  <a:pt x="198105" y="15875"/>
                </a:moveTo>
                <a:cubicBezTo>
                  <a:pt x="212128" y="30692"/>
                  <a:pt x="187257" y="73290"/>
                  <a:pt x="183818" y="88900"/>
                </a:cubicBezTo>
                <a:cubicBezTo>
                  <a:pt x="180379" y="104510"/>
                  <a:pt x="186728" y="103981"/>
                  <a:pt x="177468" y="109537"/>
                </a:cubicBezTo>
                <a:cubicBezTo>
                  <a:pt x="168208" y="115093"/>
                  <a:pt x="144659" y="120120"/>
                  <a:pt x="128255" y="122237"/>
                </a:cubicBezTo>
                <a:cubicBezTo>
                  <a:pt x="111851" y="124354"/>
                  <a:pt x="97828" y="125412"/>
                  <a:pt x="79043" y="122237"/>
                </a:cubicBezTo>
                <a:cubicBezTo>
                  <a:pt x="60258" y="119062"/>
                  <a:pt x="28243" y="111124"/>
                  <a:pt x="15543" y="103187"/>
                </a:cubicBezTo>
                <a:cubicBezTo>
                  <a:pt x="2843" y="95250"/>
                  <a:pt x="4695" y="84401"/>
                  <a:pt x="2843" y="74612"/>
                </a:cubicBezTo>
                <a:cubicBezTo>
                  <a:pt x="991" y="64823"/>
                  <a:pt x="-3243" y="55298"/>
                  <a:pt x="4430" y="44450"/>
                </a:cubicBezTo>
                <a:cubicBezTo>
                  <a:pt x="12103" y="33602"/>
                  <a:pt x="33005" y="16933"/>
                  <a:pt x="48880" y="9525"/>
                </a:cubicBezTo>
                <a:cubicBezTo>
                  <a:pt x="64755" y="2117"/>
                  <a:pt x="77984" y="0"/>
                  <a:pt x="99680" y="0"/>
                </a:cubicBezTo>
                <a:cubicBezTo>
                  <a:pt x="121376" y="0"/>
                  <a:pt x="184082" y="1058"/>
                  <a:pt x="198105" y="158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月 1110">
            <a:extLst>
              <a:ext uri="{FF2B5EF4-FFF2-40B4-BE49-F238E27FC236}">
                <a16:creationId xmlns:a16="http://schemas.microsoft.com/office/drawing/2014/main" id="{B59977AC-8FA6-4404-8057-512423279427}"/>
              </a:ext>
            </a:extLst>
          </p:cNvPr>
          <p:cNvSpPr/>
          <p:nvPr/>
        </p:nvSpPr>
        <p:spPr>
          <a:xfrm rot="17366927">
            <a:off x="4211638" y="2917826"/>
            <a:ext cx="45719" cy="68263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5B51B85E-D7BB-4A3C-B175-994029CCA5E0}"/>
              </a:ext>
            </a:extLst>
          </p:cNvPr>
          <p:cNvSpPr/>
          <p:nvPr/>
        </p:nvSpPr>
        <p:spPr>
          <a:xfrm>
            <a:off x="5057770" y="2803292"/>
            <a:ext cx="423886" cy="136828"/>
          </a:xfrm>
          <a:custGeom>
            <a:avLst/>
            <a:gdLst>
              <a:gd name="connsiteX0" fmla="*/ 5 w 423886"/>
              <a:gd name="connsiteY0" fmla="*/ 136758 h 136828"/>
              <a:gd name="connsiteX1" fmla="*/ 122243 w 423886"/>
              <a:gd name="connsiteY1" fmla="*/ 60558 h 136828"/>
              <a:gd name="connsiteX2" fmla="*/ 241305 w 423886"/>
              <a:gd name="connsiteY2" fmla="*/ 19283 h 136828"/>
              <a:gd name="connsiteX3" fmla="*/ 363543 w 423886"/>
              <a:gd name="connsiteY3" fmla="*/ 233 h 136828"/>
              <a:gd name="connsiteX4" fmla="*/ 423868 w 423886"/>
              <a:gd name="connsiteY4" fmla="*/ 8171 h 136828"/>
              <a:gd name="connsiteX5" fmla="*/ 368305 w 423886"/>
              <a:gd name="connsiteY5" fmla="*/ 233 h 136828"/>
              <a:gd name="connsiteX6" fmla="*/ 236543 w 423886"/>
              <a:gd name="connsiteY6" fmla="*/ 14521 h 136828"/>
              <a:gd name="connsiteX7" fmla="*/ 187330 w 423886"/>
              <a:gd name="connsiteY7" fmla="*/ 25633 h 136828"/>
              <a:gd name="connsiteX8" fmla="*/ 127005 w 423886"/>
              <a:gd name="connsiteY8" fmla="*/ 46271 h 136828"/>
              <a:gd name="connsiteX9" fmla="*/ 5 w 423886"/>
              <a:gd name="connsiteY9" fmla="*/ 136758 h 13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3886" h="136828">
                <a:moveTo>
                  <a:pt x="5" y="136758"/>
                </a:moveTo>
                <a:cubicBezTo>
                  <a:pt x="-789" y="139139"/>
                  <a:pt x="82026" y="80137"/>
                  <a:pt x="122243" y="60558"/>
                </a:cubicBezTo>
                <a:cubicBezTo>
                  <a:pt x="162460" y="40979"/>
                  <a:pt x="201088" y="29337"/>
                  <a:pt x="241305" y="19283"/>
                </a:cubicBezTo>
                <a:cubicBezTo>
                  <a:pt x="281522" y="9229"/>
                  <a:pt x="333116" y="2085"/>
                  <a:pt x="363543" y="233"/>
                </a:cubicBezTo>
                <a:cubicBezTo>
                  <a:pt x="393970" y="-1619"/>
                  <a:pt x="423074" y="8171"/>
                  <a:pt x="423868" y="8171"/>
                </a:cubicBezTo>
                <a:cubicBezTo>
                  <a:pt x="424662" y="8171"/>
                  <a:pt x="399526" y="-825"/>
                  <a:pt x="368305" y="233"/>
                </a:cubicBezTo>
                <a:cubicBezTo>
                  <a:pt x="337084" y="1291"/>
                  <a:pt x="266705" y="10288"/>
                  <a:pt x="236543" y="14521"/>
                </a:cubicBezTo>
                <a:cubicBezTo>
                  <a:pt x="206381" y="18754"/>
                  <a:pt x="205586" y="20341"/>
                  <a:pt x="187330" y="25633"/>
                </a:cubicBezTo>
                <a:cubicBezTo>
                  <a:pt x="169074" y="30925"/>
                  <a:pt x="156109" y="29867"/>
                  <a:pt x="127005" y="46271"/>
                </a:cubicBezTo>
                <a:cubicBezTo>
                  <a:pt x="97901" y="62675"/>
                  <a:pt x="799" y="134377"/>
                  <a:pt x="5" y="136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DC11D2E0-405E-472E-947F-C5A513764DA4}"/>
              </a:ext>
            </a:extLst>
          </p:cNvPr>
          <p:cNvSpPr/>
          <p:nvPr/>
        </p:nvSpPr>
        <p:spPr>
          <a:xfrm>
            <a:off x="5256102" y="2803303"/>
            <a:ext cx="461938" cy="154103"/>
          </a:xfrm>
          <a:custGeom>
            <a:avLst/>
            <a:gdLst>
              <a:gd name="connsiteX0" fmla="*/ 111 w 461938"/>
              <a:gd name="connsiteY0" fmla="*/ 16097 h 154103"/>
              <a:gd name="connsiteX1" fmla="*/ 179498 w 461938"/>
              <a:gd name="connsiteY1" fmla="*/ 222 h 154103"/>
              <a:gd name="connsiteX2" fmla="*/ 274748 w 461938"/>
              <a:gd name="connsiteY2" fmla="*/ 30385 h 154103"/>
              <a:gd name="connsiteX3" fmla="*/ 358886 w 461938"/>
              <a:gd name="connsiteY3" fmla="*/ 82772 h 154103"/>
              <a:gd name="connsiteX4" fmla="*/ 389048 w 461938"/>
              <a:gd name="connsiteY4" fmla="*/ 109760 h 154103"/>
              <a:gd name="connsiteX5" fmla="*/ 411273 w 461938"/>
              <a:gd name="connsiteY5" fmla="*/ 131985 h 154103"/>
              <a:gd name="connsiteX6" fmla="*/ 460486 w 461938"/>
              <a:gd name="connsiteY6" fmla="*/ 152622 h 154103"/>
              <a:gd name="connsiteX7" fmla="*/ 349361 w 461938"/>
              <a:gd name="connsiteY7" fmla="*/ 89122 h 154103"/>
              <a:gd name="connsiteX8" fmla="*/ 255698 w 461938"/>
              <a:gd name="connsiteY8" fmla="*/ 22447 h 154103"/>
              <a:gd name="connsiteX9" fmla="*/ 154098 w 461938"/>
              <a:gd name="connsiteY9" fmla="*/ 4985 h 154103"/>
              <a:gd name="connsiteX10" fmla="*/ 111 w 461938"/>
              <a:gd name="connsiteY10" fmla="*/ 16097 h 15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1938" h="154103">
                <a:moveTo>
                  <a:pt x="111" y="16097"/>
                </a:moveTo>
                <a:cubicBezTo>
                  <a:pt x="4344" y="15303"/>
                  <a:pt x="133725" y="-2159"/>
                  <a:pt x="179498" y="222"/>
                </a:cubicBezTo>
                <a:cubicBezTo>
                  <a:pt x="225271" y="2603"/>
                  <a:pt x="244850" y="16627"/>
                  <a:pt x="274748" y="30385"/>
                </a:cubicBezTo>
                <a:cubicBezTo>
                  <a:pt x="304646" y="44143"/>
                  <a:pt x="339836" y="69543"/>
                  <a:pt x="358886" y="82772"/>
                </a:cubicBezTo>
                <a:cubicBezTo>
                  <a:pt x="377936" y="96001"/>
                  <a:pt x="380317" y="101558"/>
                  <a:pt x="389048" y="109760"/>
                </a:cubicBezTo>
                <a:cubicBezTo>
                  <a:pt x="397779" y="117962"/>
                  <a:pt x="399367" y="124841"/>
                  <a:pt x="411273" y="131985"/>
                </a:cubicBezTo>
                <a:cubicBezTo>
                  <a:pt x="423179" y="139129"/>
                  <a:pt x="470805" y="159766"/>
                  <a:pt x="460486" y="152622"/>
                </a:cubicBezTo>
                <a:cubicBezTo>
                  <a:pt x="450167" y="145478"/>
                  <a:pt x="383492" y="110818"/>
                  <a:pt x="349361" y="89122"/>
                </a:cubicBezTo>
                <a:cubicBezTo>
                  <a:pt x="315230" y="67426"/>
                  <a:pt x="288242" y="36470"/>
                  <a:pt x="255698" y="22447"/>
                </a:cubicBezTo>
                <a:cubicBezTo>
                  <a:pt x="223154" y="8424"/>
                  <a:pt x="194579" y="6308"/>
                  <a:pt x="154098" y="4985"/>
                </a:cubicBezTo>
                <a:cubicBezTo>
                  <a:pt x="113617" y="3662"/>
                  <a:pt x="-4122" y="16891"/>
                  <a:pt x="111" y="16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303DA856-A248-4829-8DA7-9A63F0A28699}"/>
              </a:ext>
            </a:extLst>
          </p:cNvPr>
          <p:cNvSpPr/>
          <p:nvPr/>
        </p:nvSpPr>
        <p:spPr>
          <a:xfrm>
            <a:off x="5100638" y="2815117"/>
            <a:ext cx="197414" cy="134631"/>
          </a:xfrm>
          <a:custGeom>
            <a:avLst/>
            <a:gdLst>
              <a:gd name="connsiteX0" fmla="*/ 0 w 197414"/>
              <a:gd name="connsiteY0" fmla="*/ 134458 h 134631"/>
              <a:gd name="connsiteX1" fmla="*/ 131762 w 197414"/>
              <a:gd name="connsiteY1" fmla="*/ 74133 h 134631"/>
              <a:gd name="connsiteX2" fmla="*/ 196850 w 197414"/>
              <a:gd name="connsiteY2" fmla="*/ 1108 h 134631"/>
              <a:gd name="connsiteX3" fmla="*/ 165100 w 197414"/>
              <a:gd name="connsiteY3" fmla="*/ 28096 h 134631"/>
              <a:gd name="connsiteX4" fmla="*/ 133350 w 197414"/>
              <a:gd name="connsiteY4" fmla="*/ 55083 h 134631"/>
              <a:gd name="connsiteX5" fmla="*/ 0 w 197414"/>
              <a:gd name="connsiteY5" fmla="*/ 134458 h 13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14" h="134631">
                <a:moveTo>
                  <a:pt x="0" y="134458"/>
                </a:moveTo>
                <a:cubicBezTo>
                  <a:pt x="-265" y="137633"/>
                  <a:pt x="98954" y="96358"/>
                  <a:pt x="131762" y="74133"/>
                </a:cubicBezTo>
                <a:cubicBezTo>
                  <a:pt x="164570" y="51908"/>
                  <a:pt x="191294" y="8781"/>
                  <a:pt x="196850" y="1108"/>
                </a:cubicBezTo>
                <a:cubicBezTo>
                  <a:pt x="202406" y="-6565"/>
                  <a:pt x="165100" y="28096"/>
                  <a:pt x="165100" y="28096"/>
                </a:cubicBezTo>
                <a:cubicBezTo>
                  <a:pt x="154517" y="37092"/>
                  <a:pt x="158750" y="41325"/>
                  <a:pt x="133350" y="55083"/>
                </a:cubicBezTo>
                <a:cubicBezTo>
                  <a:pt x="107950" y="68841"/>
                  <a:pt x="265" y="131283"/>
                  <a:pt x="0" y="134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9833AA2-50FB-404E-8F02-D7F9CCBA25C4}"/>
              </a:ext>
            </a:extLst>
          </p:cNvPr>
          <p:cNvSpPr/>
          <p:nvPr/>
        </p:nvSpPr>
        <p:spPr>
          <a:xfrm>
            <a:off x="5265356" y="2819886"/>
            <a:ext cx="359193" cy="102053"/>
          </a:xfrm>
          <a:custGeom>
            <a:avLst/>
            <a:gdLst>
              <a:gd name="connsiteX0" fmla="*/ 1969 w 359193"/>
              <a:gd name="connsiteY0" fmla="*/ 56664 h 102053"/>
              <a:gd name="connsiteX1" fmla="*/ 87694 w 359193"/>
              <a:gd name="connsiteY1" fmla="*/ 5864 h 102053"/>
              <a:gd name="connsiteX2" fmla="*/ 168657 w 359193"/>
              <a:gd name="connsiteY2" fmla="*/ 5864 h 102053"/>
              <a:gd name="connsiteX3" fmla="*/ 267082 w 359193"/>
              <a:gd name="connsiteY3" fmla="*/ 48727 h 102053"/>
              <a:gd name="connsiteX4" fmla="*/ 332169 w 359193"/>
              <a:gd name="connsiteY4" fmla="*/ 72539 h 102053"/>
              <a:gd name="connsiteX5" fmla="*/ 359157 w 359193"/>
              <a:gd name="connsiteY5" fmla="*/ 101114 h 102053"/>
              <a:gd name="connsiteX6" fmla="*/ 327407 w 359193"/>
              <a:gd name="connsiteY6" fmla="*/ 91589 h 102053"/>
              <a:gd name="connsiteX7" fmla="*/ 259144 w 359193"/>
              <a:gd name="connsiteY7" fmla="*/ 56664 h 102053"/>
              <a:gd name="connsiteX8" fmla="*/ 176594 w 359193"/>
              <a:gd name="connsiteY8" fmla="*/ 23327 h 102053"/>
              <a:gd name="connsiteX9" fmla="*/ 1969 w 359193"/>
              <a:gd name="connsiteY9" fmla="*/ 56664 h 10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9193" h="102053">
                <a:moveTo>
                  <a:pt x="1969" y="56664"/>
                </a:moveTo>
                <a:cubicBezTo>
                  <a:pt x="-12847" y="53754"/>
                  <a:pt x="59913" y="14331"/>
                  <a:pt x="87694" y="5864"/>
                </a:cubicBezTo>
                <a:cubicBezTo>
                  <a:pt x="115475" y="-2603"/>
                  <a:pt x="138759" y="-1280"/>
                  <a:pt x="168657" y="5864"/>
                </a:cubicBezTo>
                <a:cubicBezTo>
                  <a:pt x="198555" y="13008"/>
                  <a:pt x="239830" y="37615"/>
                  <a:pt x="267082" y="48727"/>
                </a:cubicBezTo>
                <a:cubicBezTo>
                  <a:pt x="294334" y="59839"/>
                  <a:pt x="316823" y="63808"/>
                  <a:pt x="332169" y="72539"/>
                </a:cubicBezTo>
                <a:cubicBezTo>
                  <a:pt x="347515" y="81270"/>
                  <a:pt x="359951" y="97939"/>
                  <a:pt x="359157" y="101114"/>
                </a:cubicBezTo>
                <a:cubicBezTo>
                  <a:pt x="358363" y="104289"/>
                  <a:pt x="344076" y="98997"/>
                  <a:pt x="327407" y="91589"/>
                </a:cubicBezTo>
                <a:cubicBezTo>
                  <a:pt x="310738" y="84181"/>
                  <a:pt x="284279" y="68041"/>
                  <a:pt x="259144" y="56664"/>
                </a:cubicBezTo>
                <a:cubicBezTo>
                  <a:pt x="234009" y="45287"/>
                  <a:pt x="219721" y="25973"/>
                  <a:pt x="176594" y="23327"/>
                </a:cubicBezTo>
                <a:cubicBezTo>
                  <a:pt x="133467" y="20681"/>
                  <a:pt x="16785" y="59574"/>
                  <a:pt x="1969" y="56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0BA283AC-D588-46EF-88B3-024DF822BAA3}"/>
              </a:ext>
            </a:extLst>
          </p:cNvPr>
          <p:cNvSpPr/>
          <p:nvPr/>
        </p:nvSpPr>
        <p:spPr>
          <a:xfrm>
            <a:off x="5187933" y="2896951"/>
            <a:ext cx="360389" cy="56500"/>
          </a:xfrm>
          <a:custGeom>
            <a:avLst/>
            <a:gdLst>
              <a:gd name="connsiteX0" fmla="*/ 17 w 360389"/>
              <a:gd name="connsiteY0" fmla="*/ 12937 h 56500"/>
              <a:gd name="connsiteX1" fmla="*/ 165117 w 360389"/>
              <a:gd name="connsiteY1" fmla="*/ 55799 h 56500"/>
              <a:gd name="connsiteX2" fmla="*/ 301642 w 360389"/>
              <a:gd name="connsiteY2" fmla="*/ 36749 h 56500"/>
              <a:gd name="connsiteX3" fmla="*/ 360380 w 360389"/>
              <a:gd name="connsiteY3" fmla="*/ 237 h 56500"/>
              <a:gd name="connsiteX4" fmla="*/ 304817 w 360389"/>
              <a:gd name="connsiteY4" fmla="*/ 22462 h 56500"/>
              <a:gd name="connsiteX5" fmla="*/ 155592 w 360389"/>
              <a:gd name="connsiteY5" fmla="*/ 51037 h 56500"/>
              <a:gd name="connsiteX6" fmla="*/ 17 w 360389"/>
              <a:gd name="connsiteY6" fmla="*/ 12937 h 5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389" h="56500">
                <a:moveTo>
                  <a:pt x="17" y="12937"/>
                </a:moveTo>
                <a:cubicBezTo>
                  <a:pt x="1605" y="13731"/>
                  <a:pt x="114846" y="51830"/>
                  <a:pt x="165117" y="55799"/>
                </a:cubicBezTo>
                <a:cubicBezTo>
                  <a:pt x="215388" y="59768"/>
                  <a:pt x="269098" y="46009"/>
                  <a:pt x="301642" y="36749"/>
                </a:cubicBezTo>
                <a:cubicBezTo>
                  <a:pt x="334186" y="27489"/>
                  <a:pt x="359851" y="2618"/>
                  <a:pt x="360380" y="237"/>
                </a:cubicBezTo>
                <a:cubicBezTo>
                  <a:pt x="360909" y="-2144"/>
                  <a:pt x="338948" y="13995"/>
                  <a:pt x="304817" y="22462"/>
                </a:cubicBezTo>
                <a:cubicBezTo>
                  <a:pt x="270686" y="30929"/>
                  <a:pt x="205069" y="51831"/>
                  <a:pt x="155592" y="51037"/>
                </a:cubicBezTo>
                <a:cubicBezTo>
                  <a:pt x="106115" y="50243"/>
                  <a:pt x="-1571" y="12143"/>
                  <a:pt x="17" y="12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73EA222D-9C9E-4BFE-82C7-2C2318FDC526}"/>
              </a:ext>
            </a:extLst>
          </p:cNvPr>
          <p:cNvSpPr/>
          <p:nvPr/>
        </p:nvSpPr>
        <p:spPr>
          <a:xfrm>
            <a:off x="5189754" y="2911417"/>
            <a:ext cx="182928" cy="47704"/>
          </a:xfrm>
          <a:custGeom>
            <a:avLst/>
            <a:gdLst>
              <a:gd name="connsiteX0" fmla="*/ 182346 w 182928"/>
              <a:gd name="connsiteY0" fmla="*/ 47683 h 47704"/>
              <a:gd name="connsiteX1" fmla="*/ 33121 w 182928"/>
              <a:gd name="connsiteY1" fmla="*/ 19108 h 47704"/>
              <a:gd name="connsiteX2" fmla="*/ 2959 w 182928"/>
              <a:gd name="connsiteY2" fmla="*/ 58 h 47704"/>
              <a:gd name="connsiteX3" fmla="*/ 82334 w 182928"/>
              <a:gd name="connsiteY3" fmla="*/ 14346 h 47704"/>
              <a:gd name="connsiteX4" fmla="*/ 182346 w 182928"/>
              <a:gd name="connsiteY4" fmla="*/ 47683 h 4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928" h="47704">
                <a:moveTo>
                  <a:pt x="182346" y="47683"/>
                </a:moveTo>
                <a:cubicBezTo>
                  <a:pt x="174144" y="48477"/>
                  <a:pt x="63019" y="27045"/>
                  <a:pt x="33121" y="19108"/>
                </a:cubicBezTo>
                <a:cubicBezTo>
                  <a:pt x="3223" y="11171"/>
                  <a:pt x="-5243" y="852"/>
                  <a:pt x="2959" y="58"/>
                </a:cubicBezTo>
                <a:cubicBezTo>
                  <a:pt x="11161" y="-736"/>
                  <a:pt x="54817" y="6673"/>
                  <a:pt x="82334" y="14346"/>
                </a:cubicBezTo>
                <a:cubicBezTo>
                  <a:pt x="109851" y="22019"/>
                  <a:pt x="190548" y="46889"/>
                  <a:pt x="182346" y="47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CEE1EF2-4134-45B0-804B-6943048CDE05}"/>
              </a:ext>
            </a:extLst>
          </p:cNvPr>
          <p:cNvSpPr/>
          <p:nvPr/>
        </p:nvSpPr>
        <p:spPr>
          <a:xfrm>
            <a:off x="5386259" y="2841617"/>
            <a:ext cx="125009" cy="74329"/>
          </a:xfrm>
          <a:custGeom>
            <a:avLst/>
            <a:gdLst>
              <a:gd name="connsiteX0" fmla="*/ 129 w 125009"/>
              <a:gd name="connsiteY0" fmla="*/ 8 h 74329"/>
              <a:gd name="connsiteX1" fmla="*/ 92204 w 125009"/>
              <a:gd name="connsiteY1" fmla="*/ 17471 h 74329"/>
              <a:gd name="connsiteX2" fmla="*/ 112841 w 125009"/>
              <a:gd name="connsiteY2" fmla="*/ 71446 h 74329"/>
              <a:gd name="connsiteX3" fmla="*/ 120779 w 125009"/>
              <a:gd name="connsiteY3" fmla="*/ 61921 h 74329"/>
              <a:gd name="connsiteX4" fmla="*/ 114429 w 125009"/>
              <a:gd name="connsiteY4" fmla="*/ 19058 h 74329"/>
              <a:gd name="connsiteX5" fmla="*/ 129 w 125009"/>
              <a:gd name="connsiteY5" fmla="*/ 8 h 7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009" h="74329">
                <a:moveTo>
                  <a:pt x="129" y="8"/>
                </a:moveTo>
                <a:cubicBezTo>
                  <a:pt x="-3575" y="-256"/>
                  <a:pt x="73419" y="5565"/>
                  <a:pt x="92204" y="17471"/>
                </a:cubicBezTo>
                <a:cubicBezTo>
                  <a:pt x="110989" y="29377"/>
                  <a:pt x="108079" y="64038"/>
                  <a:pt x="112841" y="71446"/>
                </a:cubicBezTo>
                <a:cubicBezTo>
                  <a:pt x="117604" y="78854"/>
                  <a:pt x="120514" y="70652"/>
                  <a:pt x="120779" y="61921"/>
                </a:cubicBezTo>
                <a:cubicBezTo>
                  <a:pt x="121044" y="53190"/>
                  <a:pt x="133479" y="30700"/>
                  <a:pt x="114429" y="19058"/>
                </a:cubicBezTo>
                <a:cubicBezTo>
                  <a:pt x="95379" y="7416"/>
                  <a:pt x="3833" y="272"/>
                  <a:pt x="12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03727C8F-76B6-4DC0-9D26-0FA21F7EDD07}"/>
              </a:ext>
            </a:extLst>
          </p:cNvPr>
          <p:cNvSpPr/>
          <p:nvPr/>
        </p:nvSpPr>
        <p:spPr>
          <a:xfrm>
            <a:off x="5250450" y="2842871"/>
            <a:ext cx="219622" cy="107328"/>
          </a:xfrm>
          <a:custGeom>
            <a:avLst/>
            <a:gdLst>
              <a:gd name="connsiteX0" fmla="*/ 1000 w 219622"/>
              <a:gd name="connsiteY0" fmla="*/ 28917 h 107328"/>
              <a:gd name="connsiteX1" fmla="*/ 37513 w 219622"/>
              <a:gd name="connsiteY1" fmla="*/ 79717 h 107328"/>
              <a:gd name="connsiteX2" fmla="*/ 93075 w 219622"/>
              <a:gd name="connsiteY2" fmla="*/ 105117 h 107328"/>
              <a:gd name="connsiteX3" fmla="*/ 158163 w 219622"/>
              <a:gd name="connsiteY3" fmla="*/ 105117 h 107328"/>
              <a:gd name="connsiteX4" fmla="*/ 201025 w 219622"/>
              <a:gd name="connsiteY4" fmla="*/ 97179 h 107328"/>
              <a:gd name="connsiteX5" fmla="*/ 216900 w 219622"/>
              <a:gd name="connsiteY5" fmla="*/ 60667 h 107328"/>
              <a:gd name="connsiteX6" fmla="*/ 216900 w 219622"/>
              <a:gd name="connsiteY6" fmla="*/ 33679 h 107328"/>
              <a:gd name="connsiteX7" fmla="*/ 189913 w 219622"/>
              <a:gd name="connsiteY7" fmla="*/ 20979 h 107328"/>
              <a:gd name="connsiteX8" fmla="*/ 110538 w 219622"/>
              <a:gd name="connsiteY8" fmla="*/ 1929 h 107328"/>
              <a:gd name="connsiteX9" fmla="*/ 77200 w 219622"/>
              <a:gd name="connsiteY9" fmla="*/ 3517 h 107328"/>
              <a:gd name="connsiteX10" fmla="*/ 1000 w 219622"/>
              <a:gd name="connsiteY10" fmla="*/ 28917 h 10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622" h="107328">
                <a:moveTo>
                  <a:pt x="1000" y="28917"/>
                </a:moveTo>
                <a:cubicBezTo>
                  <a:pt x="-5614" y="41617"/>
                  <a:pt x="22167" y="67017"/>
                  <a:pt x="37513" y="79717"/>
                </a:cubicBezTo>
                <a:cubicBezTo>
                  <a:pt x="52859" y="92417"/>
                  <a:pt x="72967" y="100884"/>
                  <a:pt x="93075" y="105117"/>
                </a:cubicBezTo>
                <a:cubicBezTo>
                  <a:pt x="113183" y="109350"/>
                  <a:pt x="140171" y="106440"/>
                  <a:pt x="158163" y="105117"/>
                </a:cubicBezTo>
                <a:cubicBezTo>
                  <a:pt x="176155" y="103794"/>
                  <a:pt x="191236" y="104587"/>
                  <a:pt x="201025" y="97179"/>
                </a:cubicBezTo>
                <a:cubicBezTo>
                  <a:pt x="210814" y="89771"/>
                  <a:pt x="214254" y="71250"/>
                  <a:pt x="216900" y="60667"/>
                </a:cubicBezTo>
                <a:cubicBezTo>
                  <a:pt x="219546" y="50084"/>
                  <a:pt x="221398" y="40294"/>
                  <a:pt x="216900" y="33679"/>
                </a:cubicBezTo>
                <a:cubicBezTo>
                  <a:pt x="212402" y="27064"/>
                  <a:pt x="207640" y="26271"/>
                  <a:pt x="189913" y="20979"/>
                </a:cubicBezTo>
                <a:cubicBezTo>
                  <a:pt x="172186" y="15687"/>
                  <a:pt x="129324" y="4839"/>
                  <a:pt x="110538" y="1929"/>
                </a:cubicBezTo>
                <a:cubicBezTo>
                  <a:pt x="91753" y="-981"/>
                  <a:pt x="93869" y="-716"/>
                  <a:pt x="77200" y="3517"/>
                </a:cubicBezTo>
                <a:cubicBezTo>
                  <a:pt x="60531" y="7750"/>
                  <a:pt x="7614" y="16217"/>
                  <a:pt x="1000" y="28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月 159">
            <a:extLst>
              <a:ext uri="{FF2B5EF4-FFF2-40B4-BE49-F238E27FC236}">
                <a16:creationId xmlns:a16="http://schemas.microsoft.com/office/drawing/2014/main" id="{22919FFA-3D63-4540-B36D-AD1B480E40D7}"/>
              </a:ext>
            </a:extLst>
          </p:cNvPr>
          <p:cNvSpPr/>
          <p:nvPr/>
        </p:nvSpPr>
        <p:spPr>
          <a:xfrm rot="17366927">
            <a:off x="5360988" y="2867026"/>
            <a:ext cx="45719" cy="68263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ED727420-4BC2-43FB-B31A-63E007B05D18}"/>
              </a:ext>
            </a:extLst>
          </p:cNvPr>
          <p:cNvSpPr/>
          <p:nvPr/>
        </p:nvSpPr>
        <p:spPr>
          <a:xfrm>
            <a:off x="5103813" y="2940050"/>
            <a:ext cx="550862" cy="56503"/>
          </a:xfrm>
          <a:custGeom>
            <a:avLst/>
            <a:gdLst>
              <a:gd name="connsiteX0" fmla="*/ 0 w 550862"/>
              <a:gd name="connsiteY0" fmla="*/ 34925 h 56503"/>
              <a:gd name="connsiteX1" fmla="*/ 92075 w 550862"/>
              <a:gd name="connsiteY1" fmla="*/ 15875 h 56503"/>
              <a:gd name="connsiteX2" fmla="*/ 206375 w 550862"/>
              <a:gd name="connsiteY2" fmla="*/ 49213 h 56503"/>
              <a:gd name="connsiteX3" fmla="*/ 374650 w 550862"/>
              <a:gd name="connsiteY3" fmla="*/ 53975 h 56503"/>
              <a:gd name="connsiteX4" fmla="*/ 493712 w 550862"/>
              <a:gd name="connsiteY4" fmla="*/ 17463 h 56503"/>
              <a:gd name="connsiteX5" fmla="*/ 550862 w 550862"/>
              <a:gd name="connsiteY5" fmla="*/ 0 h 56503"/>
              <a:gd name="connsiteX6" fmla="*/ 466725 w 550862"/>
              <a:gd name="connsiteY6" fmla="*/ 22225 h 56503"/>
              <a:gd name="connsiteX7" fmla="*/ 349250 w 550862"/>
              <a:gd name="connsiteY7" fmla="*/ 41275 h 56503"/>
              <a:gd name="connsiteX8" fmla="*/ 182562 w 550862"/>
              <a:gd name="connsiteY8" fmla="*/ 36513 h 56503"/>
              <a:gd name="connsiteX9" fmla="*/ 0 w 550862"/>
              <a:gd name="connsiteY9" fmla="*/ 34925 h 5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0862" h="56503">
                <a:moveTo>
                  <a:pt x="0" y="34925"/>
                </a:moveTo>
                <a:cubicBezTo>
                  <a:pt x="28839" y="24209"/>
                  <a:pt x="57679" y="13494"/>
                  <a:pt x="92075" y="15875"/>
                </a:cubicBezTo>
                <a:cubicBezTo>
                  <a:pt x="126471" y="18256"/>
                  <a:pt x="159279" y="42863"/>
                  <a:pt x="206375" y="49213"/>
                </a:cubicBezTo>
                <a:cubicBezTo>
                  <a:pt x="253471" y="55563"/>
                  <a:pt x="326761" y="59267"/>
                  <a:pt x="374650" y="53975"/>
                </a:cubicBezTo>
                <a:cubicBezTo>
                  <a:pt x="422539" y="48683"/>
                  <a:pt x="464343" y="26459"/>
                  <a:pt x="493712" y="17463"/>
                </a:cubicBezTo>
                <a:lnTo>
                  <a:pt x="550862" y="0"/>
                </a:lnTo>
                <a:cubicBezTo>
                  <a:pt x="546364" y="794"/>
                  <a:pt x="500327" y="15346"/>
                  <a:pt x="466725" y="22225"/>
                </a:cubicBezTo>
                <a:cubicBezTo>
                  <a:pt x="433123" y="29104"/>
                  <a:pt x="396610" y="38894"/>
                  <a:pt x="349250" y="41275"/>
                </a:cubicBezTo>
                <a:cubicBezTo>
                  <a:pt x="301890" y="43656"/>
                  <a:pt x="182562" y="36513"/>
                  <a:pt x="182562" y="36513"/>
                </a:cubicBezTo>
                <a:lnTo>
                  <a:pt x="0" y="349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9052C001-10F6-4773-835A-FF49B8ADFFC3}"/>
              </a:ext>
            </a:extLst>
          </p:cNvPr>
          <p:cNvSpPr/>
          <p:nvPr/>
        </p:nvSpPr>
        <p:spPr>
          <a:xfrm>
            <a:off x="5093888" y="2927244"/>
            <a:ext cx="142619" cy="27396"/>
          </a:xfrm>
          <a:custGeom>
            <a:avLst/>
            <a:gdLst>
              <a:gd name="connsiteX0" fmla="*/ 400 w 142619"/>
              <a:gd name="connsiteY0" fmla="*/ 27094 h 27396"/>
              <a:gd name="connsiteX1" fmla="*/ 103587 w 142619"/>
              <a:gd name="connsiteY1" fmla="*/ 20744 h 27396"/>
              <a:gd name="connsiteX2" fmla="*/ 141687 w 142619"/>
              <a:gd name="connsiteY2" fmla="*/ 106 h 27396"/>
              <a:gd name="connsiteX3" fmla="*/ 70250 w 142619"/>
              <a:gd name="connsiteY3" fmla="*/ 12806 h 27396"/>
              <a:gd name="connsiteX4" fmla="*/ 400 w 142619"/>
              <a:gd name="connsiteY4" fmla="*/ 27094 h 2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619" h="27396">
                <a:moveTo>
                  <a:pt x="400" y="27094"/>
                </a:moveTo>
                <a:cubicBezTo>
                  <a:pt x="5956" y="28417"/>
                  <a:pt x="80039" y="25242"/>
                  <a:pt x="103587" y="20744"/>
                </a:cubicBezTo>
                <a:cubicBezTo>
                  <a:pt x="127135" y="16246"/>
                  <a:pt x="147243" y="1429"/>
                  <a:pt x="141687" y="106"/>
                </a:cubicBezTo>
                <a:cubicBezTo>
                  <a:pt x="136131" y="-1217"/>
                  <a:pt x="91946" y="10160"/>
                  <a:pt x="70250" y="12806"/>
                </a:cubicBezTo>
                <a:cubicBezTo>
                  <a:pt x="48554" y="15452"/>
                  <a:pt x="-5156" y="25771"/>
                  <a:pt x="400" y="27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74936F5-7078-483D-86A1-78023EEBCCFF}"/>
              </a:ext>
            </a:extLst>
          </p:cNvPr>
          <p:cNvSpPr/>
          <p:nvPr/>
        </p:nvSpPr>
        <p:spPr>
          <a:xfrm>
            <a:off x="5537196" y="2937650"/>
            <a:ext cx="181061" cy="45403"/>
          </a:xfrm>
          <a:custGeom>
            <a:avLst/>
            <a:gdLst>
              <a:gd name="connsiteX0" fmla="*/ 180979 w 181061"/>
              <a:gd name="connsiteY0" fmla="*/ 45263 h 45403"/>
              <a:gd name="connsiteX1" fmla="*/ 117479 w 181061"/>
              <a:gd name="connsiteY1" fmla="*/ 16688 h 45403"/>
              <a:gd name="connsiteX2" fmla="*/ 63504 w 181061"/>
              <a:gd name="connsiteY2" fmla="*/ 30975 h 45403"/>
              <a:gd name="connsiteX3" fmla="*/ 4 w 181061"/>
              <a:gd name="connsiteY3" fmla="*/ 37325 h 45403"/>
              <a:gd name="connsiteX4" fmla="*/ 66679 w 181061"/>
              <a:gd name="connsiteY4" fmla="*/ 11925 h 45403"/>
              <a:gd name="connsiteX5" fmla="*/ 96842 w 181061"/>
              <a:gd name="connsiteY5" fmla="*/ 2400 h 45403"/>
              <a:gd name="connsiteX6" fmla="*/ 130179 w 181061"/>
              <a:gd name="connsiteY6" fmla="*/ 2400 h 45403"/>
              <a:gd name="connsiteX7" fmla="*/ 180979 w 181061"/>
              <a:gd name="connsiteY7" fmla="*/ 45263 h 4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061" h="45403">
                <a:moveTo>
                  <a:pt x="180979" y="45263"/>
                </a:moveTo>
                <a:cubicBezTo>
                  <a:pt x="178862" y="47644"/>
                  <a:pt x="137058" y="19069"/>
                  <a:pt x="117479" y="16688"/>
                </a:cubicBezTo>
                <a:cubicBezTo>
                  <a:pt x="97900" y="14307"/>
                  <a:pt x="83083" y="27536"/>
                  <a:pt x="63504" y="30975"/>
                </a:cubicBezTo>
                <a:cubicBezTo>
                  <a:pt x="43925" y="34414"/>
                  <a:pt x="-525" y="40500"/>
                  <a:pt x="4" y="37325"/>
                </a:cubicBezTo>
                <a:cubicBezTo>
                  <a:pt x="533" y="34150"/>
                  <a:pt x="66679" y="11925"/>
                  <a:pt x="66679" y="11925"/>
                </a:cubicBezTo>
                <a:cubicBezTo>
                  <a:pt x="82819" y="6104"/>
                  <a:pt x="86259" y="3987"/>
                  <a:pt x="96842" y="2400"/>
                </a:cubicBezTo>
                <a:cubicBezTo>
                  <a:pt x="107425" y="812"/>
                  <a:pt x="116421" y="-2098"/>
                  <a:pt x="130179" y="2400"/>
                </a:cubicBezTo>
                <a:cubicBezTo>
                  <a:pt x="143937" y="6898"/>
                  <a:pt x="183096" y="42882"/>
                  <a:pt x="180979" y="45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6366882-5D67-4332-9D9D-609E495EF24A}"/>
              </a:ext>
            </a:extLst>
          </p:cNvPr>
          <p:cNvSpPr/>
          <p:nvPr/>
        </p:nvSpPr>
        <p:spPr>
          <a:xfrm>
            <a:off x="5402138" y="2924060"/>
            <a:ext cx="219452" cy="28592"/>
          </a:xfrm>
          <a:custGeom>
            <a:avLst/>
            <a:gdLst>
              <a:gd name="connsiteX0" fmla="*/ 219200 w 219452"/>
              <a:gd name="connsiteY0" fmla="*/ 115 h 28592"/>
              <a:gd name="connsiteX1" fmla="*/ 143000 w 219452"/>
              <a:gd name="connsiteY1" fmla="*/ 25515 h 28592"/>
              <a:gd name="connsiteX2" fmla="*/ 125 w 219452"/>
              <a:gd name="connsiteY2" fmla="*/ 27103 h 28592"/>
              <a:gd name="connsiteX3" fmla="*/ 119187 w 219452"/>
              <a:gd name="connsiteY3" fmla="*/ 15990 h 28592"/>
              <a:gd name="connsiteX4" fmla="*/ 219200 w 219452"/>
              <a:gd name="connsiteY4" fmla="*/ 115 h 2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452" h="28592">
                <a:moveTo>
                  <a:pt x="219200" y="115"/>
                </a:moveTo>
                <a:cubicBezTo>
                  <a:pt x="223169" y="1703"/>
                  <a:pt x="179513" y="21017"/>
                  <a:pt x="143000" y="25515"/>
                </a:cubicBezTo>
                <a:cubicBezTo>
                  <a:pt x="106487" y="30013"/>
                  <a:pt x="4094" y="28691"/>
                  <a:pt x="125" y="27103"/>
                </a:cubicBezTo>
                <a:cubicBezTo>
                  <a:pt x="-3844" y="25516"/>
                  <a:pt x="87172" y="18107"/>
                  <a:pt x="119187" y="15990"/>
                </a:cubicBezTo>
                <a:cubicBezTo>
                  <a:pt x="151201" y="13873"/>
                  <a:pt x="215231" y="-1473"/>
                  <a:pt x="219200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385F8B7E-F393-43A5-8E95-32AFF16F8D60}"/>
              </a:ext>
            </a:extLst>
          </p:cNvPr>
          <p:cNvSpPr/>
          <p:nvPr/>
        </p:nvSpPr>
        <p:spPr>
          <a:xfrm>
            <a:off x="5489505" y="2869672"/>
            <a:ext cx="95449" cy="68990"/>
          </a:xfrm>
          <a:custGeom>
            <a:avLst/>
            <a:gdLst>
              <a:gd name="connsiteX0" fmla="*/ 95320 w 95449"/>
              <a:gd name="connsiteY0" fmla="*/ 68791 h 68990"/>
              <a:gd name="connsiteX1" fmla="*/ 49283 w 95449"/>
              <a:gd name="connsiteY1" fmla="*/ 30691 h 68990"/>
              <a:gd name="connsiteX2" fmla="*/ 70 w 95449"/>
              <a:gd name="connsiteY2" fmla="*/ 528 h 68990"/>
              <a:gd name="connsiteX3" fmla="*/ 60395 w 95449"/>
              <a:gd name="connsiteY3" fmla="*/ 13228 h 68990"/>
              <a:gd name="connsiteX4" fmla="*/ 95320 w 95449"/>
              <a:gd name="connsiteY4" fmla="*/ 68791 h 6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49" h="68990">
                <a:moveTo>
                  <a:pt x="95320" y="68791"/>
                </a:moveTo>
                <a:cubicBezTo>
                  <a:pt x="93468" y="71701"/>
                  <a:pt x="65158" y="42068"/>
                  <a:pt x="49283" y="30691"/>
                </a:cubicBezTo>
                <a:cubicBezTo>
                  <a:pt x="33408" y="19314"/>
                  <a:pt x="-1782" y="3438"/>
                  <a:pt x="70" y="528"/>
                </a:cubicBezTo>
                <a:cubicBezTo>
                  <a:pt x="1922" y="-2382"/>
                  <a:pt x="41874" y="7407"/>
                  <a:pt x="60395" y="13228"/>
                </a:cubicBezTo>
                <a:cubicBezTo>
                  <a:pt x="78916" y="19049"/>
                  <a:pt x="97172" y="65881"/>
                  <a:pt x="95320" y="68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6DCBDF9-E67E-4438-A9C1-A617C9F715AC}"/>
              </a:ext>
            </a:extLst>
          </p:cNvPr>
          <p:cNvSpPr/>
          <p:nvPr/>
        </p:nvSpPr>
        <p:spPr>
          <a:xfrm>
            <a:off x="4899094" y="2904955"/>
            <a:ext cx="240268" cy="411231"/>
          </a:xfrm>
          <a:custGeom>
            <a:avLst/>
            <a:gdLst>
              <a:gd name="connsiteX0" fmla="*/ 1519 w 240268"/>
              <a:gd name="connsiteY0" fmla="*/ 1758 h 411231"/>
              <a:gd name="connsiteX1" fmla="*/ 84069 w 240268"/>
              <a:gd name="connsiteY1" fmla="*/ 114470 h 411231"/>
              <a:gd name="connsiteX2" fmla="*/ 185669 w 240268"/>
              <a:gd name="connsiteY2" fmla="*/ 308145 h 411231"/>
              <a:gd name="connsiteX3" fmla="*/ 233294 w 240268"/>
              <a:gd name="connsiteY3" fmla="*/ 397045 h 411231"/>
              <a:gd name="connsiteX4" fmla="*/ 238056 w 240268"/>
              <a:gd name="connsiteY4" fmla="*/ 403395 h 411231"/>
              <a:gd name="connsiteX5" fmla="*/ 214244 w 240268"/>
              <a:gd name="connsiteY5" fmla="*/ 320845 h 411231"/>
              <a:gd name="connsiteX6" fmla="*/ 157094 w 240268"/>
              <a:gd name="connsiteY6" fmla="*/ 200195 h 411231"/>
              <a:gd name="connsiteX7" fmla="*/ 1519 w 240268"/>
              <a:gd name="connsiteY7" fmla="*/ 1758 h 411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68" h="411231">
                <a:moveTo>
                  <a:pt x="1519" y="1758"/>
                </a:moveTo>
                <a:cubicBezTo>
                  <a:pt x="-10652" y="-12529"/>
                  <a:pt x="53377" y="63406"/>
                  <a:pt x="84069" y="114470"/>
                </a:cubicBezTo>
                <a:cubicBezTo>
                  <a:pt x="114761" y="165535"/>
                  <a:pt x="160798" y="261049"/>
                  <a:pt x="185669" y="308145"/>
                </a:cubicBezTo>
                <a:cubicBezTo>
                  <a:pt x="210540" y="355241"/>
                  <a:pt x="224563" y="381170"/>
                  <a:pt x="233294" y="397045"/>
                </a:cubicBezTo>
                <a:cubicBezTo>
                  <a:pt x="242025" y="412920"/>
                  <a:pt x="241231" y="416095"/>
                  <a:pt x="238056" y="403395"/>
                </a:cubicBezTo>
                <a:cubicBezTo>
                  <a:pt x="234881" y="390695"/>
                  <a:pt x="227738" y="354712"/>
                  <a:pt x="214244" y="320845"/>
                </a:cubicBezTo>
                <a:cubicBezTo>
                  <a:pt x="200750" y="286978"/>
                  <a:pt x="190167" y="252847"/>
                  <a:pt x="157094" y="200195"/>
                </a:cubicBezTo>
                <a:cubicBezTo>
                  <a:pt x="124021" y="147543"/>
                  <a:pt x="13690" y="16045"/>
                  <a:pt x="1519" y="1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15C4A90-A333-4D69-96A2-4C87878E75F5}"/>
              </a:ext>
            </a:extLst>
          </p:cNvPr>
          <p:cNvSpPr/>
          <p:nvPr/>
        </p:nvSpPr>
        <p:spPr>
          <a:xfrm>
            <a:off x="4692500" y="2927290"/>
            <a:ext cx="56854" cy="241432"/>
          </a:xfrm>
          <a:custGeom>
            <a:avLst/>
            <a:gdLst>
              <a:gd name="connsiteX0" fmla="*/ 47775 w 56854"/>
              <a:gd name="connsiteY0" fmla="*/ 60 h 241432"/>
              <a:gd name="connsiteX1" fmla="*/ 54125 w 56854"/>
              <a:gd name="connsiteY1" fmla="*/ 122298 h 241432"/>
              <a:gd name="connsiteX2" fmla="*/ 150 w 56854"/>
              <a:gd name="connsiteY2" fmla="*/ 241360 h 241432"/>
              <a:gd name="connsiteX3" fmla="*/ 38250 w 56854"/>
              <a:gd name="connsiteY3" fmla="*/ 138173 h 241432"/>
              <a:gd name="connsiteX4" fmla="*/ 47775 w 56854"/>
              <a:gd name="connsiteY4" fmla="*/ 60 h 24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854" h="241432">
                <a:moveTo>
                  <a:pt x="47775" y="60"/>
                </a:moveTo>
                <a:cubicBezTo>
                  <a:pt x="50421" y="-2586"/>
                  <a:pt x="62063" y="82081"/>
                  <a:pt x="54125" y="122298"/>
                </a:cubicBezTo>
                <a:cubicBezTo>
                  <a:pt x="46187" y="162515"/>
                  <a:pt x="2796" y="238714"/>
                  <a:pt x="150" y="241360"/>
                </a:cubicBezTo>
                <a:cubicBezTo>
                  <a:pt x="-2496" y="244006"/>
                  <a:pt x="30577" y="173892"/>
                  <a:pt x="38250" y="138173"/>
                </a:cubicBezTo>
                <a:cubicBezTo>
                  <a:pt x="45923" y="102454"/>
                  <a:pt x="45129" y="2706"/>
                  <a:pt x="47775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271DE971-18C5-4389-BCF7-49D188EDC08F}"/>
              </a:ext>
            </a:extLst>
          </p:cNvPr>
          <p:cNvSpPr/>
          <p:nvPr/>
        </p:nvSpPr>
        <p:spPr>
          <a:xfrm>
            <a:off x="4686239" y="3075400"/>
            <a:ext cx="103343" cy="193264"/>
          </a:xfrm>
          <a:custGeom>
            <a:avLst/>
            <a:gdLst>
              <a:gd name="connsiteX0" fmla="*/ 103249 w 103343"/>
              <a:gd name="connsiteY0" fmla="*/ 1175 h 193264"/>
              <a:gd name="connsiteX1" fmla="*/ 47686 w 103343"/>
              <a:gd name="connsiteY1" fmla="*/ 139288 h 193264"/>
              <a:gd name="connsiteX2" fmla="*/ 61 w 103343"/>
              <a:gd name="connsiteY2" fmla="*/ 193263 h 193264"/>
              <a:gd name="connsiteX3" fmla="*/ 38161 w 103343"/>
              <a:gd name="connsiteY3" fmla="*/ 140875 h 193264"/>
              <a:gd name="connsiteX4" fmla="*/ 60386 w 103343"/>
              <a:gd name="connsiteY4" fmla="*/ 75788 h 193264"/>
              <a:gd name="connsiteX5" fmla="*/ 103249 w 103343"/>
              <a:gd name="connsiteY5" fmla="*/ 1175 h 19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43" h="193264">
                <a:moveTo>
                  <a:pt x="103249" y="1175"/>
                </a:moveTo>
                <a:cubicBezTo>
                  <a:pt x="101132" y="11758"/>
                  <a:pt x="64884" y="107273"/>
                  <a:pt x="47686" y="139288"/>
                </a:cubicBezTo>
                <a:cubicBezTo>
                  <a:pt x="30488" y="171303"/>
                  <a:pt x="1648" y="192999"/>
                  <a:pt x="61" y="193263"/>
                </a:cubicBezTo>
                <a:cubicBezTo>
                  <a:pt x="-1526" y="193527"/>
                  <a:pt x="28107" y="160454"/>
                  <a:pt x="38161" y="140875"/>
                </a:cubicBezTo>
                <a:cubicBezTo>
                  <a:pt x="48215" y="121296"/>
                  <a:pt x="49538" y="97219"/>
                  <a:pt x="60386" y="75788"/>
                </a:cubicBezTo>
                <a:cubicBezTo>
                  <a:pt x="71234" y="54357"/>
                  <a:pt x="105366" y="-9408"/>
                  <a:pt x="103249" y="1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352A74DF-A881-4643-9EF3-DA637C8F9D4D}"/>
              </a:ext>
            </a:extLst>
          </p:cNvPr>
          <p:cNvSpPr/>
          <p:nvPr/>
        </p:nvSpPr>
        <p:spPr>
          <a:xfrm>
            <a:off x="4525672" y="3390813"/>
            <a:ext cx="86023" cy="227100"/>
          </a:xfrm>
          <a:custGeom>
            <a:avLst/>
            <a:gdLst>
              <a:gd name="connsiteX0" fmla="*/ 86016 w 86023"/>
              <a:gd name="connsiteY0" fmla="*/ 87 h 227100"/>
              <a:gd name="connsiteX1" fmla="*/ 6641 w 86023"/>
              <a:gd name="connsiteY1" fmla="*/ 55650 h 227100"/>
              <a:gd name="connsiteX2" fmla="*/ 5053 w 86023"/>
              <a:gd name="connsiteY2" fmla="*/ 125500 h 227100"/>
              <a:gd name="connsiteX3" fmla="*/ 11403 w 86023"/>
              <a:gd name="connsiteY3" fmla="*/ 168362 h 227100"/>
              <a:gd name="connsiteX4" fmla="*/ 55853 w 86023"/>
              <a:gd name="connsiteY4" fmla="*/ 227100 h 227100"/>
              <a:gd name="connsiteX5" fmla="*/ 55853 w 86023"/>
              <a:gd name="connsiteY5" fmla="*/ 227100 h 227100"/>
              <a:gd name="connsiteX6" fmla="*/ 17753 w 86023"/>
              <a:gd name="connsiteY6" fmla="*/ 160425 h 227100"/>
              <a:gd name="connsiteX7" fmla="*/ 11403 w 86023"/>
              <a:gd name="connsiteY7" fmla="*/ 109625 h 227100"/>
              <a:gd name="connsiteX8" fmla="*/ 11403 w 86023"/>
              <a:gd name="connsiteY8" fmla="*/ 68350 h 227100"/>
              <a:gd name="connsiteX9" fmla="*/ 86016 w 86023"/>
              <a:gd name="connsiteY9" fmla="*/ 87 h 22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023" h="227100">
                <a:moveTo>
                  <a:pt x="86016" y="87"/>
                </a:moveTo>
                <a:cubicBezTo>
                  <a:pt x="85222" y="-2030"/>
                  <a:pt x="20135" y="34748"/>
                  <a:pt x="6641" y="55650"/>
                </a:cubicBezTo>
                <a:cubicBezTo>
                  <a:pt x="-6853" y="76552"/>
                  <a:pt x="4259" y="106715"/>
                  <a:pt x="5053" y="125500"/>
                </a:cubicBezTo>
                <a:cubicBezTo>
                  <a:pt x="5847" y="144285"/>
                  <a:pt x="2936" y="151429"/>
                  <a:pt x="11403" y="168362"/>
                </a:cubicBezTo>
                <a:cubicBezTo>
                  <a:pt x="19870" y="185295"/>
                  <a:pt x="55853" y="227100"/>
                  <a:pt x="55853" y="227100"/>
                </a:cubicBezTo>
                <a:lnTo>
                  <a:pt x="55853" y="227100"/>
                </a:lnTo>
                <a:cubicBezTo>
                  <a:pt x="49503" y="215988"/>
                  <a:pt x="25161" y="180004"/>
                  <a:pt x="17753" y="160425"/>
                </a:cubicBezTo>
                <a:cubicBezTo>
                  <a:pt x="10345" y="140846"/>
                  <a:pt x="12461" y="124971"/>
                  <a:pt x="11403" y="109625"/>
                </a:cubicBezTo>
                <a:cubicBezTo>
                  <a:pt x="10345" y="94279"/>
                  <a:pt x="-768" y="85548"/>
                  <a:pt x="11403" y="68350"/>
                </a:cubicBezTo>
                <a:cubicBezTo>
                  <a:pt x="23574" y="51152"/>
                  <a:pt x="86810" y="2204"/>
                  <a:pt x="86016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339DCD6C-3574-4123-9A02-9E7A059AB379}"/>
              </a:ext>
            </a:extLst>
          </p:cNvPr>
          <p:cNvSpPr/>
          <p:nvPr/>
        </p:nvSpPr>
        <p:spPr>
          <a:xfrm>
            <a:off x="5140286" y="3304789"/>
            <a:ext cx="124098" cy="248575"/>
          </a:xfrm>
          <a:custGeom>
            <a:avLst/>
            <a:gdLst>
              <a:gd name="connsiteX0" fmla="*/ 39 w 124098"/>
              <a:gd name="connsiteY0" fmla="*/ 386 h 248575"/>
              <a:gd name="connsiteX1" fmla="*/ 101639 w 124098"/>
              <a:gd name="connsiteY1" fmla="*/ 111511 h 248575"/>
              <a:gd name="connsiteX2" fmla="*/ 122277 w 124098"/>
              <a:gd name="connsiteY2" fmla="*/ 187711 h 248575"/>
              <a:gd name="connsiteX3" fmla="*/ 100052 w 124098"/>
              <a:gd name="connsiteY3" fmla="*/ 214699 h 248575"/>
              <a:gd name="connsiteX4" fmla="*/ 68302 w 124098"/>
              <a:gd name="connsiteY4" fmla="*/ 248036 h 248575"/>
              <a:gd name="connsiteX5" fmla="*/ 114339 w 124098"/>
              <a:gd name="connsiteY5" fmla="*/ 186124 h 248575"/>
              <a:gd name="connsiteX6" fmla="*/ 114339 w 124098"/>
              <a:gd name="connsiteY6" fmla="*/ 152786 h 248575"/>
              <a:gd name="connsiteX7" fmla="*/ 39 w 124098"/>
              <a:gd name="connsiteY7" fmla="*/ 386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098" h="248575">
                <a:moveTo>
                  <a:pt x="39" y="386"/>
                </a:moveTo>
                <a:cubicBezTo>
                  <a:pt x="-2078" y="-6493"/>
                  <a:pt x="81266" y="80290"/>
                  <a:pt x="101639" y="111511"/>
                </a:cubicBezTo>
                <a:cubicBezTo>
                  <a:pt x="122012" y="142732"/>
                  <a:pt x="122542" y="170513"/>
                  <a:pt x="122277" y="187711"/>
                </a:cubicBezTo>
                <a:cubicBezTo>
                  <a:pt x="122013" y="204909"/>
                  <a:pt x="109048" y="204645"/>
                  <a:pt x="100052" y="214699"/>
                </a:cubicBezTo>
                <a:cubicBezTo>
                  <a:pt x="91056" y="224753"/>
                  <a:pt x="65921" y="252798"/>
                  <a:pt x="68302" y="248036"/>
                </a:cubicBezTo>
                <a:cubicBezTo>
                  <a:pt x="70683" y="243274"/>
                  <a:pt x="106666" y="201999"/>
                  <a:pt x="114339" y="186124"/>
                </a:cubicBezTo>
                <a:cubicBezTo>
                  <a:pt x="122012" y="170249"/>
                  <a:pt x="131801" y="180567"/>
                  <a:pt x="114339" y="152786"/>
                </a:cubicBezTo>
                <a:cubicBezTo>
                  <a:pt x="96877" y="125005"/>
                  <a:pt x="2156" y="7265"/>
                  <a:pt x="39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F36DC8A1-7CA4-4F0D-9F2F-4F2E2EB9F0B4}"/>
              </a:ext>
            </a:extLst>
          </p:cNvPr>
          <p:cNvSpPr/>
          <p:nvPr/>
        </p:nvSpPr>
        <p:spPr>
          <a:xfrm>
            <a:off x="4675432" y="3525777"/>
            <a:ext cx="233243" cy="136607"/>
          </a:xfrm>
          <a:custGeom>
            <a:avLst/>
            <a:gdLst>
              <a:gd name="connsiteX0" fmla="*/ 1343 w 233243"/>
              <a:gd name="connsiteY0" fmla="*/ 15936 h 136607"/>
              <a:gd name="connsiteX1" fmla="*/ 129931 w 233243"/>
              <a:gd name="connsiteY1" fmla="*/ 23873 h 136607"/>
              <a:gd name="connsiteX2" fmla="*/ 217243 w 233243"/>
              <a:gd name="connsiteY2" fmla="*/ 98486 h 136607"/>
              <a:gd name="connsiteX3" fmla="*/ 233118 w 233243"/>
              <a:gd name="connsiteY3" fmla="*/ 136586 h 136607"/>
              <a:gd name="connsiteX4" fmla="*/ 223593 w 233243"/>
              <a:gd name="connsiteY4" fmla="*/ 103248 h 136607"/>
              <a:gd name="connsiteX5" fmla="*/ 204543 w 233243"/>
              <a:gd name="connsiteY5" fmla="*/ 60386 h 136607"/>
              <a:gd name="connsiteX6" fmla="*/ 153743 w 233243"/>
              <a:gd name="connsiteY6" fmla="*/ 25461 h 136607"/>
              <a:gd name="connsiteX7" fmla="*/ 109293 w 233243"/>
              <a:gd name="connsiteY7" fmla="*/ 19111 h 136607"/>
              <a:gd name="connsiteX8" fmla="*/ 66431 w 233243"/>
              <a:gd name="connsiteY8" fmla="*/ 61 h 136607"/>
              <a:gd name="connsiteX9" fmla="*/ 1343 w 233243"/>
              <a:gd name="connsiteY9" fmla="*/ 15936 h 13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243" h="136607">
                <a:moveTo>
                  <a:pt x="1343" y="15936"/>
                </a:moveTo>
                <a:cubicBezTo>
                  <a:pt x="11926" y="19905"/>
                  <a:pt x="93948" y="10115"/>
                  <a:pt x="129931" y="23873"/>
                </a:cubicBezTo>
                <a:cubicBezTo>
                  <a:pt x="165914" y="37631"/>
                  <a:pt x="200045" y="79701"/>
                  <a:pt x="217243" y="98486"/>
                </a:cubicBezTo>
                <a:cubicBezTo>
                  <a:pt x="234441" y="117271"/>
                  <a:pt x="232060" y="135792"/>
                  <a:pt x="233118" y="136586"/>
                </a:cubicBezTo>
                <a:cubicBezTo>
                  <a:pt x="234176" y="137380"/>
                  <a:pt x="228356" y="115948"/>
                  <a:pt x="223593" y="103248"/>
                </a:cubicBezTo>
                <a:cubicBezTo>
                  <a:pt x="218830" y="90548"/>
                  <a:pt x="216184" y="73350"/>
                  <a:pt x="204543" y="60386"/>
                </a:cubicBezTo>
                <a:cubicBezTo>
                  <a:pt x="192902" y="47422"/>
                  <a:pt x="169618" y="32340"/>
                  <a:pt x="153743" y="25461"/>
                </a:cubicBezTo>
                <a:cubicBezTo>
                  <a:pt x="137868" y="18582"/>
                  <a:pt x="123845" y="23344"/>
                  <a:pt x="109293" y="19111"/>
                </a:cubicBezTo>
                <a:cubicBezTo>
                  <a:pt x="94741" y="14878"/>
                  <a:pt x="87333" y="1119"/>
                  <a:pt x="66431" y="61"/>
                </a:cubicBezTo>
                <a:cubicBezTo>
                  <a:pt x="45529" y="-997"/>
                  <a:pt x="-9240" y="11967"/>
                  <a:pt x="1343" y="15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85FECEF5-72EB-458B-A8DB-E595139A0B14}"/>
              </a:ext>
            </a:extLst>
          </p:cNvPr>
          <p:cNvSpPr/>
          <p:nvPr/>
        </p:nvSpPr>
        <p:spPr>
          <a:xfrm>
            <a:off x="4994275" y="3462320"/>
            <a:ext cx="189070" cy="196868"/>
          </a:xfrm>
          <a:custGeom>
            <a:avLst/>
            <a:gdLst>
              <a:gd name="connsiteX0" fmla="*/ 0 w 189070"/>
              <a:gd name="connsiteY0" fmla="*/ 196868 h 196868"/>
              <a:gd name="connsiteX1" fmla="*/ 60325 w 189070"/>
              <a:gd name="connsiteY1" fmla="*/ 101618 h 196868"/>
              <a:gd name="connsiteX2" fmla="*/ 106363 w 189070"/>
              <a:gd name="connsiteY2" fmla="*/ 47643 h 196868"/>
              <a:gd name="connsiteX3" fmla="*/ 152400 w 189070"/>
              <a:gd name="connsiteY3" fmla="*/ 23830 h 196868"/>
              <a:gd name="connsiteX4" fmla="*/ 188913 w 189070"/>
              <a:gd name="connsiteY4" fmla="*/ 49230 h 196868"/>
              <a:gd name="connsiteX5" fmla="*/ 138113 w 189070"/>
              <a:gd name="connsiteY5" fmla="*/ 18 h 196868"/>
              <a:gd name="connsiteX6" fmla="*/ 107950 w 189070"/>
              <a:gd name="connsiteY6" fmla="*/ 42880 h 196868"/>
              <a:gd name="connsiteX7" fmla="*/ 0 w 189070"/>
              <a:gd name="connsiteY7" fmla="*/ 196868 h 19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070" h="196868">
                <a:moveTo>
                  <a:pt x="0" y="196868"/>
                </a:moveTo>
                <a:cubicBezTo>
                  <a:pt x="21299" y="161678"/>
                  <a:pt x="42598" y="126489"/>
                  <a:pt x="60325" y="101618"/>
                </a:cubicBezTo>
                <a:cubicBezTo>
                  <a:pt x="78052" y="76747"/>
                  <a:pt x="91017" y="60608"/>
                  <a:pt x="106363" y="47643"/>
                </a:cubicBezTo>
                <a:cubicBezTo>
                  <a:pt x="121709" y="34678"/>
                  <a:pt x="138642" y="23566"/>
                  <a:pt x="152400" y="23830"/>
                </a:cubicBezTo>
                <a:cubicBezTo>
                  <a:pt x="166158" y="24094"/>
                  <a:pt x="191294" y="53199"/>
                  <a:pt x="188913" y="49230"/>
                </a:cubicBezTo>
                <a:cubicBezTo>
                  <a:pt x="186532" y="45261"/>
                  <a:pt x="151607" y="1076"/>
                  <a:pt x="138113" y="18"/>
                </a:cubicBezTo>
                <a:cubicBezTo>
                  <a:pt x="124619" y="-1040"/>
                  <a:pt x="107950" y="42880"/>
                  <a:pt x="107950" y="42880"/>
                </a:cubicBezTo>
                <a:lnTo>
                  <a:pt x="0" y="19686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845517B8-F6B0-45F2-91FA-9F879EA224EE}"/>
              </a:ext>
            </a:extLst>
          </p:cNvPr>
          <p:cNvSpPr/>
          <p:nvPr/>
        </p:nvSpPr>
        <p:spPr>
          <a:xfrm>
            <a:off x="4650919" y="3668295"/>
            <a:ext cx="155225" cy="30300"/>
          </a:xfrm>
          <a:custGeom>
            <a:avLst/>
            <a:gdLst>
              <a:gd name="connsiteX0" fmla="*/ 456 w 155225"/>
              <a:gd name="connsiteY0" fmla="*/ 418 h 30300"/>
              <a:gd name="connsiteX1" fmla="*/ 106819 w 155225"/>
              <a:gd name="connsiteY1" fmla="*/ 28993 h 30300"/>
              <a:gd name="connsiteX2" fmla="*/ 154444 w 155225"/>
              <a:gd name="connsiteY2" fmla="*/ 24230 h 30300"/>
              <a:gd name="connsiteX3" fmla="*/ 71894 w 155225"/>
              <a:gd name="connsiteY3" fmla="*/ 13118 h 30300"/>
              <a:gd name="connsiteX4" fmla="*/ 456 w 155225"/>
              <a:gd name="connsiteY4" fmla="*/ 418 h 3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5" h="30300">
                <a:moveTo>
                  <a:pt x="456" y="418"/>
                </a:moveTo>
                <a:cubicBezTo>
                  <a:pt x="6277" y="3064"/>
                  <a:pt x="81154" y="25024"/>
                  <a:pt x="106819" y="28993"/>
                </a:cubicBezTo>
                <a:cubicBezTo>
                  <a:pt x="132484" y="32962"/>
                  <a:pt x="160265" y="26876"/>
                  <a:pt x="154444" y="24230"/>
                </a:cubicBezTo>
                <a:cubicBezTo>
                  <a:pt x="148623" y="21584"/>
                  <a:pt x="97823" y="17880"/>
                  <a:pt x="71894" y="13118"/>
                </a:cubicBezTo>
                <a:cubicBezTo>
                  <a:pt x="45965" y="8356"/>
                  <a:pt x="-5365" y="-2228"/>
                  <a:pt x="456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F2AEA78F-F96D-46EB-9EFD-2F985C8D809F}"/>
              </a:ext>
            </a:extLst>
          </p:cNvPr>
          <p:cNvSpPr/>
          <p:nvPr/>
        </p:nvSpPr>
        <p:spPr>
          <a:xfrm>
            <a:off x="4665590" y="3400389"/>
            <a:ext cx="116232" cy="81182"/>
          </a:xfrm>
          <a:custGeom>
            <a:avLst/>
            <a:gdLst>
              <a:gd name="connsiteX0" fmla="*/ 112785 w 116232"/>
              <a:gd name="connsiteY0" fmla="*/ 80999 h 81182"/>
              <a:gd name="connsiteX1" fmla="*/ 85798 w 116232"/>
              <a:gd name="connsiteY1" fmla="*/ 34961 h 81182"/>
              <a:gd name="connsiteX2" fmla="*/ 55635 w 116232"/>
              <a:gd name="connsiteY2" fmla="*/ 19086 h 81182"/>
              <a:gd name="connsiteX3" fmla="*/ 73 w 116232"/>
              <a:gd name="connsiteY3" fmla="*/ 36 h 81182"/>
              <a:gd name="connsiteX4" fmla="*/ 42935 w 116232"/>
              <a:gd name="connsiteY4" fmla="*/ 14324 h 81182"/>
              <a:gd name="connsiteX5" fmla="*/ 3248 w 116232"/>
              <a:gd name="connsiteY5" fmla="*/ 15911 h 81182"/>
              <a:gd name="connsiteX6" fmla="*/ 112785 w 116232"/>
              <a:gd name="connsiteY6" fmla="*/ 80999 h 8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32" h="81182">
                <a:moveTo>
                  <a:pt x="112785" y="80999"/>
                </a:moveTo>
                <a:cubicBezTo>
                  <a:pt x="126543" y="84174"/>
                  <a:pt x="95323" y="45280"/>
                  <a:pt x="85798" y="34961"/>
                </a:cubicBezTo>
                <a:cubicBezTo>
                  <a:pt x="76273" y="24642"/>
                  <a:pt x="69922" y="24907"/>
                  <a:pt x="55635" y="19086"/>
                </a:cubicBezTo>
                <a:cubicBezTo>
                  <a:pt x="41348" y="13265"/>
                  <a:pt x="2190" y="830"/>
                  <a:pt x="73" y="36"/>
                </a:cubicBezTo>
                <a:cubicBezTo>
                  <a:pt x="-2044" y="-758"/>
                  <a:pt x="42406" y="11678"/>
                  <a:pt x="42935" y="14324"/>
                </a:cubicBezTo>
                <a:cubicBezTo>
                  <a:pt x="43464" y="16970"/>
                  <a:pt x="-3631" y="8767"/>
                  <a:pt x="3248" y="15911"/>
                </a:cubicBezTo>
                <a:cubicBezTo>
                  <a:pt x="10127" y="23055"/>
                  <a:pt x="99027" y="77824"/>
                  <a:pt x="112785" y="80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51868AD1-A468-4C71-A53D-42F34DD74E0D}"/>
              </a:ext>
            </a:extLst>
          </p:cNvPr>
          <p:cNvSpPr/>
          <p:nvPr/>
        </p:nvSpPr>
        <p:spPr>
          <a:xfrm>
            <a:off x="5006845" y="3249764"/>
            <a:ext cx="67713" cy="168372"/>
          </a:xfrm>
          <a:custGeom>
            <a:avLst/>
            <a:gdLst>
              <a:gd name="connsiteX0" fmla="*/ 130 w 67713"/>
              <a:gd name="connsiteY0" fmla="*/ 1436 h 168372"/>
              <a:gd name="connsiteX1" fmla="*/ 60455 w 67713"/>
              <a:gd name="connsiteY1" fmla="*/ 115736 h 168372"/>
              <a:gd name="connsiteX2" fmla="*/ 66805 w 67713"/>
              <a:gd name="connsiteY2" fmla="*/ 168124 h 168372"/>
              <a:gd name="connsiteX3" fmla="*/ 62043 w 67713"/>
              <a:gd name="connsiteY3" fmla="*/ 96686 h 168372"/>
              <a:gd name="connsiteX4" fmla="*/ 44580 w 67713"/>
              <a:gd name="connsiteY4" fmla="*/ 53824 h 168372"/>
              <a:gd name="connsiteX5" fmla="*/ 130 w 67713"/>
              <a:gd name="connsiteY5" fmla="*/ 1436 h 16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13" h="168372">
                <a:moveTo>
                  <a:pt x="130" y="1436"/>
                </a:moveTo>
                <a:cubicBezTo>
                  <a:pt x="2776" y="11755"/>
                  <a:pt x="49343" y="87955"/>
                  <a:pt x="60455" y="115736"/>
                </a:cubicBezTo>
                <a:cubicBezTo>
                  <a:pt x="71567" y="143517"/>
                  <a:pt x="66540" y="171299"/>
                  <a:pt x="66805" y="168124"/>
                </a:cubicBezTo>
                <a:cubicBezTo>
                  <a:pt x="67070" y="164949"/>
                  <a:pt x="65747" y="115736"/>
                  <a:pt x="62043" y="96686"/>
                </a:cubicBezTo>
                <a:cubicBezTo>
                  <a:pt x="58339" y="77636"/>
                  <a:pt x="53311" y="68376"/>
                  <a:pt x="44580" y="53824"/>
                </a:cubicBezTo>
                <a:cubicBezTo>
                  <a:pt x="35849" y="39272"/>
                  <a:pt x="-2516" y="-8883"/>
                  <a:pt x="130" y="1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D9D718BB-F5A3-45B8-B3E2-344DF238D3F7}"/>
              </a:ext>
            </a:extLst>
          </p:cNvPr>
          <p:cNvSpPr/>
          <p:nvPr/>
        </p:nvSpPr>
        <p:spPr>
          <a:xfrm>
            <a:off x="5103759" y="3582988"/>
            <a:ext cx="115941" cy="57260"/>
          </a:xfrm>
          <a:custGeom>
            <a:avLst/>
            <a:gdLst>
              <a:gd name="connsiteX0" fmla="*/ 115941 w 115941"/>
              <a:gd name="connsiteY0" fmla="*/ 0 h 57260"/>
              <a:gd name="connsiteX1" fmla="*/ 55616 w 115941"/>
              <a:gd name="connsiteY1" fmla="*/ 38100 h 57260"/>
              <a:gd name="connsiteX2" fmla="*/ 54 w 115941"/>
              <a:gd name="connsiteY2" fmla="*/ 57150 h 57260"/>
              <a:gd name="connsiteX3" fmla="*/ 44504 w 115941"/>
              <a:gd name="connsiteY3" fmla="*/ 30162 h 57260"/>
              <a:gd name="connsiteX4" fmla="*/ 115941 w 115941"/>
              <a:gd name="connsiteY4" fmla="*/ 0 h 5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941" h="57260">
                <a:moveTo>
                  <a:pt x="115941" y="0"/>
                </a:moveTo>
                <a:cubicBezTo>
                  <a:pt x="95436" y="14287"/>
                  <a:pt x="74931" y="28575"/>
                  <a:pt x="55616" y="38100"/>
                </a:cubicBezTo>
                <a:cubicBezTo>
                  <a:pt x="36301" y="47625"/>
                  <a:pt x="1906" y="58473"/>
                  <a:pt x="54" y="57150"/>
                </a:cubicBezTo>
                <a:cubicBezTo>
                  <a:pt x="-1798" y="55827"/>
                  <a:pt x="44504" y="30162"/>
                  <a:pt x="44504" y="30162"/>
                </a:cubicBezTo>
                <a:lnTo>
                  <a:pt x="11594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88DB7B2C-EF9A-4C33-8C35-719CD42F14DD}"/>
              </a:ext>
            </a:extLst>
          </p:cNvPr>
          <p:cNvSpPr/>
          <p:nvPr/>
        </p:nvSpPr>
        <p:spPr>
          <a:xfrm>
            <a:off x="4316402" y="3906473"/>
            <a:ext cx="638041" cy="182947"/>
          </a:xfrm>
          <a:custGeom>
            <a:avLst/>
            <a:gdLst>
              <a:gd name="connsiteX0" fmla="*/ 11 w 638041"/>
              <a:gd name="connsiteY0" fmla="*/ 182927 h 182947"/>
              <a:gd name="connsiteX1" fmla="*/ 114311 w 638041"/>
              <a:gd name="connsiteY1" fmla="*/ 97202 h 182947"/>
              <a:gd name="connsiteX2" fmla="*/ 246073 w 638041"/>
              <a:gd name="connsiteY2" fmla="*/ 54340 h 182947"/>
              <a:gd name="connsiteX3" fmla="*/ 482611 w 638041"/>
              <a:gd name="connsiteY3" fmla="*/ 8302 h 182947"/>
              <a:gd name="connsiteX4" fmla="*/ 631836 w 638041"/>
              <a:gd name="connsiteY4" fmla="*/ 365 h 182947"/>
              <a:gd name="connsiteX5" fmla="*/ 596911 w 638041"/>
              <a:gd name="connsiteY5" fmla="*/ 3540 h 182947"/>
              <a:gd name="connsiteX6" fmla="*/ 479436 w 638041"/>
              <a:gd name="connsiteY6" fmla="*/ 22590 h 182947"/>
              <a:gd name="connsiteX7" fmla="*/ 336561 w 638041"/>
              <a:gd name="connsiteY7" fmla="*/ 49577 h 182947"/>
              <a:gd name="connsiteX8" fmla="*/ 204798 w 638041"/>
              <a:gd name="connsiteY8" fmla="*/ 71802 h 182947"/>
              <a:gd name="connsiteX9" fmla="*/ 120661 w 638041"/>
              <a:gd name="connsiteY9" fmla="*/ 105140 h 182947"/>
              <a:gd name="connsiteX10" fmla="*/ 11 w 638041"/>
              <a:gd name="connsiteY10" fmla="*/ 182927 h 18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8041" h="182947">
                <a:moveTo>
                  <a:pt x="11" y="182927"/>
                </a:moveTo>
                <a:cubicBezTo>
                  <a:pt x="-1047" y="181604"/>
                  <a:pt x="73301" y="118633"/>
                  <a:pt x="114311" y="97202"/>
                </a:cubicBezTo>
                <a:cubicBezTo>
                  <a:pt x="155321" y="75771"/>
                  <a:pt x="184690" y="69157"/>
                  <a:pt x="246073" y="54340"/>
                </a:cubicBezTo>
                <a:cubicBezTo>
                  <a:pt x="307456" y="39523"/>
                  <a:pt x="418317" y="17298"/>
                  <a:pt x="482611" y="8302"/>
                </a:cubicBezTo>
                <a:cubicBezTo>
                  <a:pt x="546905" y="-694"/>
                  <a:pt x="612786" y="1159"/>
                  <a:pt x="631836" y="365"/>
                </a:cubicBezTo>
                <a:cubicBezTo>
                  <a:pt x="650886" y="-429"/>
                  <a:pt x="622311" y="-164"/>
                  <a:pt x="596911" y="3540"/>
                </a:cubicBezTo>
                <a:cubicBezTo>
                  <a:pt x="571511" y="7244"/>
                  <a:pt x="522828" y="14917"/>
                  <a:pt x="479436" y="22590"/>
                </a:cubicBezTo>
                <a:cubicBezTo>
                  <a:pt x="436044" y="30263"/>
                  <a:pt x="382334" y="41375"/>
                  <a:pt x="336561" y="49577"/>
                </a:cubicBezTo>
                <a:cubicBezTo>
                  <a:pt x="290788" y="57779"/>
                  <a:pt x="240781" y="62542"/>
                  <a:pt x="204798" y="71802"/>
                </a:cubicBezTo>
                <a:cubicBezTo>
                  <a:pt x="168815" y="81062"/>
                  <a:pt x="152146" y="87942"/>
                  <a:pt x="120661" y="105140"/>
                </a:cubicBezTo>
                <a:cubicBezTo>
                  <a:pt x="89176" y="122338"/>
                  <a:pt x="1069" y="184250"/>
                  <a:pt x="11" y="182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2717A1CD-2117-4CBE-8B1A-1446BA6C9039}"/>
              </a:ext>
            </a:extLst>
          </p:cNvPr>
          <p:cNvSpPr/>
          <p:nvPr/>
        </p:nvSpPr>
        <p:spPr>
          <a:xfrm>
            <a:off x="4970377" y="3906932"/>
            <a:ext cx="488541" cy="112851"/>
          </a:xfrm>
          <a:custGeom>
            <a:avLst/>
            <a:gdLst>
              <a:gd name="connsiteX0" fmla="*/ 86 w 488541"/>
              <a:gd name="connsiteY0" fmla="*/ 1493 h 112851"/>
              <a:gd name="connsiteX1" fmla="*/ 168361 w 488541"/>
              <a:gd name="connsiteY1" fmla="*/ 3081 h 112851"/>
              <a:gd name="connsiteX2" fmla="*/ 236623 w 488541"/>
              <a:gd name="connsiteY2" fmla="*/ 4668 h 112851"/>
              <a:gd name="connsiteX3" fmla="*/ 406486 w 488541"/>
              <a:gd name="connsiteY3" fmla="*/ 61818 h 112851"/>
              <a:gd name="connsiteX4" fmla="*/ 485861 w 488541"/>
              <a:gd name="connsiteY4" fmla="*/ 112618 h 112851"/>
              <a:gd name="connsiteX5" fmla="*/ 442998 w 488541"/>
              <a:gd name="connsiteY5" fmla="*/ 77693 h 112851"/>
              <a:gd name="connsiteX6" fmla="*/ 195348 w 488541"/>
              <a:gd name="connsiteY6" fmla="*/ 9431 h 112851"/>
              <a:gd name="connsiteX7" fmla="*/ 86 w 488541"/>
              <a:gd name="connsiteY7" fmla="*/ 1493 h 11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8541" h="112851">
                <a:moveTo>
                  <a:pt x="86" y="1493"/>
                </a:moveTo>
                <a:cubicBezTo>
                  <a:pt x="-4412" y="435"/>
                  <a:pt x="168361" y="3081"/>
                  <a:pt x="168361" y="3081"/>
                </a:cubicBezTo>
                <a:cubicBezTo>
                  <a:pt x="207784" y="3610"/>
                  <a:pt x="196936" y="-5122"/>
                  <a:pt x="236623" y="4668"/>
                </a:cubicBezTo>
                <a:cubicBezTo>
                  <a:pt x="276311" y="14458"/>
                  <a:pt x="364946" y="43826"/>
                  <a:pt x="406486" y="61818"/>
                </a:cubicBezTo>
                <a:cubicBezTo>
                  <a:pt x="448026" y="79810"/>
                  <a:pt x="479776" y="109972"/>
                  <a:pt x="485861" y="112618"/>
                </a:cubicBezTo>
                <a:cubicBezTo>
                  <a:pt x="491946" y="115264"/>
                  <a:pt x="491417" y="94891"/>
                  <a:pt x="442998" y="77693"/>
                </a:cubicBezTo>
                <a:cubicBezTo>
                  <a:pt x="394579" y="60495"/>
                  <a:pt x="269431" y="21602"/>
                  <a:pt x="195348" y="9431"/>
                </a:cubicBezTo>
                <a:cubicBezTo>
                  <a:pt x="121265" y="-2740"/>
                  <a:pt x="4584" y="2551"/>
                  <a:pt x="86" y="1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602976F5-DBC3-4A18-BCAA-B547C3147499}"/>
              </a:ext>
            </a:extLst>
          </p:cNvPr>
          <p:cNvSpPr/>
          <p:nvPr/>
        </p:nvSpPr>
        <p:spPr>
          <a:xfrm>
            <a:off x="4928052" y="3905449"/>
            <a:ext cx="244236" cy="12708"/>
          </a:xfrm>
          <a:custGeom>
            <a:avLst/>
            <a:gdLst>
              <a:gd name="connsiteX0" fmla="*/ 1136 w 244236"/>
              <a:gd name="connsiteY0" fmla="*/ 1389 h 12708"/>
              <a:gd name="connsiteX1" fmla="*/ 239261 w 244236"/>
              <a:gd name="connsiteY1" fmla="*/ 1389 h 12708"/>
              <a:gd name="connsiteX2" fmla="*/ 151948 w 244236"/>
              <a:gd name="connsiteY2" fmla="*/ 12501 h 12708"/>
              <a:gd name="connsiteX3" fmla="*/ 1136 w 244236"/>
              <a:gd name="connsiteY3" fmla="*/ 1389 h 1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236" h="12708">
                <a:moveTo>
                  <a:pt x="1136" y="1389"/>
                </a:moveTo>
                <a:cubicBezTo>
                  <a:pt x="15688" y="-463"/>
                  <a:pt x="214126" y="-463"/>
                  <a:pt x="239261" y="1389"/>
                </a:cubicBezTo>
                <a:cubicBezTo>
                  <a:pt x="264396" y="3241"/>
                  <a:pt x="187931" y="10649"/>
                  <a:pt x="151948" y="12501"/>
                </a:cubicBezTo>
                <a:cubicBezTo>
                  <a:pt x="115965" y="14353"/>
                  <a:pt x="-13416" y="3241"/>
                  <a:pt x="1136" y="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23879789-F24E-48D6-B45A-BC949AA31678}"/>
              </a:ext>
            </a:extLst>
          </p:cNvPr>
          <p:cNvSpPr/>
          <p:nvPr/>
        </p:nvSpPr>
        <p:spPr>
          <a:xfrm>
            <a:off x="4405117" y="3968163"/>
            <a:ext cx="509798" cy="70787"/>
          </a:xfrm>
          <a:custGeom>
            <a:avLst/>
            <a:gdLst>
              <a:gd name="connsiteX0" fmla="*/ 1783 w 509798"/>
              <a:gd name="connsiteY0" fmla="*/ 70437 h 70787"/>
              <a:gd name="connsiteX1" fmla="*/ 108146 w 509798"/>
              <a:gd name="connsiteY1" fmla="*/ 49800 h 70787"/>
              <a:gd name="connsiteX2" fmla="*/ 241496 w 509798"/>
              <a:gd name="connsiteY2" fmla="*/ 43450 h 70787"/>
              <a:gd name="connsiteX3" fmla="*/ 370083 w 509798"/>
              <a:gd name="connsiteY3" fmla="*/ 14875 h 70787"/>
              <a:gd name="connsiteX4" fmla="*/ 449458 w 509798"/>
              <a:gd name="connsiteY4" fmla="*/ 13287 h 70787"/>
              <a:gd name="connsiteX5" fmla="*/ 509783 w 509798"/>
              <a:gd name="connsiteY5" fmla="*/ 13287 h 70787"/>
              <a:gd name="connsiteX6" fmla="*/ 455808 w 509798"/>
              <a:gd name="connsiteY6" fmla="*/ 8525 h 70787"/>
              <a:gd name="connsiteX7" fmla="*/ 366908 w 509798"/>
              <a:gd name="connsiteY7" fmla="*/ 587 h 70787"/>
              <a:gd name="connsiteX8" fmla="*/ 263721 w 509798"/>
              <a:gd name="connsiteY8" fmla="*/ 25987 h 70787"/>
              <a:gd name="connsiteX9" fmla="*/ 197046 w 509798"/>
              <a:gd name="connsiteY9" fmla="*/ 30750 h 70787"/>
              <a:gd name="connsiteX10" fmla="*/ 1783 w 509798"/>
              <a:gd name="connsiteY10" fmla="*/ 70437 h 7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798" h="70787">
                <a:moveTo>
                  <a:pt x="1783" y="70437"/>
                </a:moveTo>
                <a:cubicBezTo>
                  <a:pt x="-13034" y="73612"/>
                  <a:pt x="68194" y="54298"/>
                  <a:pt x="108146" y="49800"/>
                </a:cubicBezTo>
                <a:cubicBezTo>
                  <a:pt x="148098" y="45302"/>
                  <a:pt x="197840" y="49271"/>
                  <a:pt x="241496" y="43450"/>
                </a:cubicBezTo>
                <a:cubicBezTo>
                  <a:pt x="285152" y="37629"/>
                  <a:pt x="335423" y="19902"/>
                  <a:pt x="370083" y="14875"/>
                </a:cubicBezTo>
                <a:cubicBezTo>
                  <a:pt x="404743" y="9848"/>
                  <a:pt x="426175" y="13552"/>
                  <a:pt x="449458" y="13287"/>
                </a:cubicBezTo>
                <a:cubicBezTo>
                  <a:pt x="472741" y="13022"/>
                  <a:pt x="508725" y="14081"/>
                  <a:pt x="509783" y="13287"/>
                </a:cubicBezTo>
                <a:cubicBezTo>
                  <a:pt x="510841" y="12493"/>
                  <a:pt x="455808" y="8525"/>
                  <a:pt x="455808" y="8525"/>
                </a:cubicBezTo>
                <a:cubicBezTo>
                  <a:pt x="431995" y="6408"/>
                  <a:pt x="398922" y="-2323"/>
                  <a:pt x="366908" y="587"/>
                </a:cubicBezTo>
                <a:cubicBezTo>
                  <a:pt x="334894" y="3497"/>
                  <a:pt x="292031" y="20960"/>
                  <a:pt x="263721" y="25987"/>
                </a:cubicBezTo>
                <a:cubicBezTo>
                  <a:pt x="235411" y="31014"/>
                  <a:pt x="239644" y="24135"/>
                  <a:pt x="197046" y="30750"/>
                </a:cubicBezTo>
                <a:cubicBezTo>
                  <a:pt x="154448" y="37365"/>
                  <a:pt x="16600" y="67262"/>
                  <a:pt x="1783" y="70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34F91E82-5768-4509-8684-3DA491FF8293}"/>
              </a:ext>
            </a:extLst>
          </p:cNvPr>
          <p:cNvSpPr/>
          <p:nvPr/>
        </p:nvSpPr>
        <p:spPr>
          <a:xfrm>
            <a:off x="4908446" y="3939527"/>
            <a:ext cx="517127" cy="65771"/>
          </a:xfrm>
          <a:custGeom>
            <a:avLst/>
            <a:gdLst>
              <a:gd name="connsiteX0" fmla="*/ 104 w 517127"/>
              <a:gd name="connsiteY0" fmla="*/ 45098 h 65771"/>
              <a:gd name="connsiteX1" fmla="*/ 171554 w 517127"/>
              <a:gd name="connsiteY1" fmla="*/ 14936 h 65771"/>
              <a:gd name="connsiteX2" fmla="*/ 303317 w 517127"/>
              <a:gd name="connsiteY2" fmla="*/ 22873 h 65771"/>
              <a:gd name="connsiteX3" fmla="*/ 428729 w 517127"/>
              <a:gd name="connsiteY3" fmla="*/ 46686 h 65771"/>
              <a:gd name="connsiteX4" fmla="*/ 516042 w 517127"/>
              <a:gd name="connsiteY4" fmla="*/ 65736 h 65771"/>
              <a:gd name="connsiteX5" fmla="*/ 465242 w 517127"/>
              <a:gd name="connsiteY5" fmla="*/ 41923 h 65771"/>
              <a:gd name="connsiteX6" fmla="*/ 293792 w 517127"/>
              <a:gd name="connsiteY6" fmla="*/ 5411 h 65771"/>
              <a:gd name="connsiteX7" fmla="*/ 196954 w 517127"/>
              <a:gd name="connsiteY7" fmla="*/ 3823 h 65771"/>
              <a:gd name="connsiteX8" fmla="*/ 104 w 517127"/>
              <a:gd name="connsiteY8" fmla="*/ 45098 h 6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7127" h="65771">
                <a:moveTo>
                  <a:pt x="104" y="45098"/>
                </a:moveTo>
                <a:cubicBezTo>
                  <a:pt x="-4129" y="46950"/>
                  <a:pt x="121018" y="18640"/>
                  <a:pt x="171554" y="14936"/>
                </a:cubicBezTo>
                <a:cubicBezTo>
                  <a:pt x="222090" y="11232"/>
                  <a:pt x="260455" y="17581"/>
                  <a:pt x="303317" y="22873"/>
                </a:cubicBezTo>
                <a:cubicBezTo>
                  <a:pt x="346179" y="28165"/>
                  <a:pt x="393275" y="39542"/>
                  <a:pt x="428729" y="46686"/>
                </a:cubicBezTo>
                <a:cubicBezTo>
                  <a:pt x="464183" y="53830"/>
                  <a:pt x="509957" y="66530"/>
                  <a:pt x="516042" y="65736"/>
                </a:cubicBezTo>
                <a:cubicBezTo>
                  <a:pt x="522128" y="64942"/>
                  <a:pt x="502284" y="51977"/>
                  <a:pt x="465242" y="41923"/>
                </a:cubicBezTo>
                <a:cubicBezTo>
                  <a:pt x="428200" y="31869"/>
                  <a:pt x="338507" y="11761"/>
                  <a:pt x="293792" y="5411"/>
                </a:cubicBezTo>
                <a:cubicBezTo>
                  <a:pt x="249077" y="-939"/>
                  <a:pt x="242991" y="-1998"/>
                  <a:pt x="196954" y="3823"/>
                </a:cubicBezTo>
                <a:cubicBezTo>
                  <a:pt x="150917" y="9644"/>
                  <a:pt x="4337" y="43246"/>
                  <a:pt x="104" y="45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5B77E3D8-2A33-4CD6-A287-47A4EB131BDE}"/>
              </a:ext>
            </a:extLst>
          </p:cNvPr>
          <p:cNvSpPr/>
          <p:nvPr/>
        </p:nvSpPr>
        <p:spPr>
          <a:xfrm>
            <a:off x="4399804" y="4041775"/>
            <a:ext cx="537388" cy="77917"/>
          </a:xfrm>
          <a:custGeom>
            <a:avLst/>
            <a:gdLst>
              <a:gd name="connsiteX0" fmla="*/ 746 w 537388"/>
              <a:gd name="connsiteY0" fmla="*/ 0 h 77917"/>
              <a:gd name="connsiteX1" fmla="*/ 218234 w 537388"/>
              <a:gd name="connsiteY1" fmla="*/ 42863 h 77917"/>
              <a:gd name="connsiteX2" fmla="*/ 286496 w 537388"/>
              <a:gd name="connsiteY2" fmla="*/ 44450 h 77917"/>
              <a:gd name="connsiteX3" fmla="*/ 423021 w 537388"/>
              <a:gd name="connsiteY3" fmla="*/ 73025 h 77917"/>
              <a:gd name="connsiteX4" fmla="*/ 537321 w 537388"/>
              <a:gd name="connsiteY4" fmla="*/ 65088 h 77917"/>
              <a:gd name="connsiteX5" fmla="*/ 437309 w 537388"/>
              <a:gd name="connsiteY5" fmla="*/ 77788 h 77917"/>
              <a:gd name="connsiteX6" fmla="*/ 291259 w 537388"/>
              <a:gd name="connsiteY6" fmla="*/ 55563 h 77917"/>
              <a:gd name="connsiteX7" fmla="*/ 151559 w 537388"/>
              <a:gd name="connsiteY7" fmla="*/ 42863 h 77917"/>
              <a:gd name="connsiteX8" fmla="*/ 746 w 537388"/>
              <a:gd name="connsiteY8" fmla="*/ 0 h 7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388" h="77917">
                <a:moveTo>
                  <a:pt x="746" y="0"/>
                </a:moveTo>
                <a:cubicBezTo>
                  <a:pt x="11858" y="0"/>
                  <a:pt x="170609" y="35455"/>
                  <a:pt x="218234" y="42863"/>
                </a:cubicBezTo>
                <a:cubicBezTo>
                  <a:pt x="265859" y="50271"/>
                  <a:pt x="252365" y="39423"/>
                  <a:pt x="286496" y="44450"/>
                </a:cubicBezTo>
                <a:cubicBezTo>
                  <a:pt x="320627" y="49477"/>
                  <a:pt x="381217" y="69585"/>
                  <a:pt x="423021" y="73025"/>
                </a:cubicBezTo>
                <a:cubicBezTo>
                  <a:pt x="464825" y="76465"/>
                  <a:pt x="534940" y="64294"/>
                  <a:pt x="537321" y="65088"/>
                </a:cubicBezTo>
                <a:cubicBezTo>
                  <a:pt x="539702" y="65882"/>
                  <a:pt x="478319" y="79376"/>
                  <a:pt x="437309" y="77788"/>
                </a:cubicBezTo>
                <a:cubicBezTo>
                  <a:pt x="396299" y="76201"/>
                  <a:pt x="338884" y="61384"/>
                  <a:pt x="291259" y="55563"/>
                </a:cubicBezTo>
                <a:cubicBezTo>
                  <a:pt x="243634" y="49742"/>
                  <a:pt x="197597" y="50271"/>
                  <a:pt x="151559" y="42863"/>
                </a:cubicBezTo>
                <a:cubicBezTo>
                  <a:pt x="105522" y="35455"/>
                  <a:pt x="-10366" y="0"/>
                  <a:pt x="74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6125664D-0951-490B-B559-EED311FE0AA7}"/>
              </a:ext>
            </a:extLst>
          </p:cNvPr>
          <p:cNvSpPr/>
          <p:nvPr/>
        </p:nvSpPr>
        <p:spPr>
          <a:xfrm>
            <a:off x="4938579" y="4000474"/>
            <a:ext cx="435219" cy="109777"/>
          </a:xfrm>
          <a:custGeom>
            <a:avLst/>
            <a:gdLst>
              <a:gd name="connsiteX0" fmla="*/ 134 w 435219"/>
              <a:gd name="connsiteY0" fmla="*/ 109564 h 109777"/>
              <a:gd name="connsiteX1" fmla="*/ 189046 w 435219"/>
              <a:gd name="connsiteY1" fmla="*/ 93689 h 109777"/>
              <a:gd name="connsiteX2" fmla="*/ 268421 w 435219"/>
              <a:gd name="connsiteY2" fmla="*/ 66701 h 109777"/>
              <a:gd name="connsiteX3" fmla="*/ 344621 w 435219"/>
              <a:gd name="connsiteY3" fmla="*/ 41301 h 109777"/>
              <a:gd name="connsiteX4" fmla="*/ 435109 w 435219"/>
              <a:gd name="connsiteY4" fmla="*/ 26 h 109777"/>
              <a:gd name="connsiteX5" fmla="*/ 325571 w 435219"/>
              <a:gd name="connsiteY5" fmla="*/ 47651 h 109777"/>
              <a:gd name="connsiteX6" fmla="*/ 162059 w 435219"/>
              <a:gd name="connsiteY6" fmla="*/ 82576 h 109777"/>
              <a:gd name="connsiteX7" fmla="*/ 134 w 435219"/>
              <a:gd name="connsiteY7" fmla="*/ 109564 h 10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5219" h="109777">
                <a:moveTo>
                  <a:pt x="134" y="109564"/>
                </a:moveTo>
                <a:cubicBezTo>
                  <a:pt x="4632" y="111416"/>
                  <a:pt x="144332" y="100833"/>
                  <a:pt x="189046" y="93689"/>
                </a:cubicBezTo>
                <a:cubicBezTo>
                  <a:pt x="233761" y="86545"/>
                  <a:pt x="268421" y="66701"/>
                  <a:pt x="268421" y="66701"/>
                </a:cubicBezTo>
                <a:cubicBezTo>
                  <a:pt x="294350" y="57970"/>
                  <a:pt x="316840" y="52413"/>
                  <a:pt x="344621" y="41301"/>
                </a:cubicBezTo>
                <a:cubicBezTo>
                  <a:pt x="372402" y="30189"/>
                  <a:pt x="438284" y="-1032"/>
                  <a:pt x="435109" y="26"/>
                </a:cubicBezTo>
                <a:cubicBezTo>
                  <a:pt x="431934" y="1084"/>
                  <a:pt x="371079" y="33893"/>
                  <a:pt x="325571" y="47651"/>
                </a:cubicBezTo>
                <a:cubicBezTo>
                  <a:pt x="280063" y="61409"/>
                  <a:pt x="219473" y="71728"/>
                  <a:pt x="162059" y="82576"/>
                </a:cubicBezTo>
                <a:cubicBezTo>
                  <a:pt x="104645" y="93424"/>
                  <a:pt x="-4364" y="107712"/>
                  <a:pt x="134" y="109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CAB8AD56-4687-4D69-BAAA-E9C2DE5E7DEC}"/>
              </a:ext>
            </a:extLst>
          </p:cNvPr>
          <p:cNvSpPr/>
          <p:nvPr/>
        </p:nvSpPr>
        <p:spPr>
          <a:xfrm>
            <a:off x="4411647" y="4070080"/>
            <a:ext cx="489222" cy="127765"/>
          </a:xfrm>
          <a:custGeom>
            <a:avLst/>
            <a:gdLst>
              <a:gd name="connsiteX0" fmla="*/ 16 w 489222"/>
              <a:gd name="connsiteY0" fmla="*/ 270 h 127765"/>
              <a:gd name="connsiteX1" fmla="*/ 214328 w 489222"/>
              <a:gd name="connsiteY1" fmla="*/ 87583 h 127765"/>
              <a:gd name="connsiteX2" fmla="*/ 360378 w 489222"/>
              <a:gd name="connsiteY2" fmla="*/ 116158 h 127765"/>
              <a:gd name="connsiteX3" fmla="*/ 488966 w 489222"/>
              <a:gd name="connsiteY3" fmla="*/ 119333 h 127765"/>
              <a:gd name="connsiteX4" fmla="*/ 390541 w 489222"/>
              <a:gd name="connsiteY4" fmla="*/ 127270 h 127765"/>
              <a:gd name="connsiteX5" fmla="*/ 288941 w 489222"/>
              <a:gd name="connsiteY5" fmla="*/ 103458 h 127765"/>
              <a:gd name="connsiteX6" fmla="*/ 203216 w 489222"/>
              <a:gd name="connsiteY6" fmla="*/ 62183 h 127765"/>
              <a:gd name="connsiteX7" fmla="*/ 16 w 489222"/>
              <a:gd name="connsiteY7" fmla="*/ 270 h 12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222" h="127765">
                <a:moveTo>
                  <a:pt x="16" y="270"/>
                </a:moveTo>
                <a:cubicBezTo>
                  <a:pt x="1868" y="4503"/>
                  <a:pt x="154268" y="68268"/>
                  <a:pt x="214328" y="87583"/>
                </a:cubicBezTo>
                <a:cubicBezTo>
                  <a:pt x="274388" y="106898"/>
                  <a:pt x="314605" y="110866"/>
                  <a:pt x="360378" y="116158"/>
                </a:cubicBezTo>
                <a:cubicBezTo>
                  <a:pt x="406151" y="121450"/>
                  <a:pt x="483939" y="117481"/>
                  <a:pt x="488966" y="119333"/>
                </a:cubicBezTo>
                <a:cubicBezTo>
                  <a:pt x="493993" y="121185"/>
                  <a:pt x="423879" y="129916"/>
                  <a:pt x="390541" y="127270"/>
                </a:cubicBezTo>
                <a:cubicBezTo>
                  <a:pt x="357204" y="124624"/>
                  <a:pt x="320162" y="114306"/>
                  <a:pt x="288941" y="103458"/>
                </a:cubicBezTo>
                <a:cubicBezTo>
                  <a:pt x="257720" y="92610"/>
                  <a:pt x="250577" y="81762"/>
                  <a:pt x="203216" y="62183"/>
                </a:cubicBezTo>
                <a:cubicBezTo>
                  <a:pt x="155856" y="42604"/>
                  <a:pt x="-1836" y="-3963"/>
                  <a:pt x="16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B1B26CE4-1DF5-4552-B444-483E95B8C999}"/>
              </a:ext>
            </a:extLst>
          </p:cNvPr>
          <p:cNvSpPr/>
          <p:nvPr/>
        </p:nvSpPr>
        <p:spPr>
          <a:xfrm>
            <a:off x="5129172" y="4036188"/>
            <a:ext cx="285791" cy="124757"/>
          </a:xfrm>
          <a:custGeom>
            <a:avLst/>
            <a:gdLst>
              <a:gd name="connsiteX0" fmla="*/ 285791 w 285791"/>
              <a:gd name="connsiteY0" fmla="*/ 825 h 124757"/>
              <a:gd name="connsiteX1" fmla="*/ 200066 w 285791"/>
              <a:gd name="connsiteY1" fmla="*/ 13525 h 124757"/>
              <a:gd name="connsiteX2" fmla="*/ 111166 w 285791"/>
              <a:gd name="connsiteY2" fmla="*/ 78612 h 124757"/>
              <a:gd name="connsiteX3" fmla="*/ 41 w 285791"/>
              <a:gd name="connsiteY3" fmla="*/ 124650 h 124757"/>
              <a:gd name="connsiteX4" fmla="*/ 123866 w 285791"/>
              <a:gd name="connsiteY4" fmla="*/ 65912 h 124757"/>
              <a:gd name="connsiteX5" fmla="*/ 168316 w 285791"/>
              <a:gd name="connsiteY5" fmla="*/ 29400 h 124757"/>
              <a:gd name="connsiteX6" fmla="*/ 201653 w 285791"/>
              <a:gd name="connsiteY6" fmla="*/ 5587 h 124757"/>
              <a:gd name="connsiteX7" fmla="*/ 285791 w 285791"/>
              <a:gd name="connsiteY7" fmla="*/ 825 h 124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91" h="124757">
                <a:moveTo>
                  <a:pt x="285791" y="825"/>
                </a:moveTo>
                <a:cubicBezTo>
                  <a:pt x="285527" y="2148"/>
                  <a:pt x="229170" y="561"/>
                  <a:pt x="200066" y="13525"/>
                </a:cubicBezTo>
                <a:cubicBezTo>
                  <a:pt x="170962" y="26489"/>
                  <a:pt x="144503" y="60091"/>
                  <a:pt x="111166" y="78612"/>
                </a:cubicBezTo>
                <a:cubicBezTo>
                  <a:pt x="77828" y="97133"/>
                  <a:pt x="-2076" y="126767"/>
                  <a:pt x="41" y="124650"/>
                </a:cubicBezTo>
                <a:cubicBezTo>
                  <a:pt x="2158" y="122533"/>
                  <a:pt x="95820" y="81787"/>
                  <a:pt x="123866" y="65912"/>
                </a:cubicBezTo>
                <a:cubicBezTo>
                  <a:pt x="151912" y="50037"/>
                  <a:pt x="155351" y="39454"/>
                  <a:pt x="168316" y="29400"/>
                </a:cubicBezTo>
                <a:cubicBezTo>
                  <a:pt x="181280" y="19346"/>
                  <a:pt x="179957" y="12202"/>
                  <a:pt x="201653" y="5587"/>
                </a:cubicBezTo>
                <a:cubicBezTo>
                  <a:pt x="223349" y="-1028"/>
                  <a:pt x="286055" y="-498"/>
                  <a:pt x="285791" y="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B8F6CD43-AE8A-4A69-84C0-38047CBE5D59}"/>
              </a:ext>
            </a:extLst>
          </p:cNvPr>
          <p:cNvSpPr/>
          <p:nvPr/>
        </p:nvSpPr>
        <p:spPr>
          <a:xfrm>
            <a:off x="4889441" y="4133534"/>
            <a:ext cx="344767" cy="91788"/>
          </a:xfrm>
          <a:custGeom>
            <a:avLst/>
            <a:gdLst>
              <a:gd name="connsiteX0" fmla="*/ 59 w 344767"/>
              <a:gd name="connsiteY0" fmla="*/ 86041 h 91788"/>
              <a:gd name="connsiteX1" fmla="*/ 187384 w 344767"/>
              <a:gd name="connsiteY1" fmla="*/ 90804 h 91788"/>
              <a:gd name="connsiteX2" fmla="*/ 260409 w 344767"/>
              <a:gd name="connsiteY2" fmla="*/ 66991 h 91788"/>
              <a:gd name="connsiteX3" fmla="*/ 344547 w 344767"/>
              <a:gd name="connsiteY3" fmla="*/ 316 h 91788"/>
              <a:gd name="connsiteX4" fmla="*/ 281047 w 344767"/>
              <a:gd name="connsiteY4" fmla="*/ 43179 h 91788"/>
              <a:gd name="connsiteX5" fmla="*/ 168334 w 344767"/>
              <a:gd name="connsiteY5" fmla="*/ 74929 h 91788"/>
              <a:gd name="connsiteX6" fmla="*/ 59 w 344767"/>
              <a:gd name="connsiteY6" fmla="*/ 86041 h 9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767" h="91788">
                <a:moveTo>
                  <a:pt x="59" y="86041"/>
                </a:moveTo>
                <a:cubicBezTo>
                  <a:pt x="3234" y="88687"/>
                  <a:pt x="143992" y="93979"/>
                  <a:pt x="187384" y="90804"/>
                </a:cubicBezTo>
                <a:cubicBezTo>
                  <a:pt x="230776" y="87629"/>
                  <a:pt x="234215" y="82072"/>
                  <a:pt x="260409" y="66991"/>
                </a:cubicBezTo>
                <a:cubicBezTo>
                  <a:pt x="286603" y="51910"/>
                  <a:pt x="341107" y="4285"/>
                  <a:pt x="344547" y="316"/>
                </a:cubicBezTo>
                <a:cubicBezTo>
                  <a:pt x="347987" y="-3653"/>
                  <a:pt x="310416" y="30744"/>
                  <a:pt x="281047" y="43179"/>
                </a:cubicBezTo>
                <a:cubicBezTo>
                  <a:pt x="251678" y="55614"/>
                  <a:pt x="215165" y="69373"/>
                  <a:pt x="168334" y="74929"/>
                </a:cubicBezTo>
                <a:cubicBezTo>
                  <a:pt x="121503" y="80485"/>
                  <a:pt x="-3116" y="83395"/>
                  <a:pt x="59" y="86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F2A6F6F2-2050-4687-98EB-4E1A9868B7BA}"/>
              </a:ext>
            </a:extLst>
          </p:cNvPr>
          <p:cNvSpPr/>
          <p:nvPr/>
        </p:nvSpPr>
        <p:spPr>
          <a:xfrm>
            <a:off x="4462294" y="4054226"/>
            <a:ext cx="467117" cy="25704"/>
          </a:xfrm>
          <a:custGeom>
            <a:avLst/>
            <a:gdLst>
              <a:gd name="connsiteX0" fmla="*/ 169 w 467117"/>
              <a:gd name="connsiteY0" fmla="*/ 3424 h 25704"/>
              <a:gd name="connsiteX1" fmla="*/ 141456 w 467117"/>
              <a:gd name="connsiteY1" fmla="*/ 25649 h 25704"/>
              <a:gd name="connsiteX2" fmla="*/ 211306 w 467117"/>
              <a:gd name="connsiteY2" fmla="*/ 9774 h 25704"/>
              <a:gd name="connsiteX3" fmla="*/ 274806 w 467117"/>
              <a:gd name="connsiteY3" fmla="*/ 9774 h 25704"/>
              <a:gd name="connsiteX4" fmla="*/ 298619 w 467117"/>
              <a:gd name="connsiteY4" fmla="*/ 3424 h 25704"/>
              <a:gd name="connsiteX5" fmla="*/ 328781 w 467117"/>
              <a:gd name="connsiteY5" fmla="*/ 17712 h 25704"/>
              <a:gd name="connsiteX6" fmla="*/ 443081 w 467117"/>
              <a:gd name="connsiteY6" fmla="*/ 20887 h 25704"/>
              <a:gd name="connsiteX7" fmla="*/ 462131 w 467117"/>
              <a:gd name="connsiteY7" fmla="*/ 8187 h 25704"/>
              <a:gd name="connsiteX8" fmla="*/ 376406 w 467117"/>
              <a:gd name="connsiteY8" fmla="*/ 8187 h 25704"/>
              <a:gd name="connsiteX9" fmla="*/ 258931 w 467117"/>
              <a:gd name="connsiteY9" fmla="*/ 249 h 25704"/>
              <a:gd name="connsiteX10" fmla="*/ 171619 w 467117"/>
              <a:gd name="connsiteY10" fmla="*/ 1837 h 25704"/>
              <a:gd name="connsiteX11" fmla="*/ 114469 w 467117"/>
              <a:gd name="connsiteY11" fmla="*/ 3424 h 25704"/>
              <a:gd name="connsiteX12" fmla="*/ 169 w 467117"/>
              <a:gd name="connsiteY12" fmla="*/ 3424 h 2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117" h="25704">
                <a:moveTo>
                  <a:pt x="169" y="3424"/>
                </a:moveTo>
                <a:cubicBezTo>
                  <a:pt x="4667" y="7128"/>
                  <a:pt x="106267" y="24591"/>
                  <a:pt x="141456" y="25649"/>
                </a:cubicBezTo>
                <a:cubicBezTo>
                  <a:pt x="176645" y="26707"/>
                  <a:pt x="189081" y="12420"/>
                  <a:pt x="211306" y="9774"/>
                </a:cubicBezTo>
                <a:cubicBezTo>
                  <a:pt x="233531" y="7128"/>
                  <a:pt x="260254" y="10832"/>
                  <a:pt x="274806" y="9774"/>
                </a:cubicBezTo>
                <a:cubicBezTo>
                  <a:pt x="289358" y="8716"/>
                  <a:pt x="289623" y="2101"/>
                  <a:pt x="298619" y="3424"/>
                </a:cubicBezTo>
                <a:cubicBezTo>
                  <a:pt x="307615" y="4747"/>
                  <a:pt x="304704" y="14802"/>
                  <a:pt x="328781" y="17712"/>
                </a:cubicBezTo>
                <a:cubicBezTo>
                  <a:pt x="352858" y="20623"/>
                  <a:pt x="420856" y="22474"/>
                  <a:pt x="443081" y="20887"/>
                </a:cubicBezTo>
                <a:cubicBezTo>
                  <a:pt x="465306" y="19300"/>
                  <a:pt x="473243" y="10304"/>
                  <a:pt x="462131" y="8187"/>
                </a:cubicBezTo>
                <a:cubicBezTo>
                  <a:pt x="451019" y="6070"/>
                  <a:pt x="410273" y="9510"/>
                  <a:pt x="376406" y="8187"/>
                </a:cubicBezTo>
                <a:cubicBezTo>
                  <a:pt x="342539" y="6864"/>
                  <a:pt x="293062" y="1307"/>
                  <a:pt x="258931" y="249"/>
                </a:cubicBezTo>
                <a:cubicBezTo>
                  <a:pt x="224800" y="-809"/>
                  <a:pt x="171619" y="1837"/>
                  <a:pt x="171619" y="1837"/>
                </a:cubicBezTo>
                <a:cubicBezTo>
                  <a:pt x="147542" y="2366"/>
                  <a:pt x="147277" y="3424"/>
                  <a:pt x="114469" y="3424"/>
                </a:cubicBezTo>
                <a:cubicBezTo>
                  <a:pt x="81661" y="3424"/>
                  <a:pt x="-4329" y="-280"/>
                  <a:pt x="169" y="3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77BE3062-E04C-43BD-902A-FC1F83AFC5B3}"/>
              </a:ext>
            </a:extLst>
          </p:cNvPr>
          <p:cNvSpPr/>
          <p:nvPr/>
        </p:nvSpPr>
        <p:spPr>
          <a:xfrm>
            <a:off x="4930746" y="3989380"/>
            <a:ext cx="386688" cy="84437"/>
          </a:xfrm>
          <a:custGeom>
            <a:avLst/>
            <a:gdLst>
              <a:gd name="connsiteX0" fmla="*/ 29 w 386688"/>
              <a:gd name="connsiteY0" fmla="*/ 82558 h 84437"/>
              <a:gd name="connsiteX1" fmla="*/ 112742 w 386688"/>
              <a:gd name="connsiteY1" fmla="*/ 80970 h 84437"/>
              <a:gd name="connsiteX2" fmla="*/ 171479 w 386688"/>
              <a:gd name="connsiteY2" fmla="*/ 60333 h 84437"/>
              <a:gd name="connsiteX3" fmla="*/ 228629 w 386688"/>
              <a:gd name="connsiteY3" fmla="*/ 63508 h 84437"/>
              <a:gd name="connsiteX4" fmla="*/ 295304 w 386688"/>
              <a:gd name="connsiteY4" fmla="*/ 69858 h 84437"/>
              <a:gd name="connsiteX5" fmla="*/ 346104 w 386688"/>
              <a:gd name="connsiteY5" fmla="*/ 55570 h 84437"/>
              <a:gd name="connsiteX6" fmla="*/ 366742 w 386688"/>
              <a:gd name="connsiteY6" fmla="*/ 31758 h 84437"/>
              <a:gd name="connsiteX7" fmla="*/ 385792 w 386688"/>
              <a:gd name="connsiteY7" fmla="*/ 8 h 84437"/>
              <a:gd name="connsiteX8" fmla="*/ 336579 w 386688"/>
              <a:gd name="connsiteY8" fmla="*/ 34933 h 84437"/>
              <a:gd name="connsiteX9" fmla="*/ 246092 w 386688"/>
              <a:gd name="connsiteY9" fmla="*/ 50808 h 84437"/>
              <a:gd name="connsiteX10" fmla="*/ 123854 w 386688"/>
              <a:gd name="connsiteY10" fmla="*/ 61920 h 84437"/>
              <a:gd name="connsiteX11" fmla="*/ 29 w 386688"/>
              <a:gd name="connsiteY11" fmla="*/ 82558 h 8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6688" h="84437">
                <a:moveTo>
                  <a:pt x="29" y="82558"/>
                </a:moveTo>
                <a:cubicBezTo>
                  <a:pt x="-1823" y="85733"/>
                  <a:pt x="84167" y="84674"/>
                  <a:pt x="112742" y="80970"/>
                </a:cubicBezTo>
                <a:cubicBezTo>
                  <a:pt x="141317" y="77266"/>
                  <a:pt x="152164" y="63243"/>
                  <a:pt x="171479" y="60333"/>
                </a:cubicBezTo>
                <a:cubicBezTo>
                  <a:pt x="190794" y="57423"/>
                  <a:pt x="207992" y="61921"/>
                  <a:pt x="228629" y="63508"/>
                </a:cubicBezTo>
                <a:cubicBezTo>
                  <a:pt x="249266" y="65095"/>
                  <a:pt x="275725" y="71181"/>
                  <a:pt x="295304" y="69858"/>
                </a:cubicBezTo>
                <a:cubicBezTo>
                  <a:pt x="314883" y="68535"/>
                  <a:pt x="334198" y="61920"/>
                  <a:pt x="346104" y="55570"/>
                </a:cubicBezTo>
                <a:cubicBezTo>
                  <a:pt x="358010" y="49220"/>
                  <a:pt x="360127" y="41018"/>
                  <a:pt x="366742" y="31758"/>
                </a:cubicBezTo>
                <a:cubicBezTo>
                  <a:pt x="373357" y="22498"/>
                  <a:pt x="390819" y="-521"/>
                  <a:pt x="385792" y="8"/>
                </a:cubicBezTo>
                <a:cubicBezTo>
                  <a:pt x="380765" y="537"/>
                  <a:pt x="359862" y="26466"/>
                  <a:pt x="336579" y="34933"/>
                </a:cubicBezTo>
                <a:cubicBezTo>
                  <a:pt x="313296" y="43400"/>
                  <a:pt x="281546" y="46310"/>
                  <a:pt x="246092" y="50808"/>
                </a:cubicBezTo>
                <a:cubicBezTo>
                  <a:pt x="210638" y="55306"/>
                  <a:pt x="163806" y="57687"/>
                  <a:pt x="123854" y="61920"/>
                </a:cubicBezTo>
                <a:cubicBezTo>
                  <a:pt x="83902" y="66153"/>
                  <a:pt x="1881" y="79383"/>
                  <a:pt x="29" y="82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B5FFCB35-173C-471C-86AD-BE0860342C33}"/>
              </a:ext>
            </a:extLst>
          </p:cNvPr>
          <p:cNvSpPr/>
          <p:nvPr/>
        </p:nvSpPr>
        <p:spPr>
          <a:xfrm>
            <a:off x="4913763" y="3984376"/>
            <a:ext cx="13902" cy="84965"/>
          </a:xfrm>
          <a:custGeom>
            <a:avLst/>
            <a:gdLst>
              <a:gd name="connsiteX0" fmla="*/ 5900 w 13902"/>
              <a:gd name="connsiteY0" fmla="*/ 249 h 84965"/>
              <a:gd name="connsiteX1" fmla="*/ 13837 w 13902"/>
              <a:gd name="connsiteY1" fmla="*/ 82799 h 84965"/>
              <a:gd name="connsiteX2" fmla="*/ 1137 w 13902"/>
              <a:gd name="connsiteY2" fmla="*/ 57399 h 84965"/>
              <a:gd name="connsiteX3" fmla="*/ 5900 w 13902"/>
              <a:gd name="connsiteY3" fmla="*/ 249 h 8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02" h="84965">
                <a:moveTo>
                  <a:pt x="5900" y="249"/>
                </a:moveTo>
                <a:cubicBezTo>
                  <a:pt x="8017" y="4482"/>
                  <a:pt x="14631" y="73274"/>
                  <a:pt x="13837" y="82799"/>
                </a:cubicBezTo>
                <a:cubicBezTo>
                  <a:pt x="13043" y="92324"/>
                  <a:pt x="4841" y="67982"/>
                  <a:pt x="1137" y="57399"/>
                </a:cubicBezTo>
                <a:cubicBezTo>
                  <a:pt x="-2567" y="46816"/>
                  <a:pt x="3783" y="-3984"/>
                  <a:pt x="5900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6D29CB77-D818-42D4-AC06-C45C64F95018}"/>
              </a:ext>
            </a:extLst>
          </p:cNvPr>
          <p:cNvSpPr/>
          <p:nvPr/>
        </p:nvSpPr>
        <p:spPr>
          <a:xfrm>
            <a:off x="4748663" y="3982789"/>
            <a:ext cx="13902" cy="84965"/>
          </a:xfrm>
          <a:custGeom>
            <a:avLst/>
            <a:gdLst>
              <a:gd name="connsiteX0" fmla="*/ 5900 w 13902"/>
              <a:gd name="connsiteY0" fmla="*/ 249 h 84965"/>
              <a:gd name="connsiteX1" fmla="*/ 13837 w 13902"/>
              <a:gd name="connsiteY1" fmla="*/ 82799 h 84965"/>
              <a:gd name="connsiteX2" fmla="*/ 1137 w 13902"/>
              <a:gd name="connsiteY2" fmla="*/ 57399 h 84965"/>
              <a:gd name="connsiteX3" fmla="*/ 5900 w 13902"/>
              <a:gd name="connsiteY3" fmla="*/ 249 h 8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02" h="84965">
                <a:moveTo>
                  <a:pt x="5900" y="249"/>
                </a:moveTo>
                <a:cubicBezTo>
                  <a:pt x="8017" y="4482"/>
                  <a:pt x="14631" y="73274"/>
                  <a:pt x="13837" y="82799"/>
                </a:cubicBezTo>
                <a:cubicBezTo>
                  <a:pt x="13043" y="92324"/>
                  <a:pt x="4841" y="67982"/>
                  <a:pt x="1137" y="57399"/>
                </a:cubicBezTo>
                <a:cubicBezTo>
                  <a:pt x="-2567" y="46816"/>
                  <a:pt x="3783" y="-3984"/>
                  <a:pt x="5900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ECCC7338-8D91-4F76-B955-056E3320F4B3}"/>
              </a:ext>
            </a:extLst>
          </p:cNvPr>
          <p:cNvSpPr/>
          <p:nvPr/>
        </p:nvSpPr>
        <p:spPr>
          <a:xfrm flipH="1">
            <a:off x="5055051" y="3973264"/>
            <a:ext cx="13902" cy="84965"/>
          </a:xfrm>
          <a:custGeom>
            <a:avLst/>
            <a:gdLst>
              <a:gd name="connsiteX0" fmla="*/ 5900 w 13902"/>
              <a:gd name="connsiteY0" fmla="*/ 249 h 84965"/>
              <a:gd name="connsiteX1" fmla="*/ 13837 w 13902"/>
              <a:gd name="connsiteY1" fmla="*/ 82799 h 84965"/>
              <a:gd name="connsiteX2" fmla="*/ 1137 w 13902"/>
              <a:gd name="connsiteY2" fmla="*/ 57399 h 84965"/>
              <a:gd name="connsiteX3" fmla="*/ 5900 w 13902"/>
              <a:gd name="connsiteY3" fmla="*/ 249 h 8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02" h="84965">
                <a:moveTo>
                  <a:pt x="5900" y="249"/>
                </a:moveTo>
                <a:cubicBezTo>
                  <a:pt x="8017" y="4482"/>
                  <a:pt x="14631" y="73274"/>
                  <a:pt x="13837" y="82799"/>
                </a:cubicBezTo>
                <a:cubicBezTo>
                  <a:pt x="13043" y="92324"/>
                  <a:pt x="4841" y="67982"/>
                  <a:pt x="1137" y="57399"/>
                </a:cubicBezTo>
                <a:cubicBezTo>
                  <a:pt x="-2567" y="46816"/>
                  <a:pt x="3783" y="-3984"/>
                  <a:pt x="5900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5435952A-0D17-4FE2-B4DC-F91FDD029DCD}"/>
              </a:ext>
            </a:extLst>
          </p:cNvPr>
          <p:cNvSpPr/>
          <p:nvPr/>
        </p:nvSpPr>
        <p:spPr>
          <a:xfrm>
            <a:off x="5140178" y="3955824"/>
            <a:ext cx="17852" cy="93513"/>
          </a:xfrm>
          <a:custGeom>
            <a:avLst/>
            <a:gdLst>
              <a:gd name="connsiteX0" fmla="*/ 9672 w 17852"/>
              <a:gd name="connsiteY0" fmla="*/ 226 h 93513"/>
              <a:gd name="connsiteX1" fmla="*/ 147 w 17852"/>
              <a:gd name="connsiteY1" fmla="*/ 90714 h 93513"/>
              <a:gd name="connsiteX2" fmla="*/ 17610 w 17852"/>
              <a:gd name="connsiteY2" fmla="*/ 65314 h 93513"/>
              <a:gd name="connsiteX3" fmla="*/ 9672 w 17852"/>
              <a:gd name="connsiteY3" fmla="*/ 226 h 9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" h="93513">
                <a:moveTo>
                  <a:pt x="9672" y="226"/>
                </a:moveTo>
                <a:cubicBezTo>
                  <a:pt x="6762" y="4459"/>
                  <a:pt x="-1176" y="79866"/>
                  <a:pt x="147" y="90714"/>
                </a:cubicBezTo>
                <a:cubicBezTo>
                  <a:pt x="1470" y="101562"/>
                  <a:pt x="16023" y="78279"/>
                  <a:pt x="17610" y="65314"/>
                </a:cubicBezTo>
                <a:cubicBezTo>
                  <a:pt x="19197" y="52349"/>
                  <a:pt x="12582" y="-4007"/>
                  <a:pt x="9672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592355F3-998F-4658-8A4B-3CF175CEE251}"/>
              </a:ext>
            </a:extLst>
          </p:cNvPr>
          <p:cNvSpPr/>
          <p:nvPr/>
        </p:nvSpPr>
        <p:spPr>
          <a:xfrm>
            <a:off x="5213350" y="3959052"/>
            <a:ext cx="14542" cy="90309"/>
          </a:xfrm>
          <a:custGeom>
            <a:avLst/>
            <a:gdLst>
              <a:gd name="connsiteX0" fmla="*/ 14288 w 14542"/>
              <a:gd name="connsiteY0" fmla="*/ 173 h 90309"/>
              <a:gd name="connsiteX1" fmla="*/ 9525 w 14542"/>
              <a:gd name="connsiteY1" fmla="*/ 84311 h 90309"/>
              <a:gd name="connsiteX2" fmla="*/ 1588 w 14542"/>
              <a:gd name="connsiteY2" fmla="*/ 81136 h 90309"/>
              <a:gd name="connsiteX3" fmla="*/ 0 w 14542"/>
              <a:gd name="connsiteY3" fmla="*/ 62086 h 90309"/>
              <a:gd name="connsiteX4" fmla="*/ 14288 w 14542"/>
              <a:gd name="connsiteY4" fmla="*/ 173 h 9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2" h="90309">
                <a:moveTo>
                  <a:pt x="14288" y="173"/>
                </a:moveTo>
                <a:cubicBezTo>
                  <a:pt x="15875" y="3877"/>
                  <a:pt x="9525" y="84311"/>
                  <a:pt x="9525" y="84311"/>
                </a:cubicBezTo>
                <a:cubicBezTo>
                  <a:pt x="7408" y="97805"/>
                  <a:pt x="3175" y="84840"/>
                  <a:pt x="1588" y="81136"/>
                </a:cubicBezTo>
                <a:cubicBezTo>
                  <a:pt x="1" y="77432"/>
                  <a:pt x="0" y="70817"/>
                  <a:pt x="0" y="62086"/>
                </a:cubicBezTo>
                <a:cubicBezTo>
                  <a:pt x="0" y="53355"/>
                  <a:pt x="12701" y="-3531"/>
                  <a:pt x="14288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2E99238B-7D1F-45FE-9268-D66F2265ACAB}"/>
              </a:ext>
            </a:extLst>
          </p:cNvPr>
          <p:cNvSpPr/>
          <p:nvPr/>
        </p:nvSpPr>
        <p:spPr>
          <a:xfrm>
            <a:off x="4638675" y="4010025"/>
            <a:ext cx="20659" cy="54677"/>
          </a:xfrm>
          <a:custGeom>
            <a:avLst/>
            <a:gdLst>
              <a:gd name="connsiteX0" fmla="*/ 0 w 20659"/>
              <a:gd name="connsiteY0" fmla="*/ 0 h 54677"/>
              <a:gd name="connsiteX1" fmla="*/ 20638 w 20659"/>
              <a:gd name="connsiteY1" fmla="*/ 53975 h 54677"/>
              <a:gd name="connsiteX2" fmla="*/ 0 w 20659"/>
              <a:gd name="connsiteY2" fmla="*/ 0 h 5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59" h="54677">
                <a:moveTo>
                  <a:pt x="0" y="0"/>
                </a:moveTo>
                <a:cubicBezTo>
                  <a:pt x="0" y="0"/>
                  <a:pt x="21432" y="46038"/>
                  <a:pt x="20638" y="53975"/>
                </a:cubicBezTo>
                <a:cubicBezTo>
                  <a:pt x="19844" y="6191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3BE181E6-5E2B-4A68-A75F-C9CADCEE3CB3}"/>
              </a:ext>
            </a:extLst>
          </p:cNvPr>
          <p:cNvSpPr/>
          <p:nvPr/>
        </p:nvSpPr>
        <p:spPr>
          <a:xfrm>
            <a:off x="4335463" y="4110038"/>
            <a:ext cx="331166" cy="83593"/>
          </a:xfrm>
          <a:custGeom>
            <a:avLst/>
            <a:gdLst>
              <a:gd name="connsiteX0" fmla="*/ 0 w 331166"/>
              <a:gd name="connsiteY0" fmla="*/ 0 h 83593"/>
              <a:gd name="connsiteX1" fmla="*/ 160337 w 331166"/>
              <a:gd name="connsiteY1" fmla="*/ 31750 h 83593"/>
              <a:gd name="connsiteX2" fmla="*/ 328612 w 331166"/>
              <a:gd name="connsiteY2" fmla="*/ 82550 h 83593"/>
              <a:gd name="connsiteX3" fmla="*/ 250825 w 331166"/>
              <a:gd name="connsiteY3" fmla="*/ 63500 h 83593"/>
              <a:gd name="connsiteX4" fmla="*/ 101600 w 331166"/>
              <a:gd name="connsiteY4" fmla="*/ 33337 h 83593"/>
              <a:gd name="connsiteX5" fmla="*/ 0 w 331166"/>
              <a:gd name="connsiteY5" fmla="*/ 0 h 8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166" h="83593">
                <a:moveTo>
                  <a:pt x="0" y="0"/>
                </a:moveTo>
                <a:cubicBezTo>
                  <a:pt x="52784" y="8996"/>
                  <a:pt x="105568" y="17992"/>
                  <a:pt x="160337" y="31750"/>
                </a:cubicBezTo>
                <a:cubicBezTo>
                  <a:pt x="215106" y="45508"/>
                  <a:pt x="313531" y="77258"/>
                  <a:pt x="328612" y="82550"/>
                </a:cubicBezTo>
                <a:cubicBezTo>
                  <a:pt x="343693" y="87842"/>
                  <a:pt x="288660" y="71702"/>
                  <a:pt x="250825" y="63500"/>
                </a:cubicBezTo>
                <a:cubicBezTo>
                  <a:pt x="212990" y="55298"/>
                  <a:pt x="101600" y="33337"/>
                  <a:pt x="101600" y="3333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1C4289B9-2F17-450C-A54C-48946298E601}"/>
              </a:ext>
            </a:extLst>
          </p:cNvPr>
          <p:cNvSpPr/>
          <p:nvPr/>
        </p:nvSpPr>
        <p:spPr>
          <a:xfrm>
            <a:off x="4232962" y="3532649"/>
            <a:ext cx="206034" cy="266025"/>
          </a:xfrm>
          <a:custGeom>
            <a:avLst/>
            <a:gdLst>
              <a:gd name="connsiteX0" fmla="*/ 205688 w 206034"/>
              <a:gd name="connsiteY0" fmla="*/ 68 h 266025"/>
              <a:gd name="connsiteX1" fmla="*/ 91388 w 206034"/>
              <a:gd name="connsiteY1" fmla="*/ 127068 h 266025"/>
              <a:gd name="connsiteX2" fmla="*/ 371 w 206034"/>
              <a:gd name="connsiteY2" fmla="*/ 264651 h 266025"/>
              <a:gd name="connsiteX3" fmla="*/ 61755 w 206034"/>
              <a:gd name="connsiteY3" fmla="*/ 192684 h 266025"/>
              <a:gd name="connsiteX4" fmla="*/ 125255 w 206034"/>
              <a:gd name="connsiteY4" fmla="*/ 110134 h 266025"/>
              <a:gd name="connsiteX5" fmla="*/ 205688 w 206034"/>
              <a:gd name="connsiteY5" fmla="*/ 68 h 26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034" h="266025">
                <a:moveTo>
                  <a:pt x="205688" y="68"/>
                </a:moveTo>
                <a:cubicBezTo>
                  <a:pt x="200044" y="2890"/>
                  <a:pt x="125607" y="82971"/>
                  <a:pt x="91388" y="127068"/>
                </a:cubicBezTo>
                <a:cubicBezTo>
                  <a:pt x="57169" y="171165"/>
                  <a:pt x="5310" y="253715"/>
                  <a:pt x="371" y="264651"/>
                </a:cubicBezTo>
                <a:cubicBezTo>
                  <a:pt x="-4568" y="275587"/>
                  <a:pt x="40941" y="218437"/>
                  <a:pt x="61755" y="192684"/>
                </a:cubicBezTo>
                <a:cubicBezTo>
                  <a:pt x="82569" y="166931"/>
                  <a:pt x="104088" y="138356"/>
                  <a:pt x="125255" y="110134"/>
                </a:cubicBezTo>
                <a:cubicBezTo>
                  <a:pt x="146422" y="81912"/>
                  <a:pt x="211332" y="-2754"/>
                  <a:pt x="20568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40564305-C20A-4ED7-A3AD-07615785B53C}"/>
              </a:ext>
            </a:extLst>
          </p:cNvPr>
          <p:cNvSpPr/>
          <p:nvPr/>
        </p:nvSpPr>
        <p:spPr>
          <a:xfrm>
            <a:off x="5378448" y="3503050"/>
            <a:ext cx="211703" cy="245736"/>
          </a:xfrm>
          <a:custGeom>
            <a:avLst/>
            <a:gdLst>
              <a:gd name="connsiteX0" fmla="*/ 2 w 211703"/>
              <a:gd name="connsiteY0" fmla="*/ 33 h 245736"/>
              <a:gd name="connsiteX1" fmla="*/ 167219 w 211703"/>
              <a:gd name="connsiteY1" fmla="*/ 171483 h 245736"/>
              <a:gd name="connsiteX2" fmla="*/ 211669 w 211703"/>
              <a:gd name="connsiteY2" fmla="*/ 245567 h 245736"/>
              <a:gd name="connsiteX3" fmla="*/ 162985 w 211703"/>
              <a:gd name="connsiteY3" fmla="*/ 186300 h 245736"/>
              <a:gd name="connsiteX4" fmla="*/ 2 w 211703"/>
              <a:gd name="connsiteY4" fmla="*/ 33 h 24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703" h="245736">
                <a:moveTo>
                  <a:pt x="2" y="33"/>
                </a:moveTo>
                <a:cubicBezTo>
                  <a:pt x="708" y="-2436"/>
                  <a:pt x="131941" y="130561"/>
                  <a:pt x="167219" y="171483"/>
                </a:cubicBezTo>
                <a:cubicBezTo>
                  <a:pt x="202497" y="212405"/>
                  <a:pt x="212375" y="243098"/>
                  <a:pt x="211669" y="245567"/>
                </a:cubicBezTo>
                <a:cubicBezTo>
                  <a:pt x="210963" y="248036"/>
                  <a:pt x="195088" y="223342"/>
                  <a:pt x="162985" y="186300"/>
                </a:cubicBezTo>
                <a:cubicBezTo>
                  <a:pt x="130882" y="149258"/>
                  <a:pt x="-704" y="2502"/>
                  <a:pt x="2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48FA5B64-5ABD-495F-9E43-33D40ADC7C2E}"/>
              </a:ext>
            </a:extLst>
          </p:cNvPr>
          <p:cNvSpPr/>
          <p:nvPr/>
        </p:nvSpPr>
        <p:spPr>
          <a:xfrm>
            <a:off x="4792133" y="3813439"/>
            <a:ext cx="275408" cy="31758"/>
          </a:xfrm>
          <a:custGeom>
            <a:avLst/>
            <a:gdLst>
              <a:gd name="connsiteX0" fmla="*/ 0 w 275408"/>
              <a:gd name="connsiteY0" fmla="*/ 30428 h 31758"/>
              <a:gd name="connsiteX1" fmla="*/ 160867 w 275408"/>
              <a:gd name="connsiteY1" fmla="*/ 28311 h 31758"/>
              <a:gd name="connsiteX2" fmla="*/ 275167 w 275408"/>
              <a:gd name="connsiteY2" fmla="*/ 794 h 31758"/>
              <a:gd name="connsiteX3" fmla="*/ 186267 w 275408"/>
              <a:gd name="connsiteY3" fmla="*/ 9261 h 31758"/>
              <a:gd name="connsiteX4" fmla="*/ 0 w 275408"/>
              <a:gd name="connsiteY4" fmla="*/ 30428 h 3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408" h="31758">
                <a:moveTo>
                  <a:pt x="0" y="30428"/>
                </a:moveTo>
                <a:cubicBezTo>
                  <a:pt x="57503" y="31839"/>
                  <a:pt x="115006" y="33250"/>
                  <a:pt x="160867" y="28311"/>
                </a:cubicBezTo>
                <a:cubicBezTo>
                  <a:pt x="206728" y="23372"/>
                  <a:pt x="270934" y="3969"/>
                  <a:pt x="275167" y="794"/>
                </a:cubicBezTo>
                <a:cubicBezTo>
                  <a:pt x="279400" y="-2381"/>
                  <a:pt x="227189" y="4675"/>
                  <a:pt x="186267" y="9261"/>
                </a:cubicBezTo>
                <a:lnTo>
                  <a:pt x="0" y="3042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7789F5E7-6A71-4D9F-A50A-BDBA1AC9F2C7}"/>
              </a:ext>
            </a:extLst>
          </p:cNvPr>
          <p:cNvSpPr/>
          <p:nvPr/>
        </p:nvSpPr>
        <p:spPr>
          <a:xfrm>
            <a:off x="4696879" y="1485552"/>
            <a:ext cx="1037400" cy="608708"/>
          </a:xfrm>
          <a:custGeom>
            <a:avLst/>
            <a:gdLst>
              <a:gd name="connsiteX0" fmla="*/ 4 w 1037400"/>
              <a:gd name="connsiteY0" fmla="*/ 348 h 608708"/>
              <a:gd name="connsiteX1" fmla="*/ 285754 w 1037400"/>
              <a:gd name="connsiteY1" fmla="*/ 42681 h 608708"/>
              <a:gd name="connsiteX2" fmla="*/ 425454 w 1037400"/>
              <a:gd name="connsiteY2" fmla="*/ 38448 h 608708"/>
              <a:gd name="connsiteX3" fmla="*/ 645588 w 1037400"/>
              <a:gd name="connsiteY3" fmla="*/ 78665 h 608708"/>
              <a:gd name="connsiteX4" fmla="*/ 795871 w 1037400"/>
              <a:gd name="connsiteY4" fmla="*/ 140048 h 608708"/>
              <a:gd name="connsiteX5" fmla="*/ 1022354 w 1037400"/>
              <a:gd name="connsiteY5" fmla="*/ 582431 h 608708"/>
              <a:gd name="connsiteX6" fmla="*/ 1009654 w 1037400"/>
              <a:gd name="connsiteY6" fmla="*/ 542215 h 608708"/>
              <a:gd name="connsiteX7" fmla="*/ 956738 w 1037400"/>
              <a:gd name="connsiteY7" fmla="*/ 413098 h 608708"/>
              <a:gd name="connsiteX8" fmla="*/ 869954 w 1037400"/>
              <a:gd name="connsiteY8" fmla="*/ 237415 h 608708"/>
              <a:gd name="connsiteX9" fmla="*/ 753538 w 1037400"/>
              <a:gd name="connsiteY9" fmla="*/ 74431 h 608708"/>
              <a:gd name="connsiteX10" fmla="*/ 524938 w 1037400"/>
              <a:gd name="connsiteY10" fmla="*/ 32098 h 608708"/>
              <a:gd name="connsiteX11" fmla="*/ 279404 w 1037400"/>
              <a:gd name="connsiteY11" fmla="*/ 23631 h 608708"/>
              <a:gd name="connsiteX12" fmla="*/ 4 w 1037400"/>
              <a:gd name="connsiteY12" fmla="*/ 348 h 60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7400" h="608708">
                <a:moveTo>
                  <a:pt x="4" y="348"/>
                </a:moveTo>
                <a:cubicBezTo>
                  <a:pt x="1062" y="3523"/>
                  <a:pt x="214846" y="36331"/>
                  <a:pt x="285754" y="42681"/>
                </a:cubicBezTo>
                <a:cubicBezTo>
                  <a:pt x="356662" y="49031"/>
                  <a:pt x="365482" y="32451"/>
                  <a:pt x="425454" y="38448"/>
                </a:cubicBezTo>
                <a:cubicBezTo>
                  <a:pt x="485426" y="44445"/>
                  <a:pt x="583852" y="61732"/>
                  <a:pt x="645588" y="78665"/>
                </a:cubicBezTo>
                <a:cubicBezTo>
                  <a:pt x="707324" y="95598"/>
                  <a:pt x="733077" y="56087"/>
                  <a:pt x="795871" y="140048"/>
                </a:cubicBezTo>
                <a:cubicBezTo>
                  <a:pt x="858665" y="224009"/>
                  <a:pt x="986724" y="515403"/>
                  <a:pt x="1022354" y="582431"/>
                </a:cubicBezTo>
                <a:cubicBezTo>
                  <a:pt x="1057984" y="649459"/>
                  <a:pt x="1020590" y="570437"/>
                  <a:pt x="1009654" y="542215"/>
                </a:cubicBezTo>
                <a:cubicBezTo>
                  <a:pt x="998718" y="513993"/>
                  <a:pt x="980021" y="463898"/>
                  <a:pt x="956738" y="413098"/>
                </a:cubicBezTo>
                <a:cubicBezTo>
                  <a:pt x="933455" y="362298"/>
                  <a:pt x="903821" y="293859"/>
                  <a:pt x="869954" y="237415"/>
                </a:cubicBezTo>
                <a:cubicBezTo>
                  <a:pt x="836087" y="180971"/>
                  <a:pt x="811041" y="108650"/>
                  <a:pt x="753538" y="74431"/>
                </a:cubicBezTo>
                <a:cubicBezTo>
                  <a:pt x="696035" y="40212"/>
                  <a:pt x="603960" y="40565"/>
                  <a:pt x="524938" y="32098"/>
                </a:cubicBezTo>
                <a:cubicBezTo>
                  <a:pt x="445916" y="23631"/>
                  <a:pt x="372537" y="30687"/>
                  <a:pt x="279404" y="23631"/>
                </a:cubicBezTo>
                <a:cubicBezTo>
                  <a:pt x="186271" y="16576"/>
                  <a:pt x="-1054" y="-2827"/>
                  <a:pt x="4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9364D884-40BB-4528-AB3C-771D160ADF69}"/>
              </a:ext>
            </a:extLst>
          </p:cNvPr>
          <p:cNvSpPr/>
          <p:nvPr/>
        </p:nvSpPr>
        <p:spPr>
          <a:xfrm>
            <a:off x="5727644" y="2087031"/>
            <a:ext cx="100199" cy="330172"/>
          </a:xfrm>
          <a:custGeom>
            <a:avLst/>
            <a:gdLst>
              <a:gd name="connsiteX0" fmla="*/ 56 w 100199"/>
              <a:gd name="connsiteY0" fmla="*/ 2 h 330172"/>
              <a:gd name="connsiteX1" fmla="*/ 72023 w 100199"/>
              <a:gd name="connsiteY1" fmla="*/ 234952 h 330172"/>
              <a:gd name="connsiteX2" fmla="*/ 99539 w 100199"/>
              <a:gd name="connsiteY2" fmla="*/ 328086 h 330172"/>
              <a:gd name="connsiteX3" fmla="*/ 91073 w 100199"/>
              <a:gd name="connsiteY3" fmla="*/ 294219 h 330172"/>
              <a:gd name="connsiteX4" fmla="*/ 84723 w 100199"/>
              <a:gd name="connsiteY4" fmla="*/ 230719 h 330172"/>
              <a:gd name="connsiteX5" fmla="*/ 56 w 100199"/>
              <a:gd name="connsiteY5" fmla="*/ 2 h 33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99" h="330172">
                <a:moveTo>
                  <a:pt x="56" y="2"/>
                </a:moveTo>
                <a:cubicBezTo>
                  <a:pt x="-2061" y="708"/>
                  <a:pt x="55443" y="180271"/>
                  <a:pt x="72023" y="234952"/>
                </a:cubicBezTo>
                <a:cubicBezTo>
                  <a:pt x="88604" y="289633"/>
                  <a:pt x="96364" y="318208"/>
                  <a:pt x="99539" y="328086"/>
                </a:cubicBezTo>
                <a:cubicBezTo>
                  <a:pt x="102714" y="337964"/>
                  <a:pt x="93542" y="310447"/>
                  <a:pt x="91073" y="294219"/>
                </a:cubicBezTo>
                <a:cubicBezTo>
                  <a:pt x="88604" y="277991"/>
                  <a:pt x="98834" y="277286"/>
                  <a:pt x="84723" y="230719"/>
                </a:cubicBezTo>
                <a:cubicBezTo>
                  <a:pt x="70612" y="184152"/>
                  <a:pt x="2173" y="-704"/>
                  <a:pt x="5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410D73BE-CE2E-436E-8DED-A9ABF2FD77CB}"/>
              </a:ext>
            </a:extLst>
          </p:cNvPr>
          <p:cNvSpPr/>
          <p:nvPr/>
        </p:nvSpPr>
        <p:spPr>
          <a:xfrm>
            <a:off x="5816565" y="2385473"/>
            <a:ext cx="134354" cy="189499"/>
          </a:xfrm>
          <a:custGeom>
            <a:avLst/>
            <a:gdLst>
              <a:gd name="connsiteX0" fmla="*/ 35 w 134354"/>
              <a:gd name="connsiteY0" fmla="*/ 10 h 189499"/>
              <a:gd name="connsiteX1" fmla="*/ 124918 w 134354"/>
              <a:gd name="connsiteY1" fmla="*/ 173577 h 189499"/>
              <a:gd name="connsiteX2" fmla="*/ 112218 w 134354"/>
              <a:gd name="connsiteY2" fmla="*/ 165110 h 189499"/>
              <a:gd name="connsiteX3" fmla="*/ 35 w 134354"/>
              <a:gd name="connsiteY3" fmla="*/ 10 h 18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54" h="189499">
                <a:moveTo>
                  <a:pt x="35" y="10"/>
                </a:moveTo>
                <a:cubicBezTo>
                  <a:pt x="2152" y="1421"/>
                  <a:pt x="106221" y="146060"/>
                  <a:pt x="124918" y="173577"/>
                </a:cubicBezTo>
                <a:cubicBezTo>
                  <a:pt x="143615" y="201094"/>
                  <a:pt x="131973" y="189452"/>
                  <a:pt x="112218" y="165110"/>
                </a:cubicBezTo>
                <a:cubicBezTo>
                  <a:pt x="92463" y="140768"/>
                  <a:pt x="-2082" y="-1401"/>
                  <a:pt x="3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F17E29C9-E95C-4494-B782-103D613B0EA9}"/>
              </a:ext>
            </a:extLst>
          </p:cNvPr>
          <p:cNvSpPr/>
          <p:nvPr/>
        </p:nvSpPr>
        <p:spPr>
          <a:xfrm>
            <a:off x="5896284" y="2530387"/>
            <a:ext cx="46316" cy="286757"/>
          </a:xfrm>
          <a:custGeom>
            <a:avLst/>
            <a:gdLst>
              <a:gd name="connsiteX0" fmla="*/ 24033 w 46316"/>
              <a:gd name="connsiteY0" fmla="*/ 5380 h 286757"/>
              <a:gd name="connsiteX1" fmla="*/ 45199 w 46316"/>
              <a:gd name="connsiteY1" fmla="*/ 278430 h 286757"/>
              <a:gd name="connsiteX2" fmla="*/ 38849 w 46316"/>
              <a:gd name="connsiteY2" fmla="*/ 206463 h 286757"/>
              <a:gd name="connsiteX3" fmla="*/ 749 w 46316"/>
              <a:gd name="connsiteY3" fmla="*/ 104863 h 286757"/>
              <a:gd name="connsiteX4" fmla="*/ 24033 w 46316"/>
              <a:gd name="connsiteY4" fmla="*/ 5380 h 28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16" h="286757">
                <a:moveTo>
                  <a:pt x="24033" y="5380"/>
                </a:moveTo>
                <a:cubicBezTo>
                  <a:pt x="31441" y="34308"/>
                  <a:pt x="42730" y="244916"/>
                  <a:pt x="45199" y="278430"/>
                </a:cubicBezTo>
                <a:cubicBezTo>
                  <a:pt x="47668" y="311944"/>
                  <a:pt x="46257" y="235391"/>
                  <a:pt x="38849" y="206463"/>
                </a:cubicBezTo>
                <a:cubicBezTo>
                  <a:pt x="31441" y="177535"/>
                  <a:pt x="5688" y="137671"/>
                  <a:pt x="749" y="104863"/>
                </a:cubicBezTo>
                <a:cubicBezTo>
                  <a:pt x="-4190" y="72055"/>
                  <a:pt x="16625" y="-23548"/>
                  <a:pt x="24033" y="5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677E1157-A2B6-4F55-8B2A-A4A52C862FCD}"/>
              </a:ext>
            </a:extLst>
          </p:cNvPr>
          <p:cNvSpPr/>
          <p:nvPr/>
        </p:nvSpPr>
        <p:spPr>
          <a:xfrm>
            <a:off x="3752760" y="1460053"/>
            <a:ext cx="964030" cy="205865"/>
          </a:xfrm>
          <a:custGeom>
            <a:avLst/>
            <a:gdLst>
              <a:gd name="connsiteX0" fmla="*/ 90 w 964030"/>
              <a:gd name="connsiteY0" fmla="*/ 205764 h 205865"/>
              <a:gd name="connsiteX1" fmla="*/ 203290 w 964030"/>
              <a:gd name="connsiteY1" fmla="*/ 74530 h 205865"/>
              <a:gd name="connsiteX2" fmla="*/ 376857 w 964030"/>
              <a:gd name="connsiteY2" fmla="*/ 49130 h 205865"/>
              <a:gd name="connsiteX3" fmla="*/ 603340 w 964030"/>
              <a:gd name="connsiteY3" fmla="*/ 49130 h 205865"/>
              <a:gd name="connsiteX4" fmla="*/ 666840 w 964030"/>
              <a:gd name="connsiteY4" fmla="*/ 15264 h 205865"/>
              <a:gd name="connsiteX5" fmla="*/ 745157 w 964030"/>
              <a:gd name="connsiteY5" fmla="*/ 57597 h 205865"/>
              <a:gd name="connsiteX6" fmla="*/ 963173 w 964030"/>
              <a:gd name="connsiteY6" fmla="*/ 34314 h 205865"/>
              <a:gd name="connsiteX7" fmla="*/ 817123 w 964030"/>
              <a:gd name="connsiteY7" fmla="*/ 42780 h 205865"/>
              <a:gd name="connsiteX8" fmla="*/ 717640 w 964030"/>
              <a:gd name="connsiteY8" fmla="*/ 30080 h 205865"/>
              <a:gd name="connsiteX9" fmla="*/ 647790 w 964030"/>
              <a:gd name="connsiteY9" fmla="*/ 447 h 205865"/>
              <a:gd name="connsiteX10" fmla="*/ 599107 w 964030"/>
              <a:gd name="connsiteY10" fmla="*/ 13147 h 205865"/>
              <a:gd name="connsiteX11" fmla="*/ 359923 w 964030"/>
              <a:gd name="connsiteY11" fmla="*/ 25847 h 205865"/>
              <a:gd name="connsiteX12" fmla="*/ 180007 w 964030"/>
              <a:gd name="connsiteY12" fmla="*/ 51247 h 205865"/>
              <a:gd name="connsiteX13" fmla="*/ 90 w 964030"/>
              <a:gd name="connsiteY13" fmla="*/ 205764 h 20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4030" h="205865">
                <a:moveTo>
                  <a:pt x="90" y="205764"/>
                </a:moveTo>
                <a:cubicBezTo>
                  <a:pt x="3970" y="209644"/>
                  <a:pt x="140496" y="100636"/>
                  <a:pt x="203290" y="74530"/>
                </a:cubicBezTo>
                <a:cubicBezTo>
                  <a:pt x="266084" y="48424"/>
                  <a:pt x="310182" y="53363"/>
                  <a:pt x="376857" y="49130"/>
                </a:cubicBezTo>
                <a:cubicBezTo>
                  <a:pt x="443532" y="44897"/>
                  <a:pt x="555010" y="54774"/>
                  <a:pt x="603340" y="49130"/>
                </a:cubicBezTo>
                <a:cubicBezTo>
                  <a:pt x="651670" y="43486"/>
                  <a:pt x="643204" y="13853"/>
                  <a:pt x="666840" y="15264"/>
                </a:cubicBezTo>
                <a:cubicBezTo>
                  <a:pt x="690476" y="16675"/>
                  <a:pt x="695768" y="54422"/>
                  <a:pt x="745157" y="57597"/>
                </a:cubicBezTo>
                <a:cubicBezTo>
                  <a:pt x="794546" y="60772"/>
                  <a:pt x="951179" y="36783"/>
                  <a:pt x="963173" y="34314"/>
                </a:cubicBezTo>
                <a:cubicBezTo>
                  <a:pt x="975167" y="31845"/>
                  <a:pt x="858045" y="43486"/>
                  <a:pt x="817123" y="42780"/>
                </a:cubicBezTo>
                <a:cubicBezTo>
                  <a:pt x="776201" y="42074"/>
                  <a:pt x="745862" y="37135"/>
                  <a:pt x="717640" y="30080"/>
                </a:cubicBezTo>
                <a:cubicBezTo>
                  <a:pt x="689418" y="23025"/>
                  <a:pt x="667545" y="3269"/>
                  <a:pt x="647790" y="447"/>
                </a:cubicBezTo>
                <a:cubicBezTo>
                  <a:pt x="628035" y="-2375"/>
                  <a:pt x="647085" y="8914"/>
                  <a:pt x="599107" y="13147"/>
                </a:cubicBezTo>
                <a:cubicBezTo>
                  <a:pt x="551129" y="17380"/>
                  <a:pt x="429773" y="19497"/>
                  <a:pt x="359923" y="25847"/>
                </a:cubicBezTo>
                <a:cubicBezTo>
                  <a:pt x="290073" y="32197"/>
                  <a:pt x="241743" y="22672"/>
                  <a:pt x="180007" y="51247"/>
                </a:cubicBezTo>
                <a:cubicBezTo>
                  <a:pt x="118271" y="79822"/>
                  <a:pt x="-3790" y="201884"/>
                  <a:pt x="90" y="205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22BE1630-BD92-4205-A836-DBEE7340737C}"/>
              </a:ext>
            </a:extLst>
          </p:cNvPr>
          <p:cNvSpPr/>
          <p:nvPr/>
        </p:nvSpPr>
        <p:spPr>
          <a:xfrm>
            <a:off x="3604993" y="1680503"/>
            <a:ext cx="148130" cy="828186"/>
          </a:xfrm>
          <a:custGeom>
            <a:avLst/>
            <a:gdLst>
              <a:gd name="connsiteX0" fmla="*/ 147857 w 148130"/>
              <a:gd name="connsiteY0" fmla="*/ 130 h 828186"/>
              <a:gd name="connsiteX1" fmla="*/ 94940 w 148130"/>
              <a:gd name="connsiteY1" fmla="*/ 213914 h 828186"/>
              <a:gd name="connsiteX2" fmla="*/ 82240 w 148130"/>
              <a:gd name="connsiteY2" fmla="*/ 472147 h 828186"/>
              <a:gd name="connsiteX3" fmla="*/ 1807 w 148130"/>
              <a:gd name="connsiteY3" fmla="*/ 815047 h 828186"/>
              <a:gd name="connsiteX4" fmla="*/ 29324 w 148130"/>
              <a:gd name="connsiteY4" fmla="*/ 726147 h 828186"/>
              <a:gd name="connsiteX5" fmla="*/ 65307 w 148130"/>
              <a:gd name="connsiteY5" fmla="*/ 436164 h 828186"/>
              <a:gd name="connsiteX6" fmla="*/ 69540 w 148130"/>
              <a:gd name="connsiteY6" fmla="*/ 186397 h 828186"/>
              <a:gd name="connsiteX7" fmla="*/ 147857 w 148130"/>
              <a:gd name="connsiteY7" fmla="*/ 130 h 82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130" h="828186">
                <a:moveTo>
                  <a:pt x="147857" y="130"/>
                </a:moveTo>
                <a:cubicBezTo>
                  <a:pt x="152090" y="4716"/>
                  <a:pt x="105876" y="135245"/>
                  <a:pt x="94940" y="213914"/>
                </a:cubicBezTo>
                <a:cubicBezTo>
                  <a:pt x="84004" y="292583"/>
                  <a:pt x="97762" y="371958"/>
                  <a:pt x="82240" y="472147"/>
                </a:cubicBezTo>
                <a:cubicBezTo>
                  <a:pt x="66718" y="572336"/>
                  <a:pt x="10626" y="772714"/>
                  <a:pt x="1807" y="815047"/>
                </a:cubicBezTo>
                <a:cubicBezTo>
                  <a:pt x="-7012" y="857380"/>
                  <a:pt x="18741" y="789294"/>
                  <a:pt x="29324" y="726147"/>
                </a:cubicBezTo>
                <a:cubicBezTo>
                  <a:pt x="39907" y="663000"/>
                  <a:pt x="58604" y="526122"/>
                  <a:pt x="65307" y="436164"/>
                </a:cubicBezTo>
                <a:cubicBezTo>
                  <a:pt x="72010" y="346206"/>
                  <a:pt x="58957" y="259775"/>
                  <a:pt x="69540" y="186397"/>
                </a:cubicBezTo>
                <a:cubicBezTo>
                  <a:pt x="80123" y="113019"/>
                  <a:pt x="143624" y="-4456"/>
                  <a:pt x="147857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D05A0AFE-D5BE-4DAD-B5A1-E0624FB71ED1}"/>
              </a:ext>
            </a:extLst>
          </p:cNvPr>
          <p:cNvSpPr/>
          <p:nvPr/>
        </p:nvSpPr>
        <p:spPr>
          <a:xfrm>
            <a:off x="3449901" y="2510362"/>
            <a:ext cx="150624" cy="429687"/>
          </a:xfrm>
          <a:custGeom>
            <a:avLst/>
            <a:gdLst>
              <a:gd name="connsiteX0" fmla="*/ 150549 w 150624"/>
              <a:gd name="connsiteY0" fmla="*/ 5 h 429687"/>
              <a:gd name="connsiteX1" fmla="*/ 36249 w 150624"/>
              <a:gd name="connsiteY1" fmla="*/ 112188 h 429687"/>
              <a:gd name="connsiteX2" fmla="*/ 34132 w 150624"/>
              <a:gd name="connsiteY2" fmla="*/ 251888 h 429687"/>
              <a:gd name="connsiteX3" fmla="*/ 34132 w 150624"/>
              <a:gd name="connsiteY3" fmla="*/ 425455 h 429687"/>
              <a:gd name="connsiteX4" fmla="*/ 36249 w 150624"/>
              <a:gd name="connsiteY4" fmla="*/ 359838 h 429687"/>
              <a:gd name="connsiteX5" fmla="*/ 2382 w 150624"/>
              <a:gd name="connsiteY5" fmla="*/ 179921 h 429687"/>
              <a:gd name="connsiteX6" fmla="*/ 17199 w 150624"/>
              <a:gd name="connsiteY6" fmla="*/ 116421 h 429687"/>
              <a:gd name="connsiteX7" fmla="*/ 150549 w 150624"/>
              <a:gd name="connsiteY7" fmla="*/ 5 h 42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624" h="429687">
                <a:moveTo>
                  <a:pt x="150549" y="5"/>
                </a:moveTo>
                <a:cubicBezTo>
                  <a:pt x="153724" y="-700"/>
                  <a:pt x="55652" y="70208"/>
                  <a:pt x="36249" y="112188"/>
                </a:cubicBezTo>
                <a:cubicBezTo>
                  <a:pt x="16846" y="154168"/>
                  <a:pt x="34485" y="199677"/>
                  <a:pt x="34132" y="251888"/>
                </a:cubicBezTo>
                <a:cubicBezTo>
                  <a:pt x="33779" y="304099"/>
                  <a:pt x="34132" y="425455"/>
                  <a:pt x="34132" y="425455"/>
                </a:cubicBezTo>
                <a:cubicBezTo>
                  <a:pt x="34485" y="443447"/>
                  <a:pt x="41541" y="400760"/>
                  <a:pt x="36249" y="359838"/>
                </a:cubicBezTo>
                <a:cubicBezTo>
                  <a:pt x="30957" y="318916"/>
                  <a:pt x="5557" y="220490"/>
                  <a:pt x="2382" y="179921"/>
                </a:cubicBezTo>
                <a:cubicBezTo>
                  <a:pt x="-793" y="139352"/>
                  <a:pt x="-4321" y="143938"/>
                  <a:pt x="17199" y="116421"/>
                </a:cubicBezTo>
                <a:cubicBezTo>
                  <a:pt x="38718" y="88904"/>
                  <a:pt x="147374" y="710"/>
                  <a:pt x="15054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E1FDA25D-919C-40EE-BEFF-46A727137EFB}"/>
              </a:ext>
            </a:extLst>
          </p:cNvPr>
          <p:cNvSpPr/>
          <p:nvPr/>
        </p:nvSpPr>
        <p:spPr>
          <a:xfrm>
            <a:off x="3407211" y="2951151"/>
            <a:ext cx="126461" cy="449671"/>
          </a:xfrm>
          <a:custGeom>
            <a:avLst/>
            <a:gdLst>
              <a:gd name="connsiteX0" fmla="*/ 97989 w 126461"/>
              <a:gd name="connsiteY0" fmla="*/ 1599 h 449671"/>
              <a:gd name="connsiteX1" fmla="*/ 93756 w 126461"/>
              <a:gd name="connsiteY1" fmla="*/ 196332 h 449671"/>
              <a:gd name="connsiteX2" fmla="*/ 102222 w 126461"/>
              <a:gd name="connsiteY2" fmla="*/ 346616 h 449671"/>
              <a:gd name="connsiteX3" fmla="*/ 125506 w 126461"/>
              <a:gd name="connsiteY3" fmla="*/ 399532 h 449671"/>
              <a:gd name="connsiteX4" fmla="*/ 66239 w 126461"/>
              <a:gd name="connsiteY4" fmla="*/ 443982 h 449671"/>
              <a:gd name="connsiteX5" fmla="*/ 32372 w 126461"/>
              <a:gd name="connsiteY5" fmla="*/ 443982 h 449671"/>
              <a:gd name="connsiteX6" fmla="*/ 622 w 126461"/>
              <a:gd name="connsiteY6" fmla="*/ 397416 h 449671"/>
              <a:gd name="connsiteX7" fmla="*/ 62006 w 126461"/>
              <a:gd name="connsiteY7" fmla="*/ 429166 h 449671"/>
              <a:gd name="connsiteX8" fmla="*/ 97989 w 126461"/>
              <a:gd name="connsiteY8" fmla="*/ 380482 h 449671"/>
              <a:gd name="connsiteX9" fmla="*/ 97989 w 126461"/>
              <a:gd name="connsiteY9" fmla="*/ 310632 h 449671"/>
              <a:gd name="connsiteX10" fmla="*/ 97989 w 126461"/>
              <a:gd name="connsiteY10" fmla="*/ 1599 h 4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461" h="449671">
                <a:moveTo>
                  <a:pt x="97989" y="1599"/>
                </a:moveTo>
                <a:cubicBezTo>
                  <a:pt x="97283" y="-17451"/>
                  <a:pt x="93051" y="138829"/>
                  <a:pt x="93756" y="196332"/>
                </a:cubicBezTo>
                <a:cubicBezTo>
                  <a:pt x="94461" y="253835"/>
                  <a:pt x="96930" y="312749"/>
                  <a:pt x="102222" y="346616"/>
                </a:cubicBezTo>
                <a:cubicBezTo>
                  <a:pt x="107514" y="380483"/>
                  <a:pt x="131503" y="383304"/>
                  <a:pt x="125506" y="399532"/>
                </a:cubicBezTo>
                <a:cubicBezTo>
                  <a:pt x="119509" y="415760"/>
                  <a:pt x="81761" y="436574"/>
                  <a:pt x="66239" y="443982"/>
                </a:cubicBezTo>
                <a:cubicBezTo>
                  <a:pt x="50717" y="451390"/>
                  <a:pt x="43308" y="451743"/>
                  <a:pt x="32372" y="443982"/>
                </a:cubicBezTo>
                <a:cubicBezTo>
                  <a:pt x="21436" y="436221"/>
                  <a:pt x="-4317" y="399885"/>
                  <a:pt x="622" y="397416"/>
                </a:cubicBezTo>
                <a:cubicBezTo>
                  <a:pt x="5561" y="394947"/>
                  <a:pt x="45778" y="431988"/>
                  <a:pt x="62006" y="429166"/>
                </a:cubicBezTo>
                <a:cubicBezTo>
                  <a:pt x="78234" y="426344"/>
                  <a:pt x="91992" y="400238"/>
                  <a:pt x="97989" y="380482"/>
                </a:cubicBezTo>
                <a:cubicBezTo>
                  <a:pt x="103986" y="360726"/>
                  <a:pt x="99400" y="370957"/>
                  <a:pt x="97989" y="310632"/>
                </a:cubicBezTo>
                <a:cubicBezTo>
                  <a:pt x="96578" y="250307"/>
                  <a:pt x="98695" y="20649"/>
                  <a:pt x="97989" y="1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8A2C852D-EAAB-44F4-8A63-1C09F46AA34F}"/>
              </a:ext>
            </a:extLst>
          </p:cNvPr>
          <p:cNvSpPr/>
          <p:nvPr/>
        </p:nvSpPr>
        <p:spPr>
          <a:xfrm>
            <a:off x="3276591" y="3069775"/>
            <a:ext cx="183135" cy="324250"/>
          </a:xfrm>
          <a:custGeom>
            <a:avLst/>
            <a:gdLst>
              <a:gd name="connsiteX0" fmla="*/ 182042 w 183135"/>
              <a:gd name="connsiteY0" fmla="*/ 321125 h 324250"/>
              <a:gd name="connsiteX1" fmla="*/ 99492 w 183135"/>
              <a:gd name="connsiteY1" fmla="*/ 198358 h 324250"/>
              <a:gd name="connsiteX2" fmla="*/ 38109 w 183135"/>
              <a:gd name="connsiteY2" fmla="*/ 24792 h 324250"/>
              <a:gd name="connsiteX3" fmla="*/ 9 w 183135"/>
              <a:gd name="connsiteY3" fmla="*/ 5742 h 324250"/>
              <a:gd name="connsiteX4" fmla="*/ 35992 w 183135"/>
              <a:gd name="connsiteY4" fmla="*/ 69242 h 324250"/>
              <a:gd name="connsiteX5" fmla="*/ 182042 w 183135"/>
              <a:gd name="connsiteY5" fmla="*/ 321125 h 3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135" h="324250">
                <a:moveTo>
                  <a:pt x="182042" y="321125"/>
                </a:moveTo>
                <a:cubicBezTo>
                  <a:pt x="192625" y="342644"/>
                  <a:pt x="123481" y="247747"/>
                  <a:pt x="99492" y="198358"/>
                </a:cubicBezTo>
                <a:cubicBezTo>
                  <a:pt x="75503" y="148969"/>
                  <a:pt x="54689" y="56895"/>
                  <a:pt x="38109" y="24792"/>
                </a:cubicBezTo>
                <a:cubicBezTo>
                  <a:pt x="21529" y="-7311"/>
                  <a:pt x="362" y="-1666"/>
                  <a:pt x="9" y="5742"/>
                </a:cubicBezTo>
                <a:cubicBezTo>
                  <a:pt x="-344" y="13150"/>
                  <a:pt x="9181" y="14209"/>
                  <a:pt x="35992" y="69242"/>
                </a:cubicBezTo>
                <a:cubicBezTo>
                  <a:pt x="62803" y="124275"/>
                  <a:pt x="171459" y="299606"/>
                  <a:pt x="182042" y="32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07BB932A-4D09-4713-890F-D99B52E260D1}"/>
              </a:ext>
            </a:extLst>
          </p:cNvPr>
          <p:cNvSpPr/>
          <p:nvPr/>
        </p:nvSpPr>
        <p:spPr>
          <a:xfrm>
            <a:off x="3019055" y="3060514"/>
            <a:ext cx="304702" cy="422822"/>
          </a:xfrm>
          <a:custGeom>
            <a:avLst/>
            <a:gdLst>
              <a:gd name="connsiteX0" fmla="*/ 299878 w 304702"/>
              <a:gd name="connsiteY0" fmla="*/ 86969 h 422822"/>
              <a:gd name="connsiteX1" fmla="*/ 208862 w 304702"/>
              <a:gd name="connsiteY1" fmla="*/ 8653 h 422822"/>
              <a:gd name="connsiteX2" fmla="*/ 90328 w 304702"/>
              <a:gd name="connsiteY2" fmla="*/ 10769 h 422822"/>
              <a:gd name="connsiteX3" fmla="*/ 22595 w 304702"/>
              <a:gd name="connsiteY3" fmla="*/ 86969 h 422822"/>
              <a:gd name="connsiteX4" fmla="*/ 22595 w 304702"/>
              <a:gd name="connsiteY4" fmla="*/ 408703 h 422822"/>
              <a:gd name="connsiteX5" fmla="*/ 12012 w 304702"/>
              <a:gd name="connsiteY5" fmla="*/ 345203 h 422822"/>
              <a:gd name="connsiteX6" fmla="*/ 5662 w 304702"/>
              <a:gd name="connsiteY6" fmla="*/ 161053 h 422822"/>
              <a:gd name="connsiteX7" fmla="*/ 3545 w 304702"/>
              <a:gd name="connsiteY7" fmla="*/ 63686 h 422822"/>
              <a:gd name="connsiteX8" fmla="*/ 56462 w 304702"/>
              <a:gd name="connsiteY8" fmla="*/ 12886 h 422822"/>
              <a:gd name="connsiteX9" fmla="*/ 299878 w 304702"/>
              <a:gd name="connsiteY9" fmla="*/ 86969 h 42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702" h="422822">
                <a:moveTo>
                  <a:pt x="299878" y="86969"/>
                </a:moveTo>
                <a:cubicBezTo>
                  <a:pt x="325278" y="86263"/>
                  <a:pt x="243787" y="21353"/>
                  <a:pt x="208862" y="8653"/>
                </a:cubicBezTo>
                <a:cubicBezTo>
                  <a:pt x="173937" y="-4047"/>
                  <a:pt x="121372" y="-2284"/>
                  <a:pt x="90328" y="10769"/>
                </a:cubicBezTo>
                <a:cubicBezTo>
                  <a:pt x="59284" y="23822"/>
                  <a:pt x="33884" y="20647"/>
                  <a:pt x="22595" y="86969"/>
                </a:cubicBezTo>
                <a:cubicBezTo>
                  <a:pt x="11306" y="153291"/>
                  <a:pt x="24359" y="365664"/>
                  <a:pt x="22595" y="408703"/>
                </a:cubicBezTo>
                <a:cubicBezTo>
                  <a:pt x="20831" y="451742"/>
                  <a:pt x="14834" y="386478"/>
                  <a:pt x="12012" y="345203"/>
                </a:cubicBezTo>
                <a:cubicBezTo>
                  <a:pt x="9190" y="303928"/>
                  <a:pt x="7073" y="207972"/>
                  <a:pt x="5662" y="161053"/>
                </a:cubicBezTo>
                <a:cubicBezTo>
                  <a:pt x="4251" y="114134"/>
                  <a:pt x="-4922" y="88380"/>
                  <a:pt x="3545" y="63686"/>
                </a:cubicBezTo>
                <a:cubicBezTo>
                  <a:pt x="12012" y="38992"/>
                  <a:pt x="9190" y="15355"/>
                  <a:pt x="56462" y="12886"/>
                </a:cubicBezTo>
                <a:cubicBezTo>
                  <a:pt x="103734" y="10417"/>
                  <a:pt x="274478" y="87675"/>
                  <a:pt x="299878" y="86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7FE9224C-86C6-433F-A648-270A4EEFE922}"/>
              </a:ext>
            </a:extLst>
          </p:cNvPr>
          <p:cNvSpPr/>
          <p:nvPr/>
        </p:nvSpPr>
        <p:spPr>
          <a:xfrm>
            <a:off x="3034830" y="3474459"/>
            <a:ext cx="300054" cy="570413"/>
          </a:xfrm>
          <a:custGeom>
            <a:avLst/>
            <a:gdLst>
              <a:gd name="connsiteX0" fmla="*/ 2587 w 300054"/>
              <a:gd name="connsiteY0" fmla="*/ 3224 h 570413"/>
              <a:gd name="connsiteX1" fmla="*/ 114770 w 300054"/>
              <a:gd name="connsiteY1" fmla="*/ 225474 h 570413"/>
              <a:gd name="connsiteX2" fmla="*/ 284103 w 300054"/>
              <a:gd name="connsiteY2" fmla="*/ 547208 h 570413"/>
              <a:gd name="connsiteX3" fmla="*/ 286220 w 300054"/>
              <a:gd name="connsiteY3" fmla="*/ 528158 h 570413"/>
              <a:gd name="connsiteX4" fmla="*/ 224837 w 300054"/>
              <a:gd name="connsiteY4" fmla="*/ 392691 h 570413"/>
              <a:gd name="connsiteX5" fmla="*/ 2587 w 300054"/>
              <a:gd name="connsiteY5" fmla="*/ 3224 h 57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054" h="570413">
                <a:moveTo>
                  <a:pt x="2587" y="3224"/>
                </a:moveTo>
                <a:cubicBezTo>
                  <a:pt x="-15758" y="-24646"/>
                  <a:pt x="67851" y="134810"/>
                  <a:pt x="114770" y="225474"/>
                </a:cubicBezTo>
                <a:cubicBezTo>
                  <a:pt x="161689" y="316138"/>
                  <a:pt x="255528" y="496761"/>
                  <a:pt x="284103" y="547208"/>
                </a:cubicBezTo>
                <a:cubicBezTo>
                  <a:pt x="312678" y="597655"/>
                  <a:pt x="296098" y="553911"/>
                  <a:pt x="286220" y="528158"/>
                </a:cubicBezTo>
                <a:cubicBezTo>
                  <a:pt x="276342" y="502405"/>
                  <a:pt x="268229" y="477711"/>
                  <a:pt x="224837" y="392691"/>
                </a:cubicBezTo>
                <a:cubicBezTo>
                  <a:pt x="181445" y="307671"/>
                  <a:pt x="20932" y="31094"/>
                  <a:pt x="2587" y="3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36C71F10-FF89-41C3-8392-444D37231EC6}"/>
              </a:ext>
            </a:extLst>
          </p:cNvPr>
          <p:cNvSpPr/>
          <p:nvPr/>
        </p:nvSpPr>
        <p:spPr>
          <a:xfrm>
            <a:off x="3413229" y="3387958"/>
            <a:ext cx="140053" cy="775509"/>
          </a:xfrm>
          <a:custGeom>
            <a:avLst/>
            <a:gdLst>
              <a:gd name="connsiteX0" fmla="*/ 32704 w 140053"/>
              <a:gd name="connsiteY0" fmla="*/ 825 h 775509"/>
              <a:gd name="connsiteX1" fmla="*/ 28471 w 140053"/>
              <a:gd name="connsiteY1" fmla="*/ 282342 h 775509"/>
              <a:gd name="connsiteX2" fmla="*/ 134304 w 140053"/>
              <a:gd name="connsiteY2" fmla="*/ 752242 h 775509"/>
              <a:gd name="connsiteX3" fmla="*/ 119488 w 140053"/>
              <a:gd name="connsiteY3" fmla="*/ 682392 h 775509"/>
              <a:gd name="connsiteX4" fmla="*/ 64454 w 140053"/>
              <a:gd name="connsiteY4" fmla="*/ 494009 h 775509"/>
              <a:gd name="connsiteX5" fmla="*/ 954 w 140053"/>
              <a:gd name="connsiteY5" fmla="*/ 206142 h 775509"/>
              <a:gd name="connsiteX6" fmla="*/ 32704 w 140053"/>
              <a:gd name="connsiteY6" fmla="*/ 825 h 77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53" h="775509">
                <a:moveTo>
                  <a:pt x="32704" y="825"/>
                </a:moveTo>
                <a:cubicBezTo>
                  <a:pt x="37290" y="13525"/>
                  <a:pt x="11538" y="157106"/>
                  <a:pt x="28471" y="282342"/>
                </a:cubicBezTo>
                <a:cubicBezTo>
                  <a:pt x="45404" y="407578"/>
                  <a:pt x="119135" y="685567"/>
                  <a:pt x="134304" y="752242"/>
                </a:cubicBezTo>
                <a:cubicBezTo>
                  <a:pt x="149473" y="818917"/>
                  <a:pt x="131130" y="725431"/>
                  <a:pt x="119488" y="682392"/>
                </a:cubicBezTo>
                <a:cubicBezTo>
                  <a:pt x="107846" y="639353"/>
                  <a:pt x="84210" y="573384"/>
                  <a:pt x="64454" y="494009"/>
                </a:cubicBezTo>
                <a:cubicBezTo>
                  <a:pt x="44698" y="414634"/>
                  <a:pt x="8009" y="287281"/>
                  <a:pt x="954" y="206142"/>
                </a:cubicBezTo>
                <a:cubicBezTo>
                  <a:pt x="-6101" y="125003"/>
                  <a:pt x="28118" y="-11875"/>
                  <a:pt x="32704" y="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359639B3-9777-4918-AF4D-E851508E09FC}"/>
              </a:ext>
            </a:extLst>
          </p:cNvPr>
          <p:cNvSpPr/>
          <p:nvPr/>
        </p:nvSpPr>
        <p:spPr>
          <a:xfrm>
            <a:off x="3327045" y="4012973"/>
            <a:ext cx="214865" cy="187826"/>
          </a:xfrm>
          <a:custGeom>
            <a:avLst/>
            <a:gdLst>
              <a:gd name="connsiteX0" fmla="*/ 214138 w 214865"/>
              <a:gd name="connsiteY0" fmla="*/ 82777 h 187826"/>
              <a:gd name="connsiteX1" fmla="*/ 165455 w 214865"/>
              <a:gd name="connsiteY1" fmla="*/ 171677 h 187826"/>
              <a:gd name="connsiteX2" fmla="*/ 57505 w 214865"/>
              <a:gd name="connsiteY2" fmla="*/ 184377 h 187826"/>
              <a:gd name="connsiteX3" fmla="*/ 6705 w 214865"/>
              <a:gd name="connsiteY3" fmla="*/ 131460 h 187826"/>
              <a:gd name="connsiteX4" fmla="*/ 355 w 214865"/>
              <a:gd name="connsiteY4" fmla="*/ 67960 h 187826"/>
              <a:gd name="connsiteX5" fmla="*/ 4588 w 214865"/>
              <a:gd name="connsiteY5" fmla="*/ 227 h 187826"/>
              <a:gd name="connsiteX6" fmla="*/ 4588 w 214865"/>
              <a:gd name="connsiteY6" fmla="*/ 48910 h 187826"/>
              <a:gd name="connsiteX7" fmla="*/ 25755 w 214865"/>
              <a:gd name="connsiteY7" fmla="*/ 127227 h 187826"/>
              <a:gd name="connsiteX8" fmla="*/ 65972 w 214865"/>
              <a:gd name="connsiteY8" fmla="*/ 169560 h 187826"/>
              <a:gd name="connsiteX9" fmla="*/ 131588 w 214865"/>
              <a:gd name="connsiteY9" fmla="*/ 165327 h 187826"/>
              <a:gd name="connsiteX10" fmla="*/ 214138 w 214865"/>
              <a:gd name="connsiteY10" fmla="*/ 82777 h 18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865" h="187826">
                <a:moveTo>
                  <a:pt x="214138" y="82777"/>
                </a:moveTo>
                <a:cubicBezTo>
                  <a:pt x="219782" y="83835"/>
                  <a:pt x="191560" y="154744"/>
                  <a:pt x="165455" y="171677"/>
                </a:cubicBezTo>
                <a:cubicBezTo>
                  <a:pt x="139350" y="188610"/>
                  <a:pt x="83963" y="191080"/>
                  <a:pt x="57505" y="184377"/>
                </a:cubicBezTo>
                <a:cubicBezTo>
                  <a:pt x="31047" y="177674"/>
                  <a:pt x="16230" y="150863"/>
                  <a:pt x="6705" y="131460"/>
                </a:cubicBezTo>
                <a:cubicBezTo>
                  <a:pt x="-2820" y="112057"/>
                  <a:pt x="708" y="89832"/>
                  <a:pt x="355" y="67960"/>
                </a:cubicBezTo>
                <a:cubicBezTo>
                  <a:pt x="2" y="46088"/>
                  <a:pt x="3883" y="3402"/>
                  <a:pt x="4588" y="227"/>
                </a:cubicBezTo>
                <a:cubicBezTo>
                  <a:pt x="5293" y="-2948"/>
                  <a:pt x="1060" y="27743"/>
                  <a:pt x="4588" y="48910"/>
                </a:cubicBezTo>
                <a:cubicBezTo>
                  <a:pt x="8116" y="70077"/>
                  <a:pt x="15524" y="107119"/>
                  <a:pt x="25755" y="127227"/>
                </a:cubicBezTo>
                <a:cubicBezTo>
                  <a:pt x="35986" y="147335"/>
                  <a:pt x="48333" y="163210"/>
                  <a:pt x="65972" y="169560"/>
                </a:cubicBezTo>
                <a:cubicBezTo>
                  <a:pt x="83611" y="175910"/>
                  <a:pt x="109363" y="176969"/>
                  <a:pt x="131588" y="165327"/>
                </a:cubicBezTo>
                <a:cubicBezTo>
                  <a:pt x="153813" y="153685"/>
                  <a:pt x="208494" y="81719"/>
                  <a:pt x="214138" y="82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10935AF0-8925-43E9-A771-58E2C37B2700}"/>
              </a:ext>
            </a:extLst>
          </p:cNvPr>
          <p:cNvSpPr/>
          <p:nvPr/>
        </p:nvSpPr>
        <p:spPr>
          <a:xfrm>
            <a:off x="3533775" y="4095441"/>
            <a:ext cx="165471" cy="416393"/>
          </a:xfrm>
          <a:custGeom>
            <a:avLst/>
            <a:gdLst>
              <a:gd name="connsiteX0" fmla="*/ 0 w 165471"/>
              <a:gd name="connsiteY0" fmla="*/ 309 h 416393"/>
              <a:gd name="connsiteX1" fmla="*/ 85725 w 165471"/>
              <a:gd name="connsiteY1" fmla="*/ 282884 h 416393"/>
              <a:gd name="connsiteX2" fmla="*/ 165100 w 165471"/>
              <a:gd name="connsiteY2" fmla="*/ 416234 h 416393"/>
              <a:gd name="connsiteX3" fmla="*/ 114300 w 165471"/>
              <a:gd name="connsiteY3" fmla="*/ 308284 h 416393"/>
              <a:gd name="connsiteX4" fmla="*/ 85725 w 165471"/>
              <a:gd name="connsiteY4" fmla="*/ 228909 h 416393"/>
              <a:gd name="connsiteX5" fmla="*/ 0 w 165471"/>
              <a:gd name="connsiteY5" fmla="*/ 309 h 41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71" h="416393">
                <a:moveTo>
                  <a:pt x="0" y="309"/>
                </a:moveTo>
                <a:cubicBezTo>
                  <a:pt x="0" y="9305"/>
                  <a:pt x="58208" y="213563"/>
                  <a:pt x="85725" y="282884"/>
                </a:cubicBezTo>
                <a:cubicBezTo>
                  <a:pt x="113242" y="352205"/>
                  <a:pt x="160338" y="412001"/>
                  <a:pt x="165100" y="416234"/>
                </a:cubicBezTo>
                <a:cubicBezTo>
                  <a:pt x="169862" y="420467"/>
                  <a:pt x="127529" y="339505"/>
                  <a:pt x="114300" y="308284"/>
                </a:cubicBezTo>
                <a:cubicBezTo>
                  <a:pt x="101071" y="277063"/>
                  <a:pt x="101600" y="276534"/>
                  <a:pt x="85725" y="228909"/>
                </a:cubicBezTo>
                <a:cubicBezTo>
                  <a:pt x="69850" y="181284"/>
                  <a:pt x="0" y="-8687"/>
                  <a:pt x="0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5DDD5344-90E3-4A4E-8B17-0487FA11AEA2}"/>
              </a:ext>
            </a:extLst>
          </p:cNvPr>
          <p:cNvSpPr/>
          <p:nvPr/>
        </p:nvSpPr>
        <p:spPr>
          <a:xfrm>
            <a:off x="4029937" y="4577521"/>
            <a:ext cx="628646" cy="281346"/>
          </a:xfrm>
          <a:custGeom>
            <a:avLst/>
            <a:gdLst>
              <a:gd name="connsiteX0" fmla="*/ 618263 w 628646"/>
              <a:gd name="connsiteY0" fmla="*/ 273879 h 281346"/>
              <a:gd name="connsiteX1" fmla="*/ 567463 w 628646"/>
              <a:gd name="connsiteY1" fmla="*/ 273879 h 281346"/>
              <a:gd name="connsiteX2" fmla="*/ 332513 w 628646"/>
              <a:gd name="connsiteY2" fmla="*/ 242129 h 281346"/>
              <a:gd name="connsiteX3" fmla="*/ 2313 w 628646"/>
              <a:gd name="connsiteY3" fmla="*/ 4004 h 281346"/>
              <a:gd name="connsiteX4" fmla="*/ 176938 w 628646"/>
              <a:gd name="connsiteY4" fmla="*/ 86554 h 281346"/>
              <a:gd name="connsiteX5" fmla="*/ 402363 w 628646"/>
              <a:gd name="connsiteY5" fmla="*/ 191329 h 281346"/>
              <a:gd name="connsiteX6" fmla="*/ 618263 w 628646"/>
              <a:gd name="connsiteY6" fmla="*/ 273879 h 281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646" h="281346">
                <a:moveTo>
                  <a:pt x="618263" y="273879"/>
                </a:moveTo>
                <a:cubicBezTo>
                  <a:pt x="645780" y="287637"/>
                  <a:pt x="615088" y="279171"/>
                  <a:pt x="567463" y="273879"/>
                </a:cubicBezTo>
                <a:cubicBezTo>
                  <a:pt x="519838" y="268587"/>
                  <a:pt x="426705" y="287108"/>
                  <a:pt x="332513" y="242129"/>
                </a:cubicBezTo>
                <a:cubicBezTo>
                  <a:pt x="238321" y="197150"/>
                  <a:pt x="28242" y="29933"/>
                  <a:pt x="2313" y="4004"/>
                </a:cubicBezTo>
                <a:cubicBezTo>
                  <a:pt x="-23616" y="-21925"/>
                  <a:pt x="176938" y="86554"/>
                  <a:pt x="176938" y="86554"/>
                </a:cubicBezTo>
                <a:cubicBezTo>
                  <a:pt x="243613" y="117775"/>
                  <a:pt x="329338" y="165929"/>
                  <a:pt x="402363" y="191329"/>
                </a:cubicBezTo>
                <a:cubicBezTo>
                  <a:pt x="475388" y="216729"/>
                  <a:pt x="590746" y="260121"/>
                  <a:pt x="618263" y="273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11E6C246-8F97-4B38-9453-EBCDB3AF17BD}"/>
              </a:ext>
            </a:extLst>
          </p:cNvPr>
          <p:cNvSpPr/>
          <p:nvPr/>
        </p:nvSpPr>
        <p:spPr>
          <a:xfrm>
            <a:off x="4606018" y="4730093"/>
            <a:ext cx="791543" cy="114987"/>
          </a:xfrm>
          <a:custGeom>
            <a:avLst/>
            <a:gdLst>
              <a:gd name="connsiteX0" fmla="*/ 4082 w 791543"/>
              <a:gd name="connsiteY0" fmla="*/ 114957 h 114987"/>
              <a:gd name="connsiteX1" fmla="*/ 343807 w 791543"/>
              <a:gd name="connsiteY1" fmla="*/ 83207 h 114987"/>
              <a:gd name="connsiteX2" fmla="*/ 654957 w 791543"/>
              <a:gd name="connsiteY2" fmla="*/ 76857 h 114987"/>
              <a:gd name="connsiteX3" fmla="*/ 791482 w 791543"/>
              <a:gd name="connsiteY3" fmla="*/ 657 h 114987"/>
              <a:gd name="connsiteX4" fmla="*/ 664482 w 791543"/>
              <a:gd name="connsiteY4" fmla="*/ 41932 h 114987"/>
              <a:gd name="connsiteX5" fmla="*/ 191407 w 791543"/>
              <a:gd name="connsiteY5" fmla="*/ 76857 h 114987"/>
              <a:gd name="connsiteX6" fmla="*/ 4082 w 791543"/>
              <a:gd name="connsiteY6" fmla="*/ 114957 h 11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543" h="114987">
                <a:moveTo>
                  <a:pt x="4082" y="114957"/>
                </a:moveTo>
                <a:cubicBezTo>
                  <a:pt x="29482" y="116015"/>
                  <a:pt x="235328" y="89557"/>
                  <a:pt x="343807" y="83207"/>
                </a:cubicBezTo>
                <a:cubicBezTo>
                  <a:pt x="452286" y="76857"/>
                  <a:pt x="580345" y="90615"/>
                  <a:pt x="654957" y="76857"/>
                </a:cubicBezTo>
                <a:cubicBezTo>
                  <a:pt x="729570" y="63099"/>
                  <a:pt x="789895" y="6478"/>
                  <a:pt x="791482" y="657"/>
                </a:cubicBezTo>
                <a:cubicBezTo>
                  <a:pt x="793070" y="-5164"/>
                  <a:pt x="764494" y="29232"/>
                  <a:pt x="664482" y="41932"/>
                </a:cubicBezTo>
                <a:cubicBezTo>
                  <a:pt x="564470" y="54632"/>
                  <a:pt x="307295" y="65744"/>
                  <a:pt x="191407" y="76857"/>
                </a:cubicBezTo>
                <a:cubicBezTo>
                  <a:pt x="75520" y="87969"/>
                  <a:pt x="-21318" y="113899"/>
                  <a:pt x="4082" y="114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E43A1DD8-78CF-4D08-97AF-FA6283CA132B}"/>
              </a:ext>
            </a:extLst>
          </p:cNvPr>
          <p:cNvSpPr/>
          <p:nvPr/>
        </p:nvSpPr>
        <p:spPr>
          <a:xfrm>
            <a:off x="5364642" y="4397336"/>
            <a:ext cx="226579" cy="349625"/>
          </a:xfrm>
          <a:custGeom>
            <a:avLst/>
            <a:gdLst>
              <a:gd name="connsiteX0" fmla="*/ 226533 w 226579"/>
              <a:gd name="connsiteY0" fmla="*/ 39 h 349625"/>
              <a:gd name="connsiteX1" fmla="*/ 80483 w 226579"/>
              <a:gd name="connsiteY1" fmla="*/ 184189 h 349625"/>
              <a:gd name="connsiteX2" fmla="*/ 1108 w 226579"/>
              <a:gd name="connsiteY2" fmla="*/ 349289 h 349625"/>
              <a:gd name="connsiteX3" fmla="*/ 36033 w 226579"/>
              <a:gd name="connsiteY3" fmla="*/ 225464 h 349625"/>
              <a:gd name="connsiteX4" fmla="*/ 64608 w 226579"/>
              <a:gd name="connsiteY4" fmla="*/ 168314 h 349625"/>
              <a:gd name="connsiteX5" fmla="*/ 226533 w 226579"/>
              <a:gd name="connsiteY5" fmla="*/ 39 h 34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79" h="349625">
                <a:moveTo>
                  <a:pt x="226533" y="39"/>
                </a:moveTo>
                <a:cubicBezTo>
                  <a:pt x="229179" y="2685"/>
                  <a:pt x="118054" y="125981"/>
                  <a:pt x="80483" y="184189"/>
                </a:cubicBezTo>
                <a:cubicBezTo>
                  <a:pt x="42912" y="242397"/>
                  <a:pt x="8516" y="342410"/>
                  <a:pt x="1108" y="349289"/>
                </a:cubicBezTo>
                <a:cubicBezTo>
                  <a:pt x="-6300" y="356168"/>
                  <a:pt x="25450" y="255627"/>
                  <a:pt x="36033" y="225464"/>
                </a:cubicBezTo>
                <a:cubicBezTo>
                  <a:pt x="46616" y="195302"/>
                  <a:pt x="34975" y="208002"/>
                  <a:pt x="64608" y="168314"/>
                </a:cubicBezTo>
                <a:cubicBezTo>
                  <a:pt x="94241" y="128627"/>
                  <a:pt x="223887" y="-2607"/>
                  <a:pt x="226533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CAC9B33C-9FE1-4727-A1EE-367EF38877EF}"/>
              </a:ext>
            </a:extLst>
          </p:cNvPr>
          <p:cNvSpPr/>
          <p:nvPr/>
        </p:nvSpPr>
        <p:spPr>
          <a:xfrm>
            <a:off x="5473171" y="4081763"/>
            <a:ext cx="492075" cy="632634"/>
          </a:xfrm>
          <a:custGeom>
            <a:avLst/>
            <a:gdLst>
              <a:gd name="connsiteX0" fmla="*/ 486304 w 492075"/>
              <a:gd name="connsiteY0" fmla="*/ 1287 h 632634"/>
              <a:gd name="connsiteX1" fmla="*/ 432329 w 492075"/>
              <a:gd name="connsiteY1" fmla="*/ 185437 h 632634"/>
              <a:gd name="connsiteX2" fmla="*/ 270404 w 492075"/>
              <a:gd name="connsiteY2" fmla="*/ 391812 h 632634"/>
              <a:gd name="connsiteX3" fmla="*/ 3704 w 492075"/>
              <a:gd name="connsiteY3" fmla="*/ 626762 h 632634"/>
              <a:gd name="connsiteX4" fmla="*/ 127529 w 492075"/>
              <a:gd name="connsiteY4" fmla="*/ 537862 h 632634"/>
              <a:gd name="connsiteX5" fmla="*/ 308504 w 492075"/>
              <a:gd name="connsiteY5" fmla="*/ 280687 h 632634"/>
              <a:gd name="connsiteX6" fmla="*/ 486304 w 492075"/>
              <a:gd name="connsiteY6" fmla="*/ 1287 h 63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075" h="632634">
                <a:moveTo>
                  <a:pt x="486304" y="1287"/>
                </a:moveTo>
                <a:cubicBezTo>
                  <a:pt x="506942" y="-14588"/>
                  <a:pt x="468312" y="120350"/>
                  <a:pt x="432329" y="185437"/>
                </a:cubicBezTo>
                <a:cubicBezTo>
                  <a:pt x="396346" y="250524"/>
                  <a:pt x="341841" y="318258"/>
                  <a:pt x="270404" y="391812"/>
                </a:cubicBezTo>
                <a:cubicBezTo>
                  <a:pt x="198967" y="465366"/>
                  <a:pt x="27516" y="602420"/>
                  <a:pt x="3704" y="626762"/>
                </a:cubicBezTo>
                <a:cubicBezTo>
                  <a:pt x="-20109" y="651104"/>
                  <a:pt x="76729" y="595541"/>
                  <a:pt x="127529" y="537862"/>
                </a:cubicBezTo>
                <a:cubicBezTo>
                  <a:pt x="178329" y="480183"/>
                  <a:pt x="247650" y="365354"/>
                  <a:pt x="308504" y="280687"/>
                </a:cubicBezTo>
                <a:cubicBezTo>
                  <a:pt x="369358" y="196020"/>
                  <a:pt x="465666" y="17162"/>
                  <a:pt x="486304" y="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748D627E-003D-437D-8F35-122A3A82193F}"/>
              </a:ext>
            </a:extLst>
          </p:cNvPr>
          <p:cNvSpPr/>
          <p:nvPr/>
        </p:nvSpPr>
        <p:spPr>
          <a:xfrm>
            <a:off x="5526907" y="4308475"/>
            <a:ext cx="346843" cy="939870"/>
          </a:xfrm>
          <a:custGeom>
            <a:avLst/>
            <a:gdLst>
              <a:gd name="connsiteX0" fmla="*/ 346843 w 346843"/>
              <a:gd name="connsiteY0" fmla="*/ 0 h 939870"/>
              <a:gd name="connsiteX1" fmla="*/ 159518 w 346843"/>
              <a:gd name="connsiteY1" fmla="*/ 279400 h 939870"/>
              <a:gd name="connsiteX2" fmla="*/ 89668 w 346843"/>
              <a:gd name="connsiteY2" fmla="*/ 438150 h 939870"/>
              <a:gd name="connsiteX3" fmla="*/ 35693 w 346843"/>
              <a:gd name="connsiteY3" fmla="*/ 708025 h 939870"/>
              <a:gd name="connsiteX4" fmla="*/ 768 w 346843"/>
              <a:gd name="connsiteY4" fmla="*/ 936625 h 939870"/>
              <a:gd name="connsiteX5" fmla="*/ 13468 w 346843"/>
              <a:gd name="connsiteY5" fmla="*/ 825500 h 939870"/>
              <a:gd name="connsiteX6" fmla="*/ 35693 w 346843"/>
              <a:gd name="connsiteY6" fmla="*/ 590550 h 939870"/>
              <a:gd name="connsiteX7" fmla="*/ 70618 w 346843"/>
              <a:gd name="connsiteY7" fmla="*/ 374650 h 939870"/>
              <a:gd name="connsiteX8" fmla="*/ 219843 w 346843"/>
              <a:gd name="connsiteY8" fmla="*/ 177800 h 939870"/>
              <a:gd name="connsiteX9" fmla="*/ 346843 w 346843"/>
              <a:gd name="connsiteY9" fmla="*/ 0 h 939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6843" h="939870">
                <a:moveTo>
                  <a:pt x="346843" y="0"/>
                </a:moveTo>
                <a:cubicBezTo>
                  <a:pt x="274611" y="103187"/>
                  <a:pt x="202380" y="206375"/>
                  <a:pt x="159518" y="279400"/>
                </a:cubicBezTo>
                <a:cubicBezTo>
                  <a:pt x="116656" y="352425"/>
                  <a:pt x="110305" y="366713"/>
                  <a:pt x="89668" y="438150"/>
                </a:cubicBezTo>
                <a:cubicBezTo>
                  <a:pt x="69031" y="509587"/>
                  <a:pt x="50510" y="624946"/>
                  <a:pt x="35693" y="708025"/>
                </a:cubicBezTo>
                <a:cubicBezTo>
                  <a:pt x="20876" y="791104"/>
                  <a:pt x="4472" y="917046"/>
                  <a:pt x="768" y="936625"/>
                </a:cubicBezTo>
                <a:cubicBezTo>
                  <a:pt x="-2936" y="956204"/>
                  <a:pt x="7647" y="883179"/>
                  <a:pt x="13468" y="825500"/>
                </a:cubicBezTo>
                <a:cubicBezTo>
                  <a:pt x="19289" y="767821"/>
                  <a:pt x="26168" y="665692"/>
                  <a:pt x="35693" y="590550"/>
                </a:cubicBezTo>
                <a:cubicBezTo>
                  <a:pt x="45218" y="515408"/>
                  <a:pt x="39926" y="443442"/>
                  <a:pt x="70618" y="374650"/>
                </a:cubicBezTo>
                <a:cubicBezTo>
                  <a:pt x="101310" y="305858"/>
                  <a:pt x="219843" y="177800"/>
                  <a:pt x="219843" y="177800"/>
                </a:cubicBezTo>
                <a:lnTo>
                  <a:pt x="346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D82EEF29-E716-4556-BB89-34CAD607F992}"/>
              </a:ext>
            </a:extLst>
          </p:cNvPr>
          <p:cNvSpPr/>
          <p:nvPr/>
        </p:nvSpPr>
        <p:spPr>
          <a:xfrm>
            <a:off x="5949949" y="3252231"/>
            <a:ext cx="60365" cy="895185"/>
          </a:xfrm>
          <a:custGeom>
            <a:avLst/>
            <a:gdLst>
              <a:gd name="connsiteX0" fmla="*/ 31751 w 60365"/>
              <a:gd name="connsiteY0" fmla="*/ 2144 h 895185"/>
              <a:gd name="connsiteX1" fmla="*/ 60326 w 60365"/>
              <a:gd name="connsiteY1" fmla="*/ 260907 h 895185"/>
              <a:gd name="connsiteX2" fmla="*/ 38101 w 60365"/>
              <a:gd name="connsiteY2" fmla="*/ 541894 h 895185"/>
              <a:gd name="connsiteX3" fmla="*/ 44451 w 60365"/>
              <a:gd name="connsiteY3" fmla="*/ 711757 h 895185"/>
              <a:gd name="connsiteX4" fmla="*/ 1 w 60365"/>
              <a:gd name="connsiteY4" fmla="*/ 894319 h 895185"/>
              <a:gd name="connsiteX5" fmla="*/ 46039 w 60365"/>
              <a:gd name="connsiteY5" fmla="*/ 770494 h 895185"/>
              <a:gd name="connsiteX6" fmla="*/ 30164 w 60365"/>
              <a:gd name="connsiteY6" fmla="*/ 543482 h 895185"/>
              <a:gd name="connsiteX7" fmla="*/ 26989 w 60365"/>
              <a:gd name="connsiteY7" fmla="*/ 408544 h 895185"/>
              <a:gd name="connsiteX8" fmla="*/ 31751 w 60365"/>
              <a:gd name="connsiteY8" fmla="*/ 2144 h 89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65" h="895185">
                <a:moveTo>
                  <a:pt x="31751" y="2144"/>
                </a:moveTo>
                <a:cubicBezTo>
                  <a:pt x="37307" y="-22462"/>
                  <a:pt x="59268" y="170949"/>
                  <a:pt x="60326" y="260907"/>
                </a:cubicBezTo>
                <a:cubicBezTo>
                  <a:pt x="61384" y="350865"/>
                  <a:pt x="40747" y="466752"/>
                  <a:pt x="38101" y="541894"/>
                </a:cubicBezTo>
                <a:cubicBezTo>
                  <a:pt x="35455" y="617036"/>
                  <a:pt x="50801" y="653020"/>
                  <a:pt x="44451" y="711757"/>
                </a:cubicBezTo>
                <a:cubicBezTo>
                  <a:pt x="38101" y="770494"/>
                  <a:pt x="-264" y="884530"/>
                  <a:pt x="1" y="894319"/>
                </a:cubicBezTo>
                <a:cubicBezTo>
                  <a:pt x="266" y="904108"/>
                  <a:pt x="41012" y="828967"/>
                  <a:pt x="46039" y="770494"/>
                </a:cubicBezTo>
                <a:cubicBezTo>
                  <a:pt x="51066" y="712021"/>
                  <a:pt x="33339" y="603807"/>
                  <a:pt x="30164" y="543482"/>
                </a:cubicBezTo>
                <a:cubicBezTo>
                  <a:pt x="26989" y="483157"/>
                  <a:pt x="26989" y="503529"/>
                  <a:pt x="26989" y="408544"/>
                </a:cubicBezTo>
                <a:cubicBezTo>
                  <a:pt x="26989" y="313559"/>
                  <a:pt x="26195" y="26750"/>
                  <a:pt x="31751" y="2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0D9AAA01-16AA-49AF-B5A5-2B214920D0C4}"/>
              </a:ext>
            </a:extLst>
          </p:cNvPr>
          <p:cNvSpPr/>
          <p:nvPr/>
        </p:nvSpPr>
        <p:spPr>
          <a:xfrm>
            <a:off x="5990694" y="3305174"/>
            <a:ext cx="73205" cy="407771"/>
          </a:xfrm>
          <a:custGeom>
            <a:avLst/>
            <a:gdLst>
              <a:gd name="connsiteX0" fmla="*/ 46569 w 73205"/>
              <a:gd name="connsiteY0" fmla="*/ 1 h 407771"/>
              <a:gd name="connsiteX1" fmla="*/ 71969 w 73205"/>
              <a:gd name="connsiteY1" fmla="*/ 230189 h 407771"/>
              <a:gd name="connsiteX2" fmla="*/ 531 w 73205"/>
              <a:gd name="connsiteY2" fmla="*/ 406401 h 407771"/>
              <a:gd name="connsiteX3" fmla="*/ 40219 w 73205"/>
              <a:gd name="connsiteY3" fmla="*/ 307976 h 407771"/>
              <a:gd name="connsiteX4" fmla="*/ 56094 w 73205"/>
              <a:gd name="connsiteY4" fmla="*/ 233364 h 407771"/>
              <a:gd name="connsiteX5" fmla="*/ 46569 w 73205"/>
              <a:gd name="connsiteY5" fmla="*/ 1 h 407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05" h="407771">
                <a:moveTo>
                  <a:pt x="46569" y="1"/>
                </a:moveTo>
                <a:cubicBezTo>
                  <a:pt x="49215" y="-528"/>
                  <a:pt x="79642" y="162456"/>
                  <a:pt x="71969" y="230189"/>
                </a:cubicBezTo>
                <a:cubicBezTo>
                  <a:pt x="64296" y="297922"/>
                  <a:pt x="5823" y="393437"/>
                  <a:pt x="531" y="406401"/>
                </a:cubicBezTo>
                <a:cubicBezTo>
                  <a:pt x="-4761" y="419365"/>
                  <a:pt x="30959" y="336815"/>
                  <a:pt x="40219" y="307976"/>
                </a:cubicBezTo>
                <a:cubicBezTo>
                  <a:pt x="49479" y="279137"/>
                  <a:pt x="55300" y="282576"/>
                  <a:pt x="56094" y="233364"/>
                </a:cubicBezTo>
                <a:cubicBezTo>
                  <a:pt x="56888" y="184152"/>
                  <a:pt x="43923" y="530"/>
                  <a:pt x="4656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E9C848A7-C4FC-45E4-8148-1056E13930D9}"/>
              </a:ext>
            </a:extLst>
          </p:cNvPr>
          <p:cNvSpPr/>
          <p:nvPr/>
        </p:nvSpPr>
        <p:spPr>
          <a:xfrm>
            <a:off x="6027721" y="2920781"/>
            <a:ext cx="149649" cy="863051"/>
          </a:xfrm>
          <a:custGeom>
            <a:avLst/>
            <a:gdLst>
              <a:gd name="connsiteX0" fmla="*/ 17 w 149649"/>
              <a:gd name="connsiteY0" fmla="*/ 1807 h 863051"/>
              <a:gd name="connsiteX1" fmla="*/ 98442 w 149649"/>
              <a:gd name="connsiteY1" fmla="*/ 73244 h 863051"/>
              <a:gd name="connsiteX2" fmla="*/ 142892 w 149649"/>
              <a:gd name="connsiteY2" fmla="*/ 176432 h 863051"/>
              <a:gd name="connsiteX3" fmla="*/ 146067 w 149649"/>
              <a:gd name="connsiteY3" fmla="*/ 319307 h 863051"/>
              <a:gd name="connsiteX4" fmla="*/ 109554 w 149649"/>
              <a:gd name="connsiteY4" fmla="*/ 503457 h 863051"/>
              <a:gd name="connsiteX5" fmla="*/ 85742 w 149649"/>
              <a:gd name="connsiteY5" fmla="*/ 705069 h 863051"/>
              <a:gd name="connsiteX6" fmla="*/ 28592 w 149649"/>
              <a:gd name="connsiteY6" fmla="*/ 862232 h 863051"/>
              <a:gd name="connsiteX7" fmla="*/ 66692 w 149649"/>
              <a:gd name="connsiteY7" fmla="*/ 760632 h 863051"/>
              <a:gd name="connsiteX8" fmla="*/ 80979 w 149649"/>
              <a:gd name="connsiteY8" fmla="*/ 625694 h 863051"/>
              <a:gd name="connsiteX9" fmla="*/ 134954 w 149649"/>
              <a:gd name="connsiteY9" fmla="*/ 278032 h 863051"/>
              <a:gd name="connsiteX10" fmla="*/ 106379 w 149649"/>
              <a:gd name="connsiteY10" fmla="*/ 147857 h 863051"/>
              <a:gd name="connsiteX11" fmla="*/ 17 w 149649"/>
              <a:gd name="connsiteY11" fmla="*/ 1807 h 86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649" h="863051">
                <a:moveTo>
                  <a:pt x="17" y="1807"/>
                </a:moveTo>
                <a:cubicBezTo>
                  <a:pt x="-1306" y="-10629"/>
                  <a:pt x="74630" y="44140"/>
                  <a:pt x="98442" y="73244"/>
                </a:cubicBezTo>
                <a:cubicBezTo>
                  <a:pt x="122254" y="102348"/>
                  <a:pt x="134955" y="135422"/>
                  <a:pt x="142892" y="176432"/>
                </a:cubicBezTo>
                <a:cubicBezTo>
                  <a:pt x="150830" y="217443"/>
                  <a:pt x="151623" y="264803"/>
                  <a:pt x="146067" y="319307"/>
                </a:cubicBezTo>
                <a:cubicBezTo>
                  <a:pt x="140511" y="373811"/>
                  <a:pt x="119608" y="439163"/>
                  <a:pt x="109554" y="503457"/>
                </a:cubicBezTo>
                <a:cubicBezTo>
                  <a:pt x="99500" y="567751"/>
                  <a:pt x="99236" y="645273"/>
                  <a:pt x="85742" y="705069"/>
                </a:cubicBezTo>
                <a:cubicBezTo>
                  <a:pt x="72248" y="764865"/>
                  <a:pt x="31767" y="852972"/>
                  <a:pt x="28592" y="862232"/>
                </a:cubicBezTo>
                <a:cubicBezTo>
                  <a:pt x="25417" y="871492"/>
                  <a:pt x="57961" y="800055"/>
                  <a:pt x="66692" y="760632"/>
                </a:cubicBezTo>
                <a:cubicBezTo>
                  <a:pt x="75423" y="721209"/>
                  <a:pt x="69602" y="706127"/>
                  <a:pt x="80979" y="625694"/>
                </a:cubicBezTo>
                <a:cubicBezTo>
                  <a:pt x="92356" y="545261"/>
                  <a:pt x="130721" y="357671"/>
                  <a:pt x="134954" y="278032"/>
                </a:cubicBezTo>
                <a:cubicBezTo>
                  <a:pt x="139187" y="198393"/>
                  <a:pt x="127810" y="193365"/>
                  <a:pt x="106379" y="147857"/>
                </a:cubicBezTo>
                <a:cubicBezTo>
                  <a:pt x="84948" y="102349"/>
                  <a:pt x="1340" y="14243"/>
                  <a:pt x="17" y="1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50C37F8B-0944-4568-BB73-7C5A1D22D3D2}"/>
              </a:ext>
            </a:extLst>
          </p:cNvPr>
          <p:cNvSpPr/>
          <p:nvPr/>
        </p:nvSpPr>
        <p:spPr>
          <a:xfrm>
            <a:off x="5961054" y="3700186"/>
            <a:ext cx="139866" cy="414637"/>
          </a:xfrm>
          <a:custGeom>
            <a:avLst/>
            <a:gdLst>
              <a:gd name="connsiteX0" fmla="*/ 139709 w 139866"/>
              <a:gd name="connsiteY0" fmla="*/ 1864 h 414637"/>
              <a:gd name="connsiteX1" fmla="*/ 74621 w 139866"/>
              <a:gd name="connsiteY1" fmla="*/ 170139 h 414637"/>
              <a:gd name="connsiteX2" fmla="*/ 74621 w 139866"/>
              <a:gd name="connsiteY2" fmla="*/ 217764 h 414637"/>
              <a:gd name="connsiteX3" fmla="*/ 85734 w 139866"/>
              <a:gd name="connsiteY3" fmla="*/ 270152 h 414637"/>
              <a:gd name="connsiteX4" fmla="*/ 68271 w 139866"/>
              <a:gd name="connsiteY4" fmla="*/ 336827 h 414637"/>
              <a:gd name="connsiteX5" fmla="*/ 9 w 139866"/>
              <a:gd name="connsiteY5" fmla="*/ 414614 h 414637"/>
              <a:gd name="connsiteX6" fmla="*/ 63509 w 139866"/>
              <a:gd name="connsiteY6" fmla="*/ 328889 h 414637"/>
              <a:gd name="connsiteX7" fmla="*/ 76209 w 139866"/>
              <a:gd name="connsiteY7" fmla="*/ 274914 h 414637"/>
              <a:gd name="connsiteX8" fmla="*/ 61921 w 139866"/>
              <a:gd name="connsiteY8" fmla="*/ 209827 h 414637"/>
              <a:gd name="connsiteX9" fmla="*/ 61921 w 139866"/>
              <a:gd name="connsiteY9" fmla="*/ 155852 h 414637"/>
              <a:gd name="connsiteX10" fmla="*/ 92084 w 139866"/>
              <a:gd name="connsiteY10" fmla="*/ 84414 h 414637"/>
              <a:gd name="connsiteX11" fmla="*/ 139709 w 139866"/>
              <a:gd name="connsiteY11" fmla="*/ 1864 h 414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9866" h="414637">
                <a:moveTo>
                  <a:pt x="139709" y="1864"/>
                </a:moveTo>
                <a:cubicBezTo>
                  <a:pt x="136798" y="16152"/>
                  <a:pt x="85469" y="134156"/>
                  <a:pt x="74621" y="170139"/>
                </a:cubicBezTo>
                <a:cubicBezTo>
                  <a:pt x="63773" y="206122"/>
                  <a:pt x="72769" y="201095"/>
                  <a:pt x="74621" y="217764"/>
                </a:cubicBezTo>
                <a:cubicBezTo>
                  <a:pt x="76473" y="234433"/>
                  <a:pt x="86792" y="250308"/>
                  <a:pt x="85734" y="270152"/>
                </a:cubicBezTo>
                <a:cubicBezTo>
                  <a:pt x="84676" y="289996"/>
                  <a:pt x="82558" y="312750"/>
                  <a:pt x="68271" y="336827"/>
                </a:cubicBezTo>
                <a:cubicBezTo>
                  <a:pt x="53984" y="360904"/>
                  <a:pt x="803" y="415937"/>
                  <a:pt x="9" y="414614"/>
                </a:cubicBezTo>
                <a:cubicBezTo>
                  <a:pt x="-785" y="413291"/>
                  <a:pt x="50809" y="352172"/>
                  <a:pt x="63509" y="328889"/>
                </a:cubicBezTo>
                <a:cubicBezTo>
                  <a:pt x="76209" y="305606"/>
                  <a:pt x="76474" y="294758"/>
                  <a:pt x="76209" y="274914"/>
                </a:cubicBezTo>
                <a:cubicBezTo>
                  <a:pt x="75944" y="255070"/>
                  <a:pt x="64302" y="229671"/>
                  <a:pt x="61921" y="209827"/>
                </a:cubicBezTo>
                <a:cubicBezTo>
                  <a:pt x="59540" y="189983"/>
                  <a:pt x="56894" y="176754"/>
                  <a:pt x="61921" y="155852"/>
                </a:cubicBezTo>
                <a:cubicBezTo>
                  <a:pt x="66948" y="134950"/>
                  <a:pt x="79913" y="109549"/>
                  <a:pt x="92084" y="84414"/>
                </a:cubicBezTo>
                <a:cubicBezTo>
                  <a:pt x="104255" y="59279"/>
                  <a:pt x="142620" y="-12424"/>
                  <a:pt x="139709" y="1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1C716325-CA35-4FF8-9130-CE2E832AD5AD}"/>
              </a:ext>
            </a:extLst>
          </p:cNvPr>
          <p:cNvSpPr/>
          <p:nvPr/>
        </p:nvSpPr>
        <p:spPr>
          <a:xfrm>
            <a:off x="5927581" y="2705216"/>
            <a:ext cx="128352" cy="640109"/>
          </a:xfrm>
          <a:custGeom>
            <a:avLst/>
            <a:gdLst>
              <a:gd name="connsiteX0" fmla="*/ 1202 w 128352"/>
              <a:gd name="connsiteY0" fmla="*/ 2001 h 640109"/>
              <a:gd name="connsiteX1" fmla="*/ 5436 w 128352"/>
              <a:gd name="connsiteY1" fmla="*/ 184034 h 640109"/>
              <a:gd name="connsiteX2" fmla="*/ 49886 w 128352"/>
              <a:gd name="connsiteY2" fmla="*/ 478251 h 640109"/>
              <a:gd name="connsiteX3" fmla="*/ 123969 w 128352"/>
              <a:gd name="connsiteY3" fmla="*/ 632767 h 640109"/>
              <a:gd name="connsiteX4" fmla="*/ 113386 w 128352"/>
              <a:gd name="connsiteY4" fmla="*/ 601017 h 640109"/>
              <a:gd name="connsiteX5" fmla="*/ 60469 w 128352"/>
              <a:gd name="connsiteY5" fmla="*/ 476134 h 640109"/>
              <a:gd name="connsiteX6" fmla="*/ 9669 w 128352"/>
              <a:gd name="connsiteY6" fmla="*/ 109951 h 640109"/>
              <a:gd name="connsiteX7" fmla="*/ 1202 w 128352"/>
              <a:gd name="connsiteY7" fmla="*/ 2001 h 64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352" h="640109">
                <a:moveTo>
                  <a:pt x="1202" y="2001"/>
                </a:moveTo>
                <a:cubicBezTo>
                  <a:pt x="497" y="14348"/>
                  <a:pt x="-2678" y="104659"/>
                  <a:pt x="5436" y="184034"/>
                </a:cubicBezTo>
                <a:cubicBezTo>
                  <a:pt x="13550" y="263409"/>
                  <a:pt x="30131" y="403462"/>
                  <a:pt x="49886" y="478251"/>
                </a:cubicBezTo>
                <a:cubicBezTo>
                  <a:pt x="69641" y="553040"/>
                  <a:pt x="113386" y="612306"/>
                  <a:pt x="123969" y="632767"/>
                </a:cubicBezTo>
                <a:cubicBezTo>
                  <a:pt x="134552" y="653228"/>
                  <a:pt x="123969" y="627122"/>
                  <a:pt x="113386" y="601017"/>
                </a:cubicBezTo>
                <a:cubicBezTo>
                  <a:pt x="102803" y="574912"/>
                  <a:pt x="77755" y="557978"/>
                  <a:pt x="60469" y="476134"/>
                </a:cubicBezTo>
                <a:cubicBezTo>
                  <a:pt x="43183" y="394290"/>
                  <a:pt x="24486" y="184387"/>
                  <a:pt x="9669" y="109951"/>
                </a:cubicBezTo>
                <a:cubicBezTo>
                  <a:pt x="-5148" y="35515"/>
                  <a:pt x="1907" y="-10346"/>
                  <a:pt x="1202" y="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D93DA2EC-E02C-4707-8EAC-90E5CE27F75C}"/>
              </a:ext>
            </a:extLst>
          </p:cNvPr>
          <p:cNvSpPr/>
          <p:nvPr/>
        </p:nvSpPr>
        <p:spPr>
          <a:xfrm>
            <a:off x="6004849" y="2872315"/>
            <a:ext cx="62321" cy="445699"/>
          </a:xfrm>
          <a:custGeom>
            <a:avLst/>
            <a:gdLst>
              <a:gd name="connsiteX0" fmla="*/ 59401 w 62321"/>
              <a:gd name="connsiteY0" fmla="*/ 444502 h 445699"/>
              <a:gd name="connsiteX1" fmla="*/ 50934 w 62321"/>
              <a:gd name="connsiteY1" fmla="*/ 283635 h 445699"/>
              <a:gd name="connsiteX2" fmla="*/ 12834 w 62321"/>
              <a:gd name="connsiteY2" fmla="*/ 150285 h 445699"/>
              <a:gd name="connsiteX3" fmla="*/ 134 w 62321"/>
              <a:gd name="connsiteY3" fmla="*/ 61385 h 445699"/>
              <a:gd name="connsiteX4" fmla="*/ 19184 w 62321"/>
              <a:gd name="connsiteY4" fmla="*/ 2 h 445699"/>
              <a:gd name="connsiteX5" fmla="*/ 12834 w 62321"/>
              <a:gd name="connsiteY5" fmla="*/ 63502 h 445699"/>
              <a:gd name="connsiteX6" fmla="*/ 6484 w 62321"/>
              <a:gd name="connsiteY6" fmla="*/ 194735 h 445699"/>
              <a:gd name="connsiteX7" fmla="*/ 59401 w 62321"/>
              <a:gd name="connsiteY7" fmla="*/ 444502 h 44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321" h="445699">
                <a:moveTo>
                  <a:pt x="59401" y="444502"/>
                </a:moveTo>
                <a:cubicBezTo>
                  <a:pt x="66809" y="459319"/>
                  <a:pt x="58695" y="332671"/>
                  <a:pt x="50934" y="283635"/>
                </a:cubicBezTo>
                <a:cubicBezTo>
                  <a:pt x="43173" y="234599"/>
                  <a:pt x="21301" y="187327"/>
                  <a:pt x="12834" y="150285"/>
                </a:cubicBezTo>
                <a:cubicBezTo>
                  <a:pt x="4367" y="113243"/>
                  <a:pt x="-924" y="86432"/>
                  <a:pt x="134" y="61385"/>
                </a:cubicBezTo>
                <a:cubicBezTo>
                  <a:pt x="1192" y="36338"/>
                  <a:pt x="17067" y="-351"/>
                  <a:pt x="19184" y="2"/>
                </a:cubicBezTo>
                <a:cubicBezTo>
                  <a:pt x="21301" y="355"/>
                  <a:pt x="14951" y="31047"/>
                  <a:pt x="12834" y="63502"/>
                </a:cubicBezTo>
                <a:cubicBezTo>
                  <a:pt x="10717" y="95957"/>
                  <a:pt x="839" y="131941"/>
                  <a:pt x="6484" y="194735"/>
                </a:cubicBezTo>
                <a:cubicBezTo>
                  <a:pt x="12128" y="257529"/>
                  <a:pt x="51993" y="429685"/>
                  <a:pt x="59401" y="444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A7AD4C3D-DA76-41A5-AD54-45DE6FF43CDB}"/>
              </a:ext>
            </a:extLst>
          </p:cNvPr>
          <p:cNvSpPr/>
          <p:nvPr/>
        </p:nvSpPr>
        <p:spPr>
          <a:xfrm>
            <a:off x="6022892" y="1996863"/>
            <a:ext cx="54236" cy="914332"/>
          </a:xfrm>
          <a:custGeom>
            <a:avLst/>
            <a:gdLst>
              <a:gd name="connsiteX0" fmla="*/ 1141 w 54236"/>
              <a:gd name="connsiteY0" fmla="*/ 1270 h 914332"/>
              <a:gd name="connsiteX1" fmla="*/ 49825 w 54236"/>
              <a:gd name="connsiteY1" fmla="*/ 176954 h 914332"/>
              <a:gd name="connsiteX2" fmla="*/ 30775 w 54236"/>
              <a:gd name="connsiteY2" fmla="*/ 435187 h 914332"/>
              <a:gd name="connsiteX3" fmla="*/ 35008 w 54236"/>
              <a:gd name="connsiteY3" fmla="*/ 651087 h 914332"/>
              <a:gd name="connsiteX4" fmla="*/ 54058 w 54236"/>
              <a:gd name="connsiteY4" fmla="*/ 811954 h 914332"/>
              <a:gd name="connsiteX5" fmla="*/ 22308 w 54236"/>
              <a:gd name="connsiteY5" fmla="*/ 913554 h 914332"/>
              <a:gd name="connsiteX6" fmla="*/ 45591 w 54236"/>
              <a:gd name="connsiteY6" fmla="*/ 847937 h 914332"/>
              <a:gd name="connsiteX7" fmla="*/ 28658 w 54236"/>
              <a:gd name="connsiteY7" fmla="*/ 659554 h 914332"/>
              <a:gd name="connsiteX8" fmla="*/ 15958 w 54236"/>
              <a:gd name="connsiteY8" fmla="*/ 265854 h 914332"/>
              <a:gd name="connsiteX9" fmla="*/ 1141 w 54236"/>
              <a:gd name="connsiteY9" fmla="*/ 1270 h 91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36" h="914332">
                <a:moveTo>
                  <a:pt x="1141" y="1270"/>
                </a:moveTo>
                <a:cubicBezTo>
                  <a:pt x="6785" y="-13546"/>
                  <a:pt x="44886" y="104635"/>
                  <a:pt x="49825" y="176954"/>
                </a:cubicBezTo>
                <a:cubicBezTo>
                  <a:pt x="54764" y="249273"/>
                  <a:pt x="33244" y="356165"/>
                  <a:pt x="30775" y="435187"/>
                </a:cubicBezTo>
                <a:cubicBezTo>
                  <a:pt x="28306" y="514209"/>
                  <a:pt x="31128" y="588293"/>
                  <a:pt x="35008" y="651087"/>
                </a:cubicBezTo>
                <a:cubicBezTo>
                  <a:pt x="38888" y="713881"/>
                  <a:pt x="56175" y="768210"/>
                  <a:pt x="54058" y="811954"/>
                </a:cubicBezTo>
                <a:cubicBezTo>
                  <a:pt x="51941" y="855698"/>
                  <a:pt x="23719" y="907557"/>
                  <a:pt x="22308" y="913554"/>
                </a:cubicBezTo>
                <a:cubicBezTo>
                  <a:pt x="20897" y="919551"/>
                  <a:pt x="44533" y="890270"/>
                  <a:pt x="45591" y="847937"/>
                </a:cubicBezTo>
                <a:cubicBezTo>
                  <a:pt x="46649" y="805604"/>
                  <a:pt x="33597" y="756568"/>
                  <a:pt x="28658" y="659554"/>
                </a:cubicBezTo>
                <a:cubicBezTo>
                  <a:pt x="23719" y="562540"/>
                  <a:pt x="19486" y="374862"/>
                  <a:pt x="15958" y="265854"/>
                </a:cubicBezTo>
                <a:cubicBezTo>
                  <a:pt x="12430" y="156846"/>
                  <a:pt x="-4503" y="16086"/>
                  <a:pt x="1141" y="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46DDF054-B4E2-4C9E-B4E7-53E238CBB804}"/>
              </a:ext>
            </a:extLst>
          </p:cNvPr>
          <p:cNvSpPr/>
          <p:nvPr/>
        </p:nvSpPr>
        <p:spPr>
          <a:xfrm>
            <a:off x="5656532" y="1355837"/>
            <a:ext cx="394621" cy="692276"/>
          </a:xfrm>
          <a:custGeom>
            <a:avLst/>
            <a:gdLst>
              <a:gd name="connsiteX0" fmla="*/ 1318 w 394621"/>
              <a:gd name="connsiteY0" fmla="*/ 7296 h 692276"/>
              <a:gd name="connsiteX1" fmla="*/ 115618 w 394621"/>
              <a:gd name="connsiteY1" fmla="*/ 79263 h 692276"/>
              <a:gd name="connsiteX2" fmla="*/ 183351 w 394621"/>
              <a:gd name="connsiteY2" fmla="*/ 218963 h 692276"/>
              <a:gd name="connsiteX3" fmla="*/ 312468 w 394621"/>
              <a:gd name="connsiteY3" fmla="*/ 396763 h 692276"/>
              <a:gd name="connsiteX4" fmla="*/ 384435 w 394621"/>
              <a:gd name="connsiteY4" fmla="*/ 686746 h 692276"/>
              <a:gd name="connsiteX5" fmla="*/ 373851 w 394621"/>
              <a:gd name="connsiteY5" fmla="*/ 561863 h 692276"/>
              <a:gd name="connsiteX6" fmla="*/ 198168 w 394621"/>
              <a:gd name="connsiteY6" fmla="*/ 254946 h 692276"/>
              <a:gd name="connsiteX7" fmla="*/ 1318 w 394621"/>
              <a:gd name="connsiteY7" fmla="*/ 7296 h 69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621" h="692276">
                <a:moveTo>
                  <a:pt x="1318" y="7296"/>
                </a:moveTo>
                <a:cubicBezTo>
                  <a:pt x="-12440" y="-21985"/>
                  <a:pt x="85279" y="43985"/>
                  <a:pt x="115618" y="79263"/>
                </a:cubicBezTo>
                <a:cubicBezTo>
                  <a:pt x="145957" y="114541"/>
                  <a:pt x="150543" y="166046"/>
                  <a:pt x="183351" y="218963"/>
                </a:cubicBezTo>
                <a:cubicBezTo>
                  <a:pt x="216159" y="271880"/>
                  <a:pt x="278954" y="318799"/>
                  <a:pt x="312468" y="396763"/>
                </a:cubicBezTo>
                <a:cubicBezTo>
                  <a:pt x="345982" y="474727"/>
                  <a:pt x="374205" y="659229"/>
                  <a:pt x="384435" y="686746"/>
                </a:cubicBezTo>
                <a:cubicBezTo>
                  <a:pt x="394665" y="714263"/>
                  <a:pt x="404895" y="633830"/>
                  <a:pt x="373851" y="561863"/>
                </a:cubicBezTo>
                <a:cubicBezTo>
                  <a:pt x="342807" y="489896"/>
                  <a:pt x="256729" y="345610"/>
                  <a:pt x="198168" y="254946"/>
                </a:cubicBezTo>
                <a:cubicBezTo>
                  <a:pt x="139607" y="164282"/>
                  <a:pt x="15076" y="36577"/>
                  <a:pt x="1318" y="7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9D4F1FE1-1F16-468A-970E-CA81F2C6890C}"/>
              </a:ext>
            </a:extLst>
          </p:cNvPr>
          <p:cNvSpPr/>
          <p:nvPr/>
        </p:nvSpPr>
        <p:spPr>
          <a:xfrm>
            <a:off x="4896016" y="988704"/>
            <a:ext cx="825692" cy="440455"/>
          </a:xfrm>
          <a:custGeom>
            <a:avLst/>
            <a:gdLst>
              <a:gd name="connsiteX0" fmla="*/ 10417 w 825692"/>
              <a:gd name="connsiteY0" fmla="*/ 4013 h 440455"/>
              <a:gd name="connsiteX1" fmla="*/ 78151 w 825692"/>
              <a:gd name="connsiteY1" fmla="*/ 18829 h 440455"/>
              <a:gd name="connsiteX2" fmla="*/ 321567 w 825692"/>
              <a:gd name="connsiteY2" fmla="*/ 82329 h 440455"/>
              <a:gd name="connsiteX3" fmla="*/ 611551 w 825692"/>
              <a:gd name="connsiteY3" fmla="*/ 241079 h 440455"/>
              <a:gd name="connsiteX4" fmla="*/ 825334 w 825692"/>
              <a:gd name="connsiteY4" fmla="*/ 440046 h 440455"/>
              <a:gd name="connsiteX5" fmla="*/ 653884 w 825692"/>
              <a:gd name="connsiteY5" fmla="*/ 287646 h 440455"/>
              <a:gd name="connsiteX6" fmla="*/ 344851 w 825692"/>
              <a:gd name="connsiteY6" fmla="*/ 105613 h 440455"/>
              <a:gd name="connsiteX7" fmla="*/ 10417 w 825692"/>
              <a:gd name="connsiteY7" fmla="*/ 4013 h 44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692" h="440455">
                <a:moveTo>
                  <a:pt x="10417" y="4013"/>
                </a:moveTo>
                <a:cubicBezTo>
                  <a:pt x="-34033" y="-10451"/>
                  <a:pt x="78151" y="18829"/>
                  <a:pt x="78151" y="18829"/>
                </a:cubicBezTo>
                <a:cubicBezTo>
                  <a:pt x="130009" y="31882"/>
                  <a:pt x="232667" y="45287"/>
                  <a:pt x="321567" y="82329"/>
                </a:cubicBezTo>
                <a:cubicBezTo>
                  <a:pt x="410467" y="119371"/>
                  <a:pt x="527590" y="181460"/>
                  <a:pt x="611551" y="241079"/>
                </a:cubicBezTo>
                <a:cubicBezTo>
                  <a:pt x="695512" y="300699"/>
                  <a:pt x="818278" y="432285"/>
                  <a:pt x="825334" y="440046"/>
                </a:cubicBezTo>
                <a:cubicBezTo>
                  <a:pt x="832390" y="447807"/>
                  <a:pt x="733964" y="343385"/>
                  <a:pt x="653884" y="287646"/>
                </a:cubicBezTo>
                <a:cubicBezTo>
                  <a:pt x="573804" y="231907"/>
                  <a:pt x="454212" y="153238"/>
                  <a:pt x="344851" y="105613"/>
                </a:cubicBezTo>
                <a:cubicBezTo>
                  <a:pt x="235490" y="57988"/>
                  <a:pt x="54867" y="18477"/>
                  <a:pt x="10417" y="4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F7130F68-73F6-4184-AF3D-5559B16FC016}"/>
              </a:ext>
            </a:extLst>
          </p:cNvPr>
          <p:cNvSpPr/>
          <p:nvPr/>
        </p:nvSpPr>
        <p:spPr>
          <a:xfrm>
            <a:off x="4290020" y="964601"/>
            <a:ext cx="688542" cy="37950"/>
          </a:xfrm>
          <a:custGeom>
            <a:avLst/>
            <a:gdLst>
              <a:gd name="connsiteX0" fmla="*/ 2580 w 688542"/>
              <a:gd name="connsiteY0" fmla="*/ 19649 h 37950"/>
              <a:gd name="connsiteX1" fmla="*/ 231180 w 688542"/>
              <a:gd name="connsiteY1" fmla="*/ 13299 h 37950"/>
              <a:gd name="connsiteX2" fmla="*/ 421680 w 688542"/>
              <a:gd name="connsiteY2" fmla="*/ 599 h 37950"/>
              <a:gd name="connsiteX3" fmla="*/ 671447 w 688542"/>
              <a:gd name="connsiteY3" fmla="*/ 34466 h 37950"/>
              <a:gd name="connsiteX4" fmla="*/ 643930 w 688542"/>
              <a:gd name="connsiteY4" fmla="*/ 34466 h 37950"/>
              <a:gd name="connsiteX5" fmla="*/ 461897 w 688542"/>
              <a:gd name="connsiteY5" fmla="*/ 13299 h 37950"/>
              <a:gd name="connsiteX6" fmla="*/ 129580 w 688542"/>
              <a:gd name="connsiteY6" fmla="*/ 25999 h 37950"/>
              <a:gd name="connsiteX7" fmla="*/ 2580 w 688542"/>
              <a:gd name="connsiteY7" fmla="*/ 19649 h 3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542" h="37950">
                <a:moveTo>
                  <a:pt x="2580" y="19649"/>
                </a:moveTo>
                <a:cubicBezTo>
                  <a:pt x="19513" y="17532"/>
                  <a:pt x="161330" y="16474"/>
                  <a:pt x="231180" y="13299"/>
                </a:cubicBezTo>
                <a:cubicBezTo>
                  <a:pt x="301030" y="10124"/>
                  <a:pt x="348302" y="-2929"/>
                  <a:pt x="421680" y="599"/>
                </a:cubicBezTo>
                <a:cubicBezTo>
                  <a:pt x="495058" y="4127"/>
                  <a:pt x="634405" y="28821"/>
                  <a:pt x="671447" y="34466"/>
                </a:cubicBezTo>
                <a:cubicBezTo>
                  <a:pt x="708489" y="40111"/>
                  <a:pt x="678855" y="37994"/>
                  <a:pt x="643930" y="34466"/>
                </a:cubicBezTo>
                <a:cubicBezTo>
                  <a:pt x="609005" y="30938"/>
                  <a:pt x="547622" y="14710"/>
                  <a:pt x="461897" y="13299"/>
                </a:cubicBezTo>
                <a:cubicBezTo>
                  <a:pt x="376172" y="11888"/>
                  <a:pt x="204369" y="23882"/>
                  <a:pt x="129580" y="25999"/>
                </a:cubicBezTo>
                <a:cubicBezTo>
                  <a:pt x="54791" y="28116"/>
                  <a:pt x="-14353" y="21766"/>
                  <a:pt x="2580" y="19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BDD08EEA-343B-4CA9-8F97-2F1799899EF1}"/>
              </a:ext>
            </a:extLst>
          </p:cNvPr>
          <p:cNvSpPr/>
          <p:nvPr/>
        </p:nvSpPr>
        <p:spPr>
          <a:xfrm>
            <a:off x="3399813" y="987978"/>
            <a:ext cx="902010" cy="619202"/>
          </a:xfrm>
          <a:custGeom>
            <a:avLst/>
            <a:gdLst>
              <a:gd name="connsiteX0" fmla="*/ 886437 w 902010"/>
              <a:gd name="connsiteY0" fmla="*/ 505 h 619202"/>
              <a:gd name="connsiteX1" fmla="*/ 827170 w 902010"/>
              <a:gd name="connsiteY1" fmla="*/ 21672 h 619202"/>
              <a:gd name="connsiteX2" fmla="*/ 554120 w 902010"/>
              <a:gd name="connsiteY2" fmla="*/ 72472 h 619202"/>
              <a:gd name="connsiteX3" fmla="*/ 340337 w 902010"/>
              <a:gd name="connsiteY3" fmla="*/ 184655 h 619202"/>
              <a:gd name="connsiteX4" fmla="*/ 99037 w 902010"/>
              <a:gd name="connsiteY4" fmla="*/ 413255 h 619202"/>
              <a:gd name="connsiteX5" fmla="*/ 1670 w 902010"/>
              <a:gd name="connsiteY5" fmla="*/ 616455 h 619202"/>
              <a:gd name="connsiteX6" fmla="*/ 39770 w 902010"/>
              <a:gd name="connsiteY6" fmla="*/ 525439 h 619202"/>
              <a:gd name="connsiteX7" fmla="*/ 69404 w 902010"/>
              <a:gd name="connsiteY7" fmla="*/ 449239 h 619202"/>
              <a:gd name="connsiteX8" fmla="*/ 177354 w 902010"/>
              <a:gd name="connsiteY8" fmla="*/ 294722 h 619202"/>
              <a:gd name="connsiteX9" fmla="*/ 585870 w 902010"/>
              <a:gd name="connsiteY9" fmla="*/ 40722 h 619202"/>
              <a:gd name="connsiteX10" fmla="*/ 886437 w 902010"/>
              <a:gd name="connsiteY10" fmla="*/ 505 h 61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2010" h="619202">
                <a:moveTo>
                  <a:pt x="886437" y="505"/>
                </a:moveTo>
                <a:cubicBezTo>
                  <a:pt x="926654" y="-2670"/>
                  <a:pt x="882556" y="9678"/>
                  <a:pt x="827170" y="21672"/>
                </a:cubicBezTo>
                <a:cubicBezTo>
                  <a:pt x="771784" y="33667"/>
                  <a:pt x="635259" y="45308"/>
                  <a:pt x="554120" y="72472"/>
                </a:cubicBezTo>
                <a:cubicBezTo>
                  <a:pt x="472981" y="99636"/>
                  <a:pt x="416184" y="127858"/>
                  <a:pt x="340337" y="184655"/>
                </a:cubicBezTo>
                <a:cubicBezTo>
                  <a:pt x="264490" y="241452"/>
                  <a:pt x="155481" y="341288"/>
                  <a:pt x="99037" y="413255"/>
                </a:cubicBezTo>
                <a:cubicBezTo>
                  <a:pt x="42592" y="485222"/>
                  <a:pt x="11548" y="597758"/>
                  <a:pt x="1670" y="616455"/>
                </a:cubicBezTo>
                <a:cubicBezTo>
                  <a:pt x="-8208" y="635152"/>
                  <a:pt x="28481" y="553308"/>
                  <a:pt x="39770" y="525439"/>
                </a:cubicBezTo>
                <a:cubicBezTo>
                  <a:pt x="51059" y="497570"/>
                  <a:pt x="46473" y="487692"/>
                  <a:pt x="69404" y="449239"/>
                </a:cubicBezTo>
                <a:cubicBezTo>
                  <a:pt x="92335" y="410786"/>
                  <a:pt x="91276" y="362808"/>
                  <a:pt x="177354" y="294722"/>
                </a:cubicBezTo>
                <a:cubicBezTo>
                  <a:pt x="263432" y="226636"/>
                  <a:pt x="466278" y="89405"/>
                  <a:pt x="585870" y="40722"/>
                </a:cubicBezTo>
                <a:cubicBezTo>
                  <a:pt x="705462" y="-7961"/>
                  <a:pt x="846220" y="3680"/>
                  <a:pt x="886437" y="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52AAC7D7-AF4B-478D-A870-1522A340F88B}"/>
              </a:ext>
            </a:extLst>
          </p:cNvPr>
          <p:cNvSpPr/>
          <p:nvPr/>
        </p:nvSpPr>
        <p:spPr>
          <a:xfrm>
            <a:off x="3057983" y="1659514"/>
            <a:ext cx="301254" cy="780691"/>
          </a:xfrm>
          <a:custGeom>
            <a:avLst/>
            <a:gdLst>
              <a:gd name="connsiteX0" fmla="*/ 301167 w 301254"/>
              <a:gd name="connsiteY0" fmla="*/ 2069 h 780691"/>
              <a:gd name="connsiteX1" fmla="*/ 193217 w 301254"/>
              <a:gd name="connsiteY1" fmla="*/ 105786 h 780691"/>
              <a:gd name="connsiteX2" fmla="*/ 146650 w 301254"/>
              <a:gd name="connsiteY2" fmla="*/ 234903 h 780691"/>
              <a:gd name="connsiteX3" fmla="*/ 53517 w 301254"/>
              <a:gd name="connsiteY3" fmla="*/ 598969 h 780691"/>
              <a:gd name="connsiteX4" fmla="*/ 600 w 301254"/>
              <a:gd name="connsiteY4" fmla="*/ 770419 h 780691"/>
              <a:gd name="connsiteX5" fmla="*/ 30234 w 301254"/>
              <a:gd name="connsiteY5" fmla="*/ 711153 h 780691"/>
              <a:gd name="connsiteX6" fmla="*/ 108550 w 301254"/>
              <a:gd name="connsiteY6" fmla="*/ 302636 h 780691"/>
              <a:gd name="connsiteX7" fmla="*/ 129717 w 301254"/>
              <a:gd name="connsiteY7" fmla="*/ 186219 h 780691"/>
              <a:gd name="connsiteX8" fmla="*/ 210150 w 301254"/>
              <a:gd name="connsiteY8" fmla="*/ 48636 h 780691"/>
              <a:gd name="connsiteX9" fmla="*/ 301167 w 301254"/>
              <a:gd name="connsiteY9" fmla="*/ 2069 h 78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1254" h="780691">
                <a:moveTo>
                  <a:pt x="301167" y="2069"/>
                </a:moveTo>
                <a:cubicBezTo>
                  <a:pt x="298345" y="11594"/>
                  <a:pt x="218970" y="66980"/>
                  <a:pt x="193217" y="105786"/>
                </a:cubicBezTo>
                <a:cubicBezTo>
                  <a:pt x="167464" y="144592"/>
                  <a:pt x="169933" y="152706"/>
                  <a:pt x="146650" y="234903"/>
                </a:cubicBezTo>
                <a:cubicBezTo>
                  <a:pt x="123367" y="317100"/>
                  <a:pt x="77859" y="509716"/>
                  <a:pt x="53517" y="598969"/>
                </a:cubicBezTo>
                <a:cubicBezTo>
                  <a:pt x="29175" y="688222"/>
                  <a:pt x="4480" y="751722"/>
                  <a:pt x="600" y="770419"/>
                </a:cubicBezTo>
                <a:cubicBezTo>
                  <a:pt x="-3280" y="789116"/>
                  <a:pt x="12242" y="789117"/>
                  <a:pt x="30234" y="711153"/>
                </a:cubicBezTo>
                <a:cubicBezTo>
                  <a:pt x="48226" y="633189"/>
                  <a:pt x="91970" y="390125"/>
                  <a:pt x="108550" y="302636"/>
                </a:cubicBezTo>
                <a:cubicBezTo>
                  <a:pt x="125130" y="215147"/>
                  <a:pt x="112784" y="228552"/>
                  <a:pt x="129717" y="186219"/>
                </a:cubicBezTo>
                <a:cubicBezTo>
                  <a:pt x="146650" y="143886"/>
                  <a:pt x="182633" y="80033"/>
                  <a:pt x="210150" y="48636"/>
                </a:cubicBezTo>
                <a:cubicBezTo>
                  <a:pt x="237667" y="17239"/>
                  <a:pt x="303989" y="-7456"/>
                  <a:pt x="301167" y="2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939D23A9-9DC1-4045-B75A-B640352A0018}"/>
              </a:ext>
            </a:extLst>
          </p:cNvPr>
          <p:cNvSpPr/>
          <p:nvPr/>
        </p:nvSpPr>
        <p:spPr>
          <a:xfrm>
            <a:off x="3066399" y="2435029"/>
            <a:ext cx="94204" cy="661672"/>
          </a:xfrm>
          <a:custGeom>
            <a:avLst/>
            <a:gdLst>
              <a:gd name="connsiteX0" fmla="*/ 2768 w 94204"/>
              <a:gd name="connsiteY0" fmla="*/ 1254 h 661672"/>
              <a:gd name="connsiteX1" fmla="*/ 17584 w 94204"/>
              <a:gd name="connsiteY1" fmla="*/ 236204 h 661672"/>
              <a:gd name="connsiteX2" fmla="*/ 51451 w 94204"/>
              <a:gd name="connsiteY2" fmla="*/ 437288 h 661672"/>
              <a:gd name="connsiteX3" fmla="*/ 74734 w 94204"/>
              <a:gd name="connsiteY3" fmla="*/ 521954 h 661672"/>
              <a:gd name="connsiteX4" fmla="*/ 23934 w 94204"/>
              <a:gd name="connsiteY4" fmla="*/ 661654 h 661672"/>
              <a:gd name="connsiteX5" fmla="*/ 91668 w 94204"/>
              <a:gd name="connsiteY5" fmla="*/ 530421 h 661672"/>
              <a:gd name="connsiteX6" fmla="*/ 72618 w 94204"/>
              <a:gd name="connsiteY6" fmla="*/ 344154 h 661672"/>
              <a:gd name="connsiteX7" fmla="*/ 2768 w 94204"/>
              <a:gd name="connsiteY7" fmla="*/ 1254 h 66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204" h="661672">
                <a:moveTo>
                  <a:pt x="2768" y="1254"/>
                </a:moveTo>
                <a:cubicBezTo>
                  <a:pt x="-6404" y="-16738"/>
                  <a:pt x="9470" y="163532"/>
                  <a:pt x="17584" y="236204"/>
                </a:cubicBezTo>
                <a:cubicBezTo>
                  <a:pt x="25698" y="308876"/>
                  <a:pt x="41926" y="389663"/>
                  <a:pt x="51451" y="437288"/>
                </a:cubicBezTo>
                <a:cubicBezTo>
                  <a:pt x="60976" y="484913"/>
                  <a:pt x="79320" y="484560"/>
                  <a:pt x="74734" y="521954"/>
                </a:cubicBezTo>
                <a:cubicBezTo>
                  <a:pt x="70148" y="559348"/>
                  <a:pt x="21112" y="660243"/>
                  <a:pt x="23934" y="661654"/>
                </a:cubicBezTo>
                <a:cubicBezTo>
                  <a:pt x="26756" y="663065"/>
                  <a:pt x="83554" y="583338"/>
                  <a:pt x="91668" y="530421"/>
                </a:cubicBezTo>
                <a:cubicBezTo>
                  <a:pt x="99782" y="477504"/>
                  <a:pt x="87082" y="432349"/>
                  <a:pt x="72618" y="344154"/>
                </a:cubicBezTo>
                <a:cubicBezTo>
                  <a:pt x="58154" y="255960"/>
                  <a:pt x="11940" y="19246"/>
                  <a:pt x="2768" y="1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FC8AFAD1-EDC6-443D-8323-156AD1A541A0}"/>
              </a:ext>
            </a:extLst>
          </p:cNvPr>
          <p:cNvSpPr/>
          <p:nvPr/>
        </p:nvSpPr>
        <p:spPr>
          <a:xfrm>
            <a:off x="3678681" y="2980296"/>
            <a:ext cx="385832" cy="78347"/>
          </a:xfrm>
          <a:custGeom>
            <a:avLst/>
            <a:gdLst>
              <a:gd name="connsiteX0" fmla="*/ 86 w 385832"/>
              <a:gd name="connsiteY0" fmla="*/ 16904 h 78347"/>
              <a:gd name="connsiteX1" fmla="*/ 137669 w 385832"/>
              <a:gd name="connsiteY1" fmla="*/ 12671 h 78347"/>
              <a:gd name="connsiteX2" fmla="*/ 230802 w 385832"/>
              <a:gd name="connsiteY2" fmla="*/ 46537 h 78347"/>
              <a:gd name="connsiteX3" fmla="*/ 330286 w 385832"/>
              <a:gd name="connsiteY3" fmla="*/ 50771 h 78347"/>
              <a:gd name="connsiteX4" fmla="*/ 383202 w 385832"/>
              <a:gd name="connsiteY4" fmla="*/ 78287 h 78347"/>
              <a:gd name="connsiteX5" fmla="*/ 249852 w 385832"/>
              <a:gd name="connsiteY5" fmla="*/ 42304 h 78347"/>
              <a:gd name="connsiteX6" fmla="*/ 118619 w 385832"/>
              <a:gd name="connsiteY6" fmla="*/ 2087 h 78347"/>
              <a:gd name="connsiteX7" fmla="*/ 86 w 385832"/>
              <a:gd name="connsiteY7" fmla="*/ 16904 h 7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832" h="78347">
                <a:moveTo>
                  <a:pt x="86" y="16904"/>
                </a:moveTo>
                <a:cubicBezTo>
                  <a:pt x="3261" y="18668"/>
                  <a:pt x="99216" y="7732"/>
                  <a:pt x="137669" y="12671"/>
                </a:cubicBezTo>
                <a:cubicBezTo>
                  <a:pt x="176122" y="17610"/>
                  <a:pt x="198699" y="40187"/>
                  <a:pt x="230802" y="46537"/>
                </a:cubicBezTo>
                <a:cubicBezTo>
                  <a:pt x="262905" y="52887"/>
                  <a:pt x="304886" y="45479"/>
                  <a:pt x="330286" y="50771"/>
                </a:cubicBezTo>
                <a:cubicBezTo>
                  <a:pt x="355686" y="56063"/>
                  <a:pt x="396608" y="79698"/>
                  <a:pt x="383202" y="78287"/>
                </a:cubicBezTo>
                <a:cubicBezTo>
                  <a:pt x="369796" y="76876"/>
                  <a:pt x="293949" y="55004"/>
                  <a:pt x="249852" y="42304"/>
                </a:cubicBezTo>
                <a:cubicBezTo>
                  <a:pt x="205755" y="29604"/>
                  <a:pt x="155308" y="10906"/>
                  <a:pt x="118619" y="2087"/>
                </a:cubicBezTo>
                <a:cubicBezTo>
                  <a:pt x="81930" y="-6732"/>
                  <a:pt x="-3089" y="15140"/>
                  <a:pt x="86" y="16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A2562754-66A4-47B4-8A4D-A67A8868B128}"/>
              </a:ext>
            </a:extLst>
          </p:cNvPr>
          <p:cNvSpPr/>
          <p:nvPr/>
        </p:nvSpPr>
        <p:spPr>
          <a:xfrm>
            <a:off x="3648125" y="3041650"/>
            <a:ext cx="288875" cy="94735"/>
          </a:xfrm>
          <a:custGeom>
            <a:avLst/>
            <a:gdLst>
              <a:gd name="connsiteX0" fmla="*/ 288875 w 288875"/>
              <a:gd name="connsiteY0" fmla="*/ 0 h 94735"/>
              <a:gd name="connsiteX1" fmla="*/ 123775 w 288875"/>
              <a:gd name="connsiteY1" fmla="*/ 52917 h 94735"/>
              <a:gd name="connsiteX2" fmla="*/ 28525 w 288875"/>
              <a:gd name="connsiteY2" fmla="*/ 84667 h 94735"/>
              <a:gd name="connsiteX3" fmla="*/ 5242 w 288875"/>
              <a:gd name="connsiteY3" fmla="*/ 91017 h 94735"/>
              <a:gd name="connsiteX4" fmla="*/ 115308 w 288875"/>
              <a:gd name="connsiteY4" fmla="*/ 31750 h 94735"/>
              <a:gd name="connsiteX5" fmla="*/ 187275 w 288875"/>
              <a:gd name="connsiteY5" fmla="*/ 10583 h 94735"/>
              <a:gd name="connsiteX6" fmla="*/ 288875 w 288875"/>
              <a:gd name="connsiteY6" fmla="*/ 0 h 9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875" h="94735">
                <a:moveTo>
                  <a:pt x="288875" y="0"/>
                </a:moveTo>
                <a:lnTo>
                  <a:pt x="123775" y="52917"/>
                </a:lnTo>
                <a:lnTo>
                  <a:pt x="28525" y="84667"/>
                </a:lnTo>
                <a:cubicBezTo>
                  <a:pt x="8770" y="91017"/>
                  <a:pt x="-9222" y="99837"/>
                  <a:pt x="5242" y="91017"/>
                </a:cubicBezTo>
                <a:cubicBezTo>
                  <a:pt x="19706" y="82198"/>
                  <a:pt x="84969" y="45156"/>
                  <a:pt x="115308" y="31750"/>
                </a:cubicBezTo>
                <a:cubicBezTo>
                  <a:pt x="145647" y="18344"/>
                  <a:pt x="162228" y="15875"/>
                  <a:pt x="187275" y="10583"/>
                </a:cubicBezTo>
                <a:cubicBezTo>
                  <a:pt x="212322" y="5291"/>
                  <a:pt x="238957" y="2645"/>
                  <a:pt x="28887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51880A32-FB21-483B-815A-E098A2C86B03}"/>
              </a:ext>
            </a:extLst>
          </p:cNvPr>
          <p:cNvSpPr/>
          <p:nvPr/>
        </p:nvSpPr>
        <p:spPr>
          <a:xfrm>
            <a:off x="3735878" y="3089894"/>
            <a:ext cx="264644" cy="174385"/>
          </a:xfrm>
          <a:custGeom>
            <a:avLst/>
            <a:gdLst>
              <a:gd name="connsiteX0" fmla="*/ 264622 w 264644"/>
              <a:gd name="connsiteY0" fmla="*/ 439 h 174385"/>
              <a:gd name="connsiteX1" fmla="*/ 116455 w 264644"/>
              <a:gd name="connsiteY1" fmla="*/ 49123 h 174385"/>
              <a:gd name="connsiteX2" fmla="*/ 59305 w 264644"/>
              <a:gd name="connsiteY2" fmla="*/ 80873 h 174385"/>
              <a:gd name="connsiteX3" fmla="*/ 2155 w 264644"/>
              <a:gd name="connsiteY3" fmla="*/ 174006 h 174385"/>
              <a:gd name="connsiteX4" fmla="*/ 23322 w 264644"/>
              <a:gd name="connsiteY4" fmla="*/ 110506 h 174385"/>
              <a:gd name="connsiteX5" fmla="*/ 127039 w 264644"/>
              <a:gd name="connsiteY5" fmla="*/ 30073 h 174385"/>
              <a:gd name="connsiteX6" fmla="*/ 264622 w 264644"/>
              <a:gd name="connsiteY6" fmla="*/ 439 h 17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644" h="174385">
                <a:moveTo>
                  <a:pt x="264622" y="439"/>
                </a:moveTo>
                <a:cubicBezTo>
                  <a:pt x="262858" y="3614"/>
                  <a:pt x="150674" y="35717"/>
                  <a:pt x="116455" y="49123"/>
                </a:cubicBezTo>
                <a:cubicBezTo>
                  <a:pt x="82236" y="62529"/>
                  <a:pt x="78355" y="60059"/>
                  <a:pt x="59305" y="80873"/>
                </a:cubicBezTo>
                <a:cubicBezTo>
                  <a:pt x="40255" y="101687"/>
                  <a:pt x="8152" y="169067"/>
                  <a:pt x="2155" y="174006"/>
                </a:cubicBezTo>
                <a:cubicBezTo>
                  <a:pt x="-3842" y="178945"/>
                  <a:pt x="2508" y="134495"/>
                  <a:pt x="23322" y="110506"/>
                </a:cubicBezTo>
                <a:cubicBezTo>
                  <a:pt x="44136" y="86517"/>
                  <a:pt x="88586" y="48418"/>
                  <a:pt x="127039" y="30073"/>
                </a:cubicBezTo>
                <a:cubicBezTo>
                  <a:pt x="165492" y="11729"/>
                  <a:pt x="266386" y="-2736"/>
                  <a:pt x="264622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FB993791-84E3-44B8-AA0E-FAA5D5733677}"/>
              </a:ext>
            </a:extLst>
          </p:cNvPr>
          <p:cNvSpPr/>
          <p:nvPr/>
        </p:nvSpPr>
        <p:spPr>
          <a:xfrm>
            <a:off x="3923770" y="3125695"/>
            <a:ext cx="313781" cy="82146"/>
          </a:xfrm>
          <a:custGeom>
            <a:avLst/>
            <a:gdLst>
              <a:gd name="connsiteX0" fmla="*/ 2118 w 313781"/>
              <a:gd name="connsiteY0" fmla="*/ 93 h 82146"/>
              <a:gd name="connsiteX1" fmla="*/ 170393 w 313781"/>
              <a:gd name="connsiteY1" fmla="*/ 57243 h 82146"/>
              <a:gd name="connsiteX2" fmla="*/ 313268 w 313781"/>
              <a:gd name="connsiteY2" fmla="*/ 81055 h 82146"/>
              <a:gd name="connsiteX3" fmla="*/ 213255 w 313781"/>
              <a:gd name="connsiteY3" fmla="*/ 74705 h 82146"/>
              <a:gd name="connsiteX4" fmla="*/ 84668 w 313781"/>
              <a:gd name="connsiteY4" fmla="*/ 44543 h 82146"/>
              <a:gd name="connsiteX5" fmla="*/ 2118 w 313781"/>
              <a:gd name="connsiteY5" fmla="*/ 93 h 8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781" h="82146">
                <a:moveTo>
                  <a:pt x="2118" y="93"/>
                </a:moveTo>
                <a:cubicBezTo>
                  <a:pt x="16406" y="2210"/>
                  <a:pt x="118535" y="43749"/>
                  <a:pt x="170393" y="57243"/>
                </a:cubicBezTo>
                <a:cubicBezTo>
                  <a:pt x="222251" y="70737"/>
                  <a:pt x="306124" y="78145"/>
                  <a:pt x="313268" y="81055"/>
                </a:cubicBezTo>
                <a:cubicBezTo>
                  <a:pt x="320412" y="83965"/>
                  <a:pt x="251355" y="80790"/>
                  <a:pt x="213255" y="74705"/>
                </a:cubicBezTo>
                <a:cubicBezTo>
                  <a:pt x="175155" y="68620"/>
                  <a:pt x="120122" y="56714"/>
                  <a:pt x="84668" y="44543"/>
                </a:cubicBezTo>
                <a:cubicBezTo>
                  <a:pt x="49214" y="32372"/>
                  <a:pt x="-12170" y="-2024"/>
                  <a:pt x="2118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081AE320-826B-4C41-8788-C36542AF6E19}"/>
              </a:ext>
            </a:extLst>
          </p:cNvPr>
          <p:cNvSpPr/>
          <p:nvPr/>
        </p:nvSpPr>
        <p:spPr>
          <a:xfrm>
            <a:off x="4050747" y="3217641"/>
            <a:ext cx="316242" cy="46387"/>
          </a:xfrm>
          <a:custGeom>
            <a:avLst/>
            <a:gdLst>
              <a:gd name="connsiteX0" fmla="*/ 2141 w 316242"/>
              <a:gd name="connsiteY0" fmla="*/ 14509 h 46387"/>
              <a:gd name="connsiteX1" fmla="*/ 160891 w 316242"/>
              <a:gd name="connsiteY1" fmla="*/ 46259 h 46387"/>
              <a:gd name="connsiteX2" fmla="*/ 314878 w 316242"/>
              <a:gd name="connsiteY2" fmla="*/ 222 h 46387"/>
              <a:gd name="connsiteX3" fmla="*/ 227566 w 316242"/>
              <a:gd name="connsiteY3" fmla="*/ 28797 h 46387"/>
              <a:gd name="connsiteX4" fmla="*/ 79928 w 316242"/>
              <a:gd name="connsiteY4" fmla="*/ 30384 h 46387"/>
              <a:gd name="connsiteX5" fmla="*/ 2141 w 316242"/>
              <a:gd name="connsiteY5" fmla="*/ 14509 h 4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42" h="46387">
                <a:moveTo>
                  <a:pt x="2141" y="14509"/>
                </a:moveTo>
                <a:cubicBezTo>
                  <a:pt x="15635" y="17155"/>
                  <a:pt x="108768" y="48640"/>
                  <a:pt x="160891" y="46259"/>
                </a:cubicBezTo>
                <a:cubicBezTo>
                  <a:pt x="213014" y="43878"/>
                  <a:pt x="303765" y="3132"/>
                  <a:pt x="314878" y="222"/>
                </a:cubicBezTo>
                <a:cubicBezTo>
                  <a:pt x="325991" y="-2688"/>
                  <a:pt x="266724" y="23770"/>
                  <a:pt x="227566" y="28797"/>
                </a:cubicBezTo>
                <a:cubicBezTo>
                  <a:pt x="188408" y="33824"/>
                  <a:pt x="118028" y="32501"/>
                  <a:pt x="79928" y="30384"/>
                </a:cubicBezTo>
                <a:cubicBezTo>
                  <a:pt x="41828" y="28267"/>
                  <a:pt x="-11353" y="11863"/>
                  <a:pt x="2141" y="14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03B5996D-A47B-44A0-ADB7-C2531E3CBEE5}"/>
              </a:ext>
            </a:extLst>
          </p:cNvPr>
          <p:cNvSpPr/>
          <p:nvPr/>
        </p:nvSpPr>
        <p:spPr>
          <a:xfrm>
            <a:off x="3950919" y="3186030"/>
            <a:ext cx="161416" cy="14418"/>
          </a:xfrm>
          <a:custGeom>
            <a:avLst/>
            <a:gdLst>
              <a:gd name="connsiteX0" fmla="*/ 369 w 161416"/>
              <a:gd name="connsiteY0" fmla="*/ 14370 h 14418"/>
              <a:gd name="connsiteX1" fmla="*/ 111494 w 161416"/>
              <a:gd name="connsiteY1" fmla="*/ 4845 h 14418"/>
              <a:gd name="connsiteX2" fmla="*/ 160706 w 161416"/>
              <a:gd name="connsiteY2" fmla="*/ 8020 h 14418"/>
              <a:gd name="connsiteX3" fmla="*/ 78156 w 161416"/>
              <a:gd name="connsiteY3" fmla="*/ 83 h 14418"/>
              <a:gd name="connsiteX4" fmla="*/ 369 w 161416"/>
              <a:gd name="connsiteY4" fmla="*/ 14370 h 1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416" h="14418">
                <a:moveTo>
                  <a:pt x="369" y="14370"/>
                </a:moveTo>
                <a:cubicBezTo>
                  <a:pt x="5925" y="15164"/>
                  <a:pt x="84771" y="5903"/>
                  <a:pt x="111494" y="4845"/>
                </a:cubicBezTo>
                <a:cubicBezTo>
                  <a:pt x="138217" y="3787"/>
                  <a:pt x="166262" y="8814"/>
                  <a:pt x="160706" y="8020"/>
                </a:cubicBezTo>
                <a:cubicBezTo>
                  <a:pt x="155150" y="7226"/>
                  <a:pt x="103027" y="1406"/>
                  <a:pt x="78156" y="83"/>
                </a:cubicBezTo>
                <a:cubicBezTo>
                  <a:pt x="53285" y="-1240"/>
                  <a:pt x="-5187" y="13576"/>
                  <a:pt x="369" y="14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AFA17790-BCAF-4057-BA93-81B14AD96CF8}"/>
              </a:ext>
            </a:extLst>
          </p:cNvPr>
          <p:cNvSpPr/>
          <p:nvPr/>
        </p:nvSpPr>
        <p:spPr>
          <a:xfrm>
            <a:off x="4498930" y="3114675"/>
            <a:ext cx="103233" cy="126685"/>
          </a:xfrm>
          <a:custGeom>
            <a:avLst/>
            <a:gdLst>
              <a:gd name="connsiteX0" fmla="*/ 103233 w 103233"/>
              <a:gd name="connsiteY0" fmla="*/ 0 h 126685"/>
              <a:gd name="connsiteX1" fmla="*/ 55608 w 103233"/>
              <a:gd name="connsiteY1" fmla="*/ 87313 h 126685"/>
              <a:gd name="connsiteX2" fmla="*/ 45 w 103233"/>
              <a:gd name="connsiteY2" fmla="*/ 125413 h 126685"/>
              <a:gd name="connsiteX3" fmla="*/ 65133 w 103233"/>
              <a:gd name="connsiteY3" fmla="*/ 44450 h 126685"/>
              <a:gd name="connsiteX4" fmla="*/ 103233 w 103233"/>
              <a:gd name="connsiteY4" fmla="*/ 0 h 12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33" h="126685">
                <a:moveTo>
                  <a:pt x="103233" y="0"/>
                </a:moveTo>
                <a:cubicBezTo>
                  <a:pt x="88019" y="33205"/>
                  <a:pt x="72806" y="66411"/>
                  <a:pt x="55608" y="87313"/>
                </a:cubicBezTo>
                <a:cubicBezTo>
                  <a:pt x="38410" y="108215"/>
                  <a:pt x="-1543" y="132557"/>
                  <a:pt x="45" y="125413"/>
                </a:cubicBezTo>
                <a:cubicBezTo>
                  <a:pt x="1632" y="118269"/>
                  <a:pt x="50052" y="63236"/>
                  <a:pt x="65133" y="44450"/>
                </a:cubicBezTo>
                <a:lnTo>
                  <a:pt x="1032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B79EE378-9BAF-4AA7-A76F-4669CE41407A}"/>
              </a:ext>
            </a:extLst>
          </p:cNvPr>
          <p:cNvSpPr/>
          <p:nvPr/>
        </p:nvSpPr>
        <p:spPr>
          <a:xfrm>
            <a:off x="5118100" y="2992756"/>
            <a:ext cx="297935" cy="33019"/>
          </a:xfrm>
          <a:custGeom>
            <a:avLst/>
            <a:gdLst>
              <a:gd name="connsiteX0" fmla="*/ 0 w 297935"/>
              <a:gd name="connsiteY0" fmla="*/ 33019 h 33019"/>
              <a:gd name="connsiteX1" fmla="*/ 90488 w 297935"/>
              <a:gd name="connsiteY1" fmla="*/ 10794 h 33019"/>
              <a:gd name="connsiteX2" fmla="*/ 296863 w 297935"/>
              <a:gd name="connsiteY2" fmla="*/ 20319 h 33019"/>
              <a:gd name="connsiteX3" fmla="*/ 166688 w 297935"/>
              <a:gd name="connsiteY3" fmla="*/ 2857 h 33019"/>
              <a:gd name="connsiteX4" fmla="*/ 60325 w 297935"/>
              <a:gd name="connsiteY4" fmla="*/ 1269 h 33019"/>
              <a:gd name="connsiteX5" fmla="*/ 0 w 297935"/>
              <a:gd name="connsiteY5" fmla="*/ 33019 h 3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935" h="33019">
                <a:moveTo>
                  <a:pt x="0" y="33019"/>
                </a:moveTo>
                <a:cubicBezTo>
                  <a:pt x="20505" y="22965"/>
                  <a:pt x="41011" y="12911"/>
                  <a:pt x="90488" y="10794"/>
                </a:cubicBezTo>
                <a:lnTo>
                  <a:pt x="296863" y="20319"/>
                </a:lnTo>
                <a:cubicBezTo>
                  <a:pt x="309563" y="18996"/>
                  <a:pt x="206111" y="6032"/>
                  <a:pt x="166688" y="2857"/>
                </a:cubicBezTo>
                <a:cubicBezTo>
                  <a:pt x="127265" y="-318"/>
                  <a:pt x="85196" y="-848"/>
                  <a:pt x="60325" y="1269"/>
                </a:cubicBezTo>
                <a:cubicBezTo>
                  <a:pt x="35454" y="3386"/>
                  <a:pt x="26458" y="9471"/>
                  <a:pt x="0" y="33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7193F861-6481-4853-B168-7182014C09DA}"/>
              </a:ext>
            </a:extLst>
          </p:cNvPr>
          <p:cNvSpPr/>
          <p:nvPr/>
        </p:nvSpPr>
        <p:spPr>
          <a:xfrm>
            <a:off x="5244964" y="3109572"/>
            <a:ext cx="371764" cy="113086"/>
          </a:xfrm>
          <a:custGeom>
            <a:avLst/>
            <a:gdLst>
              <a:gd name="connsiteX0" fmla="*/ 136 w 371764"/>
              <a:gd name="connsiteY0" fmla="*/ 341 h 113086"/>
              <a:gd name="connsiteX1" fmla="*/ 152536 w 371764"/>
              <a:gd name="connsiteY1" fmla="*/ 70191 h 113086"/>
              <a:gd name="connsiteX2" fmla="*/ 265249 w 371764"/>
              <a:gd name="connsiteY2" fmla="*/ 82891 h 113086"/>
              <a:gd name="connsiteX3" fmla="*/ 371611 w 371764"/>
              <a:gd name="connsiteY3" fmla="*/ 113053 h 113086"/>
              <a:gd name="connsiteX4" fmla="*/ 241436 w 371764"/>
              <a:gd name="connsiteY4" fmla="*/ 76541 h 113086"/>
              <a:gd name="connsiteX5" fmla="*/ 127136 w 371764"/>
              <a:gd name="connsiteY5" fmla="*/ 44791 h 113086"/>
              <a:gd name="connsiteX6" fmla="*/ 136 w 371764"/>
              <a:gd name="connsiteY6" fmla="*/ 341 h 11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764" h="113086">
                <a:moveTo>
                  <a:pt x="136" y="341"/>
                </a:moveTo>
                <a:cubicBezTo>
                  <a:pt x="4369" y="4574"/>
                  <a:pt x="108350" y="56433"/>
                  <a:pt x="152536" y="70191"/>
                </a:cubicBezTo>
                <a:cubicBezTo>
                  <a:pt x="196722" y="83949"/>
                  <a:pt x="228737" y="75747"/>
                  <a:pt x="265249" y="82891"/>
                </a:cubicBezTo>
                <a:cubicBezTo>
                  <a:pt x="301762" y="90035"/>
                  <a:pt x="375580" y="114111"/>
                  <a:pt x="371611" y="113053"/>
                </a:cubicBezTo>
                <a:cubicBezTo>
                  <a:pt x="367642" y="111995"/>
                  <a:pt x="282182" y="87918"/>
                  <a:pt x="241436" y="76541"/>
                </a:cubicBezTo>
                <a:cubicBezTo>
                  <a:pt x="200690" y="65164"/>
                  <a:pt x="162855" y="57227"/>
                  <a:pt x="127136" y="44791"/>
                </a:cubicBezTo>
                <a:cubicBezTo>
                  <a:pt x="91417" y="32356"/>
                  <a:pt x="-4097" y="-3892"/>
                  <a:pt x="136" y="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F73EE405-B3B5-434C-9918-BE674706A663}"/>
              </a:ext>
            </a:extLst>
          </p:cNvPr>
          <p:cNvSpPr/>
          <p:nvPr/>
        </p:nvSpPr>
        <p:spPr>
          <a:xfrm>
            <a:off x="5475856" y="3095979"/>
            <a:ext cx="358587" cy="63155"/>
          </a:xfrm>
          <a:custGeom>
            <a:avLst/>
            <a:gdLst>
              <a:gd name="connsiteX0" fmla="*/ 2607 w 358587"/>
              <a:gd name="connsiteY0" fmla="*/ 63146 h 63155"/>
              <a:gd name="connsiteX1" fmla="*/ 172469 w 358587"/>
              <a:gd name="connsiteY1" fmla="*/ 2821 h 63155"/>
              <a:gd name="connsiteX2" fmla="*/ 358207 w 358587"/>
              <a:gd name="connsiteY2" fmla="*/ 36159 h 63155"/>
              <a:gd name="connsiteX3" fmla="*/ 121669 w 358587"/>
              <a:gd name="connsiteY3" fmla="*/ 2821 h 63155"/>
              <a:gd name="connsiteX4" fmla="*/ 72457 w 358587"/>
              <a:gd name="connsiteY4" fmla="*/ 7584 h 63155"/>
              <a:gd name="connsiteX5" fmla="*/ 2607 w 358587"/>
              <a:gd name="connsiteY5" fmla="*/ 63146 h 6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587" h="63155">
                <a:moveTo>
                  <a:pt x="2607" y="63146"/>
                </a:moveTo>
                <a:cubicBezTo>
                  <a:pt x="19276" y="62352"/>
                  <a:pt x="113202" y="7319"/>
                  <a:pt x="172469" y="2821"/>
                </a:cubicBezTo>
                <a:cubicBezTo>
                  <a:pt x="231736" y="-1677"/>
                  <a:pt x="366674" y="36159"/>
                  <a:pt x="358207" y="36159"/>
                </a:cubicBezTo>
                <a:cubicBezTo>
                  <a:pt x="349740" y="36159"/>
                  <a:pt x="169294" y="7583"/>
                  <a:pt x="121669" y="2821"/>
                </a:cubicBezTo>
                <a:cubicBezTo>
                  <a:pt x="74044" y="-1941"/>
                  <a:pt x="90978" y="-883"/>
                  <a:pt x="72457" y="7584"/>
                </a:cubicBezTo>
                <a:cubicBezTo>
                  <a:pt x="53936" y="16051"/>
                  <a:pt x="-14062" y="63940"/>
                  <a:pt x="2607" y="63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0BBE60ED-324E-47F0-A916-7EC92213352D}"/>
              </a:ext>
            </a:extLst>
          </p:cNvPr>
          <p:cNvSpPr/>
          <p:nvPr/>
        </p:nvSpPr>
        <p:spPr>
          <a:xfrm>
            <a:off x="5386388" y="3114675"/>
            <a:ext cx="231783" cy="68385"/>
          </a:xfrm>
          <a:custGeom>
            <a:avLst/>
            <a:gdLst>
              <a:gd name="connsiteX0" fmla="*/ 0 w 231783"/>
              <a:gd name="connsiteY0" fmla="*/ 0 h 68385"/>
              <a:gd name="connsiteX1" fmla="*/ 128587 w 231783"/>
              <a:gd name="connsiteY1" fmla="*/ 31750 h 68385"/>
              <a:gd name="connsiteX2" fmla="*/ 231775 w 231783"/>
              <a:gd name="connsiteY2" fmla="*/ 68263 h 68385"/>
              <a:gd name="connsiteX3" fmla="*/ 134937 w 231783"/>
              <a:gd name="connsiteY3" fmla="*/ 44450 h 68385"/>
              <a:gd name="connsiteX4" fmla="*/ 0 w 231783"/>
              <a:gd name="connsiteY4" fmla="*/ 0 h 6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783" h="68385">
                <a:moveTo>
                  <a:pt x="0" y="0"/>
                </a:moveTo>
                <a:cubicBezTo>
                  <a:pt x="44979" y="10186"/>
                  <a:pt x="89958" y="20373"/>
                  <a:pt x="128587" y="31750"/>
                </a:cubicBezTo>
                <a:cubicBezTo>
                  <a:pt x="167216" y="43127"/>
                  <a:pt x="230717" y="66146"/>
                  <a:pt x="231775" y="68263"/>
                </a:cubicBezTo>
                <a:cubicBezTo>
                  <a:pt x="232833" y="70380"/>
                  <a:pt x="134937" y="44450"/>
                  <a:pt x="134937" y="444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E0B7D944-9C9F-4B72-98E3-143122293DD4}"/>
              </a:ext>
            </a:extLst>
          </p:cNvPr>
          <p:cNvSpPr/>
          <p:nvPr/>
        </p:nvSpPr>
        <p:spPr>
          <a:xfrm>
            <a:off x="5684374" y="3033662"/>
            <a:ext cx="181648" cy="144546"/>
          </a:xfrm>
          <a:custGeom>
            <a:avLst/>
            <a:gdLst>
              <a:gd name="connsiteX0" fmla="*/ 464 w 181648"/>
              <a:gd name="connsiteY0" fmla="*/ 1638 h 144546"/>
              <a:gd name="connsiteX1" fmla="*/ 100476 w 181648"/>
              <a:gd name="connsiteY1" fmla="*/ 46088 h 144546"/>
              <a:gd name="connsiteX2" fmla="*/ 179851 w 181648"/>
              <a:gd name="connsiteY2" fmla="*/ 142926 h 144546"/>
              <a:gd name="connsiteX3" fmla="*/ 143339 w 181648"/>
              <a:gd name="connsiteY3" fmla="*/ 100063 h 144546"/>
              <a:gd name="connsiteX4" fmla="*/ 464 w 181648"/>
              <a:gd name="connsiteY4" fmla="*/ 1638 h 14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648" h="144546">
                <a:moveTo>
                  <a:pt x="464" y="1638"/>
                </a:moveTo>
                <a:cubicBezTo>
                  <a:pt x="-6680" y="-7358"/>
                  <a:pt x="70578" y="22540"/>
                  <a:pt x="100476" y="46088"/>
                </a:cubicBezTo>
                <a:cubicBezTo>
                  <a:pt x="130374" y="69636"/>
                  <a:pt x="172707" y="133930"/>
                  <a:pt x="179851" y="142926"/>
                </a:cubicBezTo>
                <a:cubicBezTo>
                  <a:pt x="186995" y="151922"/>
                  <a:pt x="172443" y="121494"/>
                  <a:pt x="143339" y="100063"/>
                </a:cubicBezTo>
                <a:cubicBezTo>
                  <a:pt x="114235" y="78632"/>
                  <a:pt x="7608" y="10634"/>
                  <a:pt x="464" y="1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A42A1A76-040B-429C-92BC-1C69CFE3729F}"/>
              </a:ext>
            </a:extLst>
          </p:cNvPr>
          <p:cNvSpPr/>
          <p:nvPr/>
        </p:nvSpPr>
        <p:spPr>
          <a:xfrm>
            <a:off x="5717903" y="2907720"/>
            <a:ext cx="145910" cy="67307"/>
          </a:xfrm>
          <a:custGeom>
            <a:avLst/>
            <a:gdLst>
              <a:gd name="connsiteX0" fmla="*/ 272 w 145910"/>
              <a:gd name="connsiteY0" fmla="*/ 64080 h 67307"/>
              <a:gd name="connsiteX1" fmla="*/ 73297 w 145910"/>
              <a:gd name="connsiteY1" fmla="*/ 13280 h 67307"/>
              <a:gd name="connsiteX2" fmla="*/ 144735 w 145910"/>
              <a:gd name="connsiteY2" fmla="*/ 67255 h 67307"/>
              <a:gd name="connsiteX3" fmla="*/ 112985 w 145910"/>
              <a:gd name="connsiteY3" fmla="*/ 22805 h 67307"/>
              <a:gd name="connsiteX4" fmla="*/ 51072 w 145910"/>
              <a:gd name="connsiteY4" fmla="*/ 580 h 67307"/>
              <a:gd name="connsiteX5" fmla="*/ 272 w 145910"/>
              <a:gd name="connsiteY5" fmla="*/ 64080 h 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910" h="67307">
                <a:moveTo>
                  <a:pt x="272" y="64080"/>
                </a:moveTo>
                <a:cubicBezTo>
                  <a:pt x="3976" y="66197"/>
                  <a:pt x="49220" y="12751"/>
                  <a:pt x="73297" y="13280"/>
                </a:cubicBezTo>
                <a:cubicBezTo>
                  <a:pt x="97374" y="13809"/>
                  <a:pt x="138120" y="65668"/>
                  <a:pt x="144735" y="67255"/>
                </a:cubicBezTo>
                <a:cubicBezTo>
                  <a:pt x="151350" y="68842"/>
                  <a:pt x="128595" y="33917"/>
                  <a:pt x="112985" y="22805"/>
                </a:cubicBezTo>
                <a:cubicBezTo>
                  <a:pt x="97375" y="11693"/>
                  <a:pt x="70651" y="-3124"/>
                  <a:pt x="51072" y="580"/>
                </a:cubicBezTo>
                <a:cubicBezTo>
                  <a:pt x="31493" y="4284"/>
                  <a:pt x="-3432" y="61963"/>
                  <a:pt x="272" y="64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17A9E029-CB23-4800-83B4-2709B51E3245}"/>
              </a:ext>
            </a:extLst>
          </p:cNvPr>
          <p:cNvSpPr/>
          <p:nvPr/>
        </p:nvSpPr>
        <p:spPr>
          <a:xfrm>
            <a:off x="5733385" y="2984809"/>
            <a:ext cx="225277" cy="222824"/>
          </a:xfrm>
          <a:custGeom>
            <a:avLst/>
            <a:gdLst>
              <a:gd name="connsiteX0" fmla="*/ 3840 w 225277"/>
              <a:gd name="connsiteY0" fmla="*/ 6041 h 222824"/>
              <a:gd name="connsiteX1" fmla="*/ 167353 w 225277"/>
              <a:gd name="connsiteY1" fmla="*/ 117166 h 222824"/>
              <a:gd name="connsiteX2" fmla="*/ 213390 w 225277"/>
              <a:gd name="connsiteY2" fmla="*/ 194954 h 222824"/>
              <a:gd name="connsiteX3" fmla="*/ 224503 w 225277"/>
              <a:gd name="connsiteY3" fmla="*/ 220354 h 222824"/>
              <a:gd name="connsiteX4" fmla="*/ 197515 w 225277"/>
              <a:gd name="connsiteY4" fmla="*/ 140979 h 222824"/>
              <a:gd name="connsiteX5" fmla="*/ 168940 w 225277"/>
              <a:gd name="connsiteY5" fmla="*/ 102879 h 222824"/>
              <a:gd name="connsiteX6" fmla="*/ 60990 w 225277"/>
              <a:gd name="connsiteY6" fmla="*/ 25091 h 222824"/>
              <a:gd name="connsiteX7" fmla="*/ 3840 w 225277"/>
              <a:gd name="connsiteY7" fmla="*/ 6041 h 22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277" h="222824">
                <a:moveTo>
                  <a:pt x="3840" y="6041"/>
                </a:moveTo>
                <a:cubicBezTo>
                  <a:pt x="21567" y="21387"/>
                  <a:pt x="132428" y="85681"/>
                  <a:pt x="167353" y="117166"/>
                </a:cubicBezTo>
                <a:cubicBezTo>
                  <a:pt x="202278" y="148651"/>
                  <a:pt x="203865" y="177756"/>
                  <a:pt x="213390" y="194954"/>
                </a:cubicBezTo>
                <a:cubicBezTo>
                  <a:pt x="222915" y="212152"/>
                  <a:pt x="227149" y="229350"/>
                  <a:pt x="224503" y="220354"/>
                </a:cubicBezTo>
                <a:cubicBezTo>
                  <a:pt x="221857" y="211358"/>
                  <a:pt x="206776" y="160558"/>
                  <a:pt x="197515" y="140979"/>
                </a:cubicBezTo>
                <a:cubicBezTo>
                  <a:pt x="188255" y="121400"/>
                  <a:pt x="191694" y="122194"/>
                  <a:pt x="168940" y="102879"/>
                </a:cubicBezTo>
                <a:cubicBezTo>
                  <a:pt x="146186" y="83564"/>
                  <a:pt x="87977" y="42818"/>
                  <a:pt x="60990" y="25091"/>
                </a:cubicBezTo>
                <a:cubicBezTo>
                  <a:pt x="34003" y="7364"/>
                  <a:pt x="-13887" y="-9305"/>
                  <a:pt x="3840" y="6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F8EB82D8-F0EA-4D34-A6A4-AB6D9B077CBF}"/>
              </a:ext>
            </a:extLst>
          </p:cNvPr>
          <p:cNvSpPr/>
          <p:nvPr/>
        </p:nvSpPr>
        <p:spPr>
          <a:xfrm>
            <a:off x="5160963" y="3017838"/>
            <a:ext cx="268524" cy="19902"/>
          </a:xfrm>
          <a:custGeom>
            <a:avLst/>
            <a:gdLst>
              <a:gd name="connsiteX0" fmla="*/ 0 w 268524"/>
              <a:gd name="connsiteY0" fmla="*/ 0 h 19902"/>
              <a:gd name="connsiteX1" fmla="*/ 52387 w 268524"/>
              <a:gd name="connsiteY1" fmla="*/ 15875 h 19902"/>
              <a:gd name="connsiteX2" fmla="*/ 211137 w 268524"/>
              <a:gd name="connsiteY2" fmla="*/ 19050 h 19902"/>
              <a:gd name="connsiteX3" fmla="*/ 268287 w 268524"/>
              <a:gd name="connsiteY3" fmla="*/ 3175 h 19902"/>
              <a:gd name="connsiteX4" fmla="*/ 193675 w 268524"/>
              <a:gd name="connsiteY4" fmla="*/ 6350 h 19902"/>
              <a:gd name="connsiteX5" fmla="*/ 106362 w 268524"/>
              <a:gd name="connsiteY5" fmla="*/ 1587 h 19902"/>
              <a:gd name="connsiteX6" fmla="*/ 0 w 268524"/>
              <a:gd name="connsiteY6" fmla="*/ 0 h 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524" h="19902">
                <a:moveTo>
                  <a:pt x="0" y="0"/>
                </a:moveTo>
                <a:cubicBezTo>
                  <a:pt x="8599" y="6350"/>
                  <a:pt x="17198" y="12700"/>
                  <a:pt x="52387" y="15875"/>
                </a:cubicBezTo>
                <a:cubicBezTo>
                  <a:pt x="87576" y="19050"/>
                  <a:pt x="175154" y="21167"/>
                  <a:pt x="211137" y="19050"/>
                </a:cubicBezTo>
                <a:cubicBezTo>
                  <a:pt x="247120" y="16933"/>
                  <a:pt x="271197" y="5292"/>
                  <a:pt x="268287" y="3175"/>
                </a:cubicBezTo>
                <a:cubicBezTo>
                  <a:pt x="265377" y="1058"/>
                  <a:pt x="220663" y="6615"/>
                  <a:pt x="193675" y="6350"/>
                </a:cubicBezTo>
                <a:cubicBezTo>
                  <a:pt x="166688" y="6085"/>
                  <a:pt x="106362" y="1587"/>
                  <a:pt x="106362" y="158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A1DE1518-503A-43D5-B4BF-7E010B84F194}"/>
              </a:ext>
            </a:extLst>
          </p:cNvPr>
          <p:cNvSpPr/>
          <p:nvPr/>
        </p:nvSpPr>
        <p:spPr>
          <a:xfrm>
            <a:off x="4238623" y="2760547"/>
            <a:ext cx="352021" cy="165306"/>
          </a:xfrm>
          <a:custGeom>
            <a:avLst/>
            <a:gdLst>
              <a:gd name="connsiteX0" fmla="*/ 2 w 352021"/>
              <a:gd name="connsiteY0" fmla="*/ 116 h 165306"/>
              <a:gd name="connsiteX1" fmla="*/ 246065 w 352021"/>
              <a:gd name="connsiteY1" fmla="*/ 42978 h 165306"/>
              <a:gd name="connsiteX2" fmla="*/ 344490 w 352021"/>
              <a:gd name="connsiteY2" fmla="*/ 106478 h 165306"/>
              <a:gd name="connsiteX3" fmla="*/ 344490 w 352021"/>
              <a:gd name="connsiteY3" fmla="*/ 165216 h 165306"/>
              <a:gd name="connsiteX4" fmla="*/ 338140 w 352021"/>
              <a:gd name="connsiteY4" fmla="*/ 119178 h 165306"/>
              <a:gd name="connsiteX5" fmla="*/ 317502 w 352021"/>
              <a:gd name="connsiteY5" fmla="*/ 89016 h 165306"/>
              <a:gd name="connsiteX6" fmla="*/ 241302 w 352021"/>
              <a:gd name="connsiteY6" fmla="*/ 55678 h 165306"/>
              <a:gd name="connsiteX7" fmla="*/ 2 w 352021"/>
              <a:gd name="connsiteY7" fmla="*/ 116 h 16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021" h="165306">
                <a:moveTo>
                  <a:pt x="2" y="116"/>
                </a:moveTo>
                <a:cubicBezTo>
                  <a:pt x="796" y="-2001"/>
                  <a:pt x="188650" y="25251"/>
                  <a:pt x="246065" y="42978"/>
                </a:cubicBezTo>
                <a:cubicBezTo>
                  <a:pt x="303480" y="60705"/>
                  <a:pt x="328086" y="86105"/>
                  <a:pt x="344490" y="106478"/>
                </a:cubicBezTo>
                <a:cubicBezTo>
                  <a:pt x="360894" y="126851"/>
                  <a:pt x="345548" y="163099"/>
                  <a:pt x="344490" y="165216"/>
                </a:cubicBezTo>
                <a:cubicBezTo>
                  <a:pt x="343432" y="167333"/>
                  <a:pt x="342638" y="131878"/>
                  <a:pt x="338140" y="119178"/>
                </a:cubicBezTo>
                <a:cubicBezTo>
                  <a:pt x="333642" y="106478"/>
                  <a:pt x="333642" y="99599"/>
                  <a:pt x="317502" y="89016"/>
                </a:cubicBezTo>
                <a:cubicBezTo>
                  <a:pt x="301362" y="78433"/>
                  <a:pt x="291308" y="68907"/>
                  <a:pt x="241302" y="55678"/>
                </a:cubicBezTo>
                <a:cubicBezTo>
                  <a:pt x="191296" y="42449"/>
                  <a:pt x="-792" y="2233"/>
                  <a:pt x="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B82DE457-8BA7-4AB6-927F-04D151F2AC7F}"/>
              </a:ext>
            </a:extLst>
          </p:cNvPr>
          <p:cNvSpPr/>
          <p:nvPr/>
        </p:nvSpPr>
        <p:spPr>
          <a:xfrm>
            <a:off x="3586606" y="2535236"/>
            <a:ext cx="105316" cy="258204"/>
          </a:xfrm>
          <a:custGeom>
            <a:avLst/>
            <a:gdLst>
              <a:gd name="connsiteX0" fmla="*/ 1144 w 105316"/>
              <a:gd name="connsiteY0" fmla="*/ 2 h 258204"/>
              <a:gd name="connsiteX1" fmla="*/ 20194 w 105316"/>
              <a:gd name="connsiteY1" fmla="*/ 128589 h 258204"/>
              <a:gd name="connsiteX2" fmla="*/ 101157 w 105316"/>
              <a:gd name="connsiteY2" fmla="*/ 255589 h 258204"/>
              <a:gd name="connsiteX3" fmla="*/ 88457 w 105316"/>
              <a:gd name="connsiteY3" fmla="*/ 207964 h 258204"/>
              <a:gd name="connsiteX4" fmla="*/ 44007 w 105316"/>
              <a:gd name="connsiteY4" fmla="*/ 131764 h 258204"/>
              <a:gd name="connsiteX5" fmla="*/ 1144 w 105316"/>
              <a:gd name="connsiteY5" fmla="*/ 2 h 25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16" h="258204">
                <a:moveTo>
                  <a:pt x="1144" y="2"/>
                </a:moveTo>
                <a:cubicBezTo>
                  <a:pt x="-2825" y="-527"/>
                  <a:pt x="3525" y="85991"/>
                  <a:pt x="20194" y="128589"/>
                </a:cubicBezTo>
                <a:cubicBezTo>
                  <a:pt x="36863" y="171187"/>
                  <a:pt x="89780" y="242360"/>
                  <a:pt x="101157" y="255589"/>
                </a:cubicBezTo>
                <a:cubicBezTo>
                  <a:pt x="112534" y="268818"/>
                  <a:pt x="97982" y="228601"/>
                  <a:pt x="88457" y="207964"/>
                </a:cubicBezTo>
                <a:cubicBezTo>
                  <a:pt x="78932" y="187327"/>
                  <a:pt x="58294" y="168276"/>
                  <a:pt x="44007" y="131764"/>
                </a:cubicBezTo>
                <a:cubicBezTo>
                  <a:pt x="29720" y="95252"/>
                  <a:pt x="5113" y="531"/>
                  <a:pt x="114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5FDEAFE1-949F-4180-8960-CAC658E393A8}"/>
              </a:ext>
            </a:extLst>
          </p:cNvPr>
          <p:cNvSpPr/>
          <p:nvPr/>
        </p:nvSpPr>
        <p:spPr>
          <a:xfrm>
            <a:off x="3748843" y="2477948"/>
            <a:ext cx="129424" cy="239852"/>
          </a:xfrm>
          <a:custGeom>
            <a:avLst/>
            <a:gdLst>
              <a:gd name="connsiteX0" fmla="*/ 129420 w 129424"/>
              <a:gd name="connsiteY0" fmla="*/ 140 h 239852"/>
              <a:gd name="connsiteX1" fmla="*/ 59570 w 129424"/>
              <a:gd name="connsiteY1" fmla="*/ 85865 h 239852"/>
              <a:gd name="connsiteX2" fmla="*/ 35757 w 129424"/>
              <a:gd name="connsiteY2" fmla="*/ 135077 h 239852"/>
              <a:gd name="connsiteX3" fmla="*/ 13532 w 129424"/>
              <a:gd name="connsiteY3" fmla="*/ 204927 h 239852"/>
              <a:gd name="connsiteX4" fmla="*/ 23057 w 129424"/>
              <a:gd name="connsiteY4" fmla="*/ 239852 h 239852"/>
              <a:gd name="connsiteX5" fmla="*/ 7182 w 129424"/>
              <a:gd name="connsiteY5" fmla="*/ 204927 h 239852"/>
              <a:gd name="connsiteX6" fmla="*/ 4007 w 129424"/>
              <a:gd name="connsiteY6" fmla="*/ 182702 h 239852"/>
              <a:gd name="connsiteX7" fmla="*/ 62745 w 129424"/>
              <a:gd name="connsiteY7" fmla="*/ 68402 h 239852"/>
              <a:gd name="connsiteX8" fmla="*/ 129420 w 129424"/>
              <a:gd name="connsiteY8" fmla="*/ 140 h 23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424" h="239852">
                <a:moveTo>
                  <a:pt x="129420" y="140"/>
                </a:moveTo>
                <a:cubicBezTo>
                  <a:pt x="128891" y="3051"/>
                  <a:pt x="75180" y="63376"/>
                  <a:pt x="59570" y="85865"/>
                </a:cubicBezTo>
                <a:cubicBezTo>
                  <a:pt x="43960" y="108354"/>
                  <a:pt x="43430" y="115233"/>
                  <a:pt x="35757" y="135077"/>
                </a:cubicBezTo>
                <a:cubicBezTo>
                  <a:pt x="28084" y="154921"/>
                  <a:pt x="15649" y="187465"/>
                  <a:pt x="13532" y="204927"/>
                </a:cubicBezTo>
                <a:cubicBezTo>
                  <a:pt x="11415" y="222389"/>
                  <a:pt x="24115" y="239852"/>
                  <a:pt x="23057" y="239852"/>
                </a:cubicBezTo>
                <a:cubicBezTo>
                  <a:pt x="21999" y="239852"/>
                  <a:pt x="10357" y="214452"/>
                  <a:pt x="7182" y="204927"/>
                </a:cubicBezTo>
                <a:cubicBezTo>
                  <a:pt x="4007" y="195402"/>
                  <a:pt x="-5254" y="205456"/>
                  <a:pt x="4007" y="182702"/>
                </a:cubicBezTo>
                <a:cubicBezTo>
                  <a:pt x="13268" y="159948"/>
                  <a:pt x="42107" y="96448"/>
                  <a:pt x="62745" y="68402"/>
                </a:cubicBezTo>
                <a:cubicBezTo>
                  <a:pt x="83382" y="40356"/>
                  <a:pt x="129949" y="-2771"/>
                  <a:pt x="12942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4A5717E7-1773-40E5-B264-377651F6529E}"/>
              </a:ext>
            </a:extLst>
          </p:cNvPr>
          <p:cNvSpPr/>
          <p:nvPr/>
        </p:nvSpPr>
        <p:spPr>
          <a:xfrm>
            <a:off x="4524234" y="2457351"/>
            <a:ext cx="224004" cy="241432"/>
          </a:xfrm>
          <a:custGeom>
            <a:avLst/>
            <a:gdLst>
              <a:gd name="connsiteX0" fmla="*/ 141 w 224004"/>
              <a:gd name="connsiteY0" fmla="*/ 99 h 241432"/>
              <a:gd name="connsiteX1" fmla="*/ 200166 w 224004"/>
              <a:gd name="connsiteY1" fmla="*/ 108049 h 241432"/>
              <a:gd name="connsiteX2" fmla="*/ 219216 w 224004"/>
              <a:gd name="connsiteY2" fmla="*/ 241399 h 241432"/>
              <a:gd name="connsiteX3" fmla="*/ 190641 w 224004"/>
              <a:gd name="connsiteY3" fmla="*/ 120749 h 241432"/>
              <a:gd name="connsiteX4" fmla="*/ 168416 w 224004"/>
              <a:gd name="connsiteY4" fmla="*/ 88999 h 241432"/>
              <a:gd name="connsiteX5" fmla="*/ 141 w 224004"/>
              <a:gd name="connsiteY5" fmla="*/ 99 h 24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004" h="241432">
                <a:moveTo>
                  <a:pt x="141" y="99"/>
                </a:moveTo>
                <a:cubicBezTo>
                  <a:pt x="5433" y="3274"/>
                  <a:pt x="163654" y="67832"/>
                  <a:pt x="200166" y="108049"/>
                </a:cubicBezTo>
                <a:cubicBezTo>
                  <a:pt x="236679" y="148266"/>
                  <a:pt x="220804" y="239282"/>
                  <a:pt x="219216" y="241399"/>
                </a:cubicBezTo>
                <a:cubicBezTo>
                  <a:pt x="217628" y="243516"/>
                  <a:pt x="199108" y="146149"/>
                  <a:pt x="190641" y="120749"/>
                </a:cubicBezTo>
                <a:cubicBezTo>
                  <a:pt x="182174" y="95349"/>
                  <a:pt x="196991" y="106991"/>
                  <a:pt x="168416" y="88999"/>
                </a:cubicBezTo>
                <a:cubicBezTo>
                  <a:pt x="139841" y="71007"/>
                  <a:pt x="-5151" y="-3076"/>
                  <a:pt x="141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E6F4C243-BA15-4F53-AD4C-BB8D4384548B}"/>
              </a:ext>
            </a:extLst>
          </p:cNvPr>
          <p:cNvSpPr/>
          <p:nvPr/>
        </p:nvSpPr>
        <p:spPr>
          <a:xfrm>
            <a:off x="4889030" y="2526760"/>
            <a:ext cx="108569" cy="194610"/>
          </a:xfrm>
          <a:custGeom>
            <a:avLst/>
            <a:gdLst>
              <a:gd name="connsiteX0" fmla="*/ 108420 w 108569"/>
              <a:gd name="connsiteY0" fmla="*/ 540 h 194610"/>
              <a:gd name="connsiteX1" fmla="*/ 29045 w 108569"/>
              <a:gd name="connsiteY1" fmla="*/ 127540 h 194610"/>
              <a:gd name="connsiteX2" fmla="*/ 6820 w 108569"/>
              <a:gd name="connsiteY2" fmla="*/ 194215 h 194610"/>
              <a:gd name="connsiteX3" fmla="*/ 6820 w 108569"/>
              <a:gd name="connsiteY3" fmla="*/ 98965 h 194610"/>
              <a:gd name="connsiteX4" fmla="*/ 6820 w 108569"/>
              <a:gd name="connsiteY4" fmla="*/ 83090 h 194610"/>
              <a:gd name="connsiteX5" fmla="*/ 108420 w 108569"/>
              <a:gd name="connsiteY5" fmla="*/ 540 h 19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69" h="194610">
                <a:moveTo>
                  <a:pt x="108420" y="540"/>
                </a:moveTo>
                <a:cubicBezTo>
                  <a:pt x="112124" y="7948"/>
                  <a:pt x="45978" y="95261"/>
                  <a:pt x="29045" y="127540"/>
                </a:cubicBezTo>
                <a:cubicBezTo>
                  <a:pt x="12112" y="159819"/>
                  <a:pt x="10524" y="198977"/>
                  <a:pt x="6820" y="194215"/>
                </a:cubicBezTo>
                <a:cubicBezTo>
                  <a:pt x="3116" y="189453"/>
                  <a:pt x="6820" y="98965"/>
                  <a:pt x="6820" y="98965"/>
                </a:cubicBezTo>
                <a:cubicBezTo>
                  <a:pt x="6820" y="80444"/>
                  <a:pt x="-8526" y="102140"/>
                  <a:pt x="6820" y="83090"/>
                </a:cubicBezTo>
                <a:cubicBezTo>
                  <a:pt x="22166" y="64040"/>
                  <a:pt x="104716" y="-6868"/>
                  <a:pt x="108420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CA50E050-F3F3-4398-BA98-F5E97FC7F068}"/>
              </a:ext>
            </a:extLst>
          </p:cNvPr>
          <p:cNvSpPr/>
          <p:nvPr/>
        </p:nvSpPr>
        <p:spPr>
          <a:xfrm>
            <a:off x="4873590" y="2897046"/>
            <a:ext cx="89176" cy="254149"/>
          </a:xfrm>
          <a:custGeom>
            <a:avLst/>
            <a:gdLst>
              <a:gd name="connsiteX0" fmla="*/ 35 w 89176"/>
              <a:gd name="connsiteY0" fmla="*/ 142 h 254149"/>
              <a:gd name="connsiteX1" fmla="*/ 49248 w 89176"/>
              <a:gd name="connsiteY1" fmla="*/ 160479 h 254149"/>
              <a:gd name="connsiteX2" fmla="*/ 87348 w 89176"/>
              <a:gd name="connsiteY2" fmla="*/ 214454 h 254149"/>
              <a:gd name="connsiteX3" fmla="*/ 82585 w 89176"/>
              <a:gd name="connsiteY3" fmla="*/ 254142 h 254149"/>
              <a:gd name="connsiteX4" fmla="*/ 77823 w 89176"/>
              <a:gd name="connsiteY4" fmla="*/ 217629 h 254149"/>
              <a:gd name="connsiteX5" fmla="*/ 57185 w 89176"/>
              <a:gd name="connsiteY5" fmla="*/ 190642 h 254149"/>
              <a:gd name="connsiteX6" fmla="*/ 35 w 89176"/>
              <a:gd name="connsiteY6" fmla="*/ 142 h 254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176" h="254149">
                <a:moveTo>
                  <a:pt x="35" y="142"/>
                </a:moveTo>
                <a:cubicBezTo>
                  <a:pt x="-1288" y="-4885"/>
                  <a:pt x="34696" y="124760"/>
                  <a:pt x="49248" y="160479"/>
                </a:cubicBezTo>
                <a:cubicBezTo>
                  <a:pt x="63800" y="196198"/>
                  <a:pt x="81792" y="198844"/>
                  <a:pt x="87348" y="214454"/>
                </a:cubicBezTo>
                <a:cubicBezTo>
                  <a:pt x="92904" y="230064"/>
                  <a:pt x="84172" y="253613"/>
                  <a:pt x="82585" y="254142"/>
                </a:cubicBezTo>
                <a:cubicBezTo>
                  <a:pt x="80998" y="254671"/>
                  <a:pt x="82056" y="228212"/>
                  <a:pt x="77823" y="217629"/>
                </a:cubicBezTo>
                <a:cubicBezTo>
                  <a:pt x="73590" y="207046"/>
                  <a:pt x="69885" y="221598"/>
                  <a:pt x="57185" y="190642"/>
                </a:cubicBezTo>
                <a:cubicBezTo>
                  <a:pt x="44485" y="159686"/>
                  <a:pt x="1358" y="5169"/>
                  <a:pt x="35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04FBA542-04A2-4E94-B989-E694928D9588}"/>
              </a:ext>
            </a:extLst>
          </p:cNvPr>
          <p:cNvSpPr/>
          <p:nvPr/>
        </p:nvSpPr>
        <p:spPr>
          <a:xfrm>
            <a:off x="4821174" y="2918636"/>
            <a:ext cx="90980" cy="388669"/>
          </a:xfrm>
          <a:custGeom>
            <a:avLst/>
            <a:gdLst>
              <a:gd name="connsiteX0" fmla="*/ 64 w 90980"/>
              <a:gd name="connsiteY0" fmla="*/ 777 h 388669"/>
              <a:gd name="connsiteX1" fmla="*/ 41339 w 90980"/>
              <a:gd name="connsiteY1" fmla="*/ 110314 h 388669"/>
              <a:gd name="connsiteX2" fmla="*/ 87376 w 90980"/>
              <a:gd name="connsiteY2" fmla="*/ 232552 h 388669"/>
              <a:gd name="connsiteX3" fmla="*/ 84201 w 90980"/>
              <a:gd name="connsiteY3" fmla="*/ 329389 h 388669"/>
              <a:gd name="connsiteX4" fmla="*/ 54039 w 90980"/>
              <a:gd name="connsiteY4" fmla="*/ 388127 h 388669"/>
              <a:gd name="connsiteX5" fmla="*/ 81026 w 90980"/>
              <a:gd name="connsiteY5" fmla="*/ 296052 h 388669"/>
              <a:gd name="connsiteX6" fmla="*/ 76264 w 90980"/>
              <a:gd name="connsiteY6" fmla="*/ 240489 h 388669"/>
              <a:gd name="connsiteX7" fmla="*/ 50864 w 90980"/>
              <a:gd name="connsiteY7" fmla="*/ 167464 h 388669"/>
              <a:gd name="connsiteX8" fmla="*/ 64 w 90980"/>
              <a:gd name="connsiteY8" fmla="*/ 777 h 3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980" h="388669">
                <a:moveTo>
                  <a:pt x="64" y="777"/>
                </a:moveTo>
                <a:cubicBezTo>
                  <a:pt x="-1524" y="-8748"/>
                  <a:pt x="26787" y="71685"/>
                  <a:pt x="41339" y="110314"/>
                </a:cubicBezTo>
                <a:cubicBezTo>
                  <a:pt x="55891" y="148943"/>
                  <a:pt x="80232" y="196040"/>
                  <a:pt x="87376" y="232552"/>
                </a:cubicBezTo>
                <a:cubicBezTo>
                  <a:pt x="94520" y="269065"/>
                  <a:pt x="89757" y="303460"/>
                  <a:pt x="84201" y="329389"/>
                </a:cubicBezTo>
                <a:cubicBezTo>
                  <a:pt x="78645" y="355318"/>
                  <a:pt x="54568" y="393683"/>
                  <a:pt x="54039" y="388127"/>
                </a:cubicBezTo>
                <a:cubicBezTo>
                  <a:pt x="53510" y="382571"/>
                  <a:pt x="77322" y="320658"/>
                  <a:pt x="81026" y="296052"/>
                </a:cubicBezTo>
                <a:cubicBezTo>
                  <a:pt x="84730" y="271446"/>
                  <a:pt x="81291" y="261920"/>
                  <a:pt x="76264" y="240489"/>
                </a:cubicBezTo>
                <a:cubicBezTo>
                  <a:pt x="71237" y="219058"/>
                  <a:pt x="63035" y="204241"/>
                  <a:pt x="50864" y="167464"/>
                </a:cubicBezTo>
                <a:cubicBezTo>
                  <a:pt x="38693" y="130687"/>
                  <a:pt x="1652" y="10302"/>
                  <a:pt x="64" y="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6C536061-9755-485F-8673-1D1CC0AEEBF1}"/>
              </a:ext>
            </a:extLst>
          </p:cNvPr>
          <p:cNvSpPr/>
          <p:nvPr/>
        </p:nvSpPr>
        <p:spPr>
          <a:xfrm>
            <a:off x="4902198" y="3381325"/>
            <a:ext cx="139998" cy="89049"/>
          </a:xfrm>
          <a:custGeom>
            <a:avLst/>
            <a:gdLst>
              <a:gd name="connsiteX0" fmla="*/ 2 w 139998"/>
              <a:gd name="connsiteY0" fmla="*/ 50 h 89049"/>
              <a:gd name="connsiteX1" fmla="*/ 119065 w 139998"/>
              <a:gd name="connsiteY1" fmla="*/ 49263 h 89049"/>
              <a:gd name="connsiteX2" fmla="*/ 139702 w 139998"/>
              <a:gd name="connsiteY2" fmla="*/ 88950 h 89049"/>
              <a:gd name="connsiteX3" fmla="*/ 122240 w 139998"/>
              <a:gd name="connsiteY3" fmla="*/ 58788 h 89049"/>
              <a:gd name="connsiteX4" fmla="*/ 2 w 139998"/>
              <a:gd name="connsiteY4" fmla="*/ 50 h 8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998" h="89049">
                <a:moveTo>
                  <a:pt x="2" y="50"/>
                </a:moveTo>
                <a:cubicBezTo>
                  <a:pt x="-527" y="-1537"/>
                  <a:pt x="95782" y="34446"/>
                  <a:pt x="119065" y="49263"/>
                </a:cubicBezTo>
                <a:cubicBezTo>
                  <a:pt x="142348" y="64080"/>
                  <a:pt x="139173" y="87363"/>
                  <a:pt x="139702" y="88950"/>
                </a:cubicBezTo>
                <a:cubicBezTo>
                  <a:pt x="140231" y="90537"/>
                  <a:pt x="142084" y="72811"/>
                  <a:pt x="122240" y="58788"/>
                </a:cubicBezTo>
                <a:cubicBezTo>
                  <a:pt x="102396" y="44765"/>
                  <a:pt x="531" y="1637"/>
                  <a:pt x="2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9569084F-974C-4349-8772-5FAA0CD53C9F}"/>
              </a:ext>
            </a:extLst>
          </p:cNvPr>
          <p:cNvSpPr/>
          <p:nvPr/>
        </p:nvSpPr>
        <p:spPr>
          <a:xfrm>
            <a:off x="4555586" y="2994020"/>
            <a:ext cx="42567" cy="127125"/>
          </a:xfrm>
          <a:custGeom>
            <a:avLst/>
            <a:gdLst>
              <a:gd name="connsiteX0" fmla="*/ 41814 w 42567"/>
              <a:gd name="connsiteY0" fmla="*/ 5 h 127125"/>
              <a:gd name="connsiteX1" fmla="*/ 27527 w 42567"/>
              <a:gd name="connsiteY1" fmla="*/ 61918 h 127125"/>
              <a:gd name="connsiteX2" fmla="*/ 19589 w 42567"/>
              <a:gd name="connsiteY2" fmla="*/ 127005 h 127125"/>
              <a:gd name="connsiteX3" fmla="*/ 3714 w 42567"/>
              <a:gd name="connsiteY3" fmla="*/ 77793 h 127125"/>
              <a:gd name="connsiteX4" fmla="*/ 2127 w 42567"/>
              <a:gd name="connsiteY4" fmla="*/ 65093 h 127125"/>
              <a:gd name="connsiteX5" fmla="*/ 41814 w 42567"/>
              <a:gd name="connsiteY5" fmla="*/ 5 h 12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67" h="127125">
                <a:moveTo>
                  <a:pt x="41814" y="5"/>
                </a:moveTo>
                <a:cubicBezTo>
                  <a:pt x="46047" y="-524"/>
                  <a:pt x="31231" y="40751"/>
                  <a:pt x="27527" y="61918"/>
                </a:cubicBezTo>
                <a:cubicBezTo>
                  <a:pt x="23823" y="83085"/>
                  <a:pt x="23558" y="124359"/>
                  <a:pt x="19589" y="127005"/>
                </a:cubicBezTo>
                <a:cubicBezTo>
                  <a:pt x="15620" y="129651"/>
                  <a:pt x="6624" y="88112"/>
                  <a:pt x="3714" y="77793"/>
                </a:cubicBezTo>
                <a:cubicBezTo>
                  <a:pt x="804" y="67474"/>
                  <a:pt x="-2106" y="77264"/>
                  <a:pt x="2127" y="65093"/>
                </a:cubicBezTo>
                <a:cubicBezTo>
                  <a:pt x="6360" y="52922"/>
                  <a:pt x="37581" y="534"/>
                  <a:pt x="4181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61B46995-B9A6-4DA7-839D-7CE03D53EBFD}"/>
              </a:ext>
            </a:extLst>
          </p:cNvPr>
          <p:cNvSpPr/>
          <p:nvPr/>
        </p:nvSpPr>
        <p:spPr>
          <a:xfrm>
            <a:off x="3638312" y="4133548"/>
            <a:ext cx="437417" cy="469186"/>
          </a:xfrm>
          <a:custGeom>
            <a:avLst/>
            <a:gdLst>
              <a:gd name="connsiteX0" fmla="*/ 238 w 437417"/>
              <a:gd name="connsiteY0" fmla="*/ 302 h 469186"/>
              <a:gd name="connsiteX1" fmla="*/ 158988 w 437417"/>
              <a:gd name="connsiteY1" fmla="*/ 251127 h 469186"/>
              <a:gd name="connsiteX2" fmla="*/ 430451 w 437417"/>
              <a:gd name="connsiteY2" fmla="*/ 460677 h 469186"/>
              <a:gd name="connsiteX3" fmla="*/ 343138 w 437417"/>
              <a:gd name="connsiteY3" fmla="*/ 416227 h 469186"/>
              <a:gd name="connsiteX4" fmla="*/ 192326 w 437417"/>
              <a:gd name="connsiteY4" fmla="*/ 303515 h 469186"/>
              <a:gd name="connsiteX5" fmla="*/ 238 w 437417"/>
              <a:gd name="connsiteY5" fmla="*/ 302 h 46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417" h="469186">
                <a:moveTo>
                  <a:pt x="238" y="302"/>
                </a:moveTo>
                <a:cubicBezTo>
                  <a:pt x="-5318" y="-8429"/>
                  <a:pt x="87286" y="174398"/>
                  <a:pt x="158988" y="251127"/>
                </a:cubicBezTo>
                <a:cubicBezTo>
                  <a:pt x="230690" y="327856"/>
                  <a:pt x="399759" y="433160"/>
                  <a:pt x="430451" y="460677"/>
                </a:cubicBezTo>
                <a:cubicBezTo>
                  <a:pt x="461143" y="488194"/>
                  <a:pt x="382826" y="442421"/>
                  <a:pt x="343138" y="416227"/>
                </a:cubicBezTo>
                <a:cubicBezTo>
                  <a:pt x="303451" y="390033"/>
                  <a:pt x="249476" y="368338"/>
                  <a:pt x="192326" y="303515"/>
                </a:cubicBezTo>
                <a:cubicBezTo>
                  <a:pt x="135176" y="238692"/>
                  <a:pt x="5794" y="9033"/>
                  <a:pt x="238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817C11AB-4684-4675-B434-4ABDD122F364}"/>
              </a:ext>
            </a:extLst>
          </p:cNvPr>
          <p:cNvSpPr/>
          <p:nvPr/>
        </p:nvSpPr>
        <p:spPr>
          <a:xfrm>
            <a:off x="3735378" y="4467192"/>
            <a:ext cx="387452" cy="393631"/>
          </a:xfrm>
          <a:custGeom>
            <a:avLst/>
            <a:gdLst>
              <a:gd name="connsiteX0" fmla="*/ 10 w 387452"/>
              <a:gd name="connsiteY0" fmla="*/ 33 h 393631"/>
              <a:gd name="connsiteX1" fmla="*/ 242897 w 387452"/>
              <a:gd name="connsiteY1" fmla="*/ 206408 h 393631"/>
              <a:gd name="connsiteX2" fmla="*/ 384185 w 387452"/>
              <a:gd name="connsiteY2" fmla="*/ 390558 h 393631"/>
              <a:gd name="connsiteX3" fmla="*/ 338147 w 387452"/>
              <a:gd name="connsiteY3" fmla="*/ 315946 h 393631"/>
              <a:gd name="connsiteX4" fmla="*/ 290522 w 387452"/>
              <a:gd name="connsiteY4" fmla="*/ 241333 h 393631"/>
              <a:gd name="connsiteX5" fmla="*/ 252422 w 387452"/>
              <a:gd name="connsiteY5" fmla="*/ 190533 h 393631"/>
              <a:gd name="connsiteX6" fmla="*/ 10 w 387452"/>
              <a:gd name="connsiteY6" fmla="*/ 33 h 39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452" h="393631">
                <a:moveTo>
                  <a:pt x="10" y="33"/>
                </a:moveTo>
                <a:cubicBezTo>
                  <a:pt x="-1578" y="2679"/>
                  <a:pt x="178868" y="141321"/>
                  <a:pt x="242897" y="206408"/>
                </a:cubicBezTo>
                <a:cubicBezTo>
                  <a:pt x="306926" y="271495"/>
                  <a:pt x="368310" y="372302"/>
                  <a:pt x="384185" y="390558"/>
                </a:cubicBezTo>
                <a:cubicBezTo>
                  <a:pt x="400060" y="408814"/>
                  <a:pt x="353757" y="340817"/>
                  <a:pt x="338147" y="315946"/>
                </a:cubicBezTo>
                <a:cubicBezTo>
                  <a:pt x="322537" y="291075"/>
                  <a:pt x="304810" y="262235"/>
                  <a:pt x="290522" y="241333"/>
                </a:cubicBezTo>
                <a:cubicBezTo>
                  <a:pt x="276235" y="220431"/>
                  <a:pt x="296872" y="229691"/>
                  <a:pt x="252422" y="190533"/>
                </a:cubicBezTo>
                <a:cubicBezTo>
                  <a:pt x="207972" y="151375"/>
                  <a:pt x="1598" y="-2613"/>
                  <a:pt x="10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56D3B2F8-846B-4810-B21F-5F656D30BED5}"/>
              </a:ext>
            </a:extLst>
          </p:cNvPr>
          <p:cNvSpPr/>
          <p:nvPr/>
        </p:nvSpPr>
        <p:spPr>
          <a:xfrm>
            <a:off x="3659168" y="4447256"/>
            <a:ext cx="58764" cy="276410"/>
          </a:xfrm>
          <a:custGeom>
            <a:avLst/>
            <a:gdLst>
              <a:gd name="connsiteX0" fmla="*/ 58757 w 58764"/>
              <a:gd name="connsiteY0" fmla="*/ 275557 h 276410"/>
              <a:gd name="connsiteX1" fmla="*/ 19070 w 58764"/>
              <a:gd name="connsiteY1" fmla="*/ 162844 h 276410"/>
              <a:gd name="connsiteX2" fmla="*/ 20 w 58764"/>
              <a:gd name="connsiteY2" fmla="*/ 919 h 276410"/>
              <a:gd name="connsiteX3" fmla="*/ 22245 w 58764"/>
              <a:gd name="connsiteY3" fmla="*/ 104107 h 276410"/>
              <a:gd name="connsiteX4" fmla="*/ 58757 w 58764"/>
              <a:gd name="connsiteY4" fmla="*/ 275557 h 27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64" h="276410">
                <a:moveTo>
                  <a:pt x="58757" y="275557"/>
                </a:moveTo>
                <a:cubicBezTo>
                  <a:pt x="58228" y="285347"/>
                  <a:pt x="28859" y="208617"/>
                  <a:pt x="19070" y="162844"/>
                </a:cubicBezTo>
                <a:cubicBezTo>
                  <a:pt x="9281" y="117071"/>
                  <a:pt x="-509" y="10708"/>
                  <a:pt x="20" y="919"/>
                </a:cubicBezTo>
                <a:cubicBezTo>
                  <a:pt x="549" y="-8871"/>
                  <a:pt x="14043" y="61774"/>
                  <a:pt x="22245" y="104107"/>
                </a:cubicBezTo>
                <a:cubicBezTo>
                  <a:pt x="30447" y="146440"/>
                  <a:pt x="59286" y="265767"/>
                  <a:pt x="58757" y="275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CE0781C7-4BF5-4A51-88B2-6059EA9CB8E1}"/>
              </a:ext>
            </a:extLst>
          </p:cNvPr>
          <p:cNvSpPr/>
          <p:nvPr/>
        </p:nvSpPr>
        <p:spPr>
          <a:xfrm>
            <a:off x="3927993" y="4087148"/>
            <a:ext cx="465438" cy="652660"/>
          </a:xfrm>
          <a:custGeom>
            <a:avLst/>
            <a:gdLst>
              <a:gd name="connsiteX0" fmla="*/ 2657 w 465438"/>
              <a:gd name="connsiteY0" fmla="*/ 2252 h 652660"/>
              <a:gd name="connsiteX1" fmla="*/ 209032 w 465438"/>
              <a:gd name="connsiteY1" fmla="*/ 284827 h 652660"/>
              <a:gd name="connsiteX2" fmla="*/ 332857 w 465438"/>
              <a:gd name="connsiteY2" fmla="*/ 446752 h 652660"/>
              <a:gd name="connsiteX3" fmla="*/ 459857 w 465438"/>
              <a:gd name="connsiteY3" fmla="*/ 649952 h 652660"/>
              <a:gd name="connsiteX4" fmla="*/ 437632 w 465438"/>
              <a:gd name="connsiteY4" fmla="*/ 557877 h 652660"/>
              <a:gd name="connsiteX5" fmla="*/ 390007 w 465438"/>
              <a:gd name="connsiteY5" fmla="*/ 475327 h 652660"/>
              <a:gd name="connsiteX6" fmla="*/ 2657 w 465438"/>
              <a:gd name="connsiteY6" fmla="*/ 2252 h 65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438" h="652660">
                <a:moveTo>
                  <a:pt x="2657" y="2252"/>
                </a:moveTo>
                <a:cubicBezTo>
                  <a:pt x="-27505" y="-29498"/>
                  <a:pt x="209032" y="284827"/>
                  <a:pt x="209032" y="284827"/>
                </a:cubicBezTo>
                <a:cubicBezTo>
                  <a:pt x="264065" y="358910"/>
                  <a:pt x="291053" y="385898"/>
                  <a:pt x="332857" y="446752"/>
                </a:cubicBezTo>
                <a:cubicBezTo>
                  <a:pt x="374661" y="507606"/>
                  <a:pt x="442395" y="631431"/>
                  <a:pt x="459857" y="649952"/>
                </a:cubicBezTo>
                <a:cubicBezTo>
                  <a:pt x="477320" y="668473"/>
                  <a:pt x="449274" y="586981"/>
                  <a:pt x="437632" y="557877"/>
                </a:cubicBezTo>
                <a:cubicBezTo>
                  <a:pt x="425990" y="528773"/>
                  <a:pt x="458799" y="563698"/>
                  <a:pt x="390007" y="475327"/>
                </a:cubicBezTo>
                <a:cubicBezTo>
                  <a:pt x="321215" y="386956"/>
                  <a:pt x="32819" y="34002"/>
                  <a:pt x="2657" y="2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4423171D-D289-4264-9542-F22BCDDA8F57}"/>
              </a:ext>
            </a:extLst>
          </p:cNvPr>
          <p:cNvSpPr/>
          <p:nvPr/>
        </p:nvSpPr>
        <p:spPr>
          <a:xfrm>
            <a:off x="4368767" y="4504242"/>
            <a:ext cx="258610" cy="314079"/>
          </a:xfrm>
          <a:custGeom>
            <a:avLst/>
            <a:gdLst>
              <a:gd name="connsiteX0" fmla="*/ 33 w 258610"/>
              <a:gd name="connsiteY0" fmla="*/ 25 h 314079"/>
              <a:gd name="connsiteX1" fmla="*/ 173600 w 258610"/>
              <a:gd name="connsiteY1" fmla="*/ 175708 h 314079"/>
              <a:gd name="connsiteX2" fmla="*/ 237100 w 258610"/>
              <a:gd name="connsiteY2" fmla="*/ 292125 h 314079"/>
              <a:gd name="connsiteX3" fmla="*/ 256150 w 258610"/>
              <a:gd name="connsiteY3" fmla="*/ 304825 h 314079"/>
              <a:gd name="connsiteX4" fmla="*/ 188416 w 258610"/>
              <a:gd name="connsiteY4" fmla="*/ 188408 h 314079"/>
              <a:gd name="connsiteX5" fmla="*/ 33 w 258610"/>
              <a:gd name="connsiteY5" fmla="*/ 25 h 31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610" h="314079">
                <a:moveTo>
                  <a:pt x="33" y="25"/>
                </a:moveTo>
                <a:cubicBezTo>
                  <a:pt x="-2436" y="-2092"/>
                  <a:pt x="134089" y="127025"/>
                  <a:pt x="173600" y="175708"/>
                </a:cubicBezTo>
                <a:cubicBezTo>
                  <a:pt x="213111" y="224391"/>
                  <a:pt x="223342" y="270606"/>
                  <a:pt x="237100" y="292125"/>
                </a:cubicBezTo>
                <a:cubicBezTo>
                  <a:pt x="250858" y="313645"/>
                  <a:pt x="264264" y="322111"/>
                  <a:pt x="256150" y="304825"/>
                </a:cubicBezTo>
                <a:cubicBezTo>
                  <a:pt x="248036" y="287539"/>
                  <a:pt x="231102" y="234975"/>
                  <a:pt x="188416" y="188408"/>
                </a:cubicBezTo>
                <a:cubicBezTo>
                  <a:pt x="145730" y="141841"/>
                  <a:pt x="2502" y="2142"/>
                  <a:pt x="3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2BA1084A-2217-4335-84AF-D9F27E5C18B9}"/>
              </a:ext>
            </a:extLst>
          </p:cNvPr>
          <p:cNvSpPr/>
          <p:nvPr/>
        </p:nvSpPr>
        <p:spPr>
          <a:xfrm>
            <a:off x="5086312" y="4099463"/>
            <a:ext cx="330505" cy="171981"/>
          </a:xfrm>
          <a:custGeom>
            <a:avLst/>
            <a:gdLst>
              <a:gd name="connsiteX0" fmla="*/ 330238 w 330505"/>
              <a:gd name="connsiteY0" fmla="*/ 520 h 171981"/>
              <a:gd name="connsiteX1" fmla="*/ 124921 w 330505"/>
              <a:gd name="connsiteY1" fmla="*/ 121170 h 171981"/>
              <a:gd name="connsiteX2" fmla="*/ 38 w 330505"/>
              <a:gd name="connsiteY2" fmla="*/ 171970 h 171981"/>
              <a:gd name="connsiteX3" fmla="*/ 112221 w 330505"/>
              <a:gd name="connsiteY3" fmla="*/ 125404 h 171981"/>
              <a:gd name="connsiteX4" fmla="*/ 167255 w 330505"/>
              <a:gd name="connsiteY4" fmla="*/ 78837 h 171981"/>
              <a:gd name="connsiteX5" fmla="*/ 330238 w 330505"/>
              <a:gd name="connsiteY5" fmla="*/ 520 h 17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505" h="171981">
                <a:moveTo>
                  <a:pt x="330238" y="520"/>
                </a:moveTo>
                <a:cubicBezTo>
                  <a:pt x="323182" y="7575"/>
                  <a:pt x="179954" y="92595"/>
                  <a:pt x="124921" y="121170"/>
                </a:cubicBezTo>
                <a:cubicBezTo>
                  <a:pt x="69888" y="149745"/>
                  <a:pt x="2155" y="171264"/>
                  <a:pt x="38" y="171970"/>
                </a:cubicBezTo>
                <a:cubicBezTo>
                  <a:pt x="-2079" y="172676"/>
                  <a:pt x="84352" y="140926"/>
                  <a:pt x="112221" y="125404"/>
                </a:cubicBezTo>
                <a:cubicBezTo>
                  <a:pt x="140090" y="109882"/>
                  <a:pt x="131977" y="97534"/>
                  <a:pt x="167255" y="78837"/>
                </a:cubicBezTo>
                <a:cubicBezTo>
                  <a:pt x="202533" y="60140"/>
                  <a:pt x="337294" y="-6535"/>
                  <a:pt x="330238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70B87F7C-46E4-4D34-B4E3-EF647C72910E}"/>
              </a:ext>
            </a:extLst>
          </p:cNvPr>
          <p:cNvSpPr/>
          <p:nvPr/>
        </p:nvSpPr>
        <p:spPr>
          <a:xfrm>
            <a:off x="4663003" y="4360283"/>
            <a:ext cx="609712" cy="132025"/>
          </a:xfrm>
          <a:custGeom>
            <a:avLst/>
            <a:gdLst>
              <a:gd name="connsiteX0" fmla="*/ 14 w 609712"/>
              <a:gd name="connsiteY0" fmla="*/ 131284 h 132025"/>
              <a:gd name="connsiteX1" fmla="*/ 391597 w 609712"/>
              <a:gd name="connsiteY1" fmla="*/ 110117 h 132025"/>
              <a:gd name="connsiteX2" fmla="*/ 531297 w 609712"/>
              <a:gd name="connsiteY2" fmla="*/ 67784 h 132025"/>
              <a:gd name="connsiteX3" fmla="*/ 609614 w 609712"/>
              <a:gd name="connsiteY3" fmla="*/ 50 h 132025"/>
              <a:gd name="connsiteX4" fmla="*/ 516480 w 609712"/>
              <a:gd name="connsiteY4" fmla="*/ 57200 h 132025"/>
              <a:gd name="connsiteX5" fmla="*/ 406414 w 609712"/>
              <a:gd name="connsiteY5" fmla="*/ 84717 h 132025"/>
              <a:gd name="connsiteX6" fmla="*/ 14 w 609712"/>
              <a:gd name="connsiteY6" fmla="*/ 131284 h 1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712" h="132025">
                <a:moveTo>
                  <a:pt x="14" y="131284"/>
                </a:moveTo>
                <a:cubicBezTo>
                  <a:pt x="-2455" y="135517"/>
                  <a:pt x="303050" y="120700"/>
                  <a:pt x="391597" y="110117"/>
                </a:cubicBezTo>
                <a:cubicBezTo>
                  <a:pt x="480144" y="99534"/>
                  <a:pt x="494961" y="86128"/>
                  <a:pt x="531297" y="67784"/>
                </a:cubicBezTo>
                <a:cubicBezTo>
                  <a:pt x="567633" y="49440"/>
                  <a:pt x="612084" y="1814"/>
                  <a:pt x="609614" y="50"/>
                </a:cubicBezTo>
                <a:cubicBezTo>
                  <a:pt x="607144" y="-1714"/>
                  <a:pt x="550347" y="43089"/>
                  <a:pt x="516480" y="57200"/>
                </a:cubicBezTo>
                <a:cubicBezTo>
                  <a:pt x="482613" y="71311"/>
                  <a:pt x="489317" y="74839"/>
                  <a:pt x="406414" y="84717"/>
                </a:cubicBezTo>
                <a:lnTo>
                  <a:pt x="14" y="1312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DA20CA11-BB79-439E-917D-8F101BAD141E}"/>
              </a:ext>
            </a:extLst>
          </p:cNvPr>
          <p:cNvSpPr/>
          <p:nvPr/>
        </p:nvSpPr>
        <p:spPr>
          <a:xfrm>
            <a:off x="5549582" y="3871126"/>
            <a:ext cx="96031" cy="138026"/>
          </a:xfrm>
          <a:custGeom>
            <a:avLst/>
            <a:gdLst>
              <a:gd name="connsiteX0" fmla="*/ 80751 w 96031"/>
              <a:gd name="connsiteY0" fmla="*/ 257 h 138026"/>
              <a:gd name="connsiteX1" fmla="*/ 91335 w 96031"/>
              <a:gd name="connsiteY1" fmla="*/ 53174 h 138026"/>
              <a:gd name="connsiteX2" fmla="*/ 318 w 96031"/>
              <a:gd name="connsiteY2" fmla="*/ 137841 h 138026"/>
              <a:gd name="connsiteX3" fmla="*/ 61701 w 96031"/>
              <a:gd name="connsiteY3" fmla="*/ 74341 h 138026"/>
              <a:gd name="connsiteX4" fmla="*/ 80751 w 96031"/>
              <a:gd name="connsiteY4" fmla="*/ 257 h 13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31" h="138026">
                <a:moveTo>
                  <a:pt x="80751" y="257"/>
                </a:moveTo>
                <a:cubicBezTo>
                  <a:pt x="85690" y="-3271"/>
                  <a:pt x="104740" y="30243"/>
                  <a:pt x="91335" y="53174"/>
                </a:cubicBezTo>
                <a:cubicBezTo>
                  <a:pt x="77930" y="76105"/>
                  <a:pt x="5257" y="134313"/>
                  <a:pt x="318" y="137841"/>
                </a:cubicBezTo>
                <a:cubicBezTo>
                  <a:pt x="-4621" y="141369"/>
                  <a:pt x="49354" y="93744"/>
                  <a:pt x="61701" y="74341"/>
                </a:cubicBezTo>
                <a:cubicBezTo>
                  <a:pt x="74048" y="54938"/>
                  <a:pt x="75812" y="3785"/>
                  <a:pt x="80751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51DB68ED-A1E9-4613-A55B-03448130B2CB}"/>
              </a:ext>
            </a:extLst>
          </p:cNvPr>
          <p:cNvSpPr/>
          <p:nvPr/>
        </p:nvSpPr>
        <p:spPr>
          <a:xfrm>
            <a:off x="4152596" y="3913329"/>
            <a:ext cx="98641" cy="218819"/>
          </a:xfrm>
          <a:custGeom>
            <a:avLst/>
            <a:gdLst>
              <a:gd name="connsiteX0" fmla="*/ 4537 w 98641"/>
              <a:gd name="connsiteY0" fmla="*/ 388 h 218819"/>
              <a:gd name="connsiteX1" fmla="*/ 13004 w 98641"/>
              <a:gd name="connsiteY1" fmla="*/ 95638 h 218819"/>
              <a:gd name="connsiteX2" fmla="*/ 97671 w 98641"/>
              <a:gd name="connsiteY2" fmla="*/ 218404 h 218819"/>
              <a:gd name="connsiteX3" fmla="*/ 55337 w 98641"/>
              <a:gd name="connsiteY3" fmla="*/ 131621 h 218819"/>
              <a:gd name="connsiteX4" fmla="*/ 4537 w 98641"/>
              <a:gd name="connsiteY4" fmla="*/ 388 h 21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41" h="218819">
                <a:moveTo>
                  <a:pt x="4537" y="388"/>
                </a:moveTo>
                <a:cubicBezTo>
                  <a:pt x="-2518" y="-5609"/>
                  <a:pt x="-2518" y="59302"/>
                  <a:pt x="13004" y="95638"/>
                </a:cubicBezTo>
                <a:cubicBezTo>
                  <a:pt x="28526" y="131974"/>
                  <a:pt x="90616" y="212407"/>
                  <a:pt x="97671" y="218404"/>
                </a:cubicBezTo>
                <a:cubicBezTo>
                  <a:pt x="104726" y="224401"/>
                  <a:pt x="71565" y="164077"/>
                  <a:pt x="55337" y="131621"/>
                </a:cubicBezTo>
                <a:cubicBezTo>
                  <a:pt x="39109" y="99166"/>
                  <a:pt x="11592" y="6385"/>
                  <a:pt x="4537" y="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77139BCE-0918-4F83-A9F8-DF7C30DCDA1D}"/>
              </a:ext>
            </a:extLst>
          </p:cNvPr>
          <p:cNvSpPr/>
          <p:nvPr/>
        </p:nvSpPr>
        <p:spPr>
          <a:xfrm>
            <a:off x="4360019" y="3306342"/>
            <a:ext cx="118467" cy="104257"/>
          </a:xfrm>
          <a:custGeom>
            <a:avLst/>
            <a:gdLst>
              <a:gd name="connsiteX0" fmla="*/ 115144 w 118467"/>
              <a:gd name="connsiteY0" fmla="*/ 421 h 104257"/>
              <a:gd name="connsiteX1" fmla="*/ 844 w 118467"/>
              <a:gd name="connsiteY1" fmla="*/ 102021 h 104257"/>
              <a:gd name="connsiteX2" fmla="*/ 64344 w 118467"/>
              <a:gd name="connsiteY2" fmla="*/ 70271 h 104257"/>
              <a:gd name="connsiteX3" fmla="*/ 86569 w 118467"/>
              <a:gd name="connsiteY3" fmla="*/ 65508 h 104257"/>
              <a:gd name="connsiteX4" fmla="*/ 115144 w 118467"/>
              <a:gd name="connsiteY4" fmla="*/ 421 h 10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67" h="104257">
                <a:moveTo>
                  <a:pt x="115144" y="421"/>
                </a:moveTo>
                <a:cubicBezTo>
                  <a:pt x="100856" y="6507"/>
                  <a:pt x="9311" y="90379"/>
                  <a:pt x="844" y="102021"/>
                </a:cubicBezTo>
                <a:cubicBezTo>
                  <a:pt x="-7623" y="113663"/>
                  <a:pt x="50056" y="76357"/>
                  <a:pt x="64344" y="70271"/>
                </a:cubicBezTo>
                <a:cubicBezTo>
                  <a:pt x="78631" y="64186"/>
                  <a:pt x="79690" y="75033"/>
                  <a:pt x="86569" y="65508"/>
                </a:cubicBezTo>
                <a:cubicBezTo>
                  <a:pt x="93448" y="55983"/>
                  <a:pt x="129432" y="-5665"/>
                  <a:pt x="115144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CB4EEF74-750A-4887-822A-35776C4AD00D}"/>
              </a:ext>
            </a:extLst>
          </p:cNvPr>
          <p:cNvSpPr/>
          <p:nvPr/>
        </p:nvSpPr>
        <p:spPr>
          <a:xfrm>
            <a:off x="5039782" y="3062694"/>
            <a:ext cx="273057" cy="127308"/>
          </a:xfrm>
          <a:custGeom>
            <a:avLst/>
            <a:gdLst>
              <a:gd name="connsiteX0" fmla="*/ 1 w 273057"/>
              <a:gd name="connsiteY0" fmla="*/ 123 h 127308"/>
              <a:gd name="connsiteX1" fmla="*/ 112185 w 273057"/>
              <a:gd name="connsiteY1" fmla="*/ 103839 h 127308"/>
              <a:gd name="connsiteX2" fmla="*/ 190501 w 273057"/>
              <a:gd name="connsiteY2" fmla="*/ 127123 h 127308"/>
              <a:gd name="connsiteX3" fmla="*/ 273051 w 273057"/>
              <a:gd name="connsiteY3" fmla="*/ 114423 h 127308"/>
              <a:gd name="connsiteX4" fmla="*/ 186268 w 273057"/>
              <a:gd name="connsiteY4" fmla="*/ 108073 h 127308"/>
              <a:gd name="connsiteX5" fmla="*/ 110068 w 273057"/>
              <a:gd name="connsiteY5" fmla="*/ 82673 h 127308"/>
              <a:gd name="connsiteX6" fmla="*/ 1 w 273057"/>
              <a:gd name="connsiteY6" fmla="*/ 123 h 12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57" h="127308">
                <a:moveTo>
                  <a:pt x="1" y="123"/>
                </a:moveTo>
                <a:cubicBezTo>
                  <a:pt x="354" y="3651"/>
                  <a:pt x="80435" y="82672"/>
                  <a:pt x="112185" y="103839"/>
                </a:cubicBezTo>
                <a:cubicBezTo>
                  <a:pt x="143935" y="125006"/>
                  <a:pt x="163690" y="125359"/>
                  <a:pt x="190501" y="127123"/>
                </a:cubicBezTo>
                <a:cubicBezTo>
                  <a:pt x="217312" y="128887"/>
                  <a:pt x="273756" y="117598"/>
                  <a:pt x="273051" y="114423"/>
                </a:cubicBezTo>
                <a:cubicBezTo>
                  <a:pt x="272346" y="111248"/>
                  <a:pt x="213432" y="113365"/>
                  <a:pt x="186268" y="108073"/>
                </a:cubicBezTo>
                <a:cubicBezTo>
                  <a:pt x="159104" y="102781"/>
                  <a:pt x="136879" y="95373"/>
                  <a:pt x="110068" y="82673"/>
                </a:cubicBezTo>
                <a:cubicBezTo>
                  <a:pt x="83257" y="69973"/>
                  <a:pt x="-352" y="-3405"/>
                  <a:pt x="1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7B61B6F1-8479-4492-BBFD-208B3D788ED0}"/>
              </a:ext>
            </a:extLst>
          </p:cNvPr>
          <p:cNvSpPr/>
          <p:nvPr/>
        </p:nvSpPr>
        <p:spPr>
          <a:xfrm>
            <a:off x="5141226" y="3255006"/>
            <a:ext cx="172222" cy="148953"/>
          </a:xfrm>
          <a:custGeom>
            <a:avLst/>
            <a:gdLst>
              <a:gd name="connsiteX0" fmla="*/ 157 w 172222"/>
              <a:gd name="connsiteY0" fmla="*/ 427 h 148953"/>
              <a:gd name="connsiteX1" fmla="*/ 129274 w 172222"/>
              <a:gd name="connsiteY1" fmla="*/ 129544 h 148953"/>
              <a:gd name="connsiteX2" fmla="*/ 171607 w 172222"/>
              <a:gd name="connsiteY2" fmla="*/ 144361 h 148953"/>
              <a:gd name="connsiteX3" fmla="*/ 103874 w 172222"/>
              <a:gd name="connsiteY3" fmla="*/ 89327 h 148953"/>
              <a:gd name="connsiteX4" fmla="*/ 157 w 172222"/>
              <a:gd name="connsiteY4" fmla="*/ 427 h 14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222" h="148953">
                <a:moveTo>
                  <a:pt x="157" y="427"/>
                </a:moveTo>
                <a:cubicBezTo>
                  <a:pt x="4390" y="7130"/>
                  <a:pt x="100699" y="105555"/>
                  <a:pt x="129274" y="129544"/>
                </a:cubicBezTo>
                <a:cubicBezTo>
                  <a:pt x="157849" y="153533"/>
                  <a:pt x="175840" y="151064"/>
                  <a:pt x="171607" y="144361"/>
                </a:cubicBezTo>
                <a:cubicBezTo>
                  <a:pt x="167374" y="137658"/>
                  <a:pt x="129627" y="110847"/>
                  <a:pt x="103874" y="89327"/>
                </a:cubicBezTo>
                <a:cubicBezTo>
                  <a:pt x="78121" y="67808"/>
                  <a:pt x="-4076" y="-6276"/>
                  <a:pt x="157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D8BF4510-A165-40B1-B362-C00AB6C21D56}"/>
              </a:ext>
            </a:extLst>
          </p:cNvPr>
          <p:cNvSpPr/>
          <p:nvPr/>
        </p:nvSpPr>
        <p:spPr>
          <a:xfrm>
            <a:off x="4500019" y="3344331"/>
            <a:ext cx="76462" cy="78327"/>
          </a:xfrm>
          <a:custGeom>
            <a:avLst/>
            <a:gdLst>
              <a:gd name="connsiteX0" fmla="*/ 76214 w 76462"/>
              <a:gd name="connsiteY0" fmla="*/ 2 h 78327"/>
              <a:gd name="connsiteX1" fmla="*/ 10598 w 76462"/>
              <a:gd name="connsiteY1" fmla="*/ 55036 h 78327"/>
              <a:gd name="connsiteX2" fmla="*/ 2131 w 76462"/>
              <a:gd name="connsiteY2" fmla="*/ 78319 h 78327"/>
              <a:gd name="connsiteX3" fmla="*/ 31764 w 76462"/>
              <a:gd name="connsiteY3" fmla="*/ 52919 h 78327"/>
              <a:gd name="connsiteX4" fmla="*/ 76214 w 76462"/>
              <a:gd name="connsiteY4" fmla="*/ 2 h 7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62" h="78327">
                <a:moveTo>
                  <a:pt x="76214" y="2"/>
                </a:moveTo>
                <a:cubicBezTo>
                  <a:pt x="72686" y="355"/>
                  <a:pt x="22945" y="41983"/>
                  <a:pt x="10598" y="55036"/>
                </a:cubicBezTo>
                <a:cubicBezTo>
                  <a:pt x="-1749" y="68089"/>
                  <a:pt x="-1397" y="78672"/>
                  <a:pt x="2131" y="78319"/>
                </a:cubicBezTo>
                <a:cubicBezTo>
                  <a:pt x="5659" y="77966"/>
                  <a:pt x="18711" y="64914"/>
                  <a:pt x="31764" y="52919"/>
                </a:cubicBezTo>
                <a:cubicBezTo>
                  <a:pt x="44817" y="40924"/>
                  <a:pt x="79742" y="-351"/>
                  <a:pt x="7621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FCF43D05-F63E-44A0-8395-65E59FC17A9F}"/>
              </a:ext>
            </a:extLst>
          </p:cNvPr>
          <p:cNvSpPr/>
          <p:nvPr/>
        </p:nvSpPr>
        <p:spPr>
          <a:xfrm>
            <a:off x="4406895" y="3735865"/>
            <a:ext cx="74090" cy="97459"/>
          </a:xfrm>
          <a:custGeom>
            <a:avLst/>
            <a:gdLst>
              <a:gd name="connsiteX0" fmla="*/ 74088 w 74090"/>
              <a:gd name="connsiteY0" fmla="*/ 52 h 97459"/>
              <a:gd name="connsiteX1" fmla="*/ 27522 w 74090"/>
              <a:gd name="connsiteY1" fmla="*/ 42385 h 97459"/>
              <a:gd name="connsiteX2" fmla="*/ 5 w 74090"/>
              <a:gd name="connsiteY2" fmla="*/ 97418 h 97459"/>
              <a:gd name="connsiteX3" fmla="*/ 29638 w 74090"/>
              <a:gd name="connsiteY3" fmla="*/ 50852 h 97459"/>
              <a:gd name="connsiteX4" fmla="*/ 74088 w 74090"/>
              <a:gd name="connsiteY4" fmla="*/ 52 h 9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90" h="97459">
                <a:moveTo>
                  <a:pt x="74088" y="52"/>
                </a:moveTo>
                <a:cubicBezTo>
                  <a:pt x="73735" y="-1359"/>
                  <a:pt x="39869" y="26157"/>
                  <a:pt x="27522" y="42385"/>
                </a:cubicBezTo>
                <a:cubicBezTo>
                  <a:pt x="15175" y="58613"/>
                  <a:pt x="-348" y="96007"/>
                  <a:pt x="5" y="97418"/>
                </a:cubicBezTo>
                <a:cubicBezTo>
                  <a:pt x="358" y="98829"/>
                  <a:pt x="16233" y="63904"/>
                  <a:pt x="29638" y="50852"/>
                </a:cubicBezTo>
                <a:cubicBezTo>
                  <a:pt x="43043" y="37800"/>
                  <a:pt x="74441" y="1463"/>
                  <a:pt x="74088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58C49F5E-A364-475A-94D8-3F14EA204649}"/>
              </a:ext>
            </a:extLst>
          </p:cNvPr>
          <p:cNvSpPr/>
          <p:nvPr/>
        </p:nvSpPr>
        <p:spPr>
          <a:xfrm>
            <a:off x="5369817" y="3708157"/>
            <a:ext cx="103003" cy="93148"/>
          </a:xfrm>
          <a:custGeom>
            <a:avLst/>
            <a:gdLst>
              <a:gd name="connsiteX0" fmla="*/ 166 w 103003"/>
              <a:gd name="connsiteY0" fmla="*/ 243 h 93148"/>
              <a:gd name="connsiteX1" fmla="*/ 84833 w 103003"/>
              <a:gd name="connsiteY1" fmla="*/ 84910 h 93148"/>
              <a:gd name="connsiteX2" fmla="*/ 101766 w 103003"/>
              <a:gd name="connsiteY2" fmla="*/ 87026 h 93148"/>
              <a:gd name="connsiteX3" fmla="*/ 63666 w 103003"/>
              <a:gd name="connsiteY3" fmla="*/ 59510 h 93148"/>
              <a:gd name="connsiteX4" fmla="*/ 166 w 103003"/>
              <a:gd name="connsiteY4" fmla="*/ 243 h 9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03" h="93148">
                <a:moveTo>
                  <a:pt x="166" y="243"/>
                </a:moveTo>
                <a:cubicBezTo>
                  <a:pt x="3694" y="4476"/>
                  <a:pt x="67900" y="70446"/>
                  <a:pt x="84833" y="84910"/>
                </a:cubicBezTo>
                <a:cubicBezTo>
                  <a:pt x="101766" y="99374"/>
                  <a:pt x="105294" y="91259"/>
                  <a:pt x="101766" y="87026"/>
                </a:cubicBezTo>
                <a:cubicBezTo>
                  <a:pt x="98238" y="82793"/>
                  <a:pt x="77071" y="70799"/>
                  <a:pt x="63666" y="59510"/>
                </a:cubicBezTo>
                <a:cubicBezTo>
                  <a:pt x="50261" y="48221"/>
                  <a:pt x="-3362" y="-3990"/>
                  <a:pt x="166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4FAAB5E9-1DC7-4DDF-A8E5-C3388C061018}"/>
              </a:ext>
            </a:extLst>
          </p:cNvPr>
          <p:cNvSpPr/>
          <p:nvPr/>
        </p:nvSpPr>
        <p:spPr>
          <a:xfrm>
            <a:off x="4436412" y="3882525"/>
            <a:ext cx="431957" cy="84323"/>
          </a:xfrm>
          <a:custGeom>
            <a:avLst/>
            <a:gdLst>
              <a:gd name="connsiteX0" fmla="*/ 121 w 431957"/>
              <a:gd name="connsiteY0" fmla="*/ 84108 h 84323"/>
              <a:gd name="connsiteX1" fmla="*/ 175805 w 431957"/>
              <a:gd name="connsiteY1" fmla="*/ 26958 h 84323"/>
              <a:gd name="connsiteX2" fmla="*/ 321855 w 431957"/>
              <a:gd name="connsiteY2" fmla="*/ 16375 h 84323"/>
              <a:gd name="connsiteX3" fmla="*/ 431921 w 431957"/>
              <a:gd name="connsiteY3" fmla="*/ 18492 h 84323"/>
              <a:gd name="connsiteX4" fmla="*/ 332438 w 431957"/>
              <a:gd name="connsiteY4" fmla="*/ 10025 h 84323"/>
              <a:gd name="connsiteX5" fmla="*/ 203321 w 431957"/>
              <a:gd name="connsiteY5" fmla="*/ 3675 h 84323"/>
              <a:gd name="connsiteX6" fmla="*/ 121 w 431957"/>
              <a:gd name="connsiteY6" fmla="*/ 84108 h 8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957" h="84323">
                <a:moveTo>
                  <a:pt x="121" y="84108"/>
                </a:moveTo>
                <a:cubicBezTo>
                  <a:pt x="-4465" y="87989"/>
                  <a:pt x="122183" y="38247"/>
                  <a:pt x="175805" y="26958"/>
                </a:cubicBezTo>
                <a:cubicBezTo>
                  <a:pt x="229427" y="15669"/>
                  <a:pt x="279169" y="17786"/>
                  <a:pt x="321855" y="16375"/>
                </a:cubicBezTo>
                <a:cubicBezTo>
                  <a:pt x="364541" y="14964"/>
                  <a:pt x="430157" y="19550"/>
                  <a:pt x="431921" y="18492"/>
                </a:cubicBezTo>
                <a:cubicBezTo>
                  <a:pt x="433685" y="17434"/>
                  <a:pt x="370538" y="12494"/>
                  <a:pt x="332438" y="10025"/>
                </a:cubicBezTo>
                <a:cubicBezTo>
                  <a:pt x="294338" y="7556"/>
                  <a:pt x="258354" y="-6555"/>
                  <a:pt x="203321" y="3675"/>
                </a:cubicBezTo>
                <a:cubicBezTo>
                  <a:pt x="148288" y="13905"/>
                  <a:pt x="4707" y="80227"/>
                  <a:pt x="121" y="84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576E781C-3A05-4D0F-B7DB-8A9C6050FC81}"/>
              </a:ext>
            </a:extLst>
          </p:cNvPr>
          <p:cNvSpPr/>
          <p:nvPr/>
        </p:nvSpPr>
        <p:spPr>
          <a:xfrm>
            <a:off x="5035247" y="3872755"/>
            <a:ext cx="263889" cy="43347"/>
          </a:xfrm>
          <a:custGeom>
            <a:avLst/>
            <a:gdLst>
              <a:gd name="connsiteX0" fmla="*/ 303 w 263889"/>
              <a:gd name="connsiteY0" fmla="*/ 745 h 43347"/>
              <a:gd name="connsiteX1" fmla="*/ 154820 w 263889"/>
              <a:gd name="connsiteY1" fmla="*/ 9212 h 43347"/>
              <a:gd name="connsiteX2" fmla="*/ 262770 w 263889"/>
              <a:gd name="connsiteY2" fmla="*/ 43078 h 43347"/>
              <a:gd name="connsiteX3" fmla="*/ 197153 w 263889"/>
              <a:gd name="connsiteY3" fmla="*/ 24028 h 43347"/>
              <a:gd name="connsiteX4" fmla="*/ 303 w 263889"/>
              <a:gd name="connsiteY4" fmla="*/ 745 h 4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889" h="43347">
                <a:moveTo>
                  <a:pt x="303" y="745"/>
                </a:moveTo>
                <a:cubicBezTo>
                  <a:pt x="-6752" y="-1724"/>
                  <a:pt x="111076" y="2157"/>
                  <a:pt x="154820" y="9212"/>
                </a:cubicBezTo>
                <a:cubicBezTo>
                  <a:pt x="198565" y="16268"/>
                  <a:pt x="262770" y="43078"/>
                  <a:pt x="262770" y="43078"/>
                </a:cubicBezTo>
                <a:cubicBezTo>
                  <a:pt x="269825" y="45547"/>
                  <a:pt x="243014" y="30378"/>
                  <a:pt x="197153" y="24028"/>
                </a:cubicBezTo>
                <a:cubicBezTo>
                  <a:pt x="151292" y="17678"/>
                  <a:pt x="7358" y="3214"/>
                  <a:pt x="303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B82811F5-CFA7-46AD-ABB1-085E75B85473}"/>
              </a:ext>
            </a:extLst>
          </p:cNvPr>
          <p:cNvSpPr/>
          <p:nvPr/>
        </p:nvSpPr>
        <p:spPr>
          <a:xfrm>
            <a:off x="3970828" y="2190131"/>
            <a:ext cx="535675" cy="163701"/>
          </a:xfrm>
          <a:custGeom>
            <a:avLst/>
            <a:gdLst>
              <a:gd name="connsiteX0" fmla="*/ 39 w 535675"/>
              <a:gd name="connsiteY0" fmla="*/ 163602 h 163701"/>
              <a:gd name="connsiteX1" fmla="*/ 91055 w 535675"/>
              <a:gd name="connsiteY1" fmla="*/ 51419 h 163701"/>
              <a:gd name="connsiteX2" fmla="*/ 213822 w 535675"/>
              <a:gd name="connsiteY2" fmla="*/ 15436 h 163701"/>
              <a:gd name="connsiteX3" fmla="*/ 336589 w 535675"/>
              <a:gd name="connsiteY3" fmla="*/ 13319 h 163701"/>
              <a:gd name="connsiteX4" fmla="*/ 478405 w 535675"/>
              <a:gd name="connsiteY4" fmla="*/ 38719 h 163701"/>
              <a:gd name="connsiteX5" fmla="*/ 535555 w 535675"/>
              <a:gd name="connsiteY5" fmla="*/ 38719 h 163701"/>
              <a:gd name="connsiteX6" fmla="*/ 465705 w 535675"/>
              <a:gd name="connsiteY6" fmla="*/ 23902 h 163701"/>
              <a:gd name="connsiteX7" fmla="*/ 357755 w 535675"/>
              <a:gd name="connsiteY7" fmla="*/ 11202 h 163701"/>
              <a:gd name="connsiteX8" fmla="*/ 182072 w 535675"/>
              <a:gd name="connsiteY8" fmla="*/ 619 h 163701"/>
              <a:gd name="connsiteX9" fmla="*/ 101639 w 535675"/>
              <a:gd name="connsiteY9" fmla="*/ 30252 h 163701"/>
              <a:gd name="connsiteX10" fmla="*/ 39 w 535675"/>
              <a:gd name="connsiteY10" fmla="*/ 163602 h 16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5675" h="163701">
                <a:moveTo>
                  <a:pt x="39" y="163602"/>
                </a:moveTo>
                <a:cubicBezTo>
                  <a:pt x="-1725" y="167130"/>
                  <a:pt x="55425" y="76113"/>
                  <a:pt x="91055" y="51419"/>
                </a:cubicBezTo>
                <a:cubicBezTo>
                  <a:pt x="126685" y="26725"/>
                  <a:pt x="172900" y="21786"/>
                  <a:pt x="213822" y="15436"/>
                </a:cubicBezTo>
                <a:cubicBezTo>
                  <a:pt x="254744" y="9086"/>
                  <a:pt x="292492" y="9438"/>
                  <a:pt x="336589" y="13319"/>
                </a:cubicBezTo>
                <a:cubicBezTo>
                  <a:pt x="380686" y="17199"/>
                  <a:pt x="445244" y="34486"/>
                  <a:pt x="478405" y="38719"/>
                </a:cubicBezTo>
                <a:cubicBezTo>
                  <a:pt x="511566" y="42952"/>
                  <a:pt x="537672" y="41188"/>
                  <a:pt x="535555" y="38719"/>
                </a:cubicBezTo>
                <a:cubicBezTo>
                  <a:pt x="533438" y="36249"/>
                  <a:pt x="495338" y="28488"/>
                  <a:pt x="465705" y="23902"/>
                </a:cubicBezTo>
                <a:cubicBezTo>
                  <a:pt x="436072" y="19316"/>
                  <a:pt x="405027" y="15082"/>
                  <a:pt x="357755" y="11202"/>
                </a:cubicBezTo>
                <a:cubicBezTo>
                  <a:pt x="310483" y="7322"/>
                  <a:pt x="224758" y="-2556"/>
                  <a:pt x="182072" y="619"/>
                </a:cubicBezTo>
                <a:cubicBezTo>
                  <a:pt x="139386" y="3794"/>
                  <a:pt x="132331" y="9085"/>
                  <a:pt x="101639" y="30252"/>
                </a:cubicBezTo>
                <a:cubicBezTo>
                  <a:pt x="70947" y="51419"/>
                  <a:pt x="1803" y="160074"/>
                  <a:pt x="39" y="163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C6AC29B8-19F3-4C65-A736-AFBC45E6B321}"/>
              </a:ext>
            </a:extLst>
          </p:cNvPr>
          <p:cNvSpPr/>
          <p:nvPr/>
        </p:nvSpPr>
        <p:spPr>
          <a:xfrm>
            <a:off x="4932508" y="2174035"/>
            <a:ext cx="378959" cy="54815"/>
          </a:xfrm>
          <a:custGeom>
            <a:avLst/>
            <a:gdLst>
              <a:gd name="connsiteX0" fmla="*/ 1442 w 378959"/>
              <a:gd name="connsiteY0" fmla="*/ 54815 h 54815"/>
              <a:gd name="connsiteX1" fmla="*/ 177125 w 378959"/>
              <a:gd name="connsiteY1" fmla="*/ 31532 h 54815"/>
              <a:gd name="connsiteX2" fmla="*/ 257559 w 378959"/>
              <a:gd name="connsiteY2" fmla="*/ 8248 h 54815"/>
              <a:gd name="connsiteX3" fmla="*/ 378209 w 378959"/>
              <a:gd name="connsiteY3" fmla="*/ 12482 h 54815"/>
              <a:gd name="connsiteX4" fmla="*/ 304125 w 378959"/>
              <a:gd name="connsiteY4" fmla="*/ 4015 h 54815"/>
              <a:gd name="connsiteX5" fmla="*/ 213109 w 378959"/>
              <a:gd name="connsiteY5" fmla="*/ 1898 h 54815"/>
              <a:gd name="connsiteX6" fmla="*/ 98809 w 378959"/>
              <a:gd name="connsiteY6" fmla="*/ 31532 h 54815"/>
              <a:gd name="connsiteX7" fmla="*/ 1442 w 378959"/>
              <a:gd name="connsiteY7" fmla="*/ 54815 h 5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959" h="54815">
                <a:moveTo>
                  <a:pt x="1442" y="54815"/>
                </a:moveTo>
                <a:cubicBezTo>
                  <a:pt x="14495" y="54815"/>
                  <a:pt x="134439" y="39293"/>
                  <a:pt x="177125" y="31532"/>
                </a:cubicBezTo>
                <a:cubicBezTo>
                  <a:pt x="219811" y="23771"/>
                  <a:pt x="224045" y="11423"/>
                  <a:pt x="257559" y="8248"/>
                </a:cubicBezTo>
                <a:cubicBezTo>
                  <a:pt x="291073" y="5073"/>
                  <a:pt x="370448" y="13187"/>
                  <a:pt x="378209" y="12482"/>
                </a:cubicBezTo>
                <a:cubicBezTo>
                  <a:pt x="385970" y="11777"/>
                  <a:pt x="331642" y="5779"/>
                  <a:pt x="304125" y="4015"/>
                </a:cubicBezTo>
                <a:cubicBezTo>
                  <a:pt x="276608" y="2251"/>
                  <a:pt x="247328" y="-2688"/>
                  <a:pt x="213109" y="1898"/>
                </a:cubicBezTo>
                <a:cubicBezTo>
                  <a:pt x="178890" y="6484"/>
                  <a:pt x="130206" y="25182"/>
                  <a:pt x="98809" y="31532"/>
                </a:cubicBezTo>
                <a:cubicBezTo>
                  <a:pt x="67412" y="37882"/>
                  <a:pt x="-11611" y="54815"/>
                  <a:pt x="1442" y="54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105B1AD3-A127-4024-8741-7280D3BAB94E}"/>
              </a:ext>
            </a:extLst>
          </p:cNvPr>
          <p:cNvSpPr/>
          <p:nvPr/>
        </p:nvSpPr>
        <p:spPr>
          <a:xfrm>
            <a:off x="4059733" y="2046416"/>
            <a:ext cx="369933" cy="76982"/>
          </a:xfrm>
          <a:custGeom>
            <a:avLst/>
            <a:gdLst>
              <a:gd name="connsiteX0" fmla="*/ 34 w 369933"/>
              <a:gd name="connsiteY0" fmla="*/ 76601 h 76982"/>
              <a:gd name="connsiteX1" fmla="*/ 190534 w 369933"/>
              <a:gd name="connsiteY1" fmla="*/ 32151 h 76982"/>
              <a:gd name="connsiteX2" fmla="*/ 364100 w 369933"/>
              <a:gd name="connsiteY2" fmla="*/ 10984 h 76982"/>
              <a:gd name="connsiteX3" fmla="*/ 317534 w 369933"/>
              <a:gd name="connsiteY3" fmla="*/ 4634 h 76982"/>
              <a:gd name="connsiteX4" fmla="*/ 205350 w 369933"/>
              <a:gd name="connsiteY4" fmla="*/ 4634 h 76982"/>
              <a:gd name="connsiteX5" fmla="*/ 34 w 369933"/>
              <a:gd name="connsiteY5" fmla="*/ 76601 h 7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933" h="76982">
                <a:moveTo>
                  <a:pt x="34" y="76601"/>
                </a:moveTo>
                <a:cubicBezTo>
                  <a:pt x="-2435" y="81187"/>
                  <a:pt x="129856" y="43087"/>
                  <a:pt x="190534" y="32151"/>
                </a:cubicBezTo>
                <a:cubicBezTo>
                  <a:pt x="251212" y="21215"/>
                  <a:pt x="342934" y="15570"/>
                  <a:pt x="364100" y="10984"/>
                </a:cubicBezTo>
                <a:cubicBezTo>
                  <a:pt x="385266" y="6398"/>
                  <a:pt x="343992" y="5692"/>
                  <a:pt x="317534" y="4634"/>
                </a:cubicBezTo>
                <a:cubicBezTo>
                  <a:pt x="291076" y="3576"/>
                  <a:pt x="252975" y="-5244"/>
                  <a:pt x="205350" y="4634"/>
                </a:cubicBezTo>
                <a:cubicBezTo>
                  <a:pt x="157725" y="14512"/>
                  <a:pt x="2503" y="72015"/>
                  <a:pt x="34" y="76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24CA435E-1607-40A3-8A8F-CFFDA6D3EF3A}"/>
              </a:ext>
            </a:extLst>
          </p:cNvPr>
          <p:cNvSpPr/>
          <p:nvPr/>
        </p:nvSpPr>
        <p:spPr>
          <a:xfrm>
            <a:off x="5183666" y="2025533"/>
            <a:ext cx="314011" cy="78434"/>
          </a:xfrm>
          <a:custGeom>
            <a:avLst/>
            <a:gdLst>
              <a:gd name="connsiteX0" fmla="*/ 2167 w 314011"/>
              <a:gd name="connsiteY0" fmla="*/ 6467 h 78434"/>
              <a:gd name="connsiteX1" fmla="*/ 215951 w 314011"/>
              <a:gd name="connsiteY1" fmla="*/ 46684 h 78434"/>
              <a:gd name="connsiteX2" fmla="*/ 313317 w 314011"/>
              <a:gd name="connsiteY2" fmla="*/ 78434 h 78434"/>
              <a:gd name="connsiteX3" fmla="*/ 251934 w 314011"/>
              <a:gd name="connsiteY3" fmla="*/ 46684 h 78434"/>
              <a:gd name="connsiteX4" fmla="*/ 112234 w 314011"/>
              <a:gd name="connsiteY4" fmla="*/ 4350 h 78434"/>
              <a:gd name="connsiteX5" fmla="*/ 2167 w 314011"/>
              <a:gd name="connsiteY5" fmla="*/ 6467 h 7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011" h="78434">
                <a:moveTo>
                  <a:pt x="2167" y="6467"/>
                </a:moveTo>
                <a:cubicBezTo>
                  <a:pt x="19453" y="13523"/>
                  <a:pt x="164093" y="34690"/>
                  <a:pt x="215951" y="46684"/>
                </a:cubicBezTo>
                <a:cubicBezTo>
                  <a:pt x="267809" y="58679"/>
                  <a:pt x="307320" y="78434"/>
                  <a:pt x="313317" y="78434"/>
                </a:cubicBezTo>
                <a:cubicBezTo>
                  <a:pt x="319314" y="78434"/>
                  <a:pt x="285448" y="59031"/>
                  <a:pt x="251934" y="46684"/>
                </a:cubicBezTo>
                <a:cubicBezTo>
                  <a:pt x="218420" y="34337"/>
                  <a:pt x="148923" y="11406"/>
                  <a:pt x="112234" y="4350"/>
                </a:cubicBezTo>
                <a:cubicBezTo>
                  <a:pt x="75545" y="-2706"/>
                  <a:pt x="-15119" y="-589"/>
                  <a:pt x="2167" y="6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10ADA2C2-A57A-4144-9CA7-4DA371EF8DFD}"/>
              </a:ext>
            </a:extLst>
          </p:cNvPr>
          <p:cNvSpPr/>
          <p:nvPr/>
        </p:nvSpPr>
        <p:spPr>
          <a:xfrm>
            <a:off x="3819848" y="2058924"/>
            <a:ext cx="183039" cy="259672"/>
          </a:xfrm>
          <a:custGeom>
            <a:avLst/>
            <a:gdLst>
              <a:gd name="connsiteX0" fmla="*/ 182769 w 183039"/>
              <a:gd name="connsiteY0" fmla="*/ 2709 h 259672"/>
              <a:gd name="connsiteX1" fmla="*/ 43069 w 183039"/>
              <a:gd name="connsiteY1" fmla="*/ 125476 h 259672"/>
              <a:gd name="connsiteX2" fmla="*/ 735 w 183039"/>
              <a:gd name="connsiteY2" fmla="*/ 258826 h 259672"/>
              <a:gd name="connsiteX3" fmla="*/ 17669 w 183039"/>
              <a:gd name="connsiteY3" fmla="*/ 178393 h 259672"/>
              <a:gd name="connsiteX4" fmla="*/ 36719 w 183039"/>
              <a:gd name="connsiteY4" fmla="*/ 97959 h 259672"/>
              <a:gd name="connsiteX5" fmla="*/ 76935 w 183039"/>
              <a:gd name="connsiteY5" fmla="*/ 45043 h 259672"/>
              <a:gd name="connsiteX6" fmla="*/ 182769 w 183039"/>
              <a:gd name="connsiteY6" fmla="*/ 2709 h 25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039" h="259672">
                <a:moveTo>
                  <a:pt x="182769" y="2709"/>
                </a:moveTo>
                <a:cubicBezTo>
                  <a:pt x="177125" y="16114"/>
                  <a:pt x="73408" y="82790"/>
                  <a:pt x="43069" y="125476"/>
                </a:cubicBezTo>
                <a:cubicBezTo>
                  <a:pt x="12730" y="168162"/>
                  <a:pt x="4968" y="250006"/>
                  <a:pt x="735" y="258826"/>
                </a:cubicBezTo>
                <a:cubicBezTo>
                  <a:pt x="-3498" y="267646"/>
                  <a:pt x="11672" y="205204"/>
                  <a:pt x="17669" y="178393"/>
                </a:cubicBezTo>
                <a:cubicBezTo>
                  <a:pt x="23666" y="151582"/>
                  <a:pt x="26841" y="120184"/>
                  <a:pt x="36719" y="97959"/>
                </a:cubicBezTo>
                <a:cubicBezTo>
                  <a:pt x="46597" y="75734"/>
                  <a:pt x="49771" y="60918"/>
                  <a:pt x="76935" y="45043"/>
                </a:cubicBezTo>
                <a:cubicBezTo>
                  <a:pt x="104099" y="29168"/>
                  <a:pt x="188413" y="-10696"/>
                  <a:pt x="182769" y="2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5CF79F3E-2CF9-4A82-B31F-810FB7B8948E}"/>
              </a:ext>
            </a:extLst>
          </p:cNvPr>
          <p:cNvSpPr/>
          <p:nvPr/>
        </p:nvSpPr>
        <p:spPr>
          <a:xfrm>
            <a:off x="3636139" y="3281240"/>
            <a:ext cx="77113" cy="395674"/>
          </a:xfrm>
          <a:custGeom>
            <a:avLst/>
            <a:gdLst>
              <a:gd name="connsiteX0" fmla="*/ 77024 w 77113"/>
              <a:gd name="connsiteY0" fmla="*/ 123 h 395674"/>
              <a:gd name="connsiteX1" fmla="*/ 23049 w 77113"/>
              <a:gd name="connsiteY1" fmla="*/ 101723 h 395674"/>
              <a:gd name="connsiteX2" fmla="*/ 13524 w 77113"/>
              <a:gd name="connsiteY2" fmla="*/ 384298 h 395674"/>
              <a:gd name="connsiteX3" fmla="*/ 16699 w 77113"/>
              <a:gd name="connsiteY3" fmla="*/ 328735 h 395674"/>
              <a:gd name="connsiteX4" fmla="*/ 824 w 77113"/>
              <a:gd name="connsiteY4" fmla="*/ 222373 h 395674"/>
              <a:gd name="connsiteX5" fmla="*/ 8761 w 77113"/>
              <a:gd name="connsiteY5" fmla="*/ 117598 h 395674"/>
              <a:gd name="connsiteX6" fmla="*/ 77024 w 77113"/>
              <a:gd name="connsiteY6" fmla="*/ 123 h 39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113" h="395674">
                <a:moveTo>
                  <a:pt x="77024" y="123"/>
                </a:moveTo>
                <a:cubicBezTo>
                  <a:pt x="79405" y="-2523"/>
                  <a:pt x="33632" y="37694"/>
                  <a:pt x="23049" y="101723"/>
                </a:cubicBezTo>
                <a:cubicBezTo>
                  <a:pt x="12466" y="165752"/>
                  <a:pt x="14582" y="346463"/>
                  <a:pt x="13524" y="384298"/>
                </a:cubicBezTo>
                <a:cubicBezTo>
                  <a:pt x="12466" y="422133"/>
                  <a:pt x="18816" y="355723"/>
                  <a:pt x="16699" y="328735"/>
                </a:cubicBezTo>
                <a:cubicBezTo>
                  <a:pt x="14582" y="301748"/>
                  <a:pt x="2147" y="257562"/>
                  <a:pt x="824" y="222373"/>
                </a:cubicBezTo>
                <a:cubicBezTo>
                  <a:pt x="-499" y="187184"/>
                  <a:pt x="-1558" y="152788"/>
                  <a:pt x="8761" y="117598"/>
                </a:cubicBezTo>
                <a:cubicBezTo>
                  <a:pt x="19080" y="82408"/>
                  <a:pt x="74643" y="2769"/>
                  <a:pt x="77024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424FA7B2-6621-4D90-80AF-38156375DE39}"/>
              </a:ext>
            </a:extLst>
          </p:cNvPr>
          <p:cNvSpPr/>
          <p:nvPr/>
        </p:nvSpPr>
        <p:spPr>
          <a:xfrm>
            <a:off x="3706478" y="3451208"/>
            <a:ext cx="75770" cy="548202"/>
          </a:xfrm>
          <a:custGeom>
            <a:avLst/>
            <a:gdLst>
              <a:gd name="connsiteX0" fmla="*/ 40022 w 75770"/>
              <a:gd name="connsiteY0" fmla="*/ 17 h 548202"/>
              <a:gd name="connsiteX1" fmla="*/ 17797 w 75770"/>
              <a:gd name="connsiteY1" fmla="*/ 195280 h 548202"/>
              <a:gd name="connsiteX2" fmla="*/ 71772 w 75770"/>
              <a:gd name="connsiteY2" fmla="*/ 346092 h 548202"/>
              <a:gd name="connsiteX3" fmla="*/ 71772 w 75770"/>
              <a:gd name="connsiteY3" fmla="*/ 381017 h 548202"/>
              <a:gd name="connsiteX4" fmla="*/ 71772 w 75770"/>
              <a:gd name="connsiteY4" fmla="*/ 544530 h 548202"/>
              <a:gd name="connsiteX5" fmla="*/ 73360 w 75770"/>
              <a:gd name="connsiteY5" fmla="*/ 482617 h 548202"/>
              <a:gd name="connsiteX6" fmla="*/ 59072 w 75770"/>
              <a:gd name="connsiteY6" fmla="*/ 342917 h 548202"/>
              <a:gd name="connsiteX7" fmla="*/ 16210 w 75770"/>
              <a:gd name="connsiteY7" fmla="*/ 242905 h 548202"/>
              <a:gd name="connsiteX8" fmla="*/ 335 w 75770"/>
              <a:gd name="connsiteY8" fmla="*/ 184167 h 548202"/>
              <a:gd name="connsiteX9" fmla="*/ 40022 w 75770"/>
              <a:gd name="connsiteY9" fmla="*/ 17 h 54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770" h="548202">
                <a:moveTo>
                  <a:pt x="40022" y="17"/>
                </a:moveTo>
                <a:cubicBezTo>
                  <a:pt x="42932" y="1869"/>
                  <a:pt x="12505" y="137601"/>
                  <a:pt x="17797" y="195280"/>
                </a:cubicBezTo>
                <a:cubicBezTo>
                  <a:pt x="23089" y="252959"/>
                  <a:pt x="62776" y="315136"/>
                  <a:pt x="71772" y="346092"/>
                </a:cubicBezTo>
                <a:cubicBezTo>
                  <a:pt x="80768" y="377048"/>
                  <a:pt x="71772" y="381017"/>
                  <a:pt x="71772" y="381017"/>
                </a:cubicBezTo>
                <a:cubicBezTo>
                  <a:pt x="71772" y="414090"/>
                  <a:pt x="71507" y="527597"/>
                  <a:pt x="71772" y="544530"/>
                </a:cubicBezTo>
                <a:cubicBezTo>
                  <a:pt x="72037" y="561463"/>
                  <a:pt x="75477" y="516219"/>
                  <a:pt x="73360" y="482617"/>
                </a:cubicBezTo>
                <a:cubicBezTo>
                  <a:pt x="71243" y="449015"/>
                  <a:pt x="68597" y="382869"/>
                  <a:pt x="59072" y="342917"/>
                </a:cubicBezTo>
                <a:cubicBezTo>
                  <a:pt x="49547" y="302965"/>
                  <a:pt x="25999" y="269363"/>
                  <a:pt x="16210" y="242905"/>
                </a:cubicBezTo>
                <a:cubicBezTo>
                  <a:pt x="6420" y="216447"/>
                  <a:pt x="-1782" y="223325"/>
                  <a:pt x="335" y="184167"/>
                </a:cubicBezTo>
                <a:cubicBezTo>
                  <a:pt x="2452" y="145009"/>
                  <a:pt x="37112" y="-1835"/>
                  <a:pt x="40022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CAA09904-9258-40FC-8A7F-E260C9A87BBF}"/>
              </a:ext>
            </a:extLst>
          </p:cNvPr>
          <p:cNvSpPr/>
          <p:nvPr/>
        </p:nvSpPr>
        <p:spPr>
          <a:xfrm>
            <a:off x="3689262" y="3711221"/>
            <a:ext cx="32782" cy="296336"/>
          </a:xfrm>
          <a:custGeom>
            <a:avLst/>
            <a:gdLst>
              <a:gd name="connsiteX0" fmla="*/ 11201 w 32782"/>
              <a:gd name="connsiteY0" fmla="*/ 1942 h 296336"/>
              <a:gd name="connsiteX1" fmla="*/ 28663 w 32782"/>
              <a:gd name="connsiteY1" fmla="*/ 201967 h 296336"/>
              <a:gd name="connsiteX2" fmla="*/ 25488 w 32782"/>
              <a:gd name="connsiteY2" fmla="*/ 295629 h 296336"/>
              <a:gd name="connsiteX3" fmla="*/ 31838 w 32782"/>
              <a:gd name="connsiteY3" fmla="*/ 157517 h 296336"/>
              <a:gd name="connsiteX4" fmla="*/ 1676 w 32782"/>
              <a:gd name="connsiteY4" fmla="*/ 101954 h 296336"/>
              <a:gd name="connsiteX5" fmla="*/ 11201 w 32782"/>
              <a:gd name="connsiteY5" fmla="*/ 1942 h 29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82" h="296336">
                <a:moveTo>
                  <a:pt x="11201" y="1942"/>
                </a:moveTo>
                <a:cubicBezTo>
                  <a:pt x="15699" y="18611"/>
                  <a:pt x="26282" y="153019"/>
                  <a:pt x="28663" y="201967"/>
                </a:cubicBezTo>
                <a:cubicBezTo>
                  <a:pt x="31044" y="250915"/>
                  <a:pt x="24959" y="303037"/>
                  <a:pt x="25488" y="295629"/>
                </a:cubicBezTo>
                <a:cubicBezTo>
                  <a:pt x="26017" y="288221"/>
                  <a:pt x="35807" y="189796"/>
                  <a:pt x="31838" y="157517"/>
                </a:cubicBezTo>
                <a:cubicBezTo>
                  <a:pt x="27869" y="125238"/>
                  <a:pt x="7497" y="123121"/>
                  <a:pt x="1676" y="101954"/>
                </a:cubicBezTo>
                <a:cubicBezTo>
                  <a:pt x="-4145" y="80787"/>
                  <a:pt x="6703" y="-14727"/>
                  <a:pt x="11201" y="1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C5C32A7F-0AD6-4C90-9397-A8EF504A006E}"/>
              </a:ext>
            </a:extLst>
          </p:cNvPr>
          <p:cNvSpPr/>
          <p:nvPr/>
        </p:nvSpPr>
        <p:spPr>
          <a:xfrm>
            <a:off x="3811011" y="3708372"/>
            <a:ext cx="68652" cy="327340"/>
          </a:xfrm>
          <a:custGeom>
            <a:avLst/>
            <a:gdLst>
              <a:gd name="connsiteX0" fmla="*/ 24389 w 68652"/>
              <a:gd name="connsiteY0" fmla="*/ 28 h 327340"/>
              <a:gd name="connsiteX1" fmla="*/ 14864 w 68652"/>
              <a:gd name="connsiteY1" fmla="*/ 142903 h 327340"/>
              <a:gd name="connsiteX2" fmla="*/ 64077 w 68652"/>
              <a:gd name="connsiteY2" fmla="*/ 322291 h 327340"/>
              <a:gd name="connsiteX3" fmla="*/ 59314 w 68652"/>
              <a:gd name="connsiteY3" fmla="*/ 265141 h 327340"/>
              <a:gd name="connsiteX4" fmla="*/ 577 w 68652"/>
              <a:gd name="connsiteY4" fmla="*/ 131791 h 327340"/>
              <a:gd name="connsiteX5" fmla="*/ 24389 w 68652"/>
              <a:gd name="connsiteY5" fmla="*/ 28 h 32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52" h="327340">
                <a:moveTo>
                  <a:pt x="24389" y="28"/>
                </a:moveTo>
                <a:cubicBezTo>
                  <a:pt x="26770" y="1880"/>
                  <a:pt x="8249" y="89193"/>
                  <a:pt x="14864" y="142903"/>
                </a:cubicBezTo>
                <a:cubicBezTo>
                  <a:pt x="21479" y="196613"/>
                  <a:pt x="56669" y="301918"/>
                  <a:pt x="64077" y="322291"/>
                </a:cubicBezTo>
                <a:cubicBezTo>
                  <a:pt x="71485" y="342664"/>
                  <a:pt x="69897" y="296891"/>
                  <a:pt x="59314" y="265141"/>
                </a:cubicBezTo>
                <a:cubicBezTo>
                  <a:pt x="48731" y="233391"/>
                  <a:pt x="5340" y="174918"/>
                  <a:pt x="577" y="131791"/>
                </a:cubicBezTo>
                <a:cubicBezTo>
                  <a:pt x="-4186" y="88664"/>
                  <a:pt x="22008" y="-1824"/>
                  <a:pt x="2438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B7AF4A5E-5AFB-46E4-95E3-00302D9BF85D}"/>
              </a:ext>
            </a:extLst>
          </p:cNvPr>
          <p:cNvSpPr/>
          <p:nvPr/>
        </p:nvSpPr>
        <p:spPr>
          <a:xfrm>
            <a:off x="3519453" y="3459514"/>
            <a:ext cx="69388" cy="457477"/>
          </a:xfrm>
          <a:custGeom>
            <a:avLst/>
            <a:gdLst>
              <a:gd name="connsiteX0" fmla="*/ 35 w 69388"/>
              <a:gd name="connsiteY0" fmla="*/ 1236 h 457477"/>
              <a:gd name="connsiteX1" fmla="*/ 50835 w 69388"/>
              <a:gd name="connsiteY1" fmla="*/ 83786 h 457477"/>
              <a:gd name="connsiteX2" fmla="*/ 52422 w 69388"/>
              <a:gd name="connsiteY2" fmla="*/ 253649 h 457477"/>
              <a:gd name="connsiteX3" fmla="*/ 63535 w 69388"/>
              <a:gd name="connsiteY3" fmla="*/ 453674 h 457477"/>
              <a:gd name="connsiteX4" fmla="*/ 68297 w 69388"/>
              <a:gd name="connsiteY4" fmla="*/ 366361 h 457477"/>
              <a:gd name="connsiteX5" fmla="*/ 42897 w 69388"/>
              <a:gd name="connsiteY5" fmla="*/ 142524 h 457477"/>
              <a:gd name="connsiteX6" fmla="*/ 35 w 69388"/>
              <a:gd name="connsiteY6" fmla="*/ 1236 h 45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388" h="457477">
                <a:moveTo>
                  <a:pt x="35" y="1236"/>
                </a:moveTo>
                <a:cubicBezTo>
                  <a:pt x="1358" y="-8554"/>
                  <a:pt x="42104" y="41717"/>
                  <a:pt x="50835" y="83786"/>
                </a:cubicBezTo>
                <a:cubicBezTo>
                  <a:pt x="59566" y="125855"/>
                  <a:pt x="50305" y="192001"/>
                  <a:pt x="52422" y="253649"/>
                </a:cubicBezTo>
                <a:cubicBezTo>
                  <a:pt x="54539" y="315297"/>
                  <a:pt x="60889" y="434889"/>
                  <a:pt x="63535" y="453674"/>
                </a:cubicBezTo>
                <a:cubicBezTo>
                  <a:pt x="66181" y="472459"/>
                  <a:pt x="71737" y="418219"/>
                  <a:pt x="68297" y="366361"/>
                </a:cubicBezTo>
                <a:cubicBezTo>
                  <a:pt x="64857" y="314503"/>
                  <a:pt x="50570" y="198351"/>
                  <a:pt x="42897" y="142524"/>
                </a:cubicBezTo>
                <a:cubicBezTo>
                  <a:pt x="35224" y="86697"/>
                  <a:pt x="-1288" y="11026"/>
                  <a:pt x="35" y="1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A9909381-A3A4-4CB9-9AB4-A32B77DF9B0D}"/>
              </a:ext>
            </a:extLst>
          </p:cNvPr>
          <p:cNvSpPr/>
          <p:nvPr/>
        </p:nvSpPr>
        <p:spPr>
          <a:xfrm>
            <a:off x="5554459" y="4034366"/>
            <a:ext cx="128986" cy="110070"/>
          </a:xfrm>
          <a:custGeom>
            <a:avLst/>
            <a:gdLst>
              <a:gd name="connsiteX0" fmla="*/ 128791 w 128986"/>
              <a:gd name="connsiteY0" fmla="*/ 1 h 110070"/>
              <a:gd name="connsiteX1" fmla="*/ 20841 w 128986"/>
              <a:gd name="connsiteY1" fmla="*/ 67734 h 110070"/>
              <a:gd name="connsiteX2" fmla="*/ 1791 w 128986"/>
              <a:gd name="connsiteY2" fmla="*/ 110067 h 110070"/>
              <a:gd name="connsiteX3" fmla="*/ 46241 w 128986"/>
              <a:gd name="connsiteY3" fmla="*/ 69851 h 110070"/>
              <a:gd name="connsiteX4" fmla="*/ 128791 w 128986"/>
              <a:gd name="connsiteY4" fmla="*/ 1 h 11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986" h="110070">
                <a:moveTo>
                  <a:pt x="128791" y="1"/>
                </a:moveTo>
                <a:cubicBezTo>
                  <a:pt x="124558" y="-352"/>
                  <a:pt x="42008" y="49390"/>
                  <a:pt x="20841" y="67734"/>
                </a:cubicBezTo>
                <a:cubicBezTo>
                  <a:pt x="-326" y="86078"/>
                  <a:pt x="-2442" y="109714"/>
                  <a:pt x="1791" y="110067"/>
                </a:cubicBezTo>
                <a:cubicBezTo>
                  <a:pt x="6024" y="110420"/>
                  <a:pt x="25074" y="84668"/>
                  <a:pt x="46241" y="69851"/>
                </a:cubicBezTo>
                <a:cubicBezTo>
                  <a:pt x="67408" y="55034"/>
                  <a:pt x="133024" y="354"/>
                  <a:pt x="12879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B69E99AE-8CBE-4FAC-8654-C515281F82F9}"/>
              </a:ext>
            </a:extLst>
          </p:cNvPr>
          <p:cNvSpPr/>
          <p:nvPr/>
        </p:nvSpPr>
        <p:spPr>
          <a:xfrm>
            <a:off x="4305300" y="3724504"/>
            <a:ext cx="133350" cy="85676"/>
          </a:xfrm>
          <a:custGeom>
            <a:avLst/>
            <a:gdLst>
              <a:gd name="connsiteX0" fmla="*/ 133350 w 133350"/>
              <a:gd name="connsiteY0" fmla="*/ 829 h 85676"/>
              <a:gd name="connsiteX1" fmla="*/ 65617 w 133350"/>
              <a:gd name="connsiteY1" fmla="*/ 17763 h 85676"/>
              <a:gd name="connsiteX2" fmla="*/ 0 w 133350"/>
              <a:gd name="connsiteY2" fmla="*/ 85496 h 85676"/>
              <a:gd name="connsiteX3" fmla="*/ 65617 w 133350"/>
              <a:gd name="connsiteY3" fmla="*/ 36813 h 85676"/>
              <a:gd name="connsiteX4" fmla="*/ 133350 w 133350"/>
              <a:gd name="connsiteY4" fmla="*/ 829 h 8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50" h="85676">
                <a:moveTo>
                  <a:pt x="133350" y="829"/>
                </a:moveTo>
                <a:cubicBezTo>
                  <a:pt x="133350" y="-2346"/>
                  <a:pt x="87842" y="3652"/>
                  <a:pt x="65617" y="17763"/>
                </a:cubicBezTo>
                <a:cubicBezTo>
                  <a:pt x="43392" y="31874"/>
                  <a:pt x="0" y="82321"/>
                  <a:pt x="0" y="85496"/>
                </a:cubicBezTo>
                <a:cubicBezTo>
                  <a:pt x="0" y="88671"/>
                  <a:pt x="40570" y="49160"/>
                  <a:pt x="65617" y="36813"/>
                </a:cubicBezTo>
                <a:cubicBezTo>
                  <a:pt x="90664" y="24466"/>
                  <a:pt x="133350" y="4004"/>
                  <a:pt x="133350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2CD857F7-C1D9-42B3-85CD-42522BADA79F}"/>
              </a:ext>
            </a:extLst>
          </p:cNvPr>
          <p:cNvSpPr/>
          <p:nvPr/>
        </p:nvSpPr>
        <p:spPr>
          <a:xfrm>
            <a:off x="5168553" y="3619500"/>
            <a:ext cx="59614" cy="82618"/>
          </a:xfrm>
          <a:custGeom>
            <a:avLst/>
            <a:gdLst>
              <a:gd name="connsiteX0" fmla="*/ 59614 w 59614"/>
              <a:gd name="connsiteY0" fmla="*/ 0 h 82618"/>
              <a:gd name="connsiteX1" fmla="*/ 347 w 59614"/>
              <a:gd name="connsiteY1" fmla="*/ 82550 h 82618"/>
              <a:gd name="connsiteX2" fmla="*/ 59614 w 59614"/>
              <a:gd name="connsiteY2" fmla="*/ 0 h 8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614" h="82618">
                <a:moveTo>
                  <a:pt x="59614" y="0"/>
                </a:moveTo>
                <a:cubicBezTo>
                  <a:pt x="59614" y="0"/>
                  <a:pt x="5991" y="79728"/>
                  <a:pt x="347" y="82550"/>
                </a:cubicBezTo>
                <a:cubicBezTo>
                  <a:pt x="-5297" y="85372"/>
                  <a:pt x="59614" y="0"/>
                  <a:pt x="596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45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15</Words>
  <Application>Microsoft Office PowerPoint</Application>
  <PresentationFormat>ワイド画面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11</cp:revision>
  <dcterms:created xsi:type="dcterms:W3CDTF">2021-08-06T07:49:47Z</dcterms:created>
  <dcterms:modified xsi:type="dcterms:W3CDTF">2021-08-06T10:21:56Z</dcterms:modified>
</cp:coreProperties>
</file>