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12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4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29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93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9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71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95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4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05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30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AD101-E39C-4B91-B5C4-55A93BDD8E08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59AB-1340-4F9E-A7CF-CE3AF46B78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03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滝川クリステル、業界で最悪の評判…「高飛車」「二度と一緒に仕事したくない」" hidden="1">
            <a:extLst>
              <a:ext uri="{FF2B5EF4-FFF2-40B4-BE49-F238E27FC236}">
                <a16:creationId xmlns:a16="http://schemas.microsoft.com/office/drawing/2014/main" id="{731C4133-63EF-4B74-A377-3F2A4176E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r="7937"/>
          <a:stretch/>
        </p:blipFill>
        <p:spPr bwMode="auto">
          <a:xfrm>
            <a:off x="1" y="1744151"/>
            <a:ext cx="9565542" cy="86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9" name="グループ化 1238">
            <a:extLst>
              <a:ext uri="{FF2B5EF4-FFF2-40B4-BE49-F238E27FC236}">
                <a16:creationId xmlns:a16="http://schemas.microsoft.com/office/drawing/2014/main" id="{C29FA413-6113-4E8B-A46B-1A33DE63C8EC}"/>
              </a:ext>
            </a:extLst>
          </p:cNvPr>
          <p:cNvGrpSpPr/>
          <p:nvPr/>
        </p:nvGrpSpPr>
        <p:grpSpPr>
          <a:xfrm>
            <a:off x="197307" y="4825441"/>
            <a:ext cx="9356371" cy="7659449"/>
            <a:chOff x="197307" y="1809867"/>
            <a:chExt cx="9356371" cy="7659449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800A5FA3-2677-4A3A-AE06-40D7B5622459}"/>
                </a:ext>
              </a:extLst>
            </p:cNvPr>
            <p:cNvSpPr/>
            <p:nvPr/>
          </p:nvSpPr>
          <p:spPr>
            <a:xfrm>
              <a:off x="3355665" y="3443300"/>
              <a:ext cx="425326" cy="175425"/>
            </a:xfrm>
            <a:custGeom>
              <a:avLst/>
              <a:gdLst>
                <a:gd name="connsiteX0" fmla="*/ 310 w 425326"/>
                <a:gd name="connsiteY0" fmla="*/ 71425 h 175425"/>
                <a:gd name="connsiteX1" fmla="*/ 81273 w 425326"/>
                <a:gd name="connsiteY1" fmla="*/ 15863 h 175425"/>
                <a:gd name="connsiteX2" fmla="*/ 208273 w 425326"/>
                <a:gd name="connsiteY2" fmla="*/ 20625 h 175425"/>
                <a:gd name="connsiteX3" fmla="*/ 292410 w 425326"/>
                <a:gd name="connsiteY3" fmla="*/ 61900 h 175425"/>
                <a:gd name="connsiteX4" fmla="*/ 420998 w 425326"/>
                <a:gd name="connsiteY4" fmla="*/ 171438 h 175425"/>
                <a:gd name="connsiteX5" fmla="*/ 390835 w 425326"/>
                <a:gd name="connsiteY5" fmla="*/ 146038 h 175425"/>
                <a:gd name="connsiteX6" fmla="*/ 349560 w 425326"/>
                <a:gd name="connsiteY6" fmla="*/ 93650 h 175425"/>
                <a:gd name="connsiteX7" fmla="*/ 281298 w 425326"/>
                <a:gd name="connsiteY7" fmla="*/ 39675 h 175425"/>
                <a:gd name="connsiteX8" fmla="*/ 209860 w 425326"/>
                <a:gd name="connsiteY8" fmla="*/ 9513 h 175425"/>
                <a:gd name="connsiteX9" fmla="*/ 109848 w 425326"/>
                <a:gd name="connsiteY9" fmla="*/ 3163 h 175425"/>
                <a:gd name="connsiteX10" fmla="*/ 310 w 425326"/>
                <a:gd name="connsiteY10" fmla="*/ 71425 h 17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5326" h="175425">
                  <a:moveTo>
                    <a:pt x="310" y="71425"/>
                  </a:moveTo>
                  <a:cubicBezTo>
                    <a:pt x="-4452" y="73542"/>
                    <a:pt x="46612" y="24330"/>
                    <a:pt x="81273" y="15863"/>
                  </a:cubicBezTo>
                  <a:cubicBezTo>
                    <a:pt x="115934" y="7396"/>
                    <a:pt x="173084" y="12952"/>
                    <a:pt x="208273" y="20625"/>
                  </a:cubicBezTo>
                  <a:cubicBezTo>
                    <a:pt x="243462" y="28298"/>
                    <a:pt x="256956" y="36765"/>
                    <a:pt x="292410" y="61900"/>
                  </a:cubicBezTo>
                  <a:cubicBezTo>
                    <a:pt x="327864" y="87035"/>
                    <a:pt x="404594" y="157415"/>
                    <a:pt x="420998" y="171438"/>
                  </a:cubicBezTo>
                  <a:cubicBezTo>
                    <a:pt x="437402" y="185461"/>
                    <a:pt x="402741" y="159003"/>
                    <a:pt x="390835" y="146038"/>
                  </a:cubicBezTo>
                  <a:cubicBezTo>
                    <a:pt x="378929" y="133073"/>
                    <a:pt x="367816" y="111377"/>
                    <a:pt x="349560" y="93650"/>
                  </a:cubicBezTo>
                  <a:cubicBezTo>
                    <a:pt x="331304" y="75923"/>
                    <a:pt x="304581" y="53698"/>
                    <a:pt x="281298" y="39675"/>
                  </a:cubicBezTo>
                  <a:cubicBezTo>
                    <a:pt x="258015" y="25652"/>
                    <a:pt x="238435" y="15598"/>
                    <a:pt x="209860" y="9513"/>
                  </a:cubicBezTo>
                  <a:cubicBezTo>
                    <a:pt x="181285" y="3428"/>
                    <a:pt x="143450" y="-4510"/>
                    <a:pt x="109848" y="3163"/>
                  </a:cubicBezTo>
                  <a:cubicBezTo>
                    <a:pt x="76246" y="10836"/>
                    <a:pt x="5072" y="69308"/>
                    <a:pt x="310" y="714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9744AA9-8E4B-4730-B3E3-5C86E8973E22}"/>
                </a:ext>
              </a:extLst>
            </p:cNvPr>
            <p:cNvSpPr/>
            <p:nvPr/>
          </p:nvSpPr>
          <p:spPr>
            <a:xfrm>
              <a:off x="3398826" y="3496967"/>
              <a:ext cx="345997" cy="144376"/>
            </a:xfrm>
            <a:custGeom>
              <a:avLst/>
              <a:gdLst>
                <a:gd name="connsiteX0" fmla="*/ 12 w 345997"/>
                <a:gd name="connsiteY0" fmla="*/ 65383 h 144376"/>
                <a:gd name="connsiteX1" fmla="*/ 104787 w 345997"/>
                <a:gd name="connsiteY1" fmla="*/ 14583 h 144376"/>
                <a:gd name="connsiteX2" fmla="*/ 200037 w 345997"/>
                <a:gd name="connsiteY2" fmla="*/ 28871 h 144376"/>
                <a:gd name="connsiteX3" fmla="*/ 266712 w 345997"/>
                <a:gd name="connsiteY3" fmla="*/ 60621 h 144376"/>
                <a:gd name="connsiteX4" fmla="*/ 342912 w 345997"/>
                <a:gd name="connsiteY4" fmla="*/ 143171 h 144376"/>
                <a:gd name="connsiteX5" fmla="*/ 325449 w 345997"/>
                <a:gd name="connsiteY5" fmla="*/ 106658 h 144376"/>
                <a:gd name="connsiteX6" fmla="*/ 273062 w 345997"/>
                <a:gd name="connsiteY6" fmla="*/ 63796 h 144376"/>
                <a:gd name="connsiteX7" fmla="*/ 204799 w 345997"/>
                <a:gd name="connsiteY7" fmla="*/ 11408 h 144376"/>
                <a:gd name="connsiteX8" fmla="*/ 98437 w 345997"/>
                <a:gd name="connsiteY8" fmla="*/ 3471 h 144376"/>
                <a:gd name="connsiteX9" fmla="*/ 12 w 345997"/>
                <a:gd name="connsiteY9" fmla="*/ 65383 h 14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997" h="144376">
                  <a:moveTo>
                    <a:pt x="12" y="65383"/>
                  </a:moveTo>
                  <a:cubicBezTo>
                    <a:pt x="1070" y="67235"/>
                    <a:pt x="71449" y="20668"/>
                    <a:pt x="104787" y="14583"/>
                  </a:cubicBezTo>
                  <a:cubicBezTo>
                    <a:pt x="138125" y="8498"/>
                    <a:pt x="173050" y="21198"/>
                    <a:pt x="200037" y="28871"/>
                  </a:cubicBezTo>
                  <a:cubicBezTo>
                    <a:pt x="227025" y="36544"/>
                    <a:pt x="242900" y="41571"/>
                    <a:pt x="266712" y="60621"/>
                  </a:cubicBezTo>
                  <a:cubicBezTo>
                    <a:pt x="290524" y="79671"/>
                    <a:pt x="333123" y="135498"/>
                    <a:pt x="342912" y="143171"/>
                  </a:cubicBezTo>
                  <a:cubicBezTo>
                    <a:pt x="352701" y="150844"/>
                    <a:pt x="337091" y="119887"/>
                    <a:pt x="325449" y="106658"/>
                  </a:cubicBezTo>
                  <a:cubicBezTo>
                    <a:pt x="313807" y="93429"/>
                    <a:pt x="293170" y="79671"/>
                    <a:pt x="273062" y="63796"/>
                  </a:cubicBezTo>
                  <a:cubicBezTo>
                    <a:pt x="252954" y="47921"/>
                    <a:pt x="233903" y="21462"/>
                    <a:pt x="204799" y="11408"/>
                  </a:cubicBezTo>
                  <a:cubicBezTo>
                    <a:pt x="175695" y="1354"/>
                    <a:pt x="131510" y="-3937"/>
                    <a:pt x="98437" y="3471"/>
                  </a:cubicBezTo>
                  <a:cubicBezTo>
                    <a:pt x="65364" y="10879"/>
                    <a:pt x="-1046" y="63531"/>
                    <a:pt x="12" y="653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44D072B-6F6F-4F66-B28B-1262C8C8608A}"/>
                </a:ext>
              </a:extLst>
            </p:cNvPr>
            <p:cNvSpPr/>
            <p:nvPr/>
          </p:nvSpPr>
          <p:spPr>
            <a:xfrm>
              <a:off x="3349625" y="3479773"/>
              <a:ext cx="249256" cy="75353"/>
            </a:xfrm>
            <a:custGeom>
              <a:avLst/>
              <a:gdLst>
                <a:gd name="connsiteX0" fmla="*/ 249238 w 249256"/>
                <a:gd name="connsiteY0" fmla="*/ 31777 h 75353"/>
                <a:gd name="connsiteX1" fmla="*/ 173038 w 249256"/>
                <a:gd name="connsiteY1" fmla="*/ 27 h 75353"/>
                <a:gd name="connsiteX2" fmla="*/ 49213 w 249256"/>
                <a:gd name="connsiteY2" fmla="*/ 38127 h 75353"/>
                <a:gd name="connsiteX3" fmla="*/ 28575 w 249256"/>
                <a:gd name="connsiteY3" fmla="*/ 61940 h 75353"/>
                <a:gd name="connsiteX4" fmla="*/ 0 w 249256"/>
                <a:gd name="connsiteY4" fmla="*/ 69877 h 75353"/>
                <a:gd name="connsiteX5" fmla="*/ 28575 w 249256"/>
                <a:gd name="connsiteY5" fmla="*/ 69877 h 75353"/>
                <a:gd name="connsiteX6" fmla="*/ 44450 w 249256"/>
                <a:gd name="connsiteY6" fmla="*/ 74640 h 75353"/>
                <a:gd name="connsiteX7" fmla="*/ 84138 w 249256"/>
                <a:gd name="connsiteY7" fmla="*/ 52415 h 75353"/>
                <a:gd name="connsiteX8" fmla="*/ 166688 w 249256"/>
                <a:gd name="connsiteY8" fmla="*/ 20665 h 75353"/>
                <a:gd name="connsiteX9" fmla="*/ 249238 w 249256"/>
                <a:gd name="connsiteY9" fmla="*/ 31777 h 7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256" h="75353">
                  <a:moveTo>
                    <a:pt x="249238" y="31777"/>
                  </a:moveTo>
                  <a:cubicBezTo>
                    <a:pt x="250296" y="28338"/>
                    <a:pt x="206375" y="-1031"/>
                    <a:pt x="173038" y="27"/>
                  </a:cubicBezTo>
                  <a:cubicBezTo>
                    <a:pt x="139701" y="1085"/>
                    <a:pt x="73290" y="27808"/>
                    <a:pt x="49213" y="38127"/>
                  </a:cubicBezTo>
                  <a:cubicBezTo>
                    <a:pt x="25136" y="48446"/>
                    <a:pt x="36777" y="56648"/>
                    <a:pt x="28575" y="61940"/>
                  </a:cubicBezTo>
                  <a:cubicBezTo>
                    <a:pt x="20373" y="67232"/>
                    <a:pt x="0" y="68554"/>
                    <a:pt x="0" y="69877"/>
                  </a:cubicBezTo>
                  <a:cubicBezTo>
                    <a:pt x="0" y="71200"/>
                    <a:pt x="21167" y="69083"/>
                    <a:pt x="28575" y="69877"/>
                  </a:cubicBezTo>
                  <a:cubicBezTo>
                    <a:pt x="35983" y="70671"/>
                    <a:pt x="35189" y="77550"/>
                    <a:pt x="44450" y="74640"/>
                  </a:cubicBezTo>
                  <a:cubicBezTo>
                    <a:pt x="53710" y="71730"/>
                    <a:pt x="63765" y="61411"/>
                    <a:pt x="84138" y="52415"/>
                  </a:cubicBezTo>
                  <a:cubicBezTo>
                    <a:pt x="104511" y="43419"/>
                    <a:pt x="141024" y="25427"/>
                    <a:pt x="166688" y="20665"/>
                  </a:cubicBezTo>
                  <a:cubicBezTo>
                    <a:pt x="192352" y="15903"/>
                    <a:pt x="248180" y="35216"/>
                    <a:pt x="249238" y="317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B726978F-5DFE-45FF-81DE-E995E715F55C}"/>
                </a:ext>
              </a:extLst>
            </p:cNvPr>
            <p:cNvSpPr/>
            <p:nvPr/>
          </p:nvSpPr>
          <p:spPr>
            <a:xfrm>
              <a:off x="3322292" y="3517473"/>
              <a:ext cx="162272" cy="103449"/>
            </a:xfrm>
            <a:custGeom>
              <a:avLst/>
              <a:gdLst>
                <a:gd name="connsiteX0" fmla="*/ 152746 w 162272"/>
                <a:gd name="connsiteY0" fmla="*/ 427 h 103449"/>
                <a:gd name="connsiteX1" fmla="*/ 117821 w 162272"/>
                <a:gd name="connsiteY1" fmla="*/ 51227 h 103449"/>
                <a:gd name="connsiteX2" fmla="*/ 162271 w 162272"/>
                <a:gd name="connsiteY2" fmla="*/ 82977 h 103449"/>
                <a:gd name="connsiteX3" fmla="*/ 116233 w 162272"/>
                <a:gd name="connsiteY3" fmla="*/ 70277 h 103449"/>
                <a:gd name="connsiteX4" fmla="*/ 81308 w 162272"/>
                <a:gd name="connsiteY4" fmla="*/ 62340 h 103449"/>
                <a:gd name="connsiteX5" fmla="*/ 51146 w 162272"/>
                <a:gd name="connsiteY5" fmla="*/ 87740 h 103449"/>
                <a:gd name="connsiteX6" fmla="*/ 35271 w 162272"/>
                <a:gd name="connsiteY6" fmla="*/ 102027 h 103449"/>
                <a:gd name="connsiteX7" fmla="*/ 60671 w 162272"/>
                <a:gd name="connsiteY7" fmla="*/ 52815 h 103449"/>
                <a:gd name="connsiteX8" fmla="*/ 14633 w 162272"/>
                <a:gd name="connsiteY8" fmla="*/ 84565 h 103449"/>
                <a:gd name="connsiteX9" fmla="*/ 22571 w 162272"/>
                <a:gd name="connsiteY9" fmla="*/ 57577 h 103449"/>
                <a:gd name="connsiteX10" fmla="*/ 346 w 162272"/>
                <a:gd name="connsiteY10" fmla="*/ 46465 h 103449"/>
                <a:gd name="connsiteX11" fmla="*/ 43208 w 162272"/>
                <a:gd name="connsiteY11" fmla="*/ 44877 h 103449"/>
                <a:gd name="connsiteX12" fmla="*/ 11458 w 162272"/>
                <a:gd name="connsiteY12" fmla="*/ 17890 h 103449"/>
                <a:gd name="connsiteX13" fmla="*/ 52733 w 162272"/>
                <a:gd name="connsiteY13" fmla="*/ 19477 h 103449"/>
                <a:gd name="connsiteX14" fmla="*/ 92421 w 162272"/>
                <a:gd name="connsiteY14" fmla="*/ 25827 h 103449"/>
                <a:gd name="connsiteX15" fmla="*/ 152746 w 162272"/>
                <a:gd name="connsiteY15" fmla="*/ 427 h 10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2272" h="103449">
                  <a:moveTo>
                    <a:pt x="152746" y="427"/>
                  </a:moveTo>
                  <a:cubicBezTo>
                    <a:pt x="156979" y="4660"/>
                    <a:pt x="116234" y="37469"/>
                    <a:pt x="117821" y="51227"/>
                  </a:cubicBezTo>
                  <a:cubicBezTo>
                    <a:pt x="119408" y="64985"/>
                    <a:pt x="162536" y="79802"/>
                    <a:pt x="162271" y="82977"/>
                  </a:cubicBezTo>
                  <a:cubicBezTo>
                    <a:pt x="162006" y="86152"/>
                    <a:pt x="129727" y="73716"/>
                    <a:pt x="116233" y="70277"/>
                  </a:cubicBezTo>
                  <a:cubicBezTo>
                    <a:pt x="102739" y="66838"/>
                    <a:pt x="92156" y="59430"/>
                    <a:pt x="81308" y="62340"/>
                  </a:cubicBezTo>
                  <a:cubicBezTo>
                    <a:pt x="70460" y="65250"/>
                    <a:pt x="58819" y="81126"/>
                    <a:pt x="51146" y="87740"/>
                  </a:cubicBezTo>
                  <a:cubicBezTo>
                    <a:pt x="43473" y="94355"/>
                    <a:pt x="33683" y="107848"/>
                    <a:pt x="35271" y="102027"/>
                  </a:cubicBezTo>
                  <a:cubicBezTo>
                    <a:pt x="36858" y="96206"/>
                    <a:pt x="64111" y="55725"/>
                    <a:pt x="60671" y="52815"/>
                  </a:cubicBezTo>
                  <a:cubicBezTo>
                    <a:pt x="57231" y="49905"/>
                    <a:pt x="20983" y="83771"/>
                    <a:pt x="14633" y="84565"/>
                  </a:cubicBezTo>
                  <a:cubicBezTo>
                    <a:pt x="8283" y="85359"/>
                    <a:pt x="24952" y="63927"/>
                    <a:pt x="22571" y="57577"/>
                  </a:cubicBezTo>
                  <a:cubicBezTo>
                    <a:pt x="20190" y="51227"/>
                    <a:pt x="-3094" y="48582"/>
                    <a:pt x="346" y="46465"/>
                  </a:cubicBezTo>
                  <a:cubicBezTo>
                    <a:pt x="3785" y="44348"/>
                    <a:pt x="41356" y="49640"/>
                    <a:pt x="43208" y="44877"/>
                  </a:cubicBezTo>
                  <a:cubicBezTo>
                    <a:pt x="45060" y="40114"/>
                    <a:pt x="9871" y="22123"/>
                    <a:pt x="11458" y="17890"/>
                  </a:cubicBezTo>
                  <a:cubicBezTo>
                    <a:pt x="13045" y="13657"/>
                    <a:pt x="39239" y="18154"/>
                    <a:pt x="52733" y="19477"/>
                  </a:cubicBezTo>
                  <a:cubicBezTo>
                    <a:pt x="66227" y="20800"/>
                    <a:pt x="77869" y="26885"/>
                    <a:pt x="92421" y="25827"/>
                  </a:cubicBezTo>
                  <a:cubicBezTo>
                    <a:pt x="106973" y="24769"/>
                    <a:pt x="148513" y="-3806"/>
                    <a:pt x="152746" y="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8B2B178-CE48-4825-95F8-35A6C532B0D5}"/>
                </a:ext>
              </a:extLst>
            </p:cNvPr>
            <p:cNvSpPr/>
            <p:nvPr/>
          </p:nvSpPr>
          <p:spPr>
            <a:xfrm>
              <a:off x="3356371" y="3484322"/>
              <a:ext cx="150101" cy="62500"/>
            </a:xfrm>
            <a:custGeom>
              <a:avLst/>
              <a:gdLst>
                <a:gd name="connsiteX0" fmla="*/ 148829 w 150101"/>
                <a:gd name="connsiteY0" fmla="*/ 5003 h 62500"/>
                <a:gd name="connsiteX1" fmla="*/ 10717 w 150101"/>
                <a:gd name="connsiteY1" fmla="*/ 60566 h 62500"/>
                <a:gd name="connsiteX2" fmla="*/ 10717 w 150101"/>
                <a:gd name="connsiteY2" fmla="*/ 47866 h 62500"/>
                <a:gd name="connsiteX3" fmla="*/ 23417 w 150101"/>
                <a:gd name="connsiteY3" fmla="*/ 28816 h 62500"/>
                <a:gd name="connsiteX4" fmla="*/ 77392 w 150101"/>
                <a:gd name="connsiteY4" fmla="*/ 6591 h 62500"/>
                <a:gd name="connsiteX5" fmla="*/ 148829 w 150101"/>
                <a:gd name="connsiteY5" fmla="*/ 5003 h 6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101" h="62500">
                  <a:moveTo>
                    <a:pt x="148829" y="5003"/>
                  </a:moveTo>
                  <a:cubicBezTo>
                    <a:pt x="137717" y="13999"/>
                    <a:pt x="33736" y="53422"/>
                    <a:pt x="10717" y="60566"/>
                  </a:cubicBezTo>
                  <a:cubicBezTo>
                    <a:pt x="-12302" y="67710"/>
                    <a:pt x="8600" y="53158"/>
                    <a:pt x="10717" y="47866"/>
                  </a:cubicBezTo>
                  <a:cubicBezTo>
                    <a:pt x="12834" y="42574"/>
                    <a:pt x="12305" y="35695"/>
                    <a:pt x="23417" y="28816"/>
                  </a:cubicBezTo>
                  <a:cubicBezTo>
                    <a:pt x="34529" y="21937"/>
                    <a:pt x="59665" y="12412"/>
                    <a:pt x="77392" y="6591"/>
                  </a:cubicBezTo>
                  <a:cubicBezTo>
                    <a:pt x="95119" y="770"/>
                    <a:pt x="159941" y="-3993"/>
                    <a:pt x="148829" y="50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BEA1238-21E3-495D-A485-076C5E32DB3D}"/>
                </a:ext>
              </a:extLst>
            </p:cNvPr>
            <p:cNvSpPr/>
            <p:nvPr/>
          </p:nvSpPr>
          <p:spPr>
            <a:xfrm>
              <a:off x="3467089" y="3513137"/>
              <a:ext cx="227307" cy="90576"/>
            </a:xfrm>
            <a:custGeom>
              <a:avLst/>
              <a:gdLst>
                <a:gd name="connsiteX0" fmla="*/ 11 w 227307"/>
                <a:gd name="connsiteY0" fmla="*/ 1 h 90576"/>
                <a:gd name="connsiteX1" fmla="*/ 17474 w 227307"/>
                <a:gd name="connsiteY1" fmla="*/ 55563 h 90576"/>
                <a:gd name="connsiteX2" fmla="*/ 95261 w 227307"/>
                <a:gd name="connsiteY2" fmla="*/ 80963 h 90576"/>
                <a:gd name="connsiteX3" fmla="*/ 184161 w 227307"/>
                <a:gd name="connsiteY3" fmla="*/ 90488 h 90576"/>
                <a:gd name="connsiteX4" fmla="*/ 227024 w 227307"/>
                <a:gd name="connsiteY4" fmla="*/ 85726 h 90576"/>
                <a:gd name="connsiteX5" fmla="*/ 165111 w 227307"/>
                <a:gd name="connsiteY5" fmla="*/ 85726 h 90576"/>
                <a:gd name="connsiteX6" fmla="*/ 66686 w 227307"/>
                <a:gd name="connsiteY6" fmla="*/ 82551 h 90576"/>
                <a:gd name="connsiteX7" fmla="*/ 15886 w 227307"/>
                <a:gd name="connsiteY7" fmla="*/ 57151 h 90576"/>
                <a:gd name="connsiteX8" fmla="*/ 11 w 227307"/>
                <a:gd name="connsiteY8" fmla="*/ 1 h 9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307" h="90576">
                  <a:moveTo>
                    <a:pt x="11" y="1"/>
                  </a:moveTo>
                  <a:cubicBezTo>
                    <a:pt x="276" y="-264"/>
                    <a:pt x="1599" y="42069"/>
                    <a:pt x="17474" y="55563"/>
                  </a:cubicBezTo>
                  <a:cubicBezTo>
                    <a:pt x="33349" y="69057"/>
                    <a:pt x="67480" y="75142"/>
                    <a:pt x="95261" y="80963"/>
                  </a:cubicBezTo>
                  <a:cubicBezTo>
                    <a:pt x="123042" y="86784"/>
                    <a:pt x="162201" y="89694"/>
                    <a:pt x="184161" y="90488"/>
                  </a:cubicBezTo>
                  <a:cubicBezTo>
                    <a:pt x="206121" y="91282"/>
                    <a:pt x="230199" y="86520"/>
                    <a:pt x="227024" y="85726"/>
                  </a:cubicBezTo>
                  <a:cubicBezTo>
                    <a:pt x="223849" y="84932"/>
                    <a:pt x="191834" y="86255"/>
                    <a:pt x="165111" y="85726"/>
                  </a:cubicBezTo>
                  <a:cubicBezTo>
                    <a:pt x="138388" y="85197"/>
                    <a:pt x="91557" y="87313"/>
                    <a:pt x="66686" y="82551"/>
                  </a:cubicBezTo>
                  <a:cubicBezTo>
                    <a:pt x="41815" y="77789"/>
                    <a:pt x="27792" y="67734"/>
                    <a:pt x="15886" y="57151"/>
                  </a:cubicBezTo>
                  <a:cubicBezTo>
                    <a:pt x="3980" y="46568"/>
                    <a:pt x="-254" y="266"/>
                    <a:pt x="11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258C889C-8DB7-47D7-BBE1-B1E8DFDD0560}"/>
                </a:ext>
              </a:extLst>
            </p:cNvPr>
            <p:cNvSpPr/>
            <p:nvPr/>
          </p:nvSpPr>
          <p:spPr>
            <a:xfrm>
              <a:off x="3457497" y="3600013"/>
              <a:ext cx="250904" cy="37843"/>
            </a:xfrm>
            <a:custGeom>
              <a:avLst/>
              <a:gdLst>
                <a:gd name="connsiteX0" fmla="*/ 78 w 250904"/>
                <a:gd name="connsiteY0" fmla="*/ 2025 h 37843"/>
                <a:gd name="connsiteX1" fmla="*/ 179466 w 250904"/>
                <a:gd name="connsiteY1" fmla="*/ 33775 h 37843"/>
                <a:gd name="connsiteX2" fmla="*/ 209628 w 250904"/>
                <a:gd name="connsiteY2" fmla="*/ 33775 h 37843"/>
                <a:gd name="connsiteX3" fmla="*/ 250903 w 250904"/>
                <a:gd name="connsiteY3" fmla="*/ 437 h 37843"/>
                <a:gd name="connsiteX4" fmla="*/ 208041 w 250904"/>
                <a:gd name="connsiteY4" fmla="*/ 14725 h 37843"/>
                <a:gd name="connsiteX5" fmla="*/ 157241 w 250904"/>
                <a:gd name="connsiteY5" fmla="*/ 14725 h 37843"/>
                <a:gd name="connsiteX6" fmla="*/ 78 w 250904"/>
                <a:gd name="connsiteY6" fmla="*/ 2025 h 3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904" h="37843">
                  <a:moveTo>
                    <a:pt x="78" y="2025"/>
                  </a:moveTo>
                  <a:cubicBezTo>
                    <a:pt x="3782" y="5200"/>
                    <a:pt x="144541" y="28483"/>
                    <a:pt x="179466" y="33775"/>
                  </a:cubicBezTo>
                  <a:cubicBezTo>
                    <a:pt x="214391" y="39067"/>
                    <a:pt x="197722" y="39331"/>
                    <a:pt x="209628" y="33775"/>
                  </a:cubicBezTo>
                  <a:cubicBezTo>
                    <a:pt x="221534" y="28219"/>
                    <a:pt x="251168" y="3612"/>
                    <a:pt x="250903" y="437"/>
                  </a:cubicBezTo>
                  <a:cubicBezTo>
                    <a:pt x="250639" y="-2738"/>
                    <a:pt x="223651" y="12344"/>
                    <a:pt x="208041" y="14725"/>
                  </a:cubicBezTo>
                  <a:cubicBezTo>
                    <a:pt x="192431" y="17106"/>
                    <a:pt x="190314" y="17900"/>
                    <a:pt x="157241" y="14725"/>
                  </a:cubicBezTo>
                  <a:cubicBezTo>
                    <a:pt x="124168" y="11550"/>
                    <a:pt x="-3626" y="-1150"/>
                    <a:pt x="78" y="20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80464D8-C424-48A5-BF17-5CA7105A450B}"/>
                </a:ext>
              </a:extLst>
            </p:cNvPr>
            <p:cNvSpPr/>
            <p:nvPr/>
          </p:nvSpPr>
          <p:spPr>
            <a:xfrm>
              <a:off x="3374236" y="3606102"/>
              <a:ext cx="278670" cy="81954"/>
            </a:xfrm>
            <a:custGeom>
              <a:avLst/>
              <a:gdLst>
                <a:gd name="connsiteX0" fmla="*/ 789 w 278670"/>
                <a:gd name="connsiteY0" fmla="*/ 698 h 81954"/>
                <a:gd name="connsiteX1" fmla="*/ 72227 w 278670"/>
                <a:gd name="connsiteY1" fmla="*/ 75311 h 81954"/>
                <a:gd name="connsiteX2" fmla="*/ 189702 w 278670"/>
                <a:gd name="connsiteY2" fmla="*/ 78486 h 81954"/>
                <a:gd name="connsiteX3" fmla="*/ 278602 w 278670"/>
                <a:gd name="connsiteY3" fmla="*/ 76898 h 81954"/>
                <a:gd name="connsiteX4" fmla="*/ 202402 w 278670"/>
                <a:gd name="connsiteY4" fmla="*/ 73723 h 81954"/>
                <a:gd name="connsiteX5" fmla="*/ 92864 w 278670"/>
                <a:gd name="connsiteY5" fmla="*/ 70548 h 81954"/>
                <a:gd name="connsiteX6" fmla="*/ 37302 w 278670"/>
                <a:gd name="connsiteY6" fmla="*/ 38798 h 81954"/>
                <a:gd name="connsiteX7" fmla="*/ 789 w 278670"/>
                <a:gd name="connsiteY7" fmla="*/ 698 h 8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8670" h="81954">
                  <a:moveTo>
                    <a:pt x="789" y="698"/>
                  </a:moveTo>
                  <a:cubicBezTo>
                    <a:pt x="6610" y="6783"/>
                    <a:pt x="40742" y="62346"/>
                    <a:pt x="72227" y="75311"/>
                  </a:cubicBezTo>
                  <a:cubicBezTo>
                    <a:pt x="103712" y="88276"/>
                    <a:pt x="155306" y="78222"/>
                    <a:pt x="189702" y="78486"/>
                  </a:cubicBezTo>
                  <a:cubicBezTo>
                    <a:pt x="224098" y="78750"/>
                    <a:pt x="276485" y="77692"/>
                    <a:pt x="278602" y="76898"/>
                  </a:cubicBezTo>
                  <a:cubicBezTo>
                    <a:pt x="280719" y="76104"/>
                    <a:pt x="233358" y="74781"/>
                    <a:pt x="202402" y="73723"/>
                  </a:cubicBezTo>
                  <a:lnTo>
                    <a:pt x="92864" y="70548"/>
                  </a:lnTo>
                  <a:cubicBezTo>
                    <a:pt x="65347" y="64727"/>
                    <a:pt x="51854" y="47529"/>
                    <a:pt x="37302" y="38798"/>
                  </a:cubicBezTo>
                  <a:cubicBezTo>
                    <a:pt x="22750" y="30067"/>
                    <a:pt x="-5032" y="-5387"/>
                    <a:pt x="789" y="6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0DB3E908-7DF8-4969-947D-D8FE30F8A8AA}"/>
                </a:ext>
              </a:extLst>
            </p:cNvPr>
            <p:cNvSpPr/>
            <p:nvPr/>
          </p:nvSpPr>
          <p:spPr>
            <a:xfrm>
              <a:off x="3732114" y="3589296"/>
              <a:ext cx="68375" cy="132460"/>
            </a:xfrm>
            <a:custGeom>
              <a:avLst/>
              <a:gdLst>
                <a:gd name="connsiteX0" fmla="*/ 99 w 68375"/>
                <a:gd name="connsiteY0" fmla="*/ 42 h 132460"/>
                <a:gd name="connsiteX1" fmla="*/ 63599 w 68375"/>
                <a:gd name="connsiteY1" fmla="*/ 82592 h 132460"/>
                <a:gd name="connsiteX2" fmla="*/ 60424 w 68375"/>
                <a:gd name="connsiteY2" fmla="*/ 131804 h 132460"/>
                <a:gd name="connsiteX3" fmla="*/ 68361 w 68375"/>
                <a:gd name="connsiteY3" fmla="*/ 109579 h 132460"/>
                <a:gd name="connsiteX4" fmla="*/ 62011 w 68375"/>
                <a:gd name="connsiteY4" fmla="*/ 90529 h 132460"/>
                <a:gd name="connsiteX5" fmla="*/ 49311 w 68375"/>
                <a:gd name="connsiteY5" fmla="*/ 71479 h 132460"/>
                <a:gd name="connsiteX6" fmla="*/ 99 w 68375"/>
                <a:gd name="connsiteY6" fmla="*/ 42 h 13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75" h="132460">
                  <a:moveTo>
                    <a:pt x="99" y="42"/>
                  </a:moveTo>
                  <a:cubicBezTo>
                    <a:pt x="2480" y="1894"/>
                    <a:pt x="53545" y="60632"/>
                    <a:pt x="63599" y="82592"/>
                  </a:cubicBezTo>
                  <a:cubicBezTo>
                    <a:pt x="73653" y="104552"/>
                    <a:pt x="59630" y="127306"/>
                    <a:pt x="60424" y="131804"/>
                  </a:cubicBezTo>
                  <a:cubicBezTo>
                    <a:pt x="61218" y="136302"/>
                    <a:pt x="68097" y="116458"/>
                    <a:pt x="68361" y="109579"/>
                  </a:cubicBezTo>
                  <a:cubicBezTo>
                    <a:pt x="68625" y="102700"/>
                    <a:pt x="65186" y="96879"/>
                    <a:pt x="62011" y="90529"/>
                  </a:cubicBezTo>
                  <a:cubicBezTo>
                    <a:pt x="58836" y="84179"/>
                    <a:pt x="59894" y="85502"/>
                    <a:pt x="49311" y="71479"/>
                  </a:cubicBezTo>
                  <a:cubicBezTo>
                    <a:pt x="38728" y="57456"/>
                    <a:pt x="-2282" y="-1810"/>
                    <a:pt x="99" y="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5E121FD2-A6BD-45D0-B243-3AFE5DC7ECCF}"/>
                </a:ext>
              </a:extLst>
            </p:cNvPr>
            <p:cNvSpPr/>
            <p:nvPr/>
          </p:nvSpPr>
          <p:spPr>
            <a:xfrm>
              <a:off x="3474321" y="3495614"/>
              <a:ext cx="231812" cy="108242"/>
            </a:xfrm>
            <a:custGeom>
              <a:avLst/>
              <a:gdLst>
                <a:gd name="connsiteX0" fmla="*/ 7067 w 231812"/>
                <a:gd name="connsiteY0" fmla="*/ 6411 h 108242"/>
                <a:gd name="connsiteX1" fmla="*/ 15004 w 231812"/>
                <a:gd name="connsiteY1" fmla="*/ 68324 h 108242"/>
                <a:gd name="connsiteX2" fmla="*/ 116604 w 231812"/>
                <a:gd name="connsiteY2" fmla="*/ 104836 h 108242"/>
                <a:gd name="connsiteX3" fmla="*/ 151529 w 231812"/>
                <a:gd name="connsiteY3" fmla="*/ 103249 h 108242"/>
                <a:gd name="connsiteX4" fmla="*/ 165817 w 231812"/>
                <a:gd name="connsiteY4" fmla="*/ 74674 h 108242"/>
                <a:gd name="connsiteX5" fmla="*/ 172167 w 231812"/>
                <a:gd name="connsiteY5" fmla="*/ 63561 h 108242"/>
                <a:gd name="connsiteX6" fmla="*/ 226142 w 231812"/>
                <a:gd name="connsiteY6" fmla="*/ 104836 h 108242"/>
                <a:gd name="connsiteX7" fmla="*/ 219792 w 231812"/>
                <a:gd name="connsiteY7" fmla="*/ 81024 h 108242"/>
                <a:gd name="connsiteX8" fmla="*/ 134067 w 231812"/>
                <a:gd name="connsiteY8" fmla="*/ 23874 h 108242"/>
                <a:gd name="connsiteX9" fmla="*/ 78504 w 231812"/>
                <a:gd name="connsiteY9" fmla="*/ 4824 h 108242"/>
                <a:gd name="connsiteX10" fmla="*/ 7067 w 231812"/>
                <a:gd name="connsiteY10" fmla="*/ 6411 h 10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812" h="108242">
                  <a:moveTo>
                    <a:pt x="7067" y="6411"/>
                  </a:moveTo>
                  <a:cubicBezTo>
                    <a:pt x="-3516" y="16994"/>
                    <a:pt x="-3252" y="51920"/>
                    <a:pt x="15004" y="68324"/>
                  </a:cubicBezTo>
                  <a:cubicBezTo>
                    <a:pt x="33260" y="84728"/>
                    <a:pt x="93850" y="99015"/>
                    <a:pt x="116604" y="104836"/>
                  </a:cubicBezTo>
                  <a:cubicBezTo>
                    <a:pt x="139358" y="110657"/>
                    <a:pt x="143327" y="108276"/>
                    <a:pt x="151529" y="103249"/>
                  </a:cubicBezTo>
                  <a:cubicBezTo>
                    <a:pt x="159731" y="98222"/>
                    <a:pt x="162377" y="81289"/>
                    <a:pt x="165817" y="74674"/>
                  </a:cubicBezTo>
                  <a:cubicBezTo>
                    <a:pt x="169257" y="68059"/>
                    <a:pt x="162113" y="58534"/>
                    <a:pt x="172167" y="63561"/>
                  </a:cubicBezTo>
                  <a:cubicBezTo>
                    <a:pt x="182221" y="68588"/>
                    <a:pt x="218205" y="101926"/>
                    <a:pt x="226142" y="104836"/>
                  </a:cubicBezTo>
                  <a:cubicBezTo>
                    <a:pt x="234079" y="107746"/>
                    <a:pt x="235138" y="94518"/>
                    <a:pt x="219792" y="81024"/>
                  </a:cubicBezTo>
                  <a:cubicBezTo>
                    <a:pt x="204446" y="67530"/>
                    <a:pt x="157615" y="36574"/>
                    <a:pt x="134067" y="23874"/>
                  </a:cubicBezTo>
                  <a:cubicBezTo>
                    <a:pt x="110519" y="11174"/>
                    <a:pt x="98612" y="9057"/>
                    <a:pt x="78504" y="4824"/>
                  </a:cubicBezTo>
                  <a:cubicBezTo>
                    <a:pt x="58396" y="591"/>
                    <a:pt x="17650" y="-4172"/>
                    <a:pt x="7067" y="64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C01BD435-B533-4C26-AEFB-806A9C590791}"/>
                </a:ext>
              </a:extLst>
            </p:cNvPr>
            <p:cNvSpPr/>
            <p:nvPr/>
          </p:nvSpPr>
          <p:spPr>
            <a:xfrm>
              <a:off x="3525838" y="351948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C395EB62-A7D1-4C3D-96C7-34A30828020F}"/>
                </a:ext>
              </a:extLst>
            </p:cNvPr>
            <p:cNvSpPr/>
            <p:nvPr/>
          </p:nvSpPr>
          <p:spPr>
            <a:xfrm>
              <a:off x="3335338" y="3683000"/>
              <a:ext cx="307989" cy="29214"/>
            </a:xfrm>
            <a:custGeom>
              <a:avLst/>
              <a:gdLst>
                <a:gd name="connsiteX0" fmla="*/ 0 w 307989"/>
                <a:gd name="connsiteY0" fmla="*/ 7938 h 29214"/>
                <a:gd name="connsiteX1" fmla="*/ 149225 w 307989"/>
                <a:gd name="connsiteY1" fmla="*/ 28575 h 29214"/>
                <a:gd name="connsiteX2" fmla="*/ 241300 w 307989"/>
                <a:gd name="connsiteY2" fmla="*/ 23813 h 29214"/>
                <a:gd name="connsiteX3" fmla="*/ 307975 w 307989"/>
                <a:gd name="connsiteY3" fmla="*/ 22225 h 29214"/>
                <a:gd name="connsiteX4" fmla="*/ 246062 w 307989"/>
                <a:gd name="connsiteY4" fmla="*/ 11113 h 29214"/>
                <a:gd name="connsiteX5" fmla="*/ 120650 w 307989"/>
                <a:gd name="connsiteY5" fmla="*/ 0 h 29214"/>
                <a:gd name="connsiteX6" fmla="*/ 0 w 307989"/>
                <a:gd name="connsiteY6" fmla="*/ 7938 h 2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989" h="29214">
                  <a:moveTo>
                    <a:pt x="0" y="7938"/>
                  </a:moveTo>
                  <a:cubicBezTo>
                    <a:pt x="54504" y="16933"/>
                    <a:pt x="109008" y="25929"/>
                    <a:pt x="149225" y="28575"/>
                  </a:cubicBezTo>
                  <a:cubicBezTo>
                    <a:pt x="189442" y="31221"/>
                    <a:pt x="214842" y="24871"/>
                    <a:pt x="241300" y="23813"/>
                  </a:cubicBezTo>
                  <a:cubicBezTo>
                    <a:pt x="267758" y="22755"/>
                    <a:pt x="307181" y="24342"/>
                    <a:pt x="307975" y="22225"/>
                  </a:cubicBezTo>
                  <a:cubicBezTo>
                    <a:pt x="308769" y="20108"/>
                    <a:pt x="277283" y="14817"/>
                    <a:pt x="246062" y="11113"/>
                  </a:cubicBezTo>
                  <a:cubicBezTo>
                    <a:pt x="214841" y="7409"/>
                    <a:pt x="120650" y="0"/>
                    <a:pt x="120650" y="0"/>
                  </a:cubicBezTo>
                  <a:lnTo>
                    <a:pt x="0" y="7938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AA1736C7-689F-4504-B735-B9DE80C9E14C}"/>
                </a:ext>
              </a:extLst>
            </p:cNvPr>
            <p:cNvSpPr/>
            <p:nvPr/>
          </p:nvSpPr>
          <p:spPr>
            <a:xfrm>
              <a:off x="3341383" y="3700445"/>
              <a:ext cx="258819" cy="27121"/>
            </a:xfrm>
            <a:custGeom>
              <a:avLst/>
              <a:gdLst>
                <a:gd name="connsiteX0" fmla="*/ 1892 w 258819"/>
                <a:gd name="connsiteY0" fmla="*/ 27005 h 27121"/>
                <a:gd name="connsiteX1" fmla="*/ 222555 w 258819"/>
                <a:gd name="connsiteY1" fmla="*/ 14305 h 27121"/>
                <a:gd name="connsiteX2" fmla="*/ 257480 w 258819"/>
                <a:gd name="connsiteY2" fmla="*/ 4780 h 27121"/>
                <a:gd name="connsiteX3" fmla="*/ 211442 w 258819"/>
                <a:gd name="connsiteY3" fmla="*/ 18 h 27121"/>
                <a:gd name="connsiteX4" fmla="*/ 120955 w 258819"/>
                <a:gd name="connsiteY4" fmla="*/ 6368 h 27121"/>
                <a:gd name="connsiteX5" fmla="*/ 1892 w 258819"/>
                <a:gd name="connsiteY5" fmla="*/ 27005 h 2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819" h="27121">
                  <a:moveTo>
                    <a:pt x="1892" y="27005"/>
                  </a:moveTo>
                  <a:cubicBezTo>
                    <a:pt x="18825" y="28328"/>
                    <a:pt x="179957" y="18009"/>
                    <a:pt x="222555" y="14305"/>
                  </a:cubicBezTo>
                  <a:cubicBezTo>
                    <a:pt x="265153" y="10601"/>
                    <a:pt x="259332" y="7161"/>
                    <a:pt x="257480" y="4780"/>
                  </a:cubicBezTo>
                  <a:cubicBezTo>
                    <a:pt x="255628" y="2399"/>
                    <a:pt x="234196" y="-247"/>
                    <a:pt x="211442" y="18"/>
                  </a:cubicBezTo>
                  <a:cubicBezTo>
                    <a:pt x="188688" y="283"/>
                    <a:pt x="155615" y="2929"/>
                    <a:pt x="120955" y="6368"/>
                  </a:cubicBezTo>
                  <a:cubicBezTo>
                    <a:pt x="86295" y="9807"/>
                    <a:pt x="-15041" y="25682"/>
                    <a:pt x="1892" y="2700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966E5321-4CFD-4005-A00B-60AB35CA3FAF}"/>
                </a:ext>
              </a:extLst>
            </p:cNvPr>
            <p:cNvSpPr/>
            <p:nvPr/>
          </p:nvSpPr>
          <p:spPr>
            <a:xfrm>
              <a:off x="4133850" y="3604232"/>
              <a:ext cx="477271" cy="153530"/>
            </a:xfrm>
            <a:custGeom>
              <a:avLst/>
              <a:gdLst>
                <a:gd name="connsiteX0" fmla="*/ 0 w 477271"/>
                <a:gd name="connsiteY0" fmla="*/ 89881 h 153530"/>
                <a:gd name="connsiteX1" fmla="*/ 95250 w 477271"/>
                <a:gd name="connsiteY1" fmla="*/ 54956 h 153530"/>
                <a:gd name="connsiteX2" fmla="*/ 255588 w 477271"/>
                <a:gd name="connsiteY2" fmla="*/ 16856 h 153530"/>
                <a:gd name="connsiteX3" fmla="*/ 365125 w 477271"/>
                <a:gd name="connsiteY3" fmla="*/ 50193 h 153530"/>
                <a:gd name="connsiteX4" fmla="*/ 434975 w 477271"/>
                <a:gd name="connsiteY4" fmla="*/ 91468 h 153530"/>
                <a:gd name="connsiteX5" fmla="*/ 476250 w 477271"/>
                <a:gd name="connsiteY5" fmla="*/ 153381 h 153530"/>
                <a:gd name="connsiteX6" fmla="*/ 461963 w 477271"/>
                <a:gd name="connsiteY6" fmla="*/ 107343 h 153530"/>
                <a:gd name="connsiteX7" fmla="*/ 431800 w 477271"/>
                <a:gd name="connsiteY7" fmla="*/ 59718 h 153530"/>
                <a:gd name="connsiteX8" fmla="*/ 306388 w 477271"/>
                <a:gd name="connsiteY8" fmla="*/ 7331 h 153530"/>
                <a:gd name="connsiteX9" fmla="*/ 173038 w 477271"/>
                <a:gd name="connsiteY9" fmla="*/ 2568 h 153530"/>
                <a:gd name="connsiteX10" fmla="*/ 96838 w 477271"/>
                <a:gd name="connsiteY10" fmla="*/ 27968 h 153530"/>
                <a:gd name="connsiteX11" fmla="*/ 0 w 477271"/>
                <a:gd name="connsiteY11" fmla="*/ 89881 h 15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7271" h="153530">
                  <a:moveTo>
                    <a:pt x="0" y="89881"/>
                  </a:moveTo>
                  <a:cubicBezTo>
                    <a:pt x="-265" y="94379"/>
                    <a:pt x="52652" y="67127"/>
                    <a:pt x="95250" y="54956"/>
                  </a:cubicBezTo>
                  <a:cubicBezTo>
                    <a:pt x="137848" y="42785"/>
                    <a:pt x="210609" y="17650"/>
                    <a:pt x="255588" y="16856"/>
                  </a:cubicBezTo>
                  <a:cubicBezTo>
                    <a:pt x="300567" y="16062"/>
                    <a:pt x="335227" y="37758"/>
                    <a:pt x="365125" y="50193"/>
                  </a:cubicBezTo>
                  <a:cubicBezTo>
                    <a:pt x="395023" y="62628"/>
                    <a:pt x="416454" y="74270"/>
                    <a:pt x="434975" y="91468"/>
                  </a:cubicBezTo>
                  <a:cubicBezTo>
                    <a:pt x="453496" y="108666"/>
                    <a:pt x="471752" y="150735"/>
                    <a:pt x="476250" y="153381"/>
                  </a:cubicBezTo>
                  <a:cubicBezTo>
                    <a:pt x="480748" y="156027"/>
                    <a:pt x="469371" y="122954"/>
                    <a:pt x="461963" y="107343"/>
                  </a:cubicBezTo>
                  <a:cubicBezTo>
                    <a:pt x="454555" y="91733"/>
                    <a:pt x="457729" y="76387"/>
                    <a:pt x="431800" y="59718"/>
                  </a:cubicBezTo>
                  <a:cubicBezTo>
                    <a:pt x="405871" y="43049"/>
                    <a:pt x="349515" y="16856"/>
                    <a:pt x="306388" y="7331"/>
                  </a:cubicBezTo>
                  <a:cubicBezTo>
                    <a:pt x="263261" y="-2194"/>
                    <a:pt x="207963" y="-871"/>
                    <a:pt x="173038" y="2568"/>
                  </a:cubicBezTo>
                  <a:cubicBezTo>
                    <a:pt x="138113" y="6007"/>
                    <a:pt x="122238" y="15532"/>
                    <a:pt x="96838" y="27968"/>
                  </a:cubicBezTo>
                  <a:cubicBezTo>
                    <a:pt x="71438" y="40403"/>
                    <a:pt x="265" y="85383"/>
                    <a:pt x="0" y="898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ECD7836-93A7-43D8-978C-9E5F0366D480}"/>
                </a:ext>
              </a:extLst>
            </p:cNvPr>
            <p:cNvSpPr/>
            <p:nvPr/>
          </p:nvSpPr>
          <p:spPr>
            <a:xfrm>
              <a:off x="4150507" y="3640031"/>
              <a:ext cx="534206" cy="155861"/>
            </a:xfrm>
            <a:custGeom>
              <a:avLst/>
              <a:gdLst>
                <a:gd name="connsiteX0" fmla="*/ 806 w 534206"/>
                <a:gd name="connsiteY0" fmla="*/ 90594 h 155861"/>
                <a:gd name="connsiteX1" fmla="*/ 146856 w 534206"/>
                <a:gd name="connsiteY1" fmla="*/ 14394 h 155861"/>
                <a:gd name="connsiteX2" fmla="*/ 238931 w 534206"/>
                <a:gd name="connsiteY2" fmla="*/ 1694 h 155861"/>
                <a:gd name="connsiteX3" fmla="*/ 356406 w 534206"/>
                <a:gd name="connsiteY3" fmla="*/ 36619 h 155861"/>
                <a:gd name="connsiteX4" fmla="*/ 421493 w 534206"/>
                <a:gd name="connsiteY4" fmla="*/ 106469 h 155861"/>
                <a:gd name="connsiteX5" fmla="*/ 473881 w 534206"/>
                <a:gd name="connsiteY5" fmla="*/ 149332 h 155861"/>
                <a:gd name="connsiteX6" fmla="*/ 534206 w 534206"/>
                <a:gd name="connsiteY6" fmla="*/ 155682 h 155861"/>
                <a:gd name="connsiteX7" fmla="*/ 450068 w 534206"/>
                <a:gd name="connsiteY7" fmla="*/ 150919 h 155861"/>
                <a:gd name="connsiteX8" fmla="*/ 346881 w 534206"/>
                <a:gd name="connsiteY8" fmla="*/ 125519 h 155861"/>
                <a:gd name="connsiteX9" fmla="*/ 331006 w 534206"/>
                <a:gd name="connsiteY9" fmla="*/ 92182 h 155861"/>
                <a:gd name="connsiteX10" fmla="*/ 323068 w 534206"/>
                <a:gd name="connsiteY10" fmla="*/ 62019 h 155861"/>
                <a:gd name="connsiteX11" fmla="*/ 270681 w 534206"/>
                <a:gd name="connsiteY11" fmla="*/ 27094 h 155861"/>
                <a:gd name="connsiteX12" fmla="*/ 191306 w 534206"/>
                <a:gd name="connsiteY12" fmla="*/ 11219 h 155861"/>
                <a:gd name="connsiteX13" fmla="*/ 92881 w 534206"/>
                <a:gd name="connsiteY13" fmla="*/ 58844 h 155861"/>
                <a:gd name="connsiteX14" fmla="*/ 806 w 534206"/>
                <a:gd name="connsiteY14" fmla="*/ 90594 h 1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4206" h="155861">
                  <a:moveTo>
                    <a:pt x="806" y="90594"/>
                  </a:moveTo>
                  <a:cubicBezTo>
                    <a:pt x="9802" y="83186"/>
                    <a:pt x="107169" y="29211"/>
                    <a:pt x="146856" y="14394"/>
                  </a:cubicBezTo>
                  <a:cubicBezTo>
                    <a:pt x="186543" y="-423"/>
                    <a:pt x="204006" y="-2010"/>
                    <a:pt x="238931" y="1694"/>
                  </a:cubicBezTo>
                  <a:cubicBezTo>
                    <a:pt x="273856" y="5398"/>
                    <a:pt x="325979" y="19157"/>
                    <a:pt x="356406" y="36619"/>
                  </a:cubicBezTo>
                  <a:cubicBezTo>
                    <a:pt x="386833" y="54081"/>
                    <a:pt x="401914" y="87684"/>
                    <a:pt x="421493" y="106469"/>
                  </a:cubicBezTo>
                  <a:cubicBezTo>
                    <a:pt x="441072" y="125254"/>
                    <a:pt x="455095" y="141130"/>
                    <a:pt x="473881" y="149332"/>
                  </a:cubicBezTo>
                  <a:cubicBezTo>
                    <a:pt x="492667" y="157534"/>
                    <a:pt x="534206" y="155682"/>
                    <a:pt x="534206" y="155682"/>
                  </a:cubicBezTo>
                  <a:cubicBezTo>
                    <a:pt x="530237" y="155946"/>
                    <a:pt x="481289" y="155946"/>
                    <a:pt x="450068" y="150919"/>
                  </a:cubicBezTo>
                  <a:cubicBezTo>
                    <a:pt x="418847" y="145892"/>
                    <a:pt x="366725" y="135309"/>
                    <a:pt x="346881" y="125519"/>
                  </a:cubicBezTo>
                  <a:cubicBezTo>
                    <a:pt x="327037" y="115730"/>
                    <a:pt x="334975" y="102765"/>
                    <a:pt x="331006" y="92182"/>
                  </a:cubicBezTo>
                  <a:cubicBezTo>
                    <a:pt x="327037" y="81599"/>
                    <a:pt x="333122" y="72867"/>
                    <a:pt x="323068" y="62019"/>
                  </a:cubicBezTo>
                  <a:cubicBezTo>
                    <a:pt x="313014" y="51171"/>
                    <a:pt x="292641" y="35561"/>
                    <a:pt x="270681" y="27094"/>
                  </a:cubicBezTo>
                  <a:cubicBezTo>
                    <a:pt x="248721" y="18627"/>
                    <a:pt x="220939" y="5927"/>
                    <a:pt x="191306" y="11219"/>
                  </a:cubicBezTo>
                  <a:cubicBezTo>
                    <a:pt x="161673" y="16511"/>
                    <a:pt x="125425" y="46938"/>
                    <a:pt x="92881" y="58844"/>
                  </a:cubicBezTo>
                  <a:cubicBezTo>
                    <a:pt x="60337" y="70750"/>
                    <a:pt x="-8190" y="98002"/>
                    <a:pt x="806" y="905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1EE4D8DC-DFE4-451F-A902-E28A1B9359CC}"/>
                </a:ext>
              </a:extLst>
            </p:cNvPr>
            <p:cNvSpPr/>
            <p:nvPr/>
          </p:nvSpPr>
          <p:spPr>
            <a:xfrm>
              <a:off x="4240206" y="3702049"/>
              <a:ext cx="238216" cy="58739"/>
            </a:xfrm>
            <a:custGeom>
              <a:avLst/>
              <a:gdLst>
                <a:gd name="connsiteX0" fmla="*/ 7 w 238216"/>
                <a:gd name="connsiteY0" fmla="*/ 1 h 58739"/>
                <a:gd name="connsiteX1" fmla="*/ 90494 w 238216"/>
                <a:gd name="connsiteY1" fmla="*/ 46039 h 58739"/>
                <a:gd name="connsiteX2" fmla="*/ 158757 w 238216"/>
                <a:gd name="connsiteY2" fmla="*/ 58739 h 58739"/>
                <a:gd name="connsiteX3" fmla="*/ 211144 w 238216"/>
                <a:gd name="connsiteY3" fmla="*/ 46039 h 58739"/>
                <a:gd name="connsiteX4" fmla="*/ 238132 w 238216"/>
                <a:gd name="connsiteY4" fmla="*/ 12701 h 58739"/>
                <a:gd name="connsiteX5" fmla="*/ 217494 w 238216"/>
                <a:gd name="connsiteY5" fmla="*/ 42864 h 58739"/>
                <a:gd name="connsiteX6" fmla="*/ 161932 w 238216"/>
                <a:gd name="connsiteY6" fmla="*/ 55564 h 58739"/>
                <a:gd name="connsiteX7" fmla="*/ 85732 w 238216"/>
                <a:gd name="connsiteY7" fmla="*/ 47626 h 58739"/>
                <a:gd name="connsiteX8" fmla="*/ 7 w 238216"/>
                <a:gd name="connsiteY8" fmla="*/ 1 h 5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216" h="58739">
                  <a:moveTo>
                    <a:pt x="7" y="1"/>
                  </a:moveTo>
                  <a:cubicBezTo>
                    <a:pt x="801" y="-264"/>
                    <a:pt x="64036" y="36249"/>
                    <a:pt x="90494" y="46039"/>
                  </a:cubicBezTo>
                  <a:cubicBezTo>
                    <a:pt x="116952" y="55829"/>
                    <a:pt x="138649" y="58739"/>
                    <a:pt x="158757" y="58739"/>
                  </a:cubicBezTo>
                  <a:cubicBezTo>
                    <a:pt x="178865" y="58739"/>
                    <a:pt x="197915" y="53712"/>
                    <a:pt x="211144" y="46039"/>
                  </a:cubicBezTo>
                  <a:cubicBezTo>
                    <a:pt x="224373" y="38366"/>
                    <a:pt x="237074" y="13230"/>
                    <a:pt x="238132" y="12701"/>
                  </a:cubicBezTo>
                  <a:cubicBezTo>
                    <a:pt x="239190" y="12172"/>
                    <a:pt x="230194" y="35720"/>
                    <a:pt x="217494" y="42864"/>
                  </a:cubicBezTo>
                  <a:cubicBezTo>
                    <a:pt x="204794" y="50008"/>
                    <a:pt x="183892" y="54770"/>
                    <a:pt x="161932" y="55564"/>
                  </a:cubicBezTo>
                  <a:cubicBezTo>
                    <a:pt x="139972" y="56358"/>
                    <a:pt x="112455" y="55034"/>
                    <a:pt x="85732" y="47626"/>
                  </a:cubicBezTo>
                  <a:cubicBezTo>
                    <a:pt x="59009" y="40218"/>
                    <a:pt x="-787" y="266"/>
                    <a:pt x="7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D4F51491-B501-4F15-82F1-2361E97BD43C}"/>
                </a:ext>
              </a:extLst>
            </p:cNvPr>
            <p:cNvSpPr/>
            <p:nvPr/>
          </p:nvSpPr>
          <p:spPr>
            <a:xfrm>
              <a:off x="4197311" y="3722666"/>
              <a:ext cx="321275" cy="53609"/>
            </a:xfrm>
            <a:custGeom>
              <a:avLst/>
              <a:gdLst>
                <a:gd name="connsiteX0" fmla="*/ 39 w 321275"/>
                <a:gd name="connsiteY0" fmla="*/ 22 h 53609"/>
                <a:gd name="connsiteX1" fmla="*/ 150852 w 321275"/>
                <a:gd name="connsiteY1" fmla="*/ 47647 h 53609"/>
                <a:gd name="connsiteX2" fmla="*/ 234989 w 321275"/>
                <a:gd name="connsiteY2" fmla="*/ 50822 h 53609"/>
                <a:gd name="connsiteX3" fmla="*/ 320714 w 321275"/>
                <a:gd name="connsiteY3" fmla="*/ 28597 h 53609"/>
                <a:gd name="connsiteX4" fmla="*/ 268327 w 321275"/>
                <a:gd name="connsiteY4" fmla="*/ 33359 h 53609"/>
                <a:gd name="connsiteX5" fmla="*/ 195302 w 321275"/>
                <a:gd name="connsiteY5" fmla="*/ 44472 h 53609"/>
                <a:gd name="connsiteX6" fmla="*/ 136564 w 321275"/>
                <a:gd name="connsiteY6" fmla="*/ 41297 h 53609"/>
                <a:gd name="connsiteX7" fmla="*/ 39 w 321275"/>
                <a:gd name="connsiteY7" fmla="*/ 22 h 5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75" h="53609">
                  <a:moveTo>
                    <a:pt x="39" y="22"/>
                  </a:moveTo>
                  <a:cubicBezTo>
                    <a:pt x="2420" y="1080"/>
                    <a:pt x="111694" y="39180"/>
                    <a:pt x="150852" y="47647"/>
                  </a:cubicBezTo>
                  <a:cubicBezTo>
                    <a:pt x="190010" y="56114"/>
                    <a:pt x="206679" y="53997"/>
                    <a:pt x="234989" y="50822"/>
                  </a:cubicBezTo>
                  <a:cubicBezTo>
                    <a:pt x="263299" y="47647"/>
                    <a:pt x="315158" y="31507"/>
                    <a:pt x="320714" y="28597"/>
                  </a:cubicBezTo>
                  <a:cubicBezTo>
                    <a:pt x="326270" y="25687"/>
                    <a:pt x="289229" y="30713"/>
                    <a:pt x="268327" y="33359"/>
                  </a:cubicBezTo>
                  <a:cubicBezTo>
                    <a:pt x="247425" y="36005"/>
                    <a:pt x="217262" y="43149"/>
                    <a:pt x="195302" y="44472"/>
                  </a:cubicBezTo>
                  <a:cubicBezTo>
                    <a:pt x="173342" y="45795"/>
                    <a:pt x="169902" y="47647"/>
                    <a:pt x="136564" y="41297"/>
                  </a:cubicBezTo>
                  <a:cubicBezTo>
                    <a:pt x="103227" y="34947"/>
                    <a:pt x="-2342" y="-1036"/>
                    <a:pt x="39" y="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701D93E-41BD-46F5-B24B-DDCF74D14EA9}"/>
                </a:ext>
              </a:extLst>
            </p:cNvPr>
            <p:cNvSpPr/>
            <p:nvPr/>
          </p:nvSpPr>
          <p:spPr>
            <a:xfrm>
              <a:off x="4232239" y="3698861"/>
              <a:ext cx="131826" cy="61977"/>
            </a:xfrm>
            <a:custGeom>
              <a:avLst/>
              <a:gdLst>
                <a:gd name="connsiteX0" fmla="*/ 36 w 131826"/>
                <a:gd name="connsiteY0" fmla="*/ 14 h 61977"/>
                <a:gd name="connsiteX1" fmla="*/ 65124 w 131826"/>
                <a:gd name="connsiteY1" fmla="*/ 41289 h 61977"/>
                <a:gd name="connsiteX2" fmla="*/ 131799 w 131826"/>
                <a:gd name="connsiteY2" fmla="*/ 61927 h 61977"/>
                <a:gd name="connsiteX3" fmla="*/ 57186 w 131826"/>
                <a:gd name="connsiteY3" fmla="*/ 46052 h 61977"/>
                <a:gd name="connsiteX4" fmla="*/ 36 w 131826"/>
                <a:gd name="connsiteY4" fmla="*/ 14 h 61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26" h="61977">
                  <a:moveTo>
                    <a:pt x="36" y="14"/>
                  </a:moveTo>
                  <a:cubicBezTo>
                    <a:pt x="1359" y="-780"/>
                    <a:pt x="43163" y="30970"/>
                    <a:pt x="65124" y="41289"/>
                  </a:cubicBezTo>
                  <a:cubicBezTo>
                    <a:pt x="87085" y="51608"/>
                    <a:pt x="133122" y="61133"/>
                    <a:pt x="131799" y="61927"/>
                  </a:cubicBezTo>
                  <a:cubicBezTo>
                    <a:pt x="130476" y="62721"/>
                    <a:pt x="80469" y="53990"/>
                    <a:pt x="57186" y="46052"/>
                  </a:cubicBezTo>
                  <a:cubicBezTo>
                    <a:pt x="33903" y="38115"/>
                    <a:pt x="-1287" y="808"/>
                    <a:pt x="36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E0B387A6-C775-480B-A3D6-32315BD0C9B2}"/>
                </a:ext>
              </a:extLst>
            </p:cNvPr>
            <p:cNvSpPr/>
            <p:nvPr/>
          </p:nvSpPr>
          <p:spPr>
            <a:xfrm>
              <a:off x="4287600" y="3646120"/>
              <a:ext cx="193185" cy="114624"/>
            </a:xfrm>
            <a:custGeom>
              <a:avLst/>
              <a:gdLst>
                <a:gd name="connsiteX0" fmla="*/ 192325 w 193185"/>
                <a:gd name="connsiteY0" fmla="*/ 44818 h 114624"/>
                <a:gd name="connsiteX1" fmla="*/ 171688 w 193185"/>
                <a:gd name="connsiteY1" fmla="*/ 95618 h 114624"/>
                <a:gd name="connsiteX2" fmla="*/ 136763 w 193185"/>
                <a:gd name="connsiteY2" fmla="*/ 111493 h 114624"/>
                <a:gd name="connsiteX3" fmla="*/ 62150 w 193185"/>
                <a:gd name="connsiteY3" fmla="*/ 113080 h 114624"/>
                <a:gd name="connsiteX4" fmla="*/ 27225 w 193185"/>
                <a:gd name="connsiteY4" fmla="*/ 94030 h 114624"/>
                <a:gd name="connsiteX5" fmla="*/ 17700 w 193185"/>
                <a:gd name="connsiteY5" fmla="*/ 65455 h 114624"/>
                <a:gd name="connsiteX6" fmla="*/ 24050 w 193185"/>
                <a:gd name="connsiteY6" fmla="*/ 27355 h 114624"/>
                <a:gd name="connsiteX7" fmla="*/ 1825 w 193185"/>
                <a:gd name="connsiteY7" fmla="*/ 17830 h 114624"/>
                <a:gd name="connsiteX8" fmla="*/ 79613 w 193185"/>
                <a:gd name="connsiteY8" fmla="*/ 368 h 114624"/>
                <a:gd name="connsiteX9" fmla="*/ 143113 w 193185"/>
                <a:gd name="connsiteY9" fmla="*/ 8305 h 114624"/>
                <a:gd name="connsiteX10" fmla="*/ 192325 w 193185"/>
                <a:gd name="connsiteY10" fmla="*/ 44818 h 11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185" h="114624">
                  <a:moveTo>
                    <a:pt x="192325" y="44818"/>
                  </a:moveTo>
                  <a:cubicBezTo>
                    <a:pt x="197088" y="59370"/>
                    <a:pt x="180948" y="84506"/>
                    <a:pt x="171688" y="95618"/>
                  </a:cubicBezTo>
                  <a:cubicBezTo>
                    <a:pt x="162428" y="106731"/>
                    <a:pt x="155019" y="108583"/>
                    <a:pt x="136763" y="111493"/>
                  </a:cubicBezTo>
                  <a:cubicBezTo>
                    <a:pt x="118507" y="114403"/>
                    <a:pt x="80406" y="115990"/>
                    <a:pt x="62150" y="113080"/>
                  </a:cubicBezTo>
                  <a:cubicBezTo>
                    <a:pt x="43894" y="110170"/>
                    <a:pt x="34633" y="101968"/>
                    <a:pt x="27225" y="94030"/>
                  </a:cubicBezTo>
                  <a:cubicBezTo>
                    <a:pt x="19817" y="86093"/>
                    <a:pt x="18229" y="76567"/>
                    <a:pt x="17700" y="65455"/>
                  </a:cubicBezTo>
                  <a:cubicBezTo>
                    <a:pt x="17171" y="54343"/>
                    <a:pt x="26696" y="35292"/>
                    <a:pt x="24050" y="27355"/>
                  </a:cubicBezTo>
                  <a:cubicBezTo>
                    <a:pt x="21404" y="19418"/>
                    <a:pt x="-7435" y="22328"/>
                    <a:pt x="1825" y="17830"/>
                  </a:cubicBezTo>
                  <a:cubicBezTo>
                    <a:pt x="11085" y="13332"/>
                    <a:pt x="56065" y="1955"/>
                    <a:pt x="79613" y="368"/>
                  </a:cubicBezTo>
                  <a:cubicBezTo>
                    <a:pt x="103161" y="-1220"/>
                    <a:pt x="124857" y="2484"/>
                    <a:pt x="143113" y="8305"/>
                  </a:cubicBezTo>
                  <a:cubicBezTo>
                    <a:pt x="161369" y="14126"/>
                    <a:pt x="187562" y="30266"/>
                    <a:pt x="192325" y="448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D971B3D7-8172-4E47-96E0-FC3DA883D54D}"/>
                </a:ext>
              </a:extLst>
            </p:cNvPr>
            <p:cNvSpPr/>
            <p:nvPr/>
          </p:nvSpPr>
          <p:spPr>
            <a:xfrm>
              <a:off x="4337051" y="366077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B542CD4-85D5-4F5A-AD21-D22E2724B328}"/>
                </a:ext>
              </a:extLst>
            </p:cNvPr>
            <p:cNvSpPr/>
            <p:nvPr/>
          </p:nvSpPr>
          <p:spPr>
            <a:xfrm>
              <a:off x="4141788" y="3754438"/>
              <a:ext cx="398710" cy="64507"/>
            </a:xfrm>
            <a:custGeom>
              <a:avLst/>
              <a:gdLst>
                <a:gd name="connsiteX0" fmla="*/ 0 w 398710"/>
                <a:gd name="connsiteY0" fmla="*/ 0 h 64507"/>
                <a:gd name="connsiteX1" fmla="*/ 180975 w 398710"/>
                <a:gd name="connsiteY1" fmla="*/ 30162 h 64507"/>
                <a:gd name="connsiteX2" fmla="*/ 306387 w 398710"/>
                <a:gd name="connsiteY2" fmla="*/ 63500 h 64507"/>
                <a:gd name="connsiteX3" fmla="*/ 366712 w 398710"/>
                <a:gd name="connsiteY3" fmla="*/ 52387 h 64507"/>
                <a:gd name="connsiteX4" fmla="*/ 398462 w 398710"/>
                <a:gd name="connsiteY4" fmla="*/ 17462 h 64507"/>
                <a:gd name="connsiteX5" fmla="*/ 350837 w 398710"/>
                <a:gd name="connsiteY5" fmla="*/ 44450 h 64507"/>
                <a:gd name="connsiteX6" fmla="*/ 300037 w 398710"/>
                <a:gd name="connsiteY6" fmla="*/ 49212 h 64507"/>
                <a:gd name="connsiteX7" fmla="*/ 195262 w 398710"/>
                <a:gd name="connsiteY7" fmla="*/ 31750 h 64507"/>
                <a:gd name="connsiteX8" fmla="*/ 0 w 398710"/>
                <a:gd name="connsiteY8" fmla="*/ 0 h 6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8710" h="64507">
                  <a:moveTo>
                    <a:pt x="0" y="0"/>
                  </a:moveTo>
                  <a:cubicBezTo>
                    <a:pt x="64955" y="9789"/>
                    <a:pt x="129911" y="19579"/>
                    <a:pt x="180975" y="30162"/>
                  </a:cubicBezTo>
                  <a:cubicBezTo>
                    <a:pt x="232040" y="40745"/>
                    <a:pt x="275431" y="59796"/>
                    <a:pt x="306387" y="63500"/>
                  </a:cubicBezTo>
                  <a:cubicBezTo>
                    <a:pt x="337343" y="67204"/>
                    <a:pt x="351366" y="60060"/>
                    <a:pt x="366712" y="52387"/>
                  </a:cubicBezTo>
                  <a:cubicBezTo>
                    <a:pt x="382058" y="44714"/>
                    <a:pt x="401108" y="18785"/>
                    <a:pt x="398462" y="17462"/>
                  </a:cubicBezTo>
                  <a:cubicBezTo>
                    <a:pt x="395816" y="16139"/>
                    <a:pt x="367241" y="39158"/>
                    <a:pt x="350837" y="44450"/>
                  </a:cubicBezTo>
                  <a:cubicBezTo>
                    <a:pt x="334433" y="49742"/>
                    <a:pt x="325966" y="51329"/>
                    <a:pt x="300037" y="49212"/>
                  </a:cubicBezTo>
                  <a:cubicBezTo>
                    <a:pt x="274108" y="47095"/>
                    <a:pt x="195262" y="31750"/>
                    <a:pt x="195262" y="317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B3D671C4-E5AF-4030-8B57-02A829A84A42}"/>
                </a:ext>
              </a:extLst>
            </p:cNvPr>
            <p:cNvSpPr/>
            <p:nvPr/>
          </p:nvSpPr>
          <p:spPr>
            <a:xfrm>
              <a:off x="4047691" y="3663883"/>
              <a:ext cx="197728" cy="162920"/>
            </a:xfrm>
            <a:custGeom>
              <a:avLst/>
              <a:gdLst>
                <a:gd name="connsiteX0" fmla="*/ 197284 w 197728"/>
                <a:gd name="connsiteY0" fmla="*/ 67 h 162920"/>
                <a:gd name="connsiteX1" fmla="*/ 70284 w 197728"/>
                <a:gd name="connsiteY1" fmla="*/ 58805 h 162920"/>
                <a:gd name="connsiteX2" fmla="*/ 21072 w 197728"/>
                <a:gd name="connsiteY2" fmla="*/ 104842 h 162920"/>
                <a:gd name="connsiteX3" fmla="*/ 434 w 197728"/>
                <a:gd name="connsiteY3" fmla="*/ 161992 h 162920"/>
                <a:gd name="connsiteX4" fmla="*/ 9959 w 197728"/>
                <a:gd name="connsiteY4" fmla="*/ 136592 h 162920"/>
                <a:gd name="connsiteX5" fmla="*/ 43297 w 197728"/>
                <a:gd name="connsiteY5" fmla="*/ 88967 h 162920"/>
                <a:gd name="connsiteX6" fmla="*/ 109972 w 197728"/>
                <a:gd name="connsiteY6" fmla="*/ 47692 h 162920"/>
                <a:gd name="connsiteX7" fmla="*/ 197284 w 197728"/>
                <a:gd name="connsiteY7" fmla="*/ 67 h 16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728" h="162920">
                  <a:moveTo>
                    <a:pt x="197284" y="67"/>
                  </a:moveTo>
                  <a:cubicBezTo>
                    <a:pt x="190669" y="1919"/>
                    <a:pt x="99653" y="41343"/>
                    <a:pt x="70284" y="58805"/>
                  </a:cubicBezTo>
                  <a:cubicBezTo>
                    <a:pt x="40915" y="76268"/>
                    <a:pt x="32714" y="87644"/>
                    <a:pt x="21072" y="104842"/>
                  </a:cubicBezTo>
                  <a:cubicBezTo>
                    <a:pt x="9430" y="122040"/>
                    <a:pt x="2286" y="156700"/>
                    <a:pt x="434" y="161992"/>
                  </a:cubicBezTo>
                  <a:cubicBezTo>
                    <a:pt x="-1418" y="167284"/>
                    <a:pt x="2815" y="148763"/>
                    <a:pt x="9959" y="136592"/>
                  </a:cubicBezTo>
                  <a:cubicBezTo>
                    <a:pt x="17103" y="124421"/>
                    <a:pt x="26628" y="103784"/>
                    <a:pt x="43297" y="88967"/>
                  </a:cubicBezTo>
                  <a:cubicBezTo>
                    <a:pt x="59966" y="74150"/>
                    <a:pt x="85101" y="60127"/>
                    <a:pt x="109972" y="47692"/>
                  </a:cubicBezTo>
                  <a:cubicBezTo>
                    <a:pt x="134843" y="35257"/>
                    <a:pt x="203899" y="-1785"/>
                    <a:pt x="197284" y="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FA318265-7D81-4AD8-9EFE-28335B186F81}"/>
                </a:ext>
              </a:extLst>
            </p:cNvPr>
            <p:cNvSpPr/>
            <p:nvPr/>
          </p:nvSpPr>
          <p:spPr>
            <a:xfrm>
              <a:off x="4246297" y="3813165"/>
              <a:ext cx="315476" cy="59228"/>
            </a:xfrm>
            <a:custGeom>
              <a:avLst/>
              <a:gdLst>
                <a:gd name="connsiteX0" fmla="*/ 266 w 315476"/>
                <a:gd name="connsiteY0" fmla="*/ 10 h 59228"/>
                <a:gd name="connsiteX1" fmla="*/ 201878 w 315476"/>
                <a:gd name="connsiteY1" fmla="*/ 57160 h 59228"/>
                <a:gd name="connsiteX2" fmla="*/ 314591 w 315476"/>
                <a:gd name="connsiteY2" fmla="*/ 47635 h 59228"/>
                <a:gd name="connsiteX3" fmla="*/ 249503 w 315476"/>
                <a:gd name="connsiteY3" fmla="*/ 52398 h 59228"/>
                <a:gd name="connsiteX4" fmla="*/ 160603 w 315476"/>
                <a:gd name="connsiteY4" fmla="*/ 52398 h 59228"/>
                <a:gd name="connsiteX5" fmla="*/ 266 w 315476"/>
                <a:gd name="connsiteY5" fmla="*/ 10 h 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476" h="59228">
                  <a:moveTo>
                    <a:pt x="266" y="10"/>
                  </a:moveTo>
                  <a:cubicBezTo>
                    <a:pt x="7145" y="804"/>
                    <a:pt x="149491" y="49223"/>
                    <a:pt x="201878" y="57160"/>
                  </a:cubicBezTo>
                  <a:cubicBezTo>
                    <a:pt x="254265" y="65097"/>
                    <a:pt x="314591" y="47635"/>
                    <a:pt x="314591" y="47635"/>
                  </a:cubicBezTo>
                  <a:cubicBezTo>
                    <a:pt x="322528" y="46841"/>
                    <a:pt x="275168" y="51604"/>
                    <a:pt x="249503" y="52398"/>
                  </a:cubicBezTo>
                  <a:cubicBezTo>
                    <a:pt x="223838" y="53192"/>
                    <a:pt x="199497" y="59542"/>
                    <a:pt x="160603" y="52398"/>
                  </a:cubicBezTo>
                  <a:cubicBezTo>
                    <a:pt x="121709" y="45254"/>
                    <a:pt x="-6613" y="-784"/>
                    <a:pt x="266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9B16E1F-2156-442F-A4A1-524FD95AEE0F}"/>
                </a:ext>
              </a:extLst>
            </p:cNvPr>
            <p:cNvSpPr/>
            <p:nvPr/>
          </p:nvSpPr>
          <p:spPr>
            <a:xfrm>
              <a:off x="4297182" y="3852725"/>
              <a:ext cx="286398" cy="74167"/>
            </a:xfrm>
            <a:custGeom>
              <a:avLst/>
              <a:gdLst>
                <a:gd name="connsiteX0" fmla="*/ 181 w 286398"/>
                <a:gd name="connsiteY0" fmla="*/ 138 h 74167"/>
                <a:gd name="connsiteX1" fmla="*/ 252593 w 286398"/>
                <a:gd name="connsiteY1" fmla="*/ 68400 h 74167"/>
                <a:gd name="connsiteX2" fmla="*/ 279581 w 286398"/>
                <a:gd name="connsiteY2" fmla="*/ 68400 h 74167"/>
                <a:gd name="connsiteX3" fmla="*/ 212906 w 286398"/>
                <a:gd name="connsiteY3" fmla="*/ 50938 h 74167"/>
                <a:gd name="connsiteX4" fmla="*/ 181 w 286398"/>
                <a:gd name="connsiteY4" fmla="*/ 138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398" h="74167">
                  <a:moveTo>
                    <a:pt x="181" y="138"/>
                  </a:moveTo>
                  <a:cubicBezTo>
                    <a:pt x="6795" y="3048"/>
                    <a:pt x="206026" y="57023"/>
                    <a:pt x="252593" y="68400"/>
                  </a:cubicBezTo>
                  <a:cubicBezTo>
                    <a:pt x="299160" y="79777"/>
                    <a:pt x="286195" y="71310"/>
                    <a:pt x="279581" y="68400"/>
                  </a:cubicBezTo>
                  <a:cubicBezTo>
                    <a:pt x="272967" y="65490"/>
                    <a:pt x="255768" y="60727"/>
                    <a:pt x="212906" y="50938"/>
                  </a:cubicBezTo>
                  <a:cubicBezTo>
                    <a:pt x="170044" y="41149"/>
                    <a:pt x="-6433" y="-2772"/>
                    <a:pt x="181" y="1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6F3FBD33-7455-42C5-9FFD-7120990965D9}"/>
                </a:ext>
              </a:extLst>
            </p:cNvPr>
            <p:cNvSpPr/>
            <p:nvPr/>
          </p:nvSpPr>
          <p:spPr>
            <a:xfrm>
              <a:off x="4511232" y="3662359"/>
              <a:ext cx="165719" cy="176330"/>
            </a:xfrm>
            <a:custGeom>
              <a:avLst/>
              <a:gdLst>
                <a:gd name="connsiteX0" fmla="*/ 108393 w 165719"/>
                <a:gd name="connsiteY0" fmla="*/ 4 h 176330"/>
                <a:gd name="connsiteX1" fmla="*/ 165543 w 165719"/>
                <a:gd name="connsiteY1" fmla="*/ 61916 h 176330"/>
                <a:gd name="connsiteX2" fmla="*/ 125856 w 165719"/>
                <a:gd name="connsiteY2" fmla="*/ 133354 h 176330"/>
                <a:gd name="connsiteX3" fmla="*/ 113156 w 165719"/>
                <a:gd name="connsiteY3" fmla="*/ 153991 h 176330"/>
                <a:gd name="connsiteX4" fmla="*/ 63943 w 165719"/>
                <a:gd name="connsiteY4" fmla="*/ 153991 h 176330"/>
                <a:gd name="connsiteX5" fmla="*/ 443 w 165719"/>
                <a:gd name="connsiteY5" fmla="*/ 176216 h 176330"/>
                <a:gd name="connsiteX6" fmla="*/ 36956 w 165719"/>
                <a:gd name="connsiteY6" fmla="*/ 160341 h 176330"/>
                <a:gd name="connsiteX7" fmla="*/ 60768 w 165719"/>
                <a:gd name="connsiteY7" fmla="*/ 112716 h 176330"/>
                <a:gd name="connsiteX8" fmla="*/ 109981 w 165719"/>
                <a:gd name="connsiteY8" fmla="*/ 114304 h 176330"/>
                <a:gd name="connsiteX9" fmla="*/ 124268 w 165719"/>
                <a:gd name="connsiteY9" fmla="*/ 101604 h 176330"/>
                <a:gd name="connsiteX10" fmla="*/ 140143 w 165719"/>
                <a:gd name="connsiteY10" fmla="*/ 58741 h 176330"/>
                <a:gd name="connsiteX11" fmla="*/ 108393 w 165719"/>
                <a:gd name="connsiteY11" fmla="*/ 4 h 176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19" h="176330">
                  <a:moveTo>
                    <a:pt x="108393" y="4"/>
                  </a:moveTo>
                  <a:cubicBezTo>
                    <a:pt x="112626" y="533"/>
                    <a:pt x="162633" y="39691"/>
                    <a:pt x="165543" y="61916"/>
                  </a:cubicBezTo>
                  <a:cubicBezTo>
                    <a:pt x="168453" y="84141"/>
                    <a:pt x="134587" y="118008"/>
                    <a:pt x="125856" y="133354"/>
                  </a:cubicBezTo>
                  <a:cubicBezTo>
                    <a:pt x="117125" y="148700"/>
                    <a:pt x="123475" y="150552"/>
                    <a:pt x="113156" y="153991"/>
                  </a:cubicBezTo>
                  <a:cubicBezTo>
                    <a:pt x="102837" y="157431"/>
                    <a:pt x="82728" y="150287"/>
                    <a:pt x="63943" y="153991"/>
                  </a:cubicBezTo>
                  <a:cubicBezTo>
                    <a:pt x="45158" y="157695"/>
                    <a:pt x="4941" y="175158"/>
                    <a:pt x="443" y="176216"/>
                  </a:cubicBezTo>
                  <a:cubicBezTo>
                    <a:pt x="-4055" y="177274"/>
                    <a:pt x="26902" y="170924"/>
                    <a:pt x="36956" y="160341"/>
                  </a:cubicBezTo>
                  <a:cubicBezTo>
                    <a:pt x="47010" y="149758"/>
                    <a:pt x="48597" y="120389"/>
                    <a:pt x="60768" y="112716"/>
                  </a:cubicBezTo>
                  <a:cubicBezTo>
                    <a:pt x="72939" y="105043"/>
                    <a:pt x="99398" y="116156"/>
                    <a:pt x="109981" y="114304"/>
                  </a:cubicBezTo>
                  <a:cubicBezTo>
                    <a:pt x="120564" y="112452"/>
                    <a:pt x="119241" y="110864"/>
                    <a:pt x="124268" y="101604"/>
                  </a:cubicBezTo>
                  <a:cubicBezTo>
                    <a:pt x="129295" y="92344"/>
                    <a:pt x="139085" y="71441"/>
                    <a:pt x="140143" y="58741"/>
                  </a:cubicBezTo>
                  <a:cubicBezTo>
                    <a:pt x="141201" y="46041"/>
                    <a:pt x="104160" y="-525"/>
                    <a:pt x="108393" y="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72C78C0-D5C3-47E6-806F-555993734AFF}"/>
                </a:ext>
              </a:extLst>
            </p:cNvPr>
            <p:cNvSpPr/>
            <p:nvPr/>
          </p:nvSpPr>
          <p:spPr>
            <a:xfrm>
              <a:off x="4149388" y="3676650"/>
              <a:ext cx="171787" cy="54002"/>
            </a:xfrm>
            <a:custGeom>
              <a:avLst/>
              <a:gdLst>
                <a:gd name="connsiteX0" fmla="*/ 171787 w 171787"/>
                <a:gd name="connsiteY0" fmla="*/ 0 h 54002"/>
                <a:gd name="connsiteX1" fmla="*/ 98762 w 171787"/>
                <a:gd name="connsiteY1" fmla="*/ 23813 h 54002"/>
                <a:gd name="connsiteX2" fmla="*/ 59075 w 171787"/>
                <a:gd name="connsiteY2" fmla="*/ 47625 h 54002"/>
                <a:gd name="connsiteX3" fmla="*/ 337 w 171787"/>
                <a:gd name="connsiteY3" fmla="*/ 53975 h 54002"/>
                <a:gd name="connsiteX4" fmla="*/ 36850 w 171787"/>
                <a:gd name="connsiteY4" fmla="*/ 46038 h 54002"/>
                <a:gd name="connsiteX5" fmla="*/ 74950 w 171787"/>
                <a:gd name="connsiteY5" fmla="*/ 26988 h 54002"/>
                <a:gd name="connsiteX6" fmla="*/ 171787 w 171787"/>
                <a:gd name="connsiteY6" fmla="*/ 0 h 5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87" h="54002">
                  <a:moveTo>
                    <a:pt x="171787" y="0"/>
                  </a:moveTo>
                  <a:cubicBezTo>
                    <a:pt x="144667" y="7938"/>
                    <a:pt x="117547" y="15876"/>
                    <a:pt x="98762" y="23813"/>
                  </a:cubicBezTo>
                  <a:cubicBezTo>
                    <a:pt x="79977" y="31750"/>
                    <a:pt x="75479" y="42598"/>
                    <a:pt x="59075" y="47625"/>
                  </a:cubicBezTo>
                  <a:cubicBezTo>
                    <a:pt x="42671" y="52652"/>
                    <a:pt x="4041" y="54239"/>
                    <a:pt x="337" y="53975"/>
                  </a:cubicBezTo>
                  <a:cubicBezTo>
                    <a:pt x="-3367" y="53711"/>
                    <a:pt x="24414" y="50536"/>
                    <a:pt x="36850" y="46038"/>
                  </a:cubicBezTo>
                  <a:cubicBezTo>
                    <a:pt x="49285" y="41540"/>
                    <a:pt x="74950" y="26988"/>
                    <a:pt x="74950" y="26988"/>
                  </a:cubicBezTo>
                  <a:lnTo>
                    <a:pt x="17178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D55223B-0C04-49EA-95BB-B061E9D53D6A}"/>
                </a:ext>
              </a:extLst>
            </p:cNvPr>
            <p:cNvSpPr/>
            <p:nvPr/>
          </p:nvSpPr>
          <p:spPr>
            <a:xfrm>
              <a:off x="4186132" y="3444322"/>
              <a:ext cx="495463" cy="188122"/>
            </a:xfrm>
            <a:custGeom>
              <a:avLst/>
              <a:gdLst>
                <a:gd name="connsiteX0" fmla="*/ 106 w 495463"/>
                <a:gd name="connsiteY0" fmla="*/ 553 h 188122"/>
                <a:gd name="connsiteX1" fmla="*/ 58843 w 495463"/>
                <a:gd name="connsiteY1" fmla="*/ 81516 h 188122"/>
                <a:gd name="connsiteX2" fmla="*/ 84243 w 495463"/>
                <a:gd name="connsiteY2" fmla="*/ 65641 h 188122"/>
                <a:gd name="connsiteX3" fmla="*/ 128693 w 495463"/>
                <a:gd name="connsiteY3" fmla="*/ 45003 h 188122"/>
                <a:gd name="connsiteX4" fmla="*/ 149331 w 495463"/>
                <a:gd name="connsiteY4" fmla="*/ 56116 h 188122"/>
                <a:gd name="connsiteX5" fmla="*/ 212831 w 495463"/>
                <a:gd name="connsiteY5" fmla="*/ 59291 h 188122"/>
                <a:gd name="connsiteX6" fmla="*/ 268393 w 495463"/>
                <a:gd name="connsiteY6" fmla="*/ 49766 h 188122"/>
                <a:gd name="connsiteX7" fmla="*/ 304906 w 495463"/>
                <a:gd name="connsiteY7" fmla="*/ 60878 h 188122"/>
                <a:gd name="connsiteX8" fmla="*/ 293793 w 495463"/>
                <a:gd name="connsiteY8" fmla="*/ 70403 h 188122"/>
                <a:gd name="connsiteX9" fmla="*/ 325543 w 495463"/>
                <a:gd name="connsiteY9" fmla="*/ 70403 h 188122"/>
                <a:gd name="connsiteX10" fmla="*/ 441431 w 495463"/>
                <a:gd name="connsiteY10" fmla="*/ 141841 h 188122"/>
                <a:gd name="connsiteX11" fmla="*/ 495406 w 495463"/>
                <a:gd name="connsiteY11" fmla="*/ 187878 h 188122"/>
                <a:gd name="connsiteX12" fmla="*/ 449368 w 495463"/>
                <a:gd name="connsiteY12" fmla="*/ 156128 h 188122"/>
                <a:gd name="connsiteX13" fmla="*/ 341418 w 495463"/>
                <a:gd name="connsiteY13" fmla="*/ 75166 h 188122"/>
                <a:gd name="connsiteX14" fmla="*/ 290618 w 495463"/>
                <a:gd name="connsiteY14" fmla="*/ 46591 h 188122"/>
                <a:gd name="connsiteX15" fmla="*/ 185843 w 495463"/>
                <a:gd name="connsiteY15" fmla="*/ 46591 h 188122"/>
                <a:gd name="connsiteX16" fmla="*/ 131868 w 495463"/>
                <a:gd name="connsiteY16" fmla="*/ 48178 h 188122"/>
                <a:gd name="connsiteX17" fmla="*/ 74718 w 495463"/>
                <a:gd name="connsiteY17" fmla="*/ 45003 h 188122"/>
                <a:gd name="connsiteX18" fmla="*/ 106 w 495463"/>
                <a:gd name="connsiteY18" fmla="*/ 553 h 18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5463" h="188122">
                  <a:moveTo>
                    <a:pt x="106" y="553"/>
                  </a:moveTo>
                  <a:cubicBezTo>
                    <a:pt x="-2540" y="6638"/>
                    <a:pt x="44820" y="70668"/>
                    <a:pt x="58843" y="81516"/>
                  </a:cubicBezTo>
                  <a:cubicBezTo>
                    <a:pt x="72866" y="92364"/>
                    <a:pt x="72601" y="71726"/>
                    <a:pt x="84243" y="65641"/>
                  </a:cubicBezTo>
                  <a:cubicBezTo>
                    <a:pt x="95885" y="59556"/>
                    <a:pt x="117845" y="46590"/>
                    <a:pt x="128693" y="45003"/>
                  </a:cubicBezTo>
                  <a:cubicBezTo>
                    <a:pt x="139541" y="43416"/>
                    <a:pt x="135308" y="53735"/>
                    <a:pt x="149331" y="56116"/>
                  </a:cubicBezTo>
                  <a:cubicBezTo>
                    <a:pt x="163354" y="58497"/>
                    <a:pt x="192987" y="60349"/>
                    <a:pt x="212831" y="59291"/>
                  </a:cubicBezTo>
                  <a:cubicBezTo>
                    <a:pt x="232675" y="58233"/>
                    <a:pt x="253047" y="49502"/>
                    <a:pt x="268393" y="49766"/>
                  </a:cubicBezTo>
                  <a:cubicBezTo>
                    <a:pt x="283739" y="50030"/>
                    <a:pt x="300673" y="57439"/>
                    <a:pt x="304906" y="60878"/>
                  </a:cubicBezTo>
                  <a:cubicBezTo>
                    <a:pt x="309139" y="64317"/>
                    <a:pt x="290354" y="68816"/>
                    <a:pt x="293793" y="70403"/>
                  </a:cubicBezTo>
                  <a:cubicBezTo>
                    <a:pt x="297232" y="71990"/>
                    <a:pt x="300937" y="58497"/>
                    <a:pt x="325543" y="70403"/>
                  </a:cubicBezTo>
                  <a:cubicBezTo>
                    <a:pt x="350149" y="82309"/>
                    <a:pt x="413121" y="122262"/>
                    <a:pt x="441431" y="141841"/>
                  </a:cubicBezTo>
                  <a:cubicBezTo>
                    <a:pt x="469741" y="161420"/>
                    <a:pt x="494083" y="185497"/>
                    <a:pt x="495406" y="187878"/>
                  </a:cubicBezTo>
                  <a:cubicBezTo>
                    <a:pt x="496729" y="190259"/>
                    <a:pt x="475033" y="174913"/>
                    <a:pt x="449368" y="156128"/>
                  </a:cubicBezTo>
                  <a:cubicBezTo>
                    <a:pt x="423703" y="137343"/>
                    <a:pt x="367876" y="93422"/>
                    <a:pt x="341418" y="75166"/>
                  </a:cubicBezTo>
                  <a:cubicBezTo>
                    <a:pt x="314960" y="56910"/>
                    <a:pt x="316547" y="51353"/>
                    <a:pt x="290618" y="46591"/>
                  </a:cubicBezTo>
                  <a:cubicBezTo>
                    <a:pt x="264689" y="41829"/>
                    <a:pt x="212301" y="46327"/>
                    <a:pt x="185843" y="46591"/>
                  </a:cubicBezTo>
                  <a:cubicBezTo>
                    <a:pt x="159385" y="46856"/>
                    <a:pt x="150389" y="48443"/>
                    <a:pt x="131868" y="48178"/>
                  </a:cubicBezTo>
                  <a:cubicBezTo>
                    <a:pt x="113347" y="47913"/>
                    <a:pt x="93768" y="49501"/>
                    <a:pt x="74718" y="45003"/>
                  </a:cubicBezTo>
                  <a:cubicBezTo>
                    <a:pt x="55668" y="40505"/>
                    <a:pt x="2752" y="-5532"/>
                    <a:pt x="106" y="5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20C908DC-14A4-4939-B8E3-51B16E7996D2}"/>
                </a:ext>
              </a:extLst>
            </p:cNvPr>
            <p:cNvSpPr/>
            <p:nvPr/>
          </p:nvSpPr>
          <p:spPr>
            <a:xfrm>
              <a:off x="4169693" y="3404594"/>
              <a:ext cx="529603" cy="239075"/>
            </a:xfrm>
            <a:custGeom>
              <a:avLst/>
              <a:gdLst>
                <a:gd name="connsiteX0" fmla="*/ 670 w 529603"/>
                <a:gd name="connsiteY0" fmla="*/ 33931 h 239075"/>
                <a:gd name="connsiteX1" fmla="*/ 41945 w 529603"/>
                <a:gd name="connsiteY1" fmla="*/ 594 h 239075"/>
                <a:gd name="connsiteX2" fmla="*/ 81632 w 529603"/>
                <a:gd name="connsiteY2" fmla="*/ 11706 h 239075"/>
                <a:gd name="connsiteX3" fmla="*/ 110207 w 529603"/>
                <a:gd name="connsiteY3" fmla="*/ 594 h 239075"/>
                <a:gd name="connsiteX4" fmla="*/ 164182 w 529603"/>
                <a:gd name="connsiteY4" fmla="*/ 19644 h 239075"/>
                <a:gd name="connsiteX5" fmla="*/ 292770 w 529603"/>
                <a:gd name="connsiteY5" fmla="*/ 35519 h 239075"/>
                <a:gd name="connsiteX6" fmla="*/ 291182 w 529603"/>
                <a:gd name="connsiteY6" fmla="*/ 21231 h 239075"/>
                <a:gd name="connsiteX7" fmla="*/ 343570 w 529603"/>
                <a:gd name="connsiteY7" fmla="*/ 46631 h 239075"/>
                <a:gd name="connsiteX8" fmla="*/ 435645 w 529603"/>
                <a:gd name="connsiteY8" fmla="*/ 97431 h 239075"/>
                <a:gd name="connsiteX9" fmla="*/ 527720 w 529603"/>
                <a:gd name="connsiteY9" fmla="*/ 233956 h 239075"/>
                <a:gd name="connsiteX10" fmla="*/ 494382 w 529603"/>
                <a:gd name="connsiteY10" fmla="*/ 203794 h 239075"/>
                <a:gd name="connsiteX11" fmla="*/ 454695 w 529603"/>
                <a:gd name="connsiteY11" fmla="*/ 143469 h 239075"/>
                <a:gd name="connsiteX12" fmla="*/ 378495 w 529603"/>
                <a:gd name="connsiteY12" fmla="*/ 75206 h 239075"/>
                <a:gd name="connsiteX13" fmla="*/ 310232 w 529603"/>
                <a:gd name="connsiteY13" fmla="*/ 45044 h 239075"/>
                <a:gd name="connsiteX14" fmla="*/ 208632 w 529603"/>
                <a:gd name="connsiteY14" fmla="*/ 33931 h 239075"/>
                <a:gd name="connsiteX15" fmla="*/ 76870 w 529603"/>
                <a:gd name="connsiteY15" fmla="*/ 13294 h 239075"/>
                <a:gd name="connsiteX16" fmla="*/ 670 w 529603"/>
                <a:gd name="connsiteY16" fmla="*/ 33931 h 23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9603" h="239075">
                  <a:moveTo>
                    <a:pt x="670" y="33931"/>
                  </a:moveTo>
                  <a:cubicBezTo>
                    <a:pt x="-5151" y="31814"/>
                    <a:pt x="28451" y="4298"/>
                    <a:pt x="41945" y="594"/>
                  </a:cubicBezTo>
                  <a:cubicBezTo>
                    <a:pt x="55439" y="-3110"/>
                    <a:pt x="70255" y="11706"/>
                    <a:pt x="81632" y="11706"/>
                  </a:cubicBezTo>
                  <a:cubicBezTo>
                    <a:pt x="93009" y="11706"/>
                    <a:pt x="96449" y="-729"/>
                    <a:pt x="110207" y="594"/>
                  </a:cubicBezTo>
                  <a:cubicBezTo>
                    <a:pt x="123965" y="1917"/>
                    <a:pt x="133755" y="13823"/>
                    <a:pt x="164182" y="19644"/>
                  </a:cubicBezTo>
                  <a:cubicBezTo>
                    <a:pt x="194609" y="25465"/>
                    <a:pt x="271603" y="35255"/>
                    <a:pt x="292770" y="35519"/>
                  </a:cubicBezTo>
                  <a:cubicBezTo>
                    <a:pt x="313937" y="35784"/>
                    <a:pt x="282715" y="19379"/>
                    <a:pt x="291182" y="21231"/>
                  </a:cubicBezTo>
                  <a:cubicBezTo>
                    <a:pt x="299649" y="23083"/>
                    <a:pt x="319493" y="33931"/>
                    <a:pt x="343570" y="46631"/>
                  </a:cubicBezTo>
                  <a:cubicBezTo>
                    <a:pt x="367647" y="59331"/>
                    <a:pt x="404953" y="66210"/>
                    <a:pt x="435645" y="97431"/>
                  </a:cubicBezTo>
                  <a:cubicBezTo>
                    <a:pt x="466337" y="128652"/>
                    <a:pt x="517931" y="216229"/>
                    <a:pt x="527720" y="233956"/>
                  </a:cubicBezTo>
                  <a:cubicBezTo>
                    <a:pt x="537509" y="251683"/>
                    <a:pt x="506553" y="218875"/>
                    <a:pt x="494382" y="203794"/>
                  </a:cubicBezTo>
                  <a:cubicBezTo>
                    <a:pt x="482211" y="188713"/>
                    <a:pt x="474010" y="164900"/>
                    <a:pt x="454695" y="143469"/>
                  </a:cubicBezTo>
                  <a:cubicBezTo>
                    <a:pt x="435381" y="122038"/>
                    <a:pt x="402572" y="91610"/>
                    <a:pt x="378495" y="75206"/>
                  </a:cubicBezTo>
                  <a:cubicBezTo>
                    <a:pt x="354418" y="58802"/>
                    <a:pt x="338543" y="51923"/>
                    <a:pt x="310232" y="45044"/>
                  </a:cubicBezTo>
                  <a:cubicBezTo>
                    <a:pt x="281921" y="38165"/>
                    <a:pt x="247526" y="39223"/>
                    <a:pt x="208632" y="33931"/>
                  </a:cubicBezTo>
                  <a:cubicBezTo>
                    <a:pt x="169738" y="28639"/>
                    <a:pt x="107562" y="16204"/>
                    <a:pt x="76870" y="13294"/>
                  </a:cubicBezTo>
                  <a:cubicBezTo>
                    <a:pt x="46178" y="10384"/>
                    <a:pt x="6491" y="36048"/>
                    <a:pt x="670" y="33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13C04678-FF80-43ED-B307-CF61527C5430}"/>
                </a:ext>
              </a:extLst>
            </p:cNvPr>
            <p:cNvSpPr/>
            <p:nvPr/>
          </p:nvSpPr>
          <p:spPr>
            <a:xfrm>
              <a:off x="3529659" y="3244025"/>
              <a:ext cx="219797" cy="154829"/>
            </a:xfrm>
            <a:custGeom>
              <a:avLst/>
              <a:gdLst>
                <a:gd name="connsiteX0" fmla="*/ 941 w 219797"/>
                <a:gd name="connsiteY0" fmla="*/ 2413 h 154829"/>
                <a:gd name="connsiteX1" fmla="*/ 123179 w 219797"/>
                <a:gd name="connsiteY1" fmla="*/ 21463 h 154829"/>
                <a:gd name="connsiteX2" fmla="*/ 207316 w 219797"/>
                <a:gd name="connsiteY2" fmla="*/ 80200 h 154829"/>
                <a:gd name="connsiteX3" fmla="*/ 218429 w 219797"/>
                <a:gd name="connsiteY3" fmla="*/ 121475 h 154829"/>
                <a:gd name="connsiteX4" fmla="*/ 197791 w 219797"/>
                <a:gd name="connsiteY4" fmla="*/ 154813 h 154829"/>
                <a:gd name="connsiteX5" fmla="*/ 153341 w 219797"/>
                <a:gd name="connsiteY5" fmla="*/ 126238 h 154829"/>
                <a:gd name="connsiteX6" fmla="*/ 186679 w 219797"/>
                <a:gd name="connsiteY6" fmla="*/ 145288 h 154829"/>
                <a:gd name="connsiteX7" fmla="*/ 207316 w 219797"/>
                <a:gd name="connsiteY7" fmla="*/ 124650 h 154829"/>
                <a:gd name="connsiteX8" fmla="*/ 207316 w 219797"/>
                <a:gd name="connsiteY8" fmla="*/ 105600 h 154829"/>
                <a:gd name="connsiteX9" fmla="*/ 193029 w 219797"/>
                <a:gd name="connsiteY9" fmla="*/ 70675 h 154829"/>
                <a:gd name="connsiteX10" fmla="*/ 941 w 219797"/>
                <a:gd name="connsiteY10" fmla="*/ 2413 h 15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797" h="154829">
                  <a:moveTo>
                    <a:pt x="941" y="2413"/>
                  </a:moveTo>
                  <a:cubicBezTo>
                    <a:pt x="-10701" y="-5789"/>
                    <a:pt x="88783" y="8499"/>
                    <a:pt x="123179" y="21463"/>
                  </a:cubicBezTo>
                  <a:cubicBezTo>
                    <a:pt x="157575" y="34427"/>
                    <a:pt x="191441" y="63531"/>
                    <a:pt x="207316" y="80200"/>
                  </a:cubicBezTo>
                  <a:cubicBezTo>
                    <a:pt x="223191" y="96869"/>
                    <a:pt x="220016" y="109040"/>
                    <a:pt x="218429" y="121475"/>
                  </a:cubicBezTo>
                  <a:cubicBezTo>
                    <a:pt x="216842" y="133910"/>
                    <a:pt x="208639" y="154019"/>
                    <a:pt x="197791" y="154813"/>
                  </a:cubicBezTo>
                  <a:cubicBezTo>
                    <a:pt x="186943" y="155607"/>
                    <a:pt x="155193" y="127825"/>
                    <a:pt x="153341" y="126238"/>
                  </a:cubicBezTo>
                  <a:cubicBezTo>
                    <a:pt x="151489" y="124651"/>
                    <a:pt x="177683" y="145553"/>
                    <a:pt x="186679" y="145288"/>
                  </a:cubicBezTo>
                  <a:cubicBezTo>
                    <a:pt x="195675" y="145023"/>
                    <a:pt x="203877" y="131265"/>
                    <a:pt x="207316" y="124650"/>
                  </a:cubicBezTo>
                  <a:cubicBezTo>
                    <a:pt x="210755" y="118035"/>
                    <a:pt x="209697" y="114596"/>
                    <a:pt x="207316" y="105600"/>
                  </a:cubicBezTo>
                  <a:cubicBezTo>
                    <a:pt x="204935" y="96604"/>
                    <a:pt x="225573" y="87608"/>
                    <a:pt x="193029" y="70675"/>
                  </a:cubicBezTo>
                  <a:cubicBezTo>
                    <a:pt x="160485" y="53742"/>
                    <a:pt x="12583" y="10615"/>
                    <a:pt x="941" y="24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256DA877-6532-4475-86F0-B209548EE3E3}"/>
                </a:ext>
              </a:extLst>
            </p:cNvPr>
            <p:cNvSpPr/>
            <p:nvPr/>
          </p:nvSpPr>
          <p:spPr>
            <a:xfrm>
              <a:off x="3424143" y="3328543"/>
              <a:ext cx="261168" cy="43342"/>
            </a:xfrm>
            <a:custGeom>
              <a:avLst/>
              <a:gdLst>
                <a:gd name="connsiteX0" fmla="*/ 95 w 261168"/>
                <a:gd name="connsiteY0" fmla="*/ 445 h 43342"/>
                <a:gd name="connsiteX1" fmla="*/ 117570 w 261168"/>
                <a:gd name="connsiteY1" fmla="*/ 3620 h 43342"/>
                <a:gd name="connsiteX2" fmla="*/ 181070 w 261168"/>
                <a:gd name="connsiteY2" fmla="*/ 30607 h 43342"/>
                <a:gd name="connsiteX3" fmla="*/ 204882 w 261168"/>
                <a:gd name="connsiteY3" fmla="*/ 38545 h 43342"/>
                <a:gd name="connsiteX4" fmla="*/ 260445 w 261168"/>
                <a:gd name="connsiteY4" fmla="*/ 30607 h 43342"/>
                <a:gd name="connsiteX5" fmla="*/ 233457 w 261168"/>
                <a:gd name="connsiteY5" fmla="*/ 43307 h 43342"/>
                <a:gd name="connsiteX6" fmla="*/ 189007 w 261168"/>
                <a:gd name="connsiteY6" fmla="*/ 25845 h 43342"/>
                <a:gd name="connsiteX7" fmla="*/ 138207 w 261168"/>
                <a:gd name="connsiteY7" fmla="*/ 5207 h 43342"/>
                <a:gd name="connsiteX8" fmla="*/ 95 w 261168"/>
                <a:gd name="connsiteY8" fmla="*/ 445 h 4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168" h="43342">
                  <a:moveTo>
                    <a:pt x="95" y="445"/>
                  </a:moveTo>
                  <a:cubicBezTo>
                    <a:pt x="-3344" y="181"/>
                    <a:pt x="87408" y="-1407"/>
                    <a:pt x="117570" y="3620"/>
                  </a:cubicBezTo>
                  <a:cubicBezTo>
                    <a:pt x="147732" y="8647"/>
                    <a:pt x="166518" y="24786"/>
                    <a:pt x="181070" y="30607"/>
                  </a:cubicBezTo>
                  <a:cubicBezTo>
                    <a:pt x="195622" y="36428"/>
                    <a:pt x="191653" y="38545"/>
                    <a:pt x="204882" y="38545"/>
                  </a:cubicBezTo>
                  <a:cubicBezTo>
                    <a:pt x="218111" y="38545"/>
                    <a:pt x="255683" y="29813"/>
                    <a:pt x="260445" y="30607"/>
                  </a:cubicBezTo>
                  <a:cubicBezTo>
                    <a:pt x="265207" y="31401"/>
                    <a:pt x="245363" y="44101"/>
                    <a:pt x="233457" y="43307"/>
                  </a:cubicBezTo>
                  <a:cubicBezTo>
                    <a:pt x="221551" y="42513"/>
                    <a:pt x="204882" y="32195"/>
                    <a:pt x="189007" y="25845"/>
                  </a:cubicBezTo>
                  <a:cubicBezTo>
                    <a:pt x="173132" y="19495"/>
                    <a:pt x="168105" y="10499"/>
                    <a:pt x="138207" y="5207"/>
                  </a:cubicBezTo>
                  <a:cubicBezTo>
                    <a:pt x="108309" y="-85"/>
                    <a:pt x="3534" y="709"/>
                    <a:pt x="95" y="4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58E71ED-589C-40C0-86F8-9C7F684CC567}"/>
                </a:ext>
              </a:extLst>
            </p:cNvPr>
            <p:cNvSpPr/>
            <p:nvPr/>
          </p:nvSpPr>
          <p:spPr>
            <a:xfrm>
              <a:off x="3836901" y="3615302"/>
              <a:ext cx="65233" cy="303711"/>
            </a:xfrm>
            <a:custGeom>
              <a:avLst/>
              <a:gdLst>
                <a:gd name="connsiteX0" fmla="*/ 63587 w 65233"/>
                <a:gd name="connsiteY0" fmla="*/ 1023 h 303711"/>
                <a:gd name="connsiteX1" fmla="*/ 38187 w 65233"/>
                <a:gd name="connsiteY1" fmla="*/ 185173 h 303711"/>
                <a:gd name="connsiteX2" fmla="*/ 87 w 65233"/>
                <a:gd name="connsiteY2" fmla="*/ 302648 h 303711"/>
                <a:gd name="connsiteX3" fmla="*/ 28662 w 65233"/>
                <a:gd name="connsiteY3" fmla="*/ 235973 h 303711"/>
                <a:gd name="connsiteX4" fmla="*/ 58824 w 65233"/>
                <a:gd name="connsiteY4" fmla="*/ 115323 h 303711"/>
                <a:gd name="connsiteX5" fmla="*/ 63587 w 65233"/>
                <a:gd name="connsiteY5" fmla="*/ 1023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233" h="303711">
                  <a:moveTo>
                    <a:pt x="63587" y="1023"/>
                  </a:moveTo>
                  <a:cubicBezTo>
                    <a:pt x="60148" y="12665"/>
                    <a:pt x="48770" y="134902"/>
                    <a:pt x="38187" y="185173"/>
                  </a:cubicBezTo>
                  <a:cubicBezTo>
                    <a:pt x="27604" y="235444"/>
                    <a:pt x="1674" y="294181"/>
                    <a:pt x="87" y="302648"/>
                  </a:cubicBezTo>
                  <a:cubicBezTo>
                    <a:pt x="-1500" y="311115"/>
                    <a:pt x="18873" y="267194"/>
                    <a:pt x="28662" y="235973"/>
                  </a:cubicBezTo>
                  <a:cubicBezTo>
                    <a:pt x="38451" y="204752"/>
                    <a:pt x="52739" y="150512"/>
                    <a:pt x="58824" y="115323"/>
                  </a:cubicBezTo>
                  <a:cubicBezTo>
                    <a:pt x="64909" y="80134"/>
                    <a:pt x="67026" y="-10619"/>
                    <a:pt x="63587" y="10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2315846-2CF7-487F-8339-6F6A52A66855}"/>
                </a:ext>
              </a:extLst>
            </p:cNvPr>
            <p:cNvSpPr/>
            <p:nvPr/>
          </p:nvSpPr>
          <p:spPr>
            <a:xfrm>
              <a:off x="3622445" y="4031102"/>
              <a:ext cx="117735" cy="167696"/>
            </a:xfrm>
            <a:custGeom>
              <a:avLst/>
              <a:gdLst>
                <a:gd name="connsiteX0" fmla="*/ 117705 w 117735"/>
                <a:gd name="connsiteY0" fmla="*/ 18611 h 167696"/>
                <a:gd name="connsiteX1" fmla="*/ 38330 w 117735"/>
                <a:gd name="connsiteY1" fmla="*/ 1148 h 167696"/>
                <a:gd name="connsiteX2" fmla="*/ 230 w 117735"/>
                <a:gd name="connsiteY2" fmla="*/ 56711 h 167696"/>
                <a:gd name="connsiteX3" fmla="*/ 22455 w 117735"/>
                <a:gd name="connsiteY3" fmla="*/ 163073 h 167696"/>
                <a:gd name="connsiteX4" fmla="*/ 24043 w 117735"/>
                <a:gd name="connsiteY4" fmla="*/ 144023 h 167696"/>
                <a:gd name="connsiteX5" fmla="*/ 11343 w 117735"/>
                <a:gd name="connsiteY5" fmla="*/ 102748 h 167696"/>
                <a:gd name="connsiteX6" fmla="*/ 6580 w 117735"/>
                <a:gd name="connsiteY6" fmla="*/ 59886 h 167696"/>
                <a:gd name="connsiteX7" fmla="*/ 25630 w 117735"/>
                <a:gd name="connsiteY7" fmla="*/ 26548 h 167696"/>
                <a:gd name="connsiteX8" fmla="*/ 47855 w 117735"/>
                <a:gd name="connsiteY8" fmla="*/ 12261 h 167696"/>
                <a:gd name="connsiteX9" fmla="*/ 117705 w 117735"/>
                <a:gd name="connsiteY9" fmla="*/ 18611 h 167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735" h="167696">
                  <a:moveTo>
                    <a:pt x="117705" y="18611"/>
                  </a:moveTo>
                  <a:cubicBezTo>
                    <a:pt x="116118" y="16759"/>
                    <a:pt x="57909" y="-5202"/>
                    <a:pt x="38330" y="1148"/>
                  </a:cubicBezTo>
                  <a:cubicBezTo>
                    <a:pt x="18751" y="7498"/>
                    <a:pt x="2876" y="29724"/>
                    <a:pt x="230" y="56711"/>
                  </a:cubicBezTo>
                  <a:cubicBezTo>
                    <a:pt x="-2416" y="83699"/>
                    <a:pt x="18486" y="148521"/>
                    <a:pt x="22455" y="163073"/>
                  </a:cubicBezTo>
                  <a:cubicBezTo>
                    <a:pt x="26424" y="177625"/>
                    <a:pt x="25895" y="154077"/>
                    <a:pt x="24043" y="144023"/>
                  </a:cubicBezTo>
                  <a:cubicBezTo>
                    <a:pt x="22191" y="133969"/>
                    <a:pt x="14253" y="116771"/>
                    <a:pt x="11343" y="102748"/>
                  </a:cubicBezTo>
                  <a:cubicBezTo>
                    <a:pt x="8432" y="88725"/>
                    <a:pt x="4199" y="72586"/>
                    <a:pt x="6580" y="59886"/>
                  </a:cubicBezTo>
                  <a:cubicBezTo>
                    <a:pt x="8961" y="47186"/>
                    <a:pt x="18751" y="34486"/>
                    <a:pt x="25630" y="26548"/>
                  </a:cubicBezTo>
                  <a:cubicBezTo>
                    <a:pt x="32509" y="18610"/>
                    <a:pt x="37801" y="14642"/>
                    <a:pt x="47855" y="12261"/>
                  </a:cubicBezTo>
                  <a:cubicBezTo>
                    <a:pt x="57909" y="9880"/>
                    <a:pt x="119292" y="20463"/>
                    <a:pt x="117705" y="186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A1C4DB19-B426-4333-88C5-1ACADA9AF537}"/>
                </a:ext>
              </a:extLst>
            </p:cNvPr>
            <p:cNvSpPr/>
            <p:nvPr/>
          </p:nvSpPr>
          <p:spPr>
            <a:xfrm>
              <a:off x="3694110" y="4163964"/>
              <a:ext cx="377442" cy="125194"/>
            </a:xfrm>
            <a:custGeom>
              <a:avLst/>
              <a:gdLst>
                <a:gd name="connsiteX0" fmla="*/ 3 w 377442"/>
                <a:gd name="connsiteY0" fmla="*/ 49 h 125194"/>
                <a:gd name="connsiteX1" fmla="*/ 69853 w 377442"/>
                <a:gd name="connsiteY1" fmla="*/ 44499 h 125194"/>
                <a:gd name="connsiteX2" fmla="*/ 103190 w 377442"/>
                <a:gd name="connsiteY2" fmla="*/ 101649 h 125194"/>
                <a:gd name="connsiteX3" fmla="*/ 182565 w 377442"/>
                <a:gd name="connsiteY3" fmla="*/ 112761 h 125194"/>
                <a:gd name="connsiteX4" fmla="*/ 249240 w 377442"/>
                <a:gd name="connsiteY4" fmla="*/ 88949 h 125194"/>
                <a:gd name="connsiteX5" fmla="*/ 309565 w 377442"/>
                <a:gd name="connsiteY5" fmla="*/ 65136 h 125194"/>
                <a:gd name="connsiteX6" fmla="*/ 357190 w 377442"/>
                <a:gd name="connsiteY6" fmla="*/ 73074 h 125194"/>
                <a:gd name="connsiteX7" fmla="*/ 376240 w 377442"/>
                <a:gd name="connsiteY7" fmla="*/ 90536 h 125194"/>
                <a:gd name="connsiteX8" fmla="*/ 325440 w 377442"/>
                <a:gd name="connsiteY8" fmla="*/ 55611 h 125194"/>
                <a:gd name="connsiteX9" fmla="*/ 250828 w 377442"/>
                <a:gd name="connsiteY9" fmla="*/ 79424 h 125194"/>
                <a:gd name="connsiteX10" fmla="*/ 146053 w 377442"/>
                <a:gd name="connsiteY10" fmla="*/ 123874 h 125194"/>
                <a:gd name="connsiteX11" fmla="*/ 114303 w 377442"/>
                <a:gd name="connsiteY11" fmla="*/ 109586 h 125194"/>
                <a:gd name="connsiteX12" fmla="*/ 98428 w 377442"/>
                <a:gd name="connsiteY12" fmla="*/ 69899 h 125194"/>
                <a:gd name="connsiteX13" fmla="*/ 73028 w 377442"/>
                <a:gd name="connsiteY13" fmla="*/ 36561 h 125194"/>
                <a:gd name="connsiteX14" fmla="*/ 3 w 377442"/>
                <a:gd name="connsiteY14" fmla="*/ 49 h 12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442" h="125194">
                  <a:moveTo>
                    <a:pt x="3" y="49"/>
                  </a:moveTo>
                  <a:cubicBezTo>
                    <a:pt x="-526" y="1372"/>
                    <a:pt x="52655" y="27566"/>
                    <a:pt x="69853" y="44499"/>
                  </a:cubicBezTo>
                  <a:cubicBezTo>
                    <a:pt x="87051" y="61432"/>
                    <a:pt x="84405" y="90272"/>
                    <a:pt x="103190" y="101649"/>
                  </a:cubicBezTo>
                  <a:cubicBezTo>
                    <a:pt x="121975" y="113026"/>
                    <a:pt x="158223" y="114878"/>
                    <a:pt x="182565" y="112761"/>
                  </a:cubicBezTo>
                  <a:cubicBezTo>
                    <a:pt x="206907" y="110644"/>
                    <a:pt x="228073" y="96887"/>
                    <a:pt x="249240" y="88949"/>
                  </a:cubicBezTo>
                  <a:cubicBezTo>
                    <a:pt x="270407" y="81012"/>
                    <a:pt x="291573" y="67782"/>
                    <a:pt x="309565" y="65136"/>
                  </a:cubicBezTo>
                  <a:cubicBezTo>
                    <a:pt x="327557" y="62490"/>
                    <a:pt x="346078" y="68841"/>
                    <a:pt x="357190" y="73074"/>
                  </a:cubicBezTo>
                  <a:cubicBezTo>
                    <a:pt x="368303" y="77307"/>
                    <a:pt x="381532" y="93446"/>
                    <a:pt x="376240" y="90536"/>
                  </a:cubicBezTo>
                  <a:cubicBezTo>
                    <a:pt x="370948" y="87626"/>
                    <a:pt x="346342" y="57463"/>
                    <a:pt x="325440" y="55611"/>
                  </a:cubicBezTo>
                  <a:cubicBezTo>
                    <a:pt x="304538" y="53759"/>
                    <a:pt x="280726" y="68047"/>
                    <a:pt x="250828" y="79424"/>
                  </a:cubicBezTo>
                  <a:cubicBezTo>
                    <a:pt x="220930" y="90801"/>
                    <a:pt x="168807" y="118847"/>
                    <a:pt x="146053" y="123874"/>
                  </a:cubicBezTo>
                  <a:cubicBezTo>
                    <a:pt x="123299" y="128901"/>
                    <a:pt x="122241" y="118582"/>
                    <a:pt x="114303" y="109586"/>
                  </a:cubicBezTo>
                  <a:cubicBezTo>
                    <a:pt x="106366" y="100590"/>
                    <a:pt x="105307" y="82070"/>
                    <a:pt x="98428" y="69899"/>
                  </a:cubicBezTo>
                  <a:cubicBezTo>
                    <a:pt x="91549" y="57728"/>
                    <a:pt x="86257" y="48997"/>
                    <a:pt x="73028" y="36561"/>
                  </a:cubicBezTo>
                  <a:cubicBezTo>
                    <a:pt x="59799" y="24126"/>
                    <a:pt x="532" y="-1274"/>
                    <a:pt x="3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0EC4589-E38C-4764-883D-E6AE72A63058}"/>
                </a:ext>
              </a:extLst>
            </p:cNvPr>
            <p:cNvSpPr/>
            <p:nvPr/>
          </p:nvSpPr>
          <p:spPr>
            <a:xfrm>
              <a:off x="4073297" y="4162425"/>
              <a:ext cx="89209" cy="98433"/>
            </a:xfrm>
            <a:custGeom>
              <a:avLst/>
              <a:gdLst>
                <a:gd name="connsiteX0" fmla="*/ 89128 w 89209"/>
                <a:gd name="connsiteY0" fmla="*/ 0 h 98433"/>
                <a:gd name="connsiteX1" fmla="*/ 36741 w 89209"/>
                <a:gd name="connsiteY1" fmla="*/ 76200 h 98433"/>
                <a:gd name="connsiteX2" fmla="*/ 228 w 89209"/>
                <a:gd name="connsiteY2" fmla="*/ 98425 h 98433"/>
                <a:gd name="connsiteX3" fmla="*/ 24041 w 89209"/>
                <a:gd name="connsiteY3" fmla="*/ 74613 h 98433"/>
                <a:gd name="connsiteX4" fmla="*/ 89128 w 89209"/>
                <a:gd name="connsiteY4" fmla="*/ 0 h 9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09" h="98433">
                  <a:moveTo>
                    <a:pt x="89128" y="0"/>
                  </a:moveTo>
                  <a:cubicBezTo>
                    <a:pt x="91245" y="264"/>
                    <a:pt x="51558" y="59796"/>
                    <a:pt x="36741" y="76200"/>
                  </a:cubicBezTo>
                  <a:cubicBezTo>
                    <a:pt x="21924" y="92604"/>
                    <a:pt x="2345" y="98689"/>
                    <a:pt x="228" y="98425"/>
                  </a:cubicBezTo>
                  <a:cubicBezTo>
                    <a:pt x="-1889" y="98161"/>
                    <a:pt x="11076" y="88371"/>
                    <a:pt x="24041" y="74613"/>
                  </a:cubicBezTo>
                  <a:cubicBezTo>
                    <a:pt x="37006" y="60855"/>
                    <a:pt x="87011" y="-264"/>
                    <a:pt x="8912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80E53EDD-8EE1-4445-9932-E965C7DFC60D}"/>
                </a:ext>
              </a:extLst>
            </p:cNvPr>
            <p:cNvSpPr/>
            <p:nvPr/>
          </p:nvSpPr>
          <p:spPr>
            <a:xfrm>
              <a:off x="4059237" y="4089270"/>
              <a:ext cx="98020" cy="91618"/>
            </a:xfrm>
            <a:custGeom>
              <a:avLst/>
              <a:gdLst>
                <a:gd name="connsiteX0" fmla="*/ 1 w 98020"/>
                <a:gd name="connsiteY0" fmla="*/ 1718 h 91618"/>
                <a:gd name="connsiteX1" fmla="*/ 65088 w 98020"/>
                <a:gd name="connsiteY1" fmla="*/ 14418 h 91618"/>
                <a:gd name="connsiteX2" fmla="*/ 96838 w 98020"/>
                <a:gd name="connsiteY2" fmla="*/ 87443 h 91618"/>
                <a:gd name="connsiteX3" fmla="*/ 88901 w 98020"/>
                <a:gd name="connsiteY3" fmla="*/ 77918 h 91618"/>
                <a:gd name="connsiteX4" fmla="*/ 66676 w 98020"/>
                <a:gd name="connsiteY4" fmla="*/ 38230 h 91618"/>
                <a:gd name="connsiteX5" fmla="*/ 1 w 98020"/>
                <a:gd name="connsiteY5" fmla="*/ 1718 h 9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020" h="91618">
                  <a:moveTo>
                    <a:pt x="1" y="1718"/>
                  </a:moveTo>
                  <a:cubicBezTo>
                    <a:pt x="-264" y="-2251"/>
                    <a:pt x="48949" y="130"/>
                    <a:pt x="65088" y="14418"/>
                  </a:cubicBezTo>
                  <a:cubicBezTo>
                    <a:pt x="81228" y="28706"/>
                    <a:pt x="96838" y="87443"/>
                    <a:pt x="96838" y="87443"/>
                  </a:cubicBezTo>
                  <a:cubicBezTo>
                    <a:pt x="100807" y="98026"/>
                    <a:pt x="93928" y="86120"/>
                    <a:pt x="88901" y="77918"/>
                  </a:cubicBezTo>
                  <a:cubicBezTo>
                    <a:pt x="83874" y="69716"/>
                    <a:pt x="73820" y="48020"/>
                    <a:pt x="66676" y="38230"/>
                  </a:cubicBezTo>
                  <a:cubicBezTo>
                    <a:pt x="59532" y="28440"/>
                    <a:pt x="266" y="5687"/>
                    <a:pt x="1" y="17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E955E89D-89D8-40F1-AC1E-E733608AF0C9}"/>
                </a:ext>
              </a:extLst>
            </p:cNvPr>
            <p:cNvSpPr/>
            <p:nvPr/>
          </p:nvSpPr>
          <p:spPr>
            <a:xfrm>
              <a:off x="3994210" y="3617871"/>
              <a:ext cx="60399" cy="254452"/>
            </a:xfrm>
            <a:custGeom>
              <a:avLst/>
              <a:gdLst>
                <a:gd name="connsiteX0" fmla="*/ 60265 w 60399"/>
                <a:gd name="connsiteY0" fmla="*/ 42 h 254452"/>
                <a:gd name="connsiteX1" fmla="*/ 7878 w 60399"/>
                <a:gd name="connsiteY1" fmla="*/ 114342 h 254452"/>
                <a:gd name="connsiteX2" fmla="*/ 1528 w 60399"/>
                <a:gd name="connsiteY2" fmla="*/ 249279 h 254452"/>
                <a:gd name="connsiteX3" fmla="*/ 1528 w 60399"/>
                <a:gd name="connsiteY3" fmla="*/ 228642 h 254452"/>
                <a:gd name="connsiteX4" fmla="*/ 1528 w 60399"/>
                <a:gd name="connsiteY4" fmla="*/ 168317 h 254452"/>
                <a:gd name="connsiteX5" fmla="*/ 22165 w 60399"/>
                <a:gd name="connsiteY5" fmla="*/ 101642 h 254452"/>
                <a:gd name="connsiteX6" fmla="*/ 60265 w 60399"/>
                <a:gd name="connsiteY6" fmla="*/ 42 h 25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99" h="254452">
                  <a:moveTo>
                    <a:pt x="60265" y="42"/>
                  </a:moveTo>
                  <a:cubicBezTo>
                    <a:pt x="57884" y="2159"/>
                    <a:pt x="17667" y="72803"/>
                    <a:pt x="7878" y="114342"/>
                  </a:cubicBezTo>
                  <a:cubicBezTo>
                    <a:pt x="-1911" y="155881"/>
                    <a:pt x="2586" y="230229"/>
                    <a:pt x="1528" y="249279"/>
                  </a:cubicBezTo>
                  <a:cubicBezTo>
                    <a:pt x="470" y="268329"/>
                    <a:pt x="1528" y="228642"/>
                    <a:pt x="1528" y="228642"/>
                  </a:cubicBezTo>
                  <a:cubicBezTo>
                    <a:pt x="1528" y="215148"/>
                    <a:pt x="-1912" y="189484"/>
                    <a:pt x="1528" y="168317"/>
                  </a:cubicBezTo>
                  <a:cubicBezTo>
                    <a:pt x="4968" y="147150"/>
                    <a:pt x="11582" y="127307"/>
                    <a:pt x="22165" y="101642"/>
                  </a:cubicBezTo>
                  <a:cubicBezTo>
                    <a:pt x="32748" y="75977"/>
                    <a:pt x="62646" y="-2075"/>
                    <a:pt x="60265" y="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15D5213D-F1DE-444C-BC9B-CE676BD67784}"/>
                </a:ext>
              </a:extLst>
            </p:cNvPr>
            <p:cNvSpPr/>
            <p:nvPr/>
          </p:nvSpPr>
          <p:spPr>
            <a:xfrm>
              <a:off x="4063291" y="3470267"/>
              <a:ext cx="88204" cy="149243"/>
            </a:xfrm>
            <a:custGeom>
              <a:avLst/>
              <a:gdLst>
                <a:gd name="connsiteX0" fmla="*/ 88022 w 88204"/>
                <a:gd name="connsiteY0" fmla="*/ 8 h 149243"/>
                <a:gd name="connsiteX1" fmla="*/ 19759 w 88204"/>
                <a:gd name="connsiteY1" fmla="*/ 77796 h 149243"/>
                <a:gd name="connsiteX2" fmla="*/ 709 w 88204"/>
                <a:gd name="connsiteY2" fmla="*/ 149233 h 149243"/>
                <a:gd name="connsiteX3" fmla="*/ 38809 w 88204"/>
                <a:gd name="connsiteY3" fmla="*/ 82558 h 149243"/>
                <a:gd name="connsiteX4" fmla="*/ 88022 w 88204"/>
                <a:gd name="connsiteY4" fmla="*/ 8 h 14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04" h="149243">
                  <a:moveTo>
                    <a:pt x="88022" y="8"/>
                  </a:moveTo>
                  <a:cubicBezTo>
                    <a:pt x="84847" y="-786"/>
                    <a:pt x="34311" y="52925"/>
                    <a:pt x="19759" y="77796"/>
                  </a:cubicBezTo>
                  <a:cubicBezTo>
                    <a:pt x="5207" y="102667"/>
                    <a:pt x="-2466" y="148439"/>
                    <a:pt x="709" y="149233"/>
                  </a:cubicBezTo>
                  <a:cubicBezTo>
                    <a:pt x="3884" y="150027"/>
                    <a:pt x="25580" y="105047"/>
                    <a:pt x="38809" y="82558"/>
                  </a:cubicBezTo>
                  <a:cubicBezTo>
                    <a:pt x="52038" y="60069"/>
                    <a:pt x="91197" y="802"/>
                    <a:pt x="88022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B8A462C6-B695-413E-A32D-86A2E7D50E8C}"/>
                </a:ext>
              </a:extLst>
            </p:cNvPr>
            <p:cNvSpPr/>
            <p:nvPr/>
          </p:nvSpPr>
          <p:spPr>
            <a:xfrm>
              <a:off x="3771900" y="3374986"/>
              <a:ext cx="102673" cy="202117"/>
            </a:xfrm>
            <a:custGeom>
              <a:avLst/>
              <a:gdLst>
                <a:gd name="connsiteX0" fmla="*/ 0 w 102673"/>
                <a:gd name="connsiteY0" fmla="*/ 39 h 202117"/>
                <a:gd name="connsiteX1" fmla="*/ 74613 w 102673"/>
                <a:gd name="connsiteY1" fmla="*/ 95289 h 202117"/>
                <a:gd name="connsiteX2" fmla="*/ 101600 w 102673"/>
                <a:gd name="connsiteY2" fmla="*/ 200064 h 202117"/>
                <a:gd name="connsiteX3" fmla="*/ 95250 w 102673"/>
                <a:gd name="connsiteY3" fmla="*/ 160377 h 202117"/>
                <a:gd name="connsiteX4" fmla="*/ 76200 w 102673"/>
                <a:gd name="connsiteY4" fmla="*/ 106402 h 202117"/>
                <a:gd name="connsiteX5" fmla="*/ 0 w 102673"/>
                <a:gd name="connsiteY5" fmla="*/ 39 h 20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673" h="202117">
                  <a:moveTo>
                    <a:pt x="0" y="39"/>
                  </a:moveTo>
                  <a:cubicBezTo>
                    <a:pt x="-264" y="-1813"/>
                    <a:pt x="57680" y="61952"/>
                    <a:pt x="74613" y="95289"/>
                  </a:cubicBezTo>
                  <a:cubicBezTo>
                    <a:pt x="91546" y="128626"/>
                    <a:pt x="98161" y="189216"/>
                    <a:pt x="101600" y="200064"/>
                  </a:cubicBezTo>
                  <a:cubicBezTo>
                    <a:pt x="105040" y="210912"/>
                    <a:pt x="99483" y="175987"/>
                    <a:pt x="95250" y="160377"/>
                  </a:cubicBezTo>
                  <a:cubicBezTo>
                    <a:pt x="91017" y="144767"/>
                    <a:pt x="90487" y="132596"/>
                    <a:pt x="76200" y="106402"/>
                  </a:cubicBezTo>
                  <a:cubicBezTo>
                    <a:pt x="61913" y="80208"/>
                    <a:pt x="264" y="1891"/>
                    <a:pt x="0" y="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E24C502-D147-48C2-B3E2-E63A08CB89C6}"/>
                </a:ext>
              </a:extLst>
            </p:cNvPr>
            <p:cNvSpPr/>
            <p:nvPr/>
          </p:nvSpPr>
          <p:spPr>
            <a:xfrm>
              <a:off x="3772707" y="3413045"/>
              <a:ext cx="74984" cy="224817"/>
            </a:xfrm>
            <a:custGeom>
              <a:avLst/>
              <a:gdLst>
                <a:gd name="connsiteX0" fmla="*/ 2368 w 74984"/>
                <a:gd name="connsiteY0" fmla="*/ 80 h 224817"/>
                <a:gd name="connsiteX1" fmla="*/ 73806 w 74984"/>
                <a:gd name="connsiteY1" fmla="*/ 114380 h 224817"/>
                <a:gd name="connsiteX2" fmla="*/ 48406 w 74984"/>
                <a:gd name="connsiteY2" fmla="*/ 222330 h 224817"/>
                <a:gd name="connsiteX3" fmla="*/ 69043 w 74984"/>
                <a:gd name="connsiteY3" fmla="*/ 182643 h 224817"/>
                <a:gd name="connsiteX4" fmla="*/ 21418 w 74984"/>
                <a:gd name="connsiteY4" fmla="*/ 96918 h 224817"/>
                <a:gd name="connsiteX5" fmla="*/ 2368 w 74984"/>
                <a:gd name="connsiteY5" fmla="*/ 80 h 22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84" h="224817">
                  <a:moveTo>
                    <a:pt x="2368" y="80"/>
                  </a:moveTo>
                  <a:cubicBezTo>
                    <a:pt x="11099" y="2990"/>
                    <a:pt x="66133" y="77338"/>
                    <a:pt x="73806" y="114380"/>
                  </a:cubicBezTo>
                  <a:cubicBezTo>
                    <a:pt x="81479" y="151422"/>
                    <a:pt x="49200" y="210953"/>
                    <a:pt x="48406" y="222330"/>
                  </a:cubicBezTo>
                  <a:cubicBezTo>
                    <a:pt x="47612" y="233707"/>
                    <a:pt x="73541" y="203545"/>
                    <a:pt x="69043" y="182643"/>
                  </a:cubicBezTo>
                  <a:cubicBezTo>
                    <a:pt x="64545" y="161741"/>
                    <a:pt x="31737" y="119937"/>
                    <a:pt x="21418" y="96918"/>
                  </a:cubicBezTo>
                  <a:cubicBezTo>
                    <a:pt x="11099" y="73899"/>
                    <a:pt x="-6363" y="-2830"/>
                    <a:pt x="2368" y="8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D82A5EC7-F40A-4AB7-8CF7-E0F246826FE3}"/>
                </a:ext>
              </a:extLst>
            </p:cNvPr>
            <p:cNvSpPr/>
            <p:nvPr/>
          </p:nvSpPr>
          <p:spPr>
            <a:xfrm>
              <a:off x="4062042" y="3490144"/>
              <a:ext cx="176612" cy="171812"/>
            </a:xfrm>
            <a:custGeom>
              <a:avLst/>
              <a:gdLst>
                <a:gd name="connsiteX0" fmla="*/ 176583 w 176612"/>
                <a:gd name="connsiteY0" fmla="*/ 30931 h 171812"/>
                <a:gd name="connsiteX1" fmla="*/ 86096 w 176612"/>
                <a:gd name="connsiteY1" fmla="*/ 99194 h 171812"/>
                <a:gd name="connsiteX2" fmla="*/ 6721 w 176612"/>
                <a:gd name="connsiteY2" fmla="*/ 170631 h 171812"/>
                <a:gd name="connsiteX3" fmla="*/ 6721 w 176612"/>
                <a:gd name="connsiteY3" fmla="*/ 140469 h 171812"/>
                <a:gd name="connsiteX4" fmla="*/ 27358 w 176612"/>
                <a:gd name="connsiteY4" fmla="*/ 97606 h 171812"/>
                <a:gd name="connsiteX5" fmla="*/ 95621 w 176612"/>
                <a:gd name="connsiteY5" fmla="*/ 5531 h 171812"/>
                <a:gd name="connsiteX6" fmla="*/ 176583 w 176612"/>
                <a:gd name="connsiteY6" fmla="*/ 30931 h 17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2" h="171812">
                  <a:moveTo>
                    <a:pt x="176583" y="30931"/>
                  </a:moveTo>
                  <a:cubicBezTo>
                    <a:pt x="174995" y="46542"/>
                    <a:pt x="114406" y="75911"/>
                    <a:pt x="86096" y="99194"/>
                  </a:cubicBezTo>
                  <a:cubicBezTo>
                    <a:pt x="57786" y="122477"/>
                    <a:pt x="19950" y="163752"/>
                    <a:pt x="6721" y="170631"/>
                  </a:cubicBezTo>
                  <a:cubicBezTo>
                    <a:pt x="-6508" y="177510"/>
                    <a:pt x="3281" y="152640"/>
                    <a:pt x="6721" y="140469"/>
                  </a:cubicBezTo>
                  <a:cubicBezTo>
                    <a:pt x="10160" y="128298"/>
                    <a:pt x="12541" y="120096"/>
                    <a:pt x="27358" y="97606"/>
                  </a:cubicBezTo>
                  <a:cubicBezTo>
                    <a:pt x="42175" y="75116"/>
                    <a:pt x="76306" y="22729"/>
                    <a:pt x="95621" y="5531"/>
                  </a:cubicBezTo>
                  <a:cubicBezTo>
                    <a:pt x="114936" y="-11667"/>
                    <a:pt x="178171" y="15320"/>
                    <a:pt x="176583" y="3093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D8747029-29F2-4DCA-986C-8D918A234F64}"/>
                </a:ext>
              </a:extLst>
            </p:cNvPr>
            <p:cNvSpPr/>
            <p:nvPr/>
          </p:nvSpPr>
          <p:spPr>
            <a:xfrm>
              <a:off x="3351034" y="4090920"/>
              <a:ext cx="209459" cy="198718"/>
            </a:xfrm>
            <a:custGeom>
              <a:avLst/>
              <a:gdLst>
                <a:gd name="connsiteX0" fmla="*/ 208141 w 209459"/>
                <a:gd name="connsiteY0" fmla="*/ 68 h 198718"/>
                <a:gd name="connsiteX1" fmla="*/ 111304 w 209459"/>
                <a:gd name="connsiteY1" fmla="*/ 79443 h 198718"/>
                <a:gd name="connsiteX2" fmla="*/ 46216 w 209459"/>
                <a:gd name="connsiteY2" fmla="*/ 130243 h 198718"/>
                <a:gd name="connsiteX3" fmla="*/ 1766 w 209459"/>
                <a:gd name="connsiteY3" fmla="*/ 198505 h 198718"/>
                <a:gd name="connsiteX4" fmla="*/ 9704 w 209459"/>
                <a:gd name="connsiteY4" fmla="*/ 150880 h 198718"/>
                <a:gd name="connsiteX5" fmla="*/ 17641 w 209459"/>
                <a:gd name="connsiteY5" fmla="*/ 127068 h 198718"/>
                <a:gd name="connsiteX6" fmla="*/ 35104 w 209459"/>
                <a:gd name="connsiteY6" fmla="*/ 93730 h 198718"/>
                <a:gd name="connsiteX7" fmla="*/ 208141 w 209459"/>
                <a:gd name="connsiteY7" fmla="*/ 68 h 19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459" h="198718">
                  <a:moveTo>
                    <a:pt x="208141" y="68"/>
                  </a:moveTo>
                  <a:cubicBezTo>
                    <a:pt x="220841" y="-2313"/>
                    <a:pt x="138291" y="57747"/>
                    <a:pt x="111304" y="79443"/>
                  </a:cubicBezTo>
                  <a:cubicBezTo>
                    <a:pt x="84317" y="101139"/>
                    <a:pt x="64472" y="110399"/>
                    <a:pt x="46216" y="130243"/>
                  </a:cubicBezTo>
                  <a:cubicBezTo>
                    <a:pt x="27960" y="150087"/>
                    <a:pt x="7851" y="195066"/>
                    <a:pt x="1766" y="198505"/>
                  </a:cubicBezTo>
                  <a:cubicBezTo>
                    <a:pt x="-4319" y="201944"/>
                    <a:pt x="7058" y="162786"/>
                    <a:pt x="9704" y="150880"/>
                  </a:cubicBezTo>
                  <a:cubicBezTo>
                    <a:pt x="12350" y="138974"/>
                    <a:pt x="13408" y="136593"/>
                    <a:pt x="17641" y="127068"/>
                  </a:cubicBezTo>
                  <a:cubicBezTo>
                    <a:pt x="21874" y="117543"/>
                    <a:pt x="6000" y="114632"/>
                    <a:pt x="35104" y="93730"/>
                  </a:cubicBezTo>
                  <a:cubicBezTo>
                    <a:pt x="64208" y="72828"/>
                    <a:pt x="195441" y="2449"/>
                    <a:pt x="208141" y="6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D7521E83-E7AF-4307-8EB6-3AD91051542D}"/>
                </a:ext>
              </a:extLst>
            </p:cNvPr>
            <p:cNvSpPr/>
            <p:nvPr/>
          </p:nvSpPr>
          <p:spPr>
            <a:xfrm>
              <a:off x="4128993" y="4092546"/>
              <a:ext cx="277923" cy="378976"/>
            </a:xfrm>
            <a:custGeom>
              <a:avLst/>
              <a:gdLst>
                <a:gd name="connsiteX0" fmla="*/ 95 w 277923"/>
                <a:gd name="connsiteY0" fmla="*/ 29 h 378976"/>
                <a:gd name="connsiteX1" fmla="*/ 130270 w 277923"/>
                <a:gd name="connsiteY1" fmla="*/ 100042 h 378976"/>
                <a:gd name="connsiteX2" fmla="*/ 187420 w 277923"/>
                <a:gd name="connsiteY2" fmla="*/ 222279 h 378976"/>
                <a:gd name="connsiteX3" fmla="*/ 277907 w 277923"/>
                <a:gd name="connsiteY3" fmla="*/ 271492 h 378976"/>
                <a:gd name="connsiteX4" fmla="*/ 195357 w 277923"/>
                <a:gd name="connsiteY4" fmla="*/ 377854 h 378976"/>
                <a:gd name="connsiteX5" fmla="*/ 241395 w 277923"/>
                <a:gd name="connsiteY5" fmla="*/ 325467 h 378976"/>
                <a:gd name="connsiteX6" fmla="*/ 249332 w 277923"/>
                <a:gd name="connsiteY6" fmla="*/ 295304 h 378976"/>
                <a:gd name="connsiteX7" fmla="*/ 238220 w 277923"/>
                <a:gd name="connsiteY7" fmla="*/ 255617 h 378976"/>
                <a:gd name="connsiteX8" fmla="*/ 149320 w 277923"/>
                <a:gd name="connsiteY8" fmla="*/ 188942 h 378976"/>
                <a:gd name="connsiteX9" fmla="*/ 109632 w 277923"/>
                <a:gd name="connsiteY9" fmla="*/ 90517 h 378976"/>
                <a:gd name="connsiteX10" fmla="*/ 95 w 277923"/>
                <a:gd name="connsiteY10" fmla="*/ 29 h 37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7923" h="378976">
                  <a:moveTo>
                    <a:pt x="95" y="29"/>
                  </a:moveTo>
                  <a:cubicBezTo>
                    <a:pt x="3535" y="1617"/>
                    <a:pt x="99049" y="63000"/>
                    <a:pt x="130270" y="100042"/>
                  </a:cubicBezTo>
                  <a:cubicBezTo>
                    <a:pt x="161491" y="137084"/>
                    <a:pt x="162814" y="193704"/>
                    <a:pt x="187420" y="222279"/>
                  </a:cubicBezTo>
                  <a:cubicBezTo>
                    <a:pt x="212026" y="250854"/>
                    <a:pt x="276584" y="245563"/>
                    <a:pt x="277907" y="271492"/>
                  </a:cubicBezTo>
                  <a:cubicBezTo>
                    <a:pt x="279230" y="297421"/>
                    <a:pt x="201442" y="368858"/>
                    <a:pt x="195357" y="377854"/>
                  </a:cubicBezTo>
                  <a:cubicBezTo>
                    <a:pt x="189272" y="386850"/>
                    <a:pt x="232399" y="339225"/>
                    <a:pt x="241395" y="325467"/>
                  </a:cubicBezTo>
                  <a:cubicBezTo>
                    <a:pt x="250391" y="311709"/>
                    <a:pt x="249861" y="306946"/>
                    <a:pt x="249332" y="295304"/>
                  </a:cubicBezTo>
                  <a:cubicBezTo>
                    <a:pt x="248803" y="283662"/>
                    <a:pt x="254889" y="273344"/>
                    <a:pt x="238220" y="255617"/>
                  </a:cubicBezTo>
                  <a:cubicBezTo>
                    <a:pt x="221551" y="237890"/>
                    <a:pt x="170751" y="216459"/>
                    <a:pt x="149320" y="188942"/>
                  </a:cubicBezTo>
                  <a:cubicBezTo>
                    <a:pt x="127889" y="161425"/>
                    <a:pt x="131857" y="119357"/>
                    <a:pt x="109632" y="90517"/>
                  </a:cubicBezTo>
                  <a:cubicBezTo>
                    <a:pt x="87407" y="61677"/>
                    <a:pt x="-3345" y="-1559"/>
                    <a:pt x="95" y="2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D4E434A-484C-4CD0-8011-42CDDFFE18AB}"/>
                </a:ext>
              </a:extLst>
            </p:cNvPr>
            <p:cNvSpPr/>
            <p:nvPr/>
          </p:nvSpPr>
          <p:spPr>
            <a:xfrm>
              <a:off x="3428478" y="4314270"/>
              <a:ext cx="859507" cy="179960"/>
            </a:xfrm>
            <a:custGeom>
              <a:avLst/>
              <a:gdLst>
                <a:gd name="connsiteX0" fmla="*/ 522 w 859507"/>
                <a:gd name="connsiteY0" fmla="*/ 555 h 179960"/>
                <a:gd name="connsiteX1" fmla="*/ 233885 w 859507"/>
                <a:gd name="connsiteY1" fmla="*/ 35480 h 179960"/>
                <a:gd name="connsiteX2" fmla="*/ 349772 w 859507"/>
                <a:gd name="connsiteY2" fmla="*/ 78343 h 179960"/>
                <a:gd name="connsiteX3" fmla="*/ 392635 w 859507"/>
                <a:gd name="connsiteY3" fmla="*/ 89455 h 179960"/>
                <a:gd name="connsiteX4" fmla="*/ 478360 w 859507"/>
                <a:gd name="connsiteY4" fmla="*/ 97393 h 179960"/>
                <a:gd name="connsiteX5" fmla="*/ 668860 w 859507"/>
                <a:gd name="connsiteY5" fmla="*/ 116443 h 179960"/>
                <a:gd name="connsiteX6" fmla="*/ 787922 w 859507"/>
                <a:gd name="connsiteY6" fmla="*/ 137080 h 179960"/>
                <a:gd name="connsiteX7" fmla="*/ 859360 w 859507"/>
                <a:gd name="connsiteY7" fmla="*/ 179943 h 179960"/>
                <a:gd name="connsiteX8" fmla="*/ 797447 w 859507"/>
                <a:gd name="connsiteY8" fmla="*/ 141843 h 179960"/>
                <a:gd name="connsiteX9" fmla="*/ 541860 w 859507"/>
                <a:gd name="connsiteY9" fmla="*/ 108505 h 179960"/>
                <a:gd name="connsiteX10" fmla="*/ 368822 w 859507"/>
                <a:gd name="connsiteY10" fmla="*/ 75168 h 179960"/>
                <a:gd name="connsiteX11" fmla="*/ 265635 w 859507"/>
                <a:gd name="connsiteY11" fmla="*/ 43418 h 179960"/>
                <a:gd name="connsiteX12" fmla="*/ 173560 w 859507"/>
                <a:gd name="connsiteY12" fmla="*/ 16430 h 179960"/>
                <a:gd name="connsiteX13" fmla="*/ 522 w 859507"/>
                <a:gd name="connsiteY13" fmla="*/ 555 h 17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9507" h="179960">
                  <a:moveTo>
                    <a:pt x="522" y="555"/>
                  </a:moveTo>
                  <a:cubicBezTo>
                    <a:pt x="10576" y="3730"/>
                    <a:pt x="175677" y="22515"/>
                    <a:pt x="233885" y="35480"/>
                  </a:cubicBezTo>
                  <a:cubicBezTo>
                    <a:pt x="292093" y="48445"/>
                    <a:pt x="323314" y="69347"/>
                    <a:pt x="349772" y="78343"/>
                  </a:cubicBezTo>
                  <a:cubicBezTo>
                    <a:pt x="376230" y="87339"/>
                    <a:pt x="371204" y="86280"/>
                    <a:pt x="392635" y="89455"/>
                  </a:cubicBezTo>
                  <a:cubicBezTo>
                    <a:pt x="414066" y="92630"/>
                    <a:pt x="478360" y="97393"/>
                    <a:pt x="478360" y="97393"/>
                  </a:cubicBezTo>
                  <a:cubicBezTo>
                    <a:pt x="524398" y="101891"/>
                    <a:pt x="617266" y="109829"/>
                    <a:pt x="668860" y="116443"/>
                  </a:cubicBezTo>
                  <a:cubicBezTo>
                    <a:pt x="720454" y="123058"/>
                    <a:pt x="756172" y="126497"/>
                    <a:pt x="787922" y="137080"/>
                  </a:cubicBezTo>
                  <a:cubicBezTo>
                    <a:pt x="819672" y="147663"/>
                    <a:pt x="857773" y="179149"/>
                    <a:pt x="859360" y="179943"/>
                  </a:cubicBezTo>
                  <a:cubicBezTo>
                    <a:pt x="860947" y="180737"/>
                    <a:pt x="850363" y="153749"/>
                    <a:pt x="797447" y="141843"/>
                  </a:cubicBezTo>
                  <a:cubicBezTo>
                    <a:pt x="744531" y="129937"/>
                    <a:pt x="613298" y="119618"/>
                    <a:pt x="541860" y="108505"/>
                  </a:cubicBezTo>
                  <a:cubicBezTo>
                    <a:pt x="470422" y="97392"/>
                    <a:pt x="414859" y="86016"/>
                    <a:pt x="368822" y="75168"/>
                  </a:cubicBezTo>
                  <a:cubicBezTo>
                    <a:pt x="322785" y="64320"/>
                    <a:pt x="265635" y="43418"/>
                    <a:pt x="265635" y="43418"/>
                  </a:cubicBezTo>
                  <a:cubicBezTo>
                    <a:pt x="233091" y="33628"/>
                    <a:pt x="218804" y="24367"/>
                    <a:pt x="173560" y="16430"/>
                  </a:cubicBezTo>
                  <a:cubicBezTo>
                    <a:pt x="128316" y="8493"/>
                    <a:pt x="-9532" y="-2620"/>
                    <a:pt x="522" y="5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DB1B85ED-855B-4283-84A5-DB366D9758E9}"/>
                </a:ext>
              </a:extLst>
            </p:cNvPr>
            <p:cNvSpPr/>
            <p:nvPr/>
          </p:nvSpPr>
          <p:spPr>
            <a:xfrm>
              <a:off x="3428497" y="4330883"/>
              <a:ext cx="811791" cy="128489"/>
            </a:xfrm>
            <a:custGeom>
              <a:avLst/>
              <a:gdLst>
                <a:gd name="connsiteX0" fmla="*/ 503 w 811791"/>
                <a:gd name="connsiteY0" fmla="*/ 1405 h 128489"/>
                <a:gd name="connsiteX1" fmla="*/ 176716 w 811791"/>
                <a:gd name="connsiteY1" fmla="*/ 37917 h 128489"/>
                <a:gd name="connsiteX2" fmla="*/ 335466 w 811791"/>
                <a:gd name="connsiteY2" fmla="*/ 96655 h 128489"/>
                <a:gd name="connsiteX3" fmla="*/ 406903 w 811791"/>
                <a:gd name="connsiteY3" fmla="*/ 115705 h 128489"/>
                <a:gd name="connsiteX4" fmla="*/ 511678 w 811791"/>
                <a:gd name="connsiteY4" fmla="*/ 125230 h 128489"/>
                <a:gd name="connsiteX5" fmla="*/ 608516 w 811791"/>
                <a:gd name="connsiteY5" fmla="*/ 125230 h 128489"/>
                <a:gd name="connsiteX6" fmla="*/ 730753 w 811791"/>
                <a:gd name="connsiteY6" fmla="*/ 123642 h 128489"/>
                <a:gd name="connsiteX7" fmla="*/ 811716 w 811791"/>
                <a:gd name="connsiteY7" fmla="*/ 128405 h 128489"/>
                <a:gd name="connsiteX8" fmla="*/ 743453 w 811791"/>
                <a:gd name="connsiteY8" fmla="*/ 118880 h 128489"/>
                <a:gd name="connsiteX9" fmla="*/ 648203 w 811791"/>
                <a:gd name="connsiteY9" fmla="*/ 110942 h 128489"/>
                <a:gd name="connsiteX10" fmla="*/ 454528 w 811791"/>
                <a:gd name="connsiteY10" fmla="*/ 110942 h 128489"/>
                <a:gd name="connsiteX11" fmla="*/ 357691 w 811791"/>
                <a:gd name="connsiteY11" fmla="*/ 96655 h 128489"/>
                <a:gd name="connsiteX12" fmla="*/ 257678 w 811791"/>
                <a:gd name="connsiteY12" fmla="*/ 61730 h 128489"/>
                <a:gd name="connsiteX13" fmla="*/ 127503 w 811791"/>
                <a:gd name="connsiteY13" fmla="*/ 14105 h 128489"/>
                <a:gd name="connsiteX14" fmla="*/ 503 w 811791"/>
                <a:gd name="connsiteY14" fmla="*/ 1405 h 12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11791" h="128489">
                  <a:moveTo>
                    <a:pt x="503" y="1405"/>
                  </a:moveTo>
                  <a:cubicBezTo>
                    <a:pt x="8705" y="5374"/>
                    <a:pt x="120889" y="22042"/>
                    <a:pt x="176716" y="37917"/>
                  </a:cubicBezTo>
                  <a:cubicBezTo>
                    <a:pt x="232543" y="53792"/>
                    <a:pt x="297102" y="83690"/>
                    <a:pt x="335466" y="96655"/>
                  </a:cubicBezTo>
                  <a:cubicBezTo>
                    <a:pt x="373830" y="109620"/>
                    <a:pt x="377534" y="110943"/>
                    <a:pt x="406903" y="115705"/>
                  </a:cubicBezTo>
                  <a:cubicBezTo>
                    <a:pt x="436272" y="120467"/>
                    <a:pt x="478076" y="123643"/>
                    <a:pt x="511678" y="125230"/>
                  </a:cubicBezTo>
                  <a:cubicBezTo>
                    <a:pt x="545280" y="126817"/>
                    <a:pt x="572004" y="125495"/>
                    <a:pt x="608516" y="125230"/>
                  </a:cubicBezTo>
                  <a:cubicBezTo>
                    <a:pt x="645029" y="124965"/>
                    <a:pt x="696886" y="123113"/>
                    <a:pt x="730753" y="123642"/>
                  </a:cubicBezTo>
                  <a:cubicBezTo>
                    <a:pt x="764620" y="124171"/>
                    <a:pt x="809599" y="129199"/>
                    <a:pt x="811716" y="128405"/>
                  </a:cubicBezTo>
                  <a:cubicBezTo>
                    <a:pt x="813833" y="127611"/>
                    <a:pt x="770705" y="121790"/>
                    <a:pt x="743453" y="118880"/>
                  </a:cubicBezTo>
                  <a:cubicBezTo>
                    <a:pt x="716201" y="115970"/>
                    <a:pt x="696357" y="112265"/>
                    <a:pt x="648203" y="110942"/>
                  </a:cubicBezTo>
                  <a:cubicBezTo>
                    <a:pt x="600049" y="109619"/>
                    <a:pt x="502947" y="113323"/>
                    <a:pt x="454528" y="110942"/>
                  </a:cubicBezTo>
                  <a:cubicBezTo>
                    <a:pt x="406109" y="108561"/>
                    <a:pt x="390499" y="104857"/>
                    <a:pt x="357691" y="96655"/>
                  </a:cubicBezTo>
                  <a:cubicBezTo>
                    <a:pt x="324883" y="88453"/>
                    <a:pt x="257678" y="61730"/>
                    <a:pt x="257678" y="61730"/>
                  </a:cubicBezTo>
                  <a:cubicBezTo>
                    <a:pt x="219313" y="47972"/>
                    <a:pt x="168513" y="26276"/>
                    <a:pt x="127503" y="14105"/>
                  </a:cubicBezTo>
                  <a:cubicBezTo>
                    <a:pt x="86493" y="1934"/>
                    <a:pt x="-7699" y="-2564"/>
                    <a:pt x="503" y="1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68B997B-8D1B-4E3F-9D15-34D410F5FC10}"/>
                </a:ext>
              </a:extLst>
            </p:cNvPr>
            <p:cNvSpPr/>
            <p:nvPr/>
          </p:nvSpPr>
          <p:spPr>
            <a:xfrm>
              <a:off x="3491865" y="4349729"/>
              <a:ext cx="814411" cy="282794"/>
            </a:xfrm>
            <a:custGeom>
              <a:avLst/>
              <a:gdLst>
                <a:gd name="connsiteX0" fmla="*/ 635 w 814411"/>
                <a:gd name="connsiteY0" fmla="*/ 21 h 282794"/>
                <a:gd name="connsiteX1" fmla="*/ 64135 w 814411"/>
                <a:gd name="connsiteY1" fmla="*/ 127021 h 282794"/>
                <a:gd name="connsiteX2" fmla="*/ 187960 w 814411"/>
                <a:gd name="connsiteY2" fmla="*/ 238146 h 282794"/>
                <a:gd name="connsiteX3" fmla="*/ 399098 w 814411"/>
                <a:gd name="connsiteY3" fmla="*/ 281009 h 282794"/>
                <a:gd name="connsiteX4" fmla="*/ 513398 w 814411"/>
                <a:gd name="connsiteY4" fmla="*/ 263546 h 282794"/>
                <a:gd name="connsiteX5" fmla="*/ 646748 w 814411"/>
                <a:gd name="connsiteY5" fmla="*/ 209571 h 282794"/>
                <a:gd name="connsiteX6" fmla="*/ 732473 w 814411"/>
                <a:gd name="connsiteY6" fmla="*/ 168296 h 282794"/>
                <a:gd name="connsiteX7" fmla="*/ 789623 w 814411"/>
                <a:gd name="connsiteY7" fmla="*/ 150834 h 282794"/>
                <a:gd name="connsiteX8" fmla="*/ 813435 w 814411"/>
                <a:gd name="connsiteY8" fmla="*/ 149246 h 282794"/>
                <a:gd name="connsiteX9" fmla="*/ 759460 w 814411"/>
                <a:gd name="connsiteY9" fmla="*/ 147659 h 282794"/>
                <a:gd name="connsiteX10" fmla="*/ 681673 w 814411"/>
                <a:gd name="connsiteY10" fmla="*/ 203221 h 282794"/>
                <a:gd name="connsiteX11" fmla="*/ 487998 w 814411"/>
                <a:gd name="connsiteY11" fmla="*/ 269896 h 282794"/>
                <a:gd name="connsiteX12" fmla="*/ 260985 w 814411"/>
                <a:gd name="connsiteY12" fmla="*/ 276246 h 282794"/>
                <a:gd name="connsiteX13" fmla="*/ 91123 w 814411"/>
                <a:gd name="connsiteY13" fmla="*/ 196871 h 282794"/>
                <a:gd name="connsiteX14" fmla="*/ 35560 w 814411"/>
                <a:gd name="connsiteY14" fmla="*/ 117496 h 282794"/>
                <a:gd name="connsiteX15" fmla="*/ 635 w 814411"/>
                <a:gd name="connsiteY15" fmla="*/ 21 h 28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14411" h="282794">
                  <a:moveTo>
                    <a:pt x="635" y="21"/>
                  </a:moveTo>
                  <a:cubicBezTo>
                    <a:pt x="5397" y="1608"/>
                    <a:pt x="32914" y="87334"/>
                    <a:pt x="64135" y="127021"/>
                  </a:cubicBezTo>
                  <a:cubicBezTo>
                    <a:pt x="95356" y="166708"/>
                    <a:pt x="132133" y="212481"/>
                    <a:pt x="187960" y="238146"/>
                  </a:cubicBezTo>
                  <a:cubicBezTo>
                    <a:pt x="243787" y="263811"/>
                    <a:pt x="344858" y="276776"/>
                    <a:pt x="399098" y="281009"/>
                  </a:cubicBezTo>
                  <a:cubicBezTo>
                    <a:pt x="453338" y="285242"/>
                    <a:pt x="472123" y="275452"/>
                    <a:pt x="513398" y="263546"/>
                  </a:cubicBezTo>
                  <a:cubicBezTo>
                    <a:pt x="554673" y="251640"/>
                    <a:pt x="610236" y="225446"/>
                    <a:pt x="646748" y="209571"/>
                  </a:cubicBezTo>
                  <a:cubicBezTo>
                    <a:pt x="683261" y="193696"/>
                    <a:pt x="708660" y="178086"/>
                    <a:pt x="732473" y="168296"/>
                  </a:cubicBezTo>
                  <a:cubicBezTo>
                    <a:pt x="756286" y="158506"/>
                    <a:pt x="776129" y="154009"/>
                    <a:pt x="789623" y="150834"/>
                  </a:cubicBezTo>
                  <a:cubicBezTo>
                    <a:pt x="803117" y="147659"/>
                    <a:pt x="818462" y="149775"/>
                    <a:pt x="813435" y="149246"/>
                  </a:cubicBezTo>
                  <a:cubicBezTo>
                    <a:pt x="808408" y="148717"/>
                    <a:pt x="781420" y="138663"/>
                    <a:pt x="759460" y="147659"/>
                  </a:cubicBezTo>
                  <a:cubicBezTo>
                    <a:pt x="737500" y="156655"/>
                    <a:pt x="726917" y="182848"/>
                    <a:pt x="681673" y="203221"/>
                  </a:cubicBezTo>
                  <a:cubicBezTo>
                    <a:pt x="636429" y="223594"/>
                    <a:pt x="558113" y="257725"/>
                    <a:pt x="487998" y="269896"/>
                  </a:cubicBezTo>
                  <a:cubicBezTo>
                    <a:pt x="417883" y="282067"/>
                    <a:pt x="327131" y="288417"/>
                    <a:pt x="260985" y="276246"/>
                  </a:cubicBezTo>
                  <a:cubicBezTo>
                    <a:pt x="194839" y="264075"/>
                    <a:pt x="128694" y="223329"/>
                    <a:pt x="91123" y="196871"/>
                  </a:cubicBezTo>
                  <a:cubicBezTo>
                    <a:pt x="53552" y="170413"/>
                    <a:pt x="52229" y="150833"/>
                    <a:pt x="35560" y="117496"/>
                  </a:cubicBezTo>
                  <a:cubicBezTo>
                    <a:pt x="18891" y="84159"/>
                    <a:pt x="-4127" y="-1566"/>
                    <a:pt x="635" y="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04456834-6414-40CB-B110-4F9E3A809C24}"/>
                </a:ext>
              </a:extLst>
            </p:cNvPr>
            <p:cNvSpPr/>
            <p:nvPr/>
          </p:nvSpPr>
          <p:spPr>
            <a:xfrm>
              <a:off x="3432175" y="4324350"/>
              <a:ext cx="836623" cy="400444"/>
            </a:xfrm>
            <a:custGeom>
              <a:avLst/>
              <a:gdLst>
                <a:gd name="connsiteX0" fmla="*/ 0 w 836623"/>
                <a:gd name="connsiteY0" fmla="*/ 0 h 400444"/>
                <a:gd name="connsiteX1" fmla="*/ 50800 w 836623"/>
                <a:gd name="connsiteY1" fmla="*/ 104775 h 400444"/>
                <a:gd name="connsiteX2" fmla="*/ 106363 w 836623"/>
                <a:gd name="connsiteY2" fmla="*/ 258763 h 400444"/>
                <a:gd name="connsiteX3" fmla="*/ 184150 w 836623"/>
                <a:gd name="connsiteY3" fmla="*/ 341313 h 400444"/>
                <a:gd name="connsiteX4" fmla="*/ 374650 w 836623"/>
                <a:gd name="connsiteY4" fmla="*/ 398463 h 400444"/>
                <a:gd name="connsiteX5" fmla="*/ 539750 w 836623"/>
                <a:gd name="connsiteY5" fmla="*/ 382588 h 400444"/>
                <a:gd name="connsiteX6" fmla="*/ 676275 w 836623"/>
                <a:gd name="connsiteY6" fmla="*/ 336550 h 400444"/>
                <a:gd name="connsiteX7" fmla="*/ 787400 w 836623"/>
                <a:gd name="connsiteY7" fmla="*/ 238125 h 400444"/>
                <a:gd name="connsiteX8" fmla="*/ 836613 w 836623"/>
                <a:gd name="connsiteY8" fmla="*/ 179388 h 400444"/>
                <a:gd name="connsiteX9" fmla="*/ 792163 w 836623"/>
                <a:gd name="connsiteY9" fmla="*/ 220663 h 400444"/>
                <a:gd name="connsiteX10" fmla="*/ 715963 w 836623"/>
                <a:gd name="connsiteY10" fmla="*/ 287338 h 400444"/>
                <a:gd name="connsiteX11" fmla="*/ 598488 w 836623"/>
                <a:gd name="connsiteY11" fmla="*/ 347663 h 400444"/>
                <a:gd name="connsiteX12" fmla="*/ 487363 w 836623"/>
                <a:gd name="connsiteY12" fmla="*/ 373063 h 400444"/>
                <a:gd name="connsiteX13" fmla="*/ 377825 w 836623"/>
                <a:gd name="connsiteY13" fmla="*/ 377825 h 400444"/>
                <a:gd name="connsiteX14" fmla="*/ 239713 w 836623"/>
                <a:gd name="connsiteY14" fmla="*/ 346075 h 400444"/>
                <a:gd name="connsiteX15" fmla="*/ 117475 w 836623"/>
                <a:gd name="connsiteY15" fmla="*/ 252413 h 400444"/>
                <a:gd name="connsiteX16" fmla="*/ 88900 w 836623"/>
                <a:gd name="connsiteY16" fmla="*/ 185738 h 400444"/>
                <a:gd name="connsiteX17" fmla="*/ 0 w 836623"/>
                <a:gd name="connsiteY17" fmla="*/ 0 h 40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6623" h="400444">
                  <a:moveTo>
                    <a:pt x="0" y="0"/>
                  </a:moveTo>
                  <a:cubicBezTo>
                    <a:pt x="16536" y="30824"/>
                    <a:pt x="33073" y="61648"/>
                    <a:pt x="50800" y="104775"/>
                  </a:cubicBezTo>
                  <a:cubicBezTo>
                    <a:pt x="68527" y="147902"/>
                    <a:pt x="84138" y="219340"/>
                    <a:pt x="106363" y="258763"/>
                  </a:cubicBezTo>
                  <a:cubicBezTo>
                    <a:pt x="128588" y="298186"/>
                    <a:pt x="139436" y="318030"/>
                    <a:pt x="184150" y="341313"/>
                  </a:cubicBezTo>
                  <a:cubicBezTo>
                    <a:pt x="228864" y="364596"/>
                    <a:pt x="315383" y="391584"/>
                    <a:pt x="374650" y="398463"/>
                  </a:cubicBezTo>
                  <a:cubicBezTo>
                    <a:pt x="433917" y="405342"/>
                    <a:pt x="489479" y="392907"/>
                    <a:pt x="539750" y="382588"/>
                  </a:cubicBezTo>
                  <a:cubicBezTo>
                    <a:pt x="590021" y="372269"/>
                    <a:pt x="635000" y="360627"/>
                    <a:pt x="676275" y="336550"/>
                  </a:cubicBezTo>
                  <a:cubicBezTo>
                    <a:pt x="717550" y="312473"/>
                    <a:pt x="760677" y="264319"/>
                    <a:pt x="787400" y="238125"/>
                  </a:cubicBezTo>
                  <a:cubicBezTo>
                    <a:pt x="814123" y="211931"/>
                    <a:pt x="835819" y="182298"/>
                    <a:pt x="836613" y="179388"/>
                  </a:cubicBezTo>
                  <a:cubicBezTo>
                    <a:pt x="837407" y="176478"/>
                    <a:pt x="792163" y="220663"/>
                    <a:pt x="792163" y="220663"/>
                  </a:cubicBezTo>
                  <a:cubicBezTo>
                    <a:pt x="772055" y="238655"/>
                    <a:pt x="748242" y="266171"/>
                    <a:pt x="715963" y="287338"/>
                  </a:cubicBezTo>
                  <a:cubicBezTo>
                    <a:pt x="683684" y="308505"/>
                    <a:pt x="636588" y="333376"/>
                    <a:pt x="598488" y="347663"/>
                  </a:cubicBezTo>
                  <a:cubicBezTo>
                    <a:pt x="560388" y="361950"/>
                    <a:pt x="524140" y="368036"/>
                    <a:pt x="487363" y="373063"/>
                  </a:cubicBezTo>
                  <a:cubicBezTo>
                    <a:pt x="450586" y="378090"/>
                    <a:pt x="419100" y="382323"/>
                    <a:pt x="377825" y="377825"/>
                  </a:cubicBezTo>
                  <a:cubicBezTo>
                    <a:pt x="336550" y="373327"/>
                    <a:pt x="283105" y="366977"/>
                    <a:pt x="239713" y="346075"/>
                  </a:cubicBezTo>
                  <a:cubicBezTo>
                    <a:pt x="196321" y="325173"/>
                    <a:pt x="142610" y="279136"/>
                    <a:pt x="117475" y="252413"/>
                  </a:cubicBezTo>
                  <a:cubicBezTo>
                    <a:pt x="92340" y="225690"/>
                    <a:pt x="105569" y="224896"/>
                    <a:pt x="88900" y="1857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952B012E-DBDF-4DDD-8694-65DC0F21CBE7}"/>
                </a:ext>
              </a:extLst>
            </p:cNvPr>
            <p:cNvSpPr/>
            <p:nvPr/>
          </p:nvSpPr>
          <p:spPr>
            <a:xfrm>
              <a:off x="3569627" y="4447584"/>
              <a:ext cx="547738" cy="160229"/>
            </a:xfrm>
            <a:custGeom>
              <a:avLst/>
              <a:gdLst>
                <a:gd name="connsiteX0" fmla="*/ 661 w 547738"/>
                <a:gd name="connsiteY0" fmla="*/ 591 h 160229"/>
                <a:gd name="connsiteX1" fmla="*/ 86386 w 547738"/>
                <a:gd name="connsiteY1" fmla="*/ 76791 h 160229"/>
                <a:gd name="connsiteX2" fmla="*/ 226086 w 547738"/>
                <a:gd name="connsiteY2" fmla="*/ 143466 h 160229"/>
                <a:gd name="connsiteX3" fmla="*/ 375311 w 547738"/>
                <a:gd name="connsiteY3" fmla="*/ 159341 h 160229"/>
                <a:gd name="connsiteX4" fmla="*/ 405473 w 547738"/>
                <a:gd name="connsiteY4" fmla="*/ 154579 h 160229"/>
                <a:gd name="connsiteX5" fmla="*/ 426111 w 547738"/>
                <a:gd name="connsiteY5" fmla="*/ 124416 h 160229"/>
                <a:gd name="connsiteX6" fmla="*/ 481673 w 547738"/>
                <a:gd name="connsiteY6" fmla="*/ 137116 h 160229"/>
                <a:gd name="connsiteX7" fmla="*/ 503898 w 547738"/>
                <a:gd name="connsiteY7" fmla="*/ 129179 h 160229"/>
                <a:gd name="connsiteX8" fmla="*/ 546761 w 547738"/>
                <a:gd name="connsiteY8" fmla="*/ 108541 h 160229"/>
                <a:gd name="connsiteX9" fmla="*/ 457861 w 547738"/>
                <a:gd name="connsiteY9" fmla="*/ 126004 h 160229"/>
                <a:gd name="connsiteX10" fmla="*/ 294348 w 547738"/>
                <a:gd name="connsiteY10" fmla="*/ 143466 h 160229"/>
                <a:gd name="connsiteX11" fmla="*/ 183223 w 547738"/>
                <a:gd name="connsiteY11" fmla="*/ 121241 h 160229"/>
                <a:gd name="connsiteX12" fmla="*/ 54636 w 547738"/>
                <a:gd name="connsiteY12" fmla="*/ 45041 h 160229"/>
                <a:gd name="connsiteX13" fmla="*/ 661 w 547738"/>
                <a:gd name="connsiteY13" fmla="*/ 591 h 1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7738" h="160229">
                  <a:moveTo>
                    <a:pt x="661" y="591"/>
                  </a:moveTo>
                  <a:cubicBezTo>
                    <a:pt x="5953" y="5883"/>
                    <a:pt x="48815" y="52979"/>
                    <a:pt x="86386" y="76791"/>
                  </a:cubicBezTo>
                  <a:cubicBezTo>
                    <a:pt x="123957" y="100603"/>
                    <a:pt x="177932" y="129708"/>
                    <a:pt x="226086" y="143466"/>
                  </a:cubicBezTo>
                  <a:cubicBezTo>
                    <a:pt x="274240" y="157224"/>
                    <a:pt x="345413" y="157489"/>
                    <a:pt x="375311" y="159341"/>
                  </a:cubicBezTo>
                  <a:cubicBezTo>
                    <a:pt x="405209" y="161193"/>
                    <a:pt x="397006" y="160400"/>
                    <a:pt x="405473" y="154579"/>
                  </a:cubicBezTo>
                  <a:cubicBezTo>
                    <a:pt x="413940" y="148758"/>
                    <a:pt x="413411" y="127327"/>
                    <a:pt x="426111" y="124416"/>
                  </a:cubicBezTo>
                  <a:cubicBezTo>
                    <a:pt x="438811" y="121506"/>
                    <a:pt x="468709" y="136322"/>
                    <a:pt x="481673" y="137116"/>
                  </a:cubicBezTo>
                  <a:cubicBezTo>
                    <a:pt x="494637" y="137910"/>
                    <a:pt x="493050" y="133941"/>
                    <a:pt x="503898" y="129179"/>
                  </a:cubicBezTo>
                  <a:cubicBezTo>
                    <a:pt x="514746" y="124417"/>
                    <a:pt x="554434" y="109070"/>
                    <a:pt x="546761" y="108541"/>
                  </a:cubicBezTo>
                  <a:cubicBezTo>
                    <a:pt x="539088" y="108012"/>
                    <a:pt x="499930" y="120183"/>
                    <a:pt x="457861" y="126004"/>
                  </a:cubicBezTo>
                  <a:cubicBezTo>
                    <a:pt x="415792" y="131825"/>
                    <a:pt x="340121" y="144260"/>
                    <a:pt x="294348" y="143466"/>
                  </a:cubicBezTo>
                  <a:cubicBezTo>
                    <a:pt x="248575" y="142672"/>
                    <a:pt x="223175" y="137645"/>
                    <a:pt x="183223" y="121241"/>
                  </a:cubicBezTo>
                  <a:cubicBezTo>
                    <a:pt x="143271" y="104837"/>
                    <a:pt x="86651" y="63297"/>
                    <a:pt x="54636" y="45041"/>
                  </a:cubicBezTo>
                  <a:cubicBezTo>
                    <a:pt x="22622" y="26785"/>
                    <a:pt x="-4631" y="-4701"/>
                    <a:pt x="661" y="5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74FCE06B-82FA-43FC-ABC9-6FF2B337B84B}"/>
                </a:ext>
              </a:extLst>
            </p:cNvPr>
            <p:cNvSpPr/>
            <p:nvPr/>
          </p:nvSpPr>
          <p:spPr>
            <a:xfrm>
              <a:off x="3103029" y="3561873"/>
              <a:ext cx="24319" cy="374542"/>
            </a:xfrm>
            <a:custGeom>
              <a:avLst/>
              <a:gdLst>
                <a:gd name="connsiteX0" fmla="*/ 21171 w 24319"/>
                <a:gd name="connsiteY0" fmla="*/ 477 h 374542"/>
                <a:gd name="connsiteX1" fmla="*/ 4 w 24319"/>
                <a:gd name="connsiteY1" fmla="*/ 241777 h 374542"/>
                <a:gd name="connsiteX2" fmla="*/ 23288 w 24319"/>
                <a:gd name="connsiteY2" fmla="*/ 373010 h 374542"/>
                <a:gd name="connsiteX3" fmla="*/ 19054 w 24319"/>
                <a:gd name="connsiteY3" fmla="*/ 305277 h 374542"/>
                <a:gd name="connsiteX4" fmla="*/ 8471 w 24319"/>
                <a:gd name="connsiteY4" fmla="*/ 182510 h 374542"/>
                <a:gd name="connsiteX5" fmla="*/ 21171 w 24319"/>
                <a:gd name="connsiteY5" fmla="*/ 477 h 37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19" h="374542">
                  <a:moveTo>
                    <a:pt x="21171" y="477"/>
                  </a:moveTo>
                  <a:cubicBezTo>
                    <a:pt x="19760" y="10355"/>
                    <a:pt x="-349" y="179688"/>
                    <a:pt x="4" y="241777"/>
                  </a:cubicBezTo>
                  <a:cubicBezTo>
                    <a:pt x="357" y="303866"/>
                    <a:pt x="20113" y="362427"/>
                    <a:pt x="23288" y="373010"/>
                  </a:cubicBezTo>
                  <a:cubicBezTo>
                    <a:pt x="26463" y="383593"/>
                    <a:pt x="21524" y="337027"/>
                    <a:pt x="19054" y="305277"/>
                  </a:cubicBezTo>
                  <a:cubicBezTo>
                    <a:pt x="16584" y="273527"/>
                    <a:pt x="10235" y="228371"/>
                    <a:pt x="8471" y="182510"/>
                  </a:cubicBezTo>
                  <a:cubicBezTo>
                    <a:pt x="6707" y="136649"/>
                    <a:pt x="22582" y="-9401"/>
                    <a:pt x="21171" y="4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03394B77-B3EF-489B-8038-723AD28ED992}"/>
                </a:ext>
              </a:extLst>
            </p:cNvPr>
            <p:cNvSpPr/>
            <p:nvPr/>
          </p:nvSpPr>
          <p:spPr>
            <a:xfrm>
              <a:off x="3088216" y="3903133"/>
              <a:ext cx="224251" cy="910628"/>
            </a:xfrm>
            <a:custGeom>
              <a:avLst/>
              <a:gdLst>
                <a:gd name="connsiteX0" fmla="*/ 52917 w 224251"/>
                <a:gd name="connsiteY0" fmla="*/ 0 h 910628"/>
                <a:gd name="connsiteX1" fmla="*/ 1 w 224251"/>
                <a:gd name="connsiteY1" fmla="*/ 277284 h 910628"/>
                <a:gd name="connsiteX2" fmla="*/ 55034 w 224251"/>
                <a:gd name="connsiteY2" fmla="*/ 584200 h 910628"/>
                <a:gd name="connsiteX3" fmla="*/ 215901 w 224251"/>
                <a:gd name="connsiteY3" fmla="*/ 897467 h 910628"/>
                <a:gd name="connsiteX4" fmla="*/ 190501 w 224251"/>
                <a:gd name="connsiteY4" fmla="*/ 827617 h 910628"/>
                <a:gd name="connsiteX5" fmla="*/ 97367 w 224251"/>
                <a:gd name="connsiteY5" fmla="*/ 605367 h 910628"/>
                <a:gd name="connsiteX6" fmla="*/ 29634 w 224251"/>
                <a:gd name="connsiteY6" fmla="*/ 351367 h 910628"/>
                <a:gd name="connsiteX7" fmla="*/ 19051 w 224251"/>
                <a:gd name="connsiteY7" fmla="*/ 279400 h 910628"/>
                <a:gd name="connsiteX8" fmla="*/ 52917 w 224251"/>
                <a:gd name="connsiteY8" fmla="*/ 0 h 91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51" h="910628">
                  <a:moveTo>
                    <a:pt x="52917" y="0"/>
                  </a:moveTo>
                  <a:cubicBezTo>
                    <a:pt x="49742" y="-353"/>
                    <a:pt x="-352" y="179917"/>
                    <a:pt x="1" y="277284"/>
                  </a:cubicBezTo>
                  <a:cubicBezTo>
                    <a:pt x="354" y="374651"/>
                    <a:pt x="19051" y="480836"/>
                    <a:pt x="55034" y="584200"/>
                  </a:cubicBezTo>
                  <a:cubicBezTo>
                    <a:pt x="91017" y="687564"/>
                    <a:pt x="193323" y="856898"/>
                    <a:pt x="215901" y="897467"/>
                  </a:cubicBezTo>
                  <a:cubicBezTo>
                    <a:pt x="238479" y="938036"/>
                    <a:pt x="210257" y="876300"/>
                    <a:pt x="190501" y="827617"/>
                  </a:cubicBezTo>
                  <a:cubicBezTo>
                    <a:pt x="170745" y="778934"/>
                    <a:pt x="124178" y="684742"/>
                    <a:pt x="97367" y="605367"/>
                  </a:cubicBezTo>
                  <a:cubicBezTo>
                    <a:pt x="70556" y="525992"/>
                    <a:pt x="42687" y="405695"/>
                    <a:pt x="29634" y="351367"/>
                  </a:cubicBezTo>
                  <a:cubicBezTo>
                    <a:pt x="16581" y="297039"/>
                    <a:pt x="15876" y="334433"/>
                    <a:pt x="19051" y="279400"/>
                  </a:cubicBezTo>
                  <a:cubicBezTo>
                    <a:pt x="22226" y="224367"/>
                    <a:pt x="56092" y="353"/>
                    <a:pt x="5291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2645D5DE-B05B-459A-821A-8CA7E0D96759}"/>
                </a:ext>
              </a:extLst>
            </p:cNvPr>
            <p:cNvSpPr/>
            <p:nvPr/>
          </p:nvSpPr>
          <p:spPr>
            <a:xfrm>
              <a:off x="3296257" y="4780393"/>
              <a:ext cx="101665" cy="117897"/>
            </a:xfrm>
            <a:custGeom>
              <a:avLst/>
              <a:gdLst>
                <a:gd name="connsiteX0" fmla="*/ 1510 w 101665"/>
                <a:gd name="connsiteY0" fmla="*/ 3274 h 117897"/>
                <a:gd name="connsiteX1" fmla="*/ 100993 w 101665"/>
                <a:gd name="connsiteY1" fmla="*/ 117574 h 117897"/>
                <a:gd name="connsiteX2" fmla="*/ 43843 w 101665"/>
                <a:gd name="connsiteY2" fmla="*/ 37140 h 117897"/>
                <a:gd name="connsiteX3" fmla="*/ 1510 w 101665"/>
                <a:gd name="connsiteY3" fmla="*/ 3274 h 11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65" h="117897">
                  <a:moveTo>
                    <a:pt x="1510" y="3274"/>
                  </a:moveTo>
                  <a:cubicBezTo>
                    <a:pt x="11035" y="16680"/>
                    <a:pt x="93938" y="111930"/>
                    <a:pt x="100993" y="117574"/>
                  </a:cubicBezTo>
                  <a:cubicBezTo>
                    <a:pt x="108048" y="123218"/>
                    <a:pt x="57601" y="53368"/>
                    <a:pt x="43843" y="37140"/>
                  </a:cubicBezTo>
                  <a:cubicBezTo>
                    <a:pt x="30085" y="20912"/>
                    <a:pt x="-8015" y="-10132"/>
                    <a:pt x="1510" y="32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978CE704-1E30-4A52-B562-B57D7A3E0FDC}"/>
                </a:ext>
              </a:extLst>
            </p:cNvPr>
            <p:cNvSpPr/>
            <p:nvPr/>
          </p:nvSpPr>
          <p:spPr>
            <a:xfrm>
              <a:off x="3371833" y="4806923"/>
              <a:ext cx="712198" cy="379064"/>
            </a:xfrm>
            <a:custGeom>
              <a:avLst/>
              <a:gdLst>
                <a:gd name="connsiteX0" fmla="*/ 17 w 712198"/>
                <a:gd name="connsiteY0" fmla="*/ 27 h 379064"/>
                <a:gd name="connsiteX1" fmla="*/ 114317 w 712198"/>
                <a:gd name="connsiteY1" fmla="*/ 215927 h 379064"/>
                <a:gd name="connsiteX2" fmla="*/ 192634 w 712198"/>
                <a:gd name="connsiteY2" fmla="*/ 311177 h 379064"/>
                <a:gd name="connsiteX3" fmla="*/ 306934 w 712198"/>
                <a:gd name="connsiteY3" fmla="*/ 370444 h 379064"/>
                <a:gd name="connsiteX4" fmla="*/ 476267 w 712198"/>
                <a:gd name="connsiteY4" fmla="*/ 368327 h 379064"/>
                <a:gd name="connsiteX5" fmla="*/ 704867 w 712198"/>
                <a:gd name="connsiteY5" fmla="*/ 273077 h 379064"/>
                <a:gd name="connsiteX6" fmla="*/ 626550 w 712198"/>
                <a:gd name="connsiteY6" fmla="*/ 296360 h 379064"/>
                <a:gd name="connsiteX7" fmla="*/ 338684 w 712198"/>
                <a:gd name="connsiteY7" fmla="*/ 366210 h 379064"/>
                <a:gd name="connsiteX8" fmla="*/ 218034 w 712198"/>
                <a:gd name="connsiteY8" fmla="*/ 300594 h 379064"/>
                <a:gd name="connsiteX9" fmla="*/ 122784 w 712198"/>
                <a:gd name="connsiteY9" fmla="*/ 230744 h 379064"/>
                <a:gd name="connsiteX10" fmla="*/ 17 w 712198"/>
                <a:gd name="connsiteY10" fmla="*/ 27 h 37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2198" h="379064">
                  <a:moveTo>
                    <a:pt x="17" y="27"/>
                  </a:moveTo>
                  <a:cubicBezTo>
                    <a:pt x="-1394" y="-2443"/>
                    <a:pt x="82214" y="164069"/>
                    <a:pt x="114317" y="215927"/>
                  </a:cubicBezTo>
                  <a:cubicBezTo>
                    <a:pt x="146420" y="267785"/>
                    <a:pt x="160531" y="285424"/>
                    <a:pt x="192634" y="311177"/>
                  </a:cubicBezTo>
                  <a:cubicBezTo>
                    <a:pt x="224737" y="336930"/>
                    <a:pt x="259662" y="360919"/>
                    <a:pt x="306934" y="370444"/>
                  </a:cubicBezTo>
                  <a:cubicBezTo>
                    <a:pt x="354206" y="379969"/>
                    <a:pt x="409945" y="384555"/>
                    <a:pt x="476267" y="368327"/>
                  </a:cubicBezTo>
                  <a:cubicBezTo>
                    <a:pt x="542589" y="352099"/>
                    <a:pt x="679820" y="285071"/>
                    <a:pt x="704867" y="273077"/>
                  </a:cubicBezTo>
                  <a:cubicBezTo>
                    <a:pt x="729914" y="261083"/>
                    <a:pt x="687580" y="280838"/>
                    <a:pt x="626550" y="296360"/>
                  </a:cubicBezTo>
                  <a:cubicBezTo>
                    <a:pt x="565520" y="311882"/>
                    <a:pt x="406770" y="365504"/>
                    <a:pt x="338684" y="366210"/>
                  </a:cubicBezTo>
                  <a:cubicBezTo>
                    <a:pt x="270598" y="366916"/>
                    <a:pt x="254017" y="323172"/>
                    <a:pt x="218034" y="300594"/>
                  </a:cubicBezTo>
                  <a:cubicBezTo>
                    <a:pt x="182051" y="278016"/>
                    <a:pt x="157709" y="277311"/>
                    <a:pt x="122784" y="230744"/>
                  </a:cubicBezTo>
                  <a:cubicBezTo>
                    <a:pt x="87859" y="184177"/>
                    <a:pt x="1428" y="2497"/>
                    <a:pt x="17" y="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F1B6EDBD-371F-49AF-BD92-8AFF95823B08}"/>
                </a:ext>
              </a:extLst>
            </p:cNvPr>
            <p:cNvSpPr/>
            <p:nvPr/>
          </p:nvSpPr>
          <p:spPr>
            <a:xfrm>
              <a:off x="4082295" y="4704603"/>
              <a:ext cx="549997" cy="385639"/>
            </a:xfrm>
            <a:custGeom>
              <a:avLst/>
              <a:gdLst>
                <a:gd name="connsiteX0" fmla="*/ 548972 w 549997"/>
                <a:gd name="connsiteY0" fmla="*/ 747 h 385639"/>
                <a:gd name="connsiteX1" fmla="*/ 237822 w 549997"/>
                <a:gd name="connsiteY1" fmla="*/ 258980 h 385639"/>
                <a:gd name="connsiteX2" fmla="*/ 2872 w 549997"/>
                <a:gd name="connsiteY2" fmla="*/ 383864 h 385639"/>
                <a:gd name="connsiteX3" fmla="*/ 121405 w 549997"/>
                <a:gd name="connsiteY3" fmla="*/ 322480 h 385639"/>
                <a:gd name="connsiteX4" fmla="*/ 330955 w 549997"/>
                <a:gd name="connsiteY4" fmla="*/ 184897 h 385639"/>
                <a:gd name="connsiteX5" fmla="*/ 548972 w 549997"/>
                <a:gd name="connsiteY5" fmla="*/ 747 h 38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997" h="385639">
                  <a:moveTo>
                    <a:pt x="548972" y="747"/>
                  </a:moveTo>
                  <a:cubicBezTo>
                    <a:pt x="533450" y="13094"/>
                    <a:pt x="328839" y="195127"/>
                    <a:pt x="237822" y="258980"/>
                  </a:cubicBezTo>
                  <a:cubicBezTo>
                    <a:pt x="146805" y="322833"/>
                    <a:pt x="22275" y="373281"/>
                    <a:pt x="2872" y="383864"/>
                  </a:cubicBezTo>
                  <a:cubicBezTo>
                    <a:pt x="-16531" y="394447"/>
                    <a:pt x="66724" y="355641"/>
                    <a:pt x="121405" y="322480"/>
                  </a:cubicBezTo>
                  <a:cubicBezTo>
                    <a:pt x="176085" y="289319"/>
                    <a:pt x="262163" y="237461"/>
                    <a:pt x="330955" y="184897"/>
                  </a:cubicBezTo>
                  <a:cubicBezTo>
                    <a:pt x="399747" y="132333"/>
                    <a:pt x="564494" y="-11600"/>
                    <a:pt x="548972" y="7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A8AABC70-07B7-455E-9937-E68CBB636B32}"/>
                </a:ext>
              </a:extLst>
            </p:cNvPr>
            <p:cNvSpPr/>
            <p:nvPr/>
          </p:nvSpPr>
          <p:spPr>
            <a:xfrm>
              <a:off x="4425974" y="4373272"/>
              <a:ext cx="373020" cy="516975"/>
            </a:xfrm>
            <a:custGeom>
              <a:avLst/>
              <a:gdLst>
                <a:gd name="connsiteX0" fmla="*/ 372509 w 373020"/>
                <a:gd name="connsiteY0" fmla="*/ 1878 h 516975"/>
                <a:gd name="connsiteX1" fmla="*/ 237043 w 373020"/>
                <a:gd name="connsiteY1" fmla="*/ 304561 h 516975"/>
                <a:gd name="connsiteX2" fmla="*/ 143909 w 373020"/>
                <a:gd name="connsiteY2" fmla="*/ 406161 h 516975"/>
                <a:gd name="connsiteX3" fmla="*/ 2093 w 373020"/>
                <a:gd name="connsiteY3" fmla="*/ 516228 h 516975"/>
                <a:gd name="connsiteX4" fmla="*/ 69826 w 373020"/>
                <a:gd name="connsiteY4" fmla="*/ 448495 h 516975"/>
                <a:gd name="connsiteX5" fmla="*/ 213759 w 373020"/>
                <a:gd name="connsiteY5" fmla="*/ 334195 h 516975"/>
                <a:gd name="connsiteX6" fmla="*/ 281493 w 373020"/>
                <a:gd name="connsiteY6" fmla="*/ 183911 h 516975"/>
                <a:gd name="connsiteX7" fmla="*/ 372509 w 373020"/>
                <a:gd name="connsiteY7" fmla="*/ 1878 h 51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020" h="516975">
                  <a:moveTo>
                    <a:pt x="372509" y="1878"/>
                  </a:moveTo>
                  <a:cubicBezTo>
                    <a:pt x="365101" y="21986"/>
                    <a:pt x="275143" y="237181"/>
                    <a:pt x="237043" y="304561"/>
                  </a:cubicBezTo>
                  <a:cubicBezTo>
                    <a:pt x="198943" y="371942"/>
                    <a:pt x="183067" y="370883"/>
                    <a:pt x="143909" y="406161"/>
                  </a:cubicBezTo>
                  <a:cubicBezTo>
                    <a:pt x="104751" y="441439"/>
                    <a:pt x="14440" y="509172"/>
                    <a:pt x="2093" y="516228"/>
                  </a:cubicBezTo>
                  <a:cubicBezTo>
                    <a:pt x="-10254" y="523284"/>
                    <a:pt x="34548" y="478834"/>
                    <a:pt x="69826" y="448495"/>
                  </a:cubicBezTo>
                  <a:cubicBezTo>
                    <a:pt x="105104" y="418156"/>
                    <a:pt x="178481" y="378292"/>
                    <a:pt x="213759" y="334195"/>
                  </a:cubicBezTo>
                  <a:cubicBezTo>
                    <a:pt x="249037" y="290098"/>
                    <a:pt x="258210" y="239297"/>
                    <a:pt x="281493" y="183911"/>
                  </a:cubicBezTo>
                  <a:cubicBezTo>
                    <a:pt x="304776" y="128525"/>
                    <a:pt x="379917" y="-18230"/>
                    <a:pt x="372509" y="18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CA687520-F4F4-4B59-A106-C49D63461A7F}"/>
                </a:ext>
              </a:extLst>
            </p:cNvPr>
            <p:cNvSpPr/>
            <p:nvPr/>
          </p:nvSpPr>
          <p:spPr>
            <a:xfrm>
              <a:off x="4803169" y="3776409"/>
              <a:ext cx="439054" cy="733534"/>
            </a:xfrm>
            <a:custGeom>
              <a:avLst/>
              <a:gdLst>
                <a:gd name="connsiteX0" fmla="*/ 172056 w 439054"/>
                <a:gd name="connsiteY0" fmla="*/ 105029 h 733534"/>
                <a:gd name="connsiteX1" fmla="*/ 341919 w 439054"/>
                <a:gd name="connsiteY1" fmla="*/ 3429 h 733534"/>
                <a:gd name="connsiteX2" fmla="*/ 418119 w 439054"/>
                <a:gd name="connsiteY2" fmla="*/ 35179 h 733534"/>
                <a:gd name="connsiteX3" fmla="*/ 432406 w 439054"/>
                <a:gd name="connsiteY3" fmla="*/ 144716 h 733534"/>
                <a:gd name="connsiteX4" fmla="*/ 324456 w 439054"/>
                <a:gd name="connsiteY4" fmla="*/ 449516 h 733534"/>
                <a:gd name="connsiteX5" fmla="*/ 181581 w 439054"/>
                <a:gd name="connsiteY5" fmla="*/ 652716 h 733534"/>
                <a:gd name="connsiteX6" fmla="*/ 68869 w 439054"/>
                <a:gd name="connsiteY6" fmla="*/ 732091 h 733534"/>
                <a:gd name="connsiteX7" fmla="*/ 24419 w 439054"/>
                <a:gd name="connsiteY7" fmla="*/ 693991 h 733534"/>
                <a:gd name="connsiteX8" fmla="*/ 5369 w 439054"/>
                <a:gd name="connsiteY8" fmla="*/ 573341 h 733534"/>
                <a:gd name="connsiteX9" fmla="*/ 3781 w 439054"/>
                <a:gd name="connsiteY9" fmla="*/ 640016 h 733534"/>
                <a:gd name="connsiteX10" fmla="*/ 51406 w 439054"/>
                <a:gd name="connsiteY10" fmla="*/ 711454 h 733534"/>
                <a:gd name="connsiteX11" fmla="*/ 124431 w 439054"/>
                <a:gd name="connsiteY11" fmla="*/ 671766 h 733534"/>
                <a:gd name="connsiteX12" fmla="*/ 194281 w 439054"/>
                <a:gd name="connsiteY12" fmla="*/ 630491 h 733534"/>
                <a:gd name="connsiteX13" fmla="*/ 332394 w 439054"/>
                <a:gd name="connsiteY13" fmla="*/ 428879 h 733534"/>
                <a:gd name="connsiteX14" fmla="*/ 432406 w 439054"/>
                <a:gd name="connsiteY14" fmla="*/ 98679 h 733534"/>
                <a:gd name="connsiteX15" fmla="*/ 407006 w 439054"/>
                <a:gd name="connsiteY15" fmla="*/ 46291 h 733534"/>
                <a:gd name="connsiteX16" fmla="*/ 345094 w 439054"/>
                <a:gd name="connsiteY16" fmla="*/ 30416 h 733534"/>
                <a:gd name="connsiteX17" fmla="*/ 172056 w 439054"/>
                <a:gd name="connsiteY17" fmla="*/ 105029 h 7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9054" h="733534">
                  <a:moveTo>
                    <a:pt x="172056" y="105029"/>
                  </a:moveTo>
                  <a:cubicBezTo>
                    <a:pt x="171527" y="100531"/>
                    <a:pt x="300909" y="15071"/>
                    <a:pt x="341919" y="3429"/>
                  </a:cubicBezTo>
                  <a:cubicBezTo>
                    <a:pt x="382930" y="-8213"/>
                    <a:pt x="403038" y="11631"/>
                    <a:pt x="418119" y="35179"/>
                  </a:cubicBezTo>
                  <a:cubicBezTo>
                    <a:pt x="433200" y="58727"/>
                    <a:pt x="448017" y="75660"/>
                    <a:pt x="432406" y="144716"/>
                  </a:cubicBezTo>
                  <a:cubicBezTo>
                    <a:pt x="416795" y="213772"/>
                    <a:pt x="366260" y="364849"/>
                    <a:pt x="324456" y="449516"/>
                  </a:cubicBezTo>
                  <a:cubicBezTo>
                    <a:pt x="282652" y="534183"/>
                    <a:pt x="224179" y="605620"/>
                    <a:pt x="181581" y="652716"/>
                  </a:cubicBezTo>
                  <a:cubicBezTo>
                    <a:pt x="138983" y="699812"/>
                    <a:pt x="95063" y="725212"/>
                    <a:pt x="68869" y="732091"/>
                  </a:cubicBezTo>
                  <a:cubicBezTo>
                    <a:pt x="42675" y="738970"/>
                    <a:pt x="35002" y="720449"/>
                    <a:pt x="24419" y="693991"/>
                  </a:cubicBezTo>
                  <a:cubicBezTo>
                    <a:pt x="13836" y="667533"/>
                    <a:pt x="8809" y="582337"/>
                    <a:pt x="5369" y="573341"/>
                  </a:cubicBezTo>
                  <a:cubicBezTo>
                    <a:pt x="1929" y="564345"/>
                    <a:pt x="-3892" y="616997"/>
                    <a:pt x="3781" y="640016"/>
                  </a:cubicBezTo>
                  <a:cubicBezTo>
                    <a:pt x="11454" y="663035"/>
                    <a:pt x="31298" y="706162"/>
                    <a:pt x="51406" y="711454"/>
                  </a:cubicBezTo>
                  <a:cubicBezTo>
                    <a:pt x="71514" y="716746"/>
                    <a:pt x="100619" y="685260"/>
                    <a:pt x="124431" y="671766"/>
                  </a:cubicBezTo>
                  <a:cubicBezTo>
                    <a:pt x="148243" y="658272"/>
                    <a:pt x="159620" y="670972"/>
                    <a:pt x="194281" y="630491"/>
                  </a:cubicBezTo>
                  <a:cubicBezTo>
                    <a:pt x="228942" y="590010"/>
                    <a:pt x="292707" y="517514"/>
                    <a:pt x="332394" y="428879"/>
                  </a:cubicBezTo>
                  <a:cubicBezTo>
                    <a:pt x="372081" y="340244"/>
                    <a:pt x="419971" y="162444"/>
                    <a:pt x="432406" y="98679"/>
                  </a:cubicBezTo>
                  <a:cubicBezTo>
                    <a:pt x="444841" y="34914"/>
                    <a:pt x="421558" y="57668"/>
                    <a:pt x="407006" y="46291"/>
                  </a:cubicBezTo>
                  <a:cubicBezTo>
                    <a:pt x="392454" y="34914"/>
                    <a:pt x="384782" y="21155"/>
                    <a:pt x="345094" y="30416"/>
                  </a:cubicBezTo>
                  <a:cubicBezTo>
                    <a:pt x="305407" y="39676"/>
                    <a:pt x="172585" y="109527"/>
                    <a:pt x="172056" y="1050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5624E264-B882-4A3B-8EBB-EF2DABFA2326}"/>
                </a:ext>
              </a:extLst>
            </p:cNvPr>
            <p:cNvSpPr/>
            <p:nvPr/>
          </p:nvSpPr>
          <p:spPr>
            <a:xfrm>
              <a:off x="4798921" y="3667123"/>
              <a:ext cx="151126" cy="718611"/>
            </a:xfrm>
            <a:custGeom>
              <a:avLst/>
              <a:gdLst>
                <a:gd name="connsiteX0" fmla="*/ 85817 w 151126"/>
                <a:gd name="connsiteY0" fmla="*/ 2 h 718611"/>
                <a:gd name="connsiteX1" fmla="*/ 144554 w 151126"/>
                <a:gd name="connsiteY1" fmla="*/ 222252 h 718611"/>
                <a:gd name="connsiteX2" fmla="*/ 144554 w 151126"/>
                <a:gd name="connsiteY2" fmla="*/ 290515 h 718611"/>
                <a:gd name="connsiteX3" fmla="*/ 98517 w 151126"/>
                <a:gd name="connsiteY3" fmla="*/ 374652 h 718611"/>
                <a:gd name="connsiteX4" fmla="*/ 38192 w 151126"/>
                <a:gd name="connsiteY4" fmla="*/ 550865 h 718611"/>
                <a:gd name="connsiteX5" fmla="*/ 92 w 151126"/>
                <a:gd name="connsiteY5" fmla="*/ 714377 h 718611"/>
                <a:gd name="connsiteX6" fmla="*/ 30254 w 151126"/>
                <a:gd name="connsiteY6" fmla="*/ 641352 h 718611"/>
                <a:gd name="connsiteX7" fmla="*/ 111217 w 151126"/>
                <a:gd name="connsiteY7" fmla="*/ 338140 h 718611"/>
                <a:gd name="connsiteX8" fmla="*/ 127092 w 151126"/>
                <a:gd name="connsiteY8" fmla="*/ 227015 h 718611"/>
                <a:gd name="connsiteX9" fmla="*/ 85817 w 151126"/>
                <a:gd name="connsiteY9" fmla="*/ 2 h 718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126" h="718611">
                  <a:moveTo>
                    <a:pt x="85817" y="2"/>
                  </a:moveTo>
                  <a:cubicBezTo>
                    <a:pt x="88727" y="-792"/>
                    <a:pt x="134765" y="173833"/>
                    <a:pt x="144554" y="222252"/>
                  </a:cubicBezTo>
                  <a:cubicBezTo>
                    <a:pt x="154344" y="270671"/>
                    <a:pt x="152227" y="265115"/>
                    <a:pt x="144554" y="290515"/>
                  </a:cubicBezTo>
                  <a:cubicBezTo>
                    <a:pt x="136881" y="315915"/>
                    <a:pt x="116244" y="331260"/>
                    <a:pt x="98517" y="374652"/>
                  </a:cubicBezTo>
                  <a:cubicBezTo>
                    <a:pt x="80790" y="418044"/>
                    <a:pt x="54596" y="494244"/>
                    <a:pt x="38192" y="550865"/>
                  </a:cubicBezTo>
                  <a:cubicBezTo>
                    <a:pt x="21788" y="607486"/>
                    <a:pt x="1415" y="699296"/>
                    <a:pt x="92" y="714377"/>
                  </a:cubicBezTo>
                  <a:cubicBezTo>
                    <a:pt x="-1231" y="729458"/>
                    <a:pt x="11733" y="704058"/>
                    <a:pt x="30254" y="641352"/>
                  </a:cubicBezTo>
                  <a:cubicBezTo>
                    <a:pt x="48775" y="578646"/>
                    <a:pt x="95077" y="407196"/>
                    <a:pt x="111217" y="338140"/>
                  </a:cubicBezTo>
                  <a:cubicBezTo>
                    <a:pt x="127357" y="269084"/>
                    <a:pt x="135559" y="282578"/>
                    <a:pt x="127092" y="227015"/>
                  </a:cubicBezTo>
                  <a:cubicBezTo>
                    <a:pt x="118625" y="171453"/>
                    <a:pt x="82907" y="796"/>
                    <a:pt x="8581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284AB646-9910-4D8D-AA90-15B1688DB66F}"/>
                </a:ext>
              </a:extLst>
            </p:cNvPr>
            <p:cNvSpPr/>
            <p:nvPr/>
          </p:nvSpPr>
          <p:spPr>
            <a:xfrm>
              <a:off x="2986075" y="3542447"/>
              <a:ext cx="109658" cy="626154"/>
            </a:xfrm>
            <a:custGeom>
              <a:avLst/>
              <a:gdLst>
                <a:gd name="connsiteX0" fmla="*/ 68275 w 109658"/>
                <a:gd name="connsiteY0" fmla="*/ 853 h 626154"/>
                <a:gd name="connsiteX1" fmla="*/ 3188 w 109658"/>
                <a:gd name="connsiteY1" fmla="*/ 145316 h 626154"/>
                <a:gd name="connsiteX2" fmla="*/ 15888 w 109658"/>
                <a:gd name="connsiteY2" fmla="*/ 416778 h 626154"/>
                <a:gd name="connsiteX3" fmla="*/ 66688 w 109658"/>
                <a:gd name="connsiteY3" fmla="*/ 586641 h 626154"/>
                <a:gd name="connsiteX4" fmla="*/ 109550 w 109658"/>
                <a:gd name="connsiteY4" fmla="*/ 621566 h 626154"/>
                <a:gd name="connsiteX5" fmla="*/ 53988 w 109658"/>
                <a:gd name="connsiteY5" fmla="*/ 512028 h 626154"/>
                <a:gd name="connsiteX6" fmla="*/ 11125 w 109658"/>
                <a:gd name="connsiteY6" fmla="*/ 213578 h 626154"/>
                <a:gd name="connsiteX7" fmla="*/ 38113 w 109658"/>
                <a:gd name="connsiteY7" fmla="*/ 91341 h 626154"/>
                <a:gd name="connsiteX8" fmla="*/ 68275 w 109658"/>
                <a:gd name="connsiteY8" fmla="*/ 853 h 62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58" h="626154">
                  <a:moveTo>
                    <a:pt x="68275" y="853"/>
                  </a:moveTo>
                  <a:cubicBezTo>
                    <a:pt x="62454" y="9849"/>
                    <a:pt x="11919" y="75995"/>
                    <a:pt x="3188" y="145316"/>
                  </a:cubicBezTo>
                  <a:cubicBezTo>
                    <a:pt x="-5543" y="214637"/>
                    <a:pt x="5305" y="343224"/>
                    <a:pt x="15888" y="416778"/>
                  </a:cubicBezTo>
                  <a:cubicBezTo>
                    <a:pt x="26471" y="490332"/>
                    <a:pt x="51078" y="552510"/>
                    <a:pt x="66688" y="586641"/>
                  </a:cubicBezTo>
                  <a:cubicBezTo>
                    <a:pt x="82298" y="620772"/>
                    <a:pt x="111667" y="634001"/>
                    <a:pt x="109550" y="621566"/>
                  </a:cubicBezTo>
                  <a:cubicBezTo>
                    <a:pt x="107433" y="609131"/>
                    <a:pt x="70392" y="580026"/>
                    <a:pt x="53988" y="512028"/>
                  </a:cubicBezTo>
                  <a:cubicBezTo>
                    <a:pt x="37584" y="444030"/>
                    <a:pt x="13771" y="283692"/>
                    <a:pt x="11125" y="213578"/>
                  </a:cubicBezTo>
                  <a:cubicBezTo>
                    <a:pt x="8479" y="143464"/>
                    <a:pt x="26471" y="126530"/>
                    <a:pt x="38113" y="91341"/>
                  </a:cubicBezTo>
                  <a:cubicBezTo>
                    <a:pt x="49755" y="56152"/>
                    <a:pt x="74096" y="-8143"/>
                    <a:pt x="68275" y="8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392CEAA7-02ED-453A-8FF6-1D95D2BE565B}"/>
                </a:ext>
              </a:extLst>
            </p:cNvPr>
            <p:cNvSpPr/>
            <p:nvPr/>
          </p:nvSpPr>
          <p:spPr>
            <a:xfrm>
              <a:off x="2932587" y="2691220"/>
              <a:ext cx="1212405" cy="893728"/>
            </a:xfrm>
            <a:custGeom>
              <a:avLst/>
              <a:gdLst>
                <a:gd name="connsiteX0" fmla="*/ 1197030 w 1212405"/>
                <a:gd name="connsiteY0" fmla="*/ 22347 h 893728"/>
                <a:gd name="connsiteX1" fmla="*/ 701730 w 1212405"/>
                <a:gd name="connsiteY1" fmla="*/ 456263 h 893728"/>
                <a:gd name="connsiteX2" fmla="*/ 409630 w 1212405"/>
                <a:gd name="connsiteY2" fmla="*/ 758947 h 893728"/>
                <a:gd name="connsiteX3" fmla="*/ 329196 w 1212405"/>
                <a:gd name="connsiteY3" fmla="*/ 835147 h 893728"/>
                <a:gd name="connsiteX4" fmla="*/ 149280 w 1212405"/>
                <a:gd name="connsiteY4" fmla="*/ 869013 h 893728"/>
                <a:gd name="connsiteX5" fmla="*/ 3230 w 1212405"/>
                <a:gd name="connsiteY5" fmla="*/ 892297 h 893728"/>
                <a:gd name="connsiteX6" fmla="*/ 293213 w 1212405"/>
                <a:gd name="connsiteY6" fmla="*/ 826680 h 893728"/>
                <a:gd name="connsiteX7" fmla="*/ 462546 w 1212405"/>
                <a:gd name="connsiteY7" fmla="*/ 678513 h 893728"/>
                <a:gd name="connsiteX8" fmla="*/ 1029813 w 1212405"/>
                <a:gd name="connsiteY8" fmla="*/ 126063 h 893728"/>
                <a:gd name="connsiteX9" fmla="*/ 1197030 w 1212405"/>
                <a:gd name="connsiteY9" fmla="*/ 22347 h 89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2405" h="893728">
                  <a:moveTo>
                    <a:pt x="1197030" y="22347"/>
                  </a:moveTo>
                  <a:cubicBezTo>
                    <a:pt x="1142350" y="77380"/>
                    <a:pt x="832963" y="333496"/>
                    <a:pt x="701730" y="456263"/>
                  </a:cubicBezTo>
                  <a:cubicBezTo>
                    <a:pt x="570497" y="579030"/>
                    <a:pt x="471719" y="695800"/>
                    <a:pt x="409630" y="758947"/>
                  </a:cubicBezTo>
                  <a:cubicBezTo>
                    <a:pt x="347541" y="822094"/>
                    <a:pt x="372588" y="816803"/>
                    <a:pt x="329196" y="835147"/>
                  </a:cubicBezTo>
                  <a:cubicBezTo>
                    <a:pt x="285804" y="853491"/>
                    <a:pt x="203608" y="859488"/>
                    <a:pt x="149280" y="869013"/>
                  </a:cubicBezTo>
                  <a:cubicBezTo>
                    <a:pt x="94952" y="878538"/>
                    <a:pt x="-20759" y="899352"/>
                    <a:pt x="3230" y="892297"/>
                  </a:cubicBezTo>
                  <a:cubicBezTo>
                    <a:pt x="27219" y="885242"/>
                    <a:pt x="216660" y="862311"/>
                    <a:pt x="293213" y="826680"/>
                  </a:cubicBezTo>
                  <a:cubicBezTo>
                    <a:pt x="369766" y="791049"/>
                    <a:pt x="339779" y="795282"/>
                    <a:pt x="462546" y="678513"/>
                  </a:cubicBezTo>
                  <a:cubicBezTo>
                    <a:pt x="585313" y="561744"/>
                    <a:pt x="907399" y="233660"/>
                    <a:pt x="1029813" y="126063"/>
                  </a:cubicBezTo>
                  <a:cubicBezTo>
                    <a:pt x="1152227" y="18466"/>
                    <a:pt x="1251710" y="-32686"/>
                    <a:pt x="1197030" y="223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FD579F75-C772-4A29-8BD6-A8126FA8DF7D}"/>
                </a:ext>
              </a:extLst>
            </p:cNvPr>
            <p:cNvSpPr/>
            <p:nvPr/>
          </p:nvSpPr>
          <p:spPr>
            <a:xfrm>
              <a:off x="3765468" y="2802369"/>
              <a:ext cx="398060" cy="256695"/>
            </a:xfrm>
            <a:custGeom>
              <a:avLst/>
              <a:gdLst>
                <a:gd name="connsiteX0" fmla="*/ 398015 w 398060"/>
                <a:gd name="connsiteY0" fmla="*/ 98 h 256695"/>
                <a:gd name="connsiteX1" fmla="*/ 171532 w 398060"/>
                <a:gd name="connsiteY1" fmla="*/ 171548 h 256695"/>
                <a:gd name="connsiteX2" fmla="*/ 82 w 398060"/>
                <a:gd name="connsiteY2" fmla="*/ 256214 h 256695"/>
                <a:gd name="connsiteX3" fmla="*/ 152482 w 398060"/>
                <a:gd name="connsiteY3" fmla="*/ 196948 h 256695"/>
                <a:gd name="connsiteX4" fmla="*/ 398015 w 398060"/>
                <a:gd name="connsiteY4" fmla="*/ 98 h 25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060" h="256695">
                  <a:moveTo>
                    <a:pt x="398015" y="98"/>
                  </a:moveTo>
                  <a:cubicBezTo>
                    <a:pt x="401190" y="-4135"/>
                    <a:pt x="237854" y="128862"/>
                    <a:pt x="171532" y="171548"/>
                  </a:cubicBezTo>
                  <a:cubicBezTo>
                    <a:pt x="105210" y="214234"/>
                    <a:pt x="3257" y="251981"/>
                    <a:pt x="82" y="256214"/>
                  </a:cubicBezTo>
                  <a:cubicBezTo>
                    <a:pt x="-3093" y="260447"/>
                    <a:pt x="85807" y="236459"/>
                    <a:pt x="152482" y="196948"/>
                  </a:cubicBezTo>
                  <a:cubicBezTo>
                    <a:pt x="219157" y="157437"/>
                    <a:pt x="394840" y="4331"/>
                    <a:pt x="398015" y="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F12F3B16-A281-43A7-A12C-0231090FF8C8}"/>
                </a:ext>
              </a:extLst>
            </p:cNvPr>
            <p:cNvSpPr/>
            <p:nvPr/>
          </p:nvSpPr>
          <p:spPr>
            <a:xfrm>
              <a:off x="3566494" y="2882799"/>
              <a:ext cx="1094466" cy="472308"/>
            </a:xfrm>
            <a:custGeom>
              <a:avLst/>
              <a:gdLst>
                <a:gd name="connsiteX0" fmla="*/ 1094406 w 1094466"/>
                <a:gd name="connsiteY0" fmla="*/ 101 h 472308"/>
                <a:gd name="connsiteX1" fmla="*/ 842523 w 1094466"/>
                <a:gd name="connsiteY1" fmla="*/ 262568 h 472308"/>
                <a:gd name="connsiteX2" fmla="*/ 613923 w 1094466"/>
                <a:gd name="connsiteY2" fmla="*/ 383218 h 472308"/>
                <a:gd name="connsiteX3" fmla="*/ 323939 w 1094466"/>
                <a:gd name="connsiteY3" fmla="*/ 427668 h 472308"/>
                <a:gd name="connsiteX4" fmla="*/ 141906 w 1094466"/>
                <a:gd name="connsiteY4" fmla="*/ 438251 h 472308"/>
                <a:gd name="connsiteX5" fmla="*/ 2206 w 1094466"/>
                <a:gd name="connsiteY5" fmla="*/ 472118 h 472308"/>
                <a:gd name="connsiteX6" fmla="*/ 254089 w 1094466"/>
                <a:gd name="connsiteY6" fmla="*/ 421318 h 472308"/>
                <a:gd name="connsiteX7" fmla="*/ 592756 w 1094466"/>
                <a:gd name="connsiteY7" fmla="*/ 355701 h 472308"/>
                <a:gd name="connsiteX8" fmla="*/ 863689 w 1094466"/>
                <a:gd name="connsiteY8" fmla="*/ 232934 h 472308"/>
                <a:gd name="connsiteX9" fmla="*/ 1094406 w 1094466"/>
                <a:gd name="connsiteY9" fmla="*/ 101 h 47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4466" h="472308">
                  <a:moveTo>
                    <a:pt x="1094406" y="101"/>
                  </a:moveTo>
                  <a:cubicBezTo>
                    <a:pt x="1090878" y="5040"/>
                    <a:pt x="922603" y="198715"/>
                    <a:pt x="842523" y="262568"/>
                  </a:cubicBezTo>
                  <a:cubicBezTo>
                    <a:pt x="762442" y="326421"/>
                    <a:pt x="700354" y="355701"/>
                    <a:pt x="613923" y="383218"/>
                  </a:cubicBezTo>
                  <a:cubicBezTo>
                    <a:pt x="527492" y="410735"/>
                    <a:pt x="402608" y="418496"/>
                    <a:pt x="323939" y="427668"/>
                  </a:cubicBezTo>
                  <a:cubicBezTo>
                    <a:pt x="245269" y="436840"/>
                    <a:pt x="195528" y="430843"/>
                    <a:pt x="141906" y="438251"/>
                  </a:cubicBezTo>
                  <a:cubicBezTo>
                    <a:pt x="88284" y="445659"/>
                    <a:pt x="-16491" y="474940"/>
                    <a:pt x="2206" y="472118"/>
                  </a:cubicBezTo>
                  <a:cubicBezTo>
                    <a:pt x="20903" y="469296"/>
                    <a:pt x="155664" y="440721"/>
                    <a:pt x="254089" y="421318"/>
                  </a:cubicBezTo>
                  <a:cubicBezTo>
                    <a:pt x="352514" y="401915"/>
                    <a:pt x="491156" y="387098"/>
                    <a:pt x="592756" y="355701"/>
                  </a:cubicBezTo>
                  <a:cubicBezTo>
                    <a:pt x="694356" y="324304"/>
                    <a:pt x="780434" y="293964"/>
                    <a:pt x="863689" y="232934"/>
                  </a:cubicBezTo>
                  <a:cubicBezTo>
                    <a:pt x="946944" y="171904"/>
                    <a:pt x="1097934" y="-4838"/>
                    <a:pt x="1094406" y="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EC058024-0206-466E-9FBF-3C5165310943}"/>
                </a:ext>
              </a:extLst>
            </p:cNvPr>
            <p:cNvSpPr/>
            <p:nvPr/>
          </p:nvSpPr>
          <p:spPr>
            <a:xfrm>
              <a:off x="3450038" y="3031016"/>
              <a:ext cx="599164" cy="207665"/>
            </a:xfrm>
            <a:custGeom>
              <a:avLst/>
              <a:gdLst>
                <a:gd name="connsiteX0" fmla="*/ 599145 w 599164"/>
                <a:gd name="connsiteY0" fmla="*/ 51 h 207665"/>
                <a:gd name="connsiteX1" fmla="*/ 357845 w 599164"/>
                <a:gd name="connsiteY1" fmla="*/ 158801 h 207665"/>
                <a:gd name="connsiteX2" fmla="*/ 173695 w 599164"/>
                <a:gd name="connsiteY2" fmla="*/ 205367 h 207665"/>
                <a:gd name="connsiteX3" fmla="*/ 129 w 599164"/>
                <a:gd name="connsiteY3" fmla="*/ 194784 h 207665"/>
                <a:gd name="connsiteX4" fmla="*/ 201212 w 599164"/>
                <a:gd name="connsiteY4" fmla="*/ 205367 h 207665"/>
                <a:gd name="connsiteX5" fmla="*/ 345145 w 599164"/>
                <a:gd name="connsiteY5" fmla="*/ 141867 h 207665"/>
                <a:gd name="connsiteX6" fmla="*/ 599145 w 599164"/>
                <a:gd name="connsiteY6" fmla="*/ 51 h 20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164" h="207665">
                  <a:moveTo>
                    <a:pt x="599145" y="51"/>
                  </a:moveTo>
                  <a:cubicBezTo>
                    <a:pt x="601262" y="2873"/>
                    <a:pt x="428753" y="124582"/>
                    <a:pt x="357845" y="158801"/>
                  </a:cubicBezTo>
                  <a:cubicBezTo>
                    <a:pt x="286937" y="193020"/>
                    <a:pt x="233314" y="199370"/>
                    <a:pt x="173695" y="205367"/>
                  </a:cubicBezTo>
                  <a:cubicBezTo>
                    <a:pt x="114076" y="211364"/>
                    <a:pt x="-4457" y="194784"/>
                    <a:pt x="129" y="194784"/>
                  </a:cubicBezTo>
                  <a:cubicBezTo>
                    <a:pt x="4715" y="194784"/>
                    <a:pt x="143709" y="214186"/>
                    <a:pt x="201212" y="205367"/>
                  </a:cubicBezTo>
                  <a:cubicBezTo>
                    <a:pt x="258715" y="196548"/>
                    <a:pt x="279175" y="173617"/>
                    <a:pt x="345145" y="141867"/>
                  </a:cubicBezTo>
                  <a:cubicBezTo>
                    <a:pt x="411114" y="110117"/>
                    <a:pt x="597028" y="-2771"/>
                    <a:pt x="599145" y="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051857B2-B6AC-47ED-85C3-1E85160947E8}"/>
                </a:ext>
              </a:extLst>
            </p:cNvPr>
            <p:cNvSpPr/>
            <p:nvPr/>
          </p:nvSpPr>
          <p:spPr>
            <a:xfrm>
              <a:off x="2848876" y="3081864"/>
              <a:ext cx="626711" cy="336119"/>
            </a:xfrm>
            <a:custGeom>
              <a:avLst/>
              <a:gdLst>
                <a:gd name="connsiteX0" fmla="*/ 626691 w 626711"/>
                <a:gd name="connsiteY0" fmla="*/ 3 h 336119"/>
                <a:gd name="connsiteX1" fmla="*/ 161024 w 626711"/>
                <a:gd name="connsiteY1" fmla="*/ 313269 h 336119"/>
                <a:gd name="connsiteX2" fmla="*/ 157 w 626711"/>
                <a:gd name="connsiteY2" fmla="*/ 298453 h 336119"/>
                <a:gd name="connsiteX3" fmla="*/ 141974 w 626711"/>
                <a:gd name="connsiteY3" fmla="*/ 319619 h 336119"/>
                <a:gd name="connsiteX4" fmla="*/ 626691 w 626711"/>
                <a:gd name="connsiteY4" fmla="*/ 3 h 33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6711" h="336119">
                  <a:moveTo>
                    <a:pt x="626691" y="3"/>
                  </a:moveTo>
                  <a:cubicBezTo>
                    <a:pt x="629866" y="-1055"/>
                    <a:pt x="265446" y="263527"/>
                    <a:pt x="161024" y="313269"/>
                  </a:cubicBezTo>
                  <a:cubicBezTo>
                    <a:pt x="56602" y="363011"/>
                    <a:pt x="3332" y="297395"/>
                    <a:pt x="157" y="298453"/>
                  </a:cubicBezTo>
                  <a:cubicBezTo>
                    <a:pt x="-3018" y="299511"/>
                    <a:pt x="41785" y="366186"/>
                    <a:pt x="141974" y="319619"/>
                  </a:cubicBezTo>
                  <a:cubicBezTo>
                    <a:pt x="242163" y="273052"/>
                    <a:pt x="623516" y="1061"/>
                    <a:pt x="626691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CD09DF13-AA1D-4D03-905E-43CD70CB140C}"/>
                </a:ext>
              </a:extLst>
            </p:cNvPr>
            <p:cNvSpPr/>
            <p:nvPr/>
          </p:nvSpPr>
          <p:spPr>
            <a:xfrm>
              <a:off x="2844485" y="2796913"/>
              <a:ext cx="45724" cy="221412"/>
            </a:xfrm>
            <a:custGeom>
              <a:avLst/>
              <a:gdLst>
                <a:gd name="connsiteX0" fmla="*/ 44765 w 45724"/>
                <a:gd name="connsiteY0" fmla="*/ 3437 h 221412"/>
                <a:gd name="connsiteX1" fmla="*/ 29948 w 45724"/>
                <a:gd name="connsiteY1" fmla="*/ 217220 h 221412"/>
                <a:gd name="connsiteX2" fmla="*/ 19365 w 45724"/>
                <a:gd name="connsiteY2" fmla="*/ 141020 h 221412"/>
                <a:gd name="connsiteX3" fmla="*/ 315 w 45724"/>
                <a:gd name="connsiteY3" fmla="*/ 88104 h 221412"/>
                <a:gd name="connsiteX4" fmla="*/ 44765 w 45724"/>
                <a:gd name="connsiteY4" fmla="*/ 3437 h 22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24" h="221412">
                  <a:moveTo>
                    <a:pt x="44765" y="3437"/>
                  </a:moveTo>
                  <a:cubicBezTo>
                    <a:pt x="49704" y="24956"/>
                    <a:pt x="34181" y="194290"/>
                    <a:pt x="29948" y="217220"/>
                  </a:cubicBezTo>
                  <a:cubicBezTo>
                    <a:pt x="25715" y="240150"/>
                    <a:pt x="24304" y="162539"/>
                    <a:pt x="19365" y="141020"/>
                  </a:cubicBezTo>
                  <a:cubicBezTo>
                    <a:pt x="14426" y="119501"/>
                    <a:pt x="-2507" y="108565"/>
                    <a:pt x="315" y="88104"/>
                  </a:cubicBezTo>
                  <a:cubicBezTo>
                    <a:pt x="3137" y="67643"/>
                    <a:pt x="39826" y="-18082"/>
                    <a:pt x="44765" y="3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59850FF3-850B-43E0-B23D-A0EAEBA39CCE}"/>
                </a:ext>
              </a:extLst>
            </p:cNvPr>
            <p:cNvSpPr/>
            <p:nvPr/>
          </p:nvSpPr>
          <p:spPr>
            <a:xfrm>
              <a:off x="2817453" y="1857578"/>
              <a:ext cx="973850" cy="941145"/>
            </a:xfrm>
            <a:custGeom>
              <a:avLst/>
              <a:gdLst>
                <a:gd name="connsiteX0" fmla="*/ 973497 w 973850"/>
                <a:gd name="connsiteY0" fmla="*/ 855 h 941145"/>
                <a:gd name="connsiteX1" fmla="*/ 653880 w 973850"/>
                <a:gd name="connsiteY1" fmla="*/ 290839 h 941145"/>
                <a:gd name="connsiteX2" fmla="*/ 370247 w 973850"/>
                <a:gd name="connsiteY2" fmla="*/ 580822 h 941145"/>
                <a:gd name="connsiteX3" fmla="*/ 198797 w 973850"/>
                <a:gd name="connsiteY3" fmla="*/ 767089 h 941145"/>
                <a:gd name="connsiteX4" fmla="*/ 105664 w 973850"/>
                <a:gd name="connsiteY4" fmla="*/ 864455 h 941145"/>
                <a:gd name="connsiteX5" fmla="*/ 1947 w 973850"/>
                <a:gd name="connsiteY5" fmla="*/ 936422 h 941145"/>
                <a:gd name="connsiteX6" fmla="*/ 42164 w 973850"/>
                <a:gd name="connsiteY6" fmla="*/ 930072 h 941145"/>
                <a:gd name="connsiteX7" fmla="*/ 95080 w 973850"/>
                <a:gd name="connsiteY7" fmla="*/ 896205 h 941145"/>
                <a:gd name="connsiteX8" fmla="*/ 349080 w 973850"/>
                <a:gd name="connsiteY8" fmla="*/ 695122 h 941145"/>
                <a:gd name="connsiteX9" fmla="*/ 590380 w 973850"/>
                <a:gd name="connsiteY9" fmla="*/ 386089 h 941145"/>
                <a:gd name="connsiteX10" fmla="*/ 973497 w 973850"/>
                <a:gd name="connsiteY10" fmla="*/ 855 h 94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3850" h="941145">
                  <a:moveTo>
                    <a:pt x="973497" y="855"/>
                  </a:moveTo>
                  <a:cubicBezTo>
                    <a:pt x="984080" y="-15020"/>
                    <a:pt x="754422" y="194178"/>
                    <a:pt x="653880" y="290839"/>
                  </a:cubicBezTo>
                  <a:cubicBezTo>
                    <a:pt x="553338" y="387500"/>
                    <a:pt x="446094" y="501447"/>
                    <a:pt x="370247" y="580822"/>
                  </a:cubicBezTo>
                  <a:cubicBezTo>
                    <a:pt x="294400" y="660197"/>
                    <a:pt x="242894" y="719817"/>
                    <a:pt x="198797" y="767089"/>
                  </a:cubicBezTo>
                  <a:cubicBezTo>
                    <a:pt x="154700" y="814361"/>
                    <a:pt x="138472" y="836233"/>
                    <a:pt x="105664" y="864455"/>
                  </a:cubicBezTo>
                  <a:cubicBezTo>
                    <a:pt x="72856" y="892677"/>
                    <a:pt x="12530" y="925486"/>
                    <a:pt x="1947" y="936422"/>
                  </a:cubicBezTo>
                  <a:cubicBezTo>
                    <a:pt x="-8636" y="947358"/>
                    <a:pt x="26642" y="936775"/>
                    <a:pt x="42164" y="930072"/>
                  </a:cubicBezTo>
                  <a:cubicBezTo>
                    <a:pt x="57686" y="923369"/>
                    <a:pt x="43927" y="935363"/>
                    <a:pt x="95080" y="896205"/>
                  </a:cubicBezTo>
                  <a:cubicBezTo>
                    <a:pt x="146233" y="857047"/>
                    <a:pt x="266530" y="780141"/>
                    <a:pt x="349080" y="695122"/>
                  </a:cubicBezTo>
                  <a:cubicBezTo>
                    <a:pt x="431630" y="610103"/>
                    <a:pt x="484194" y="497567"/>
                    <a:pt x="590380" y="386089"/>
                  </a:cubicBezTo>
                  <a:cubicBezTo>
                    <a:pt x="696566" y="274611"/>
                    <a:pt x="962914" y="16730"/>
                    <a:pt x="973497" y="8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9B9432A2-96DE-420F-91F7-C301FD981D7E}"/>
                </a:ext>
              </a:extLst>
            </p:cNvPr>
            <p:cNvSpPr/>
            <p:nvPr/>
          </p:nvSpPr>
          <p:spPr>
            <a:xfrm>
              <a:off x="3739178" y="1836994"/>
              <a:ext cx="1072943" cy="227215"/>
            </a:xfrm>
            <a:custGeom>
              <a:avLst/>
              <a:gdLst>
                <a:gd name="connsiteX0" fmla="*/ 1072005 w 1072943"/>
                <a:gd name="connsiteY0" fmla="*/ 226756 h 227215"/>
                <a:gd name="connsiteX1" fmla="*/ 875155 w 1072943"/>
                <a:gd name="connsiteY1" fmla="*/ 118806 h 227215"/>
                <a:gd name="connsiteX2" fmla="*/ 610572 w 1072943"/>
                <a:gd name="connsiteY2" fmla="*/ 89173 h 227215"/>
                <a:gd name="connsiteX3" fmla="*/ 295189 w 1072943"/>
                <a:gd name="connsiteY3" fmla="*/ 21439 h 227215"/>
                <a:gd name="connsiteX4" fmla="*/ 98339 w 1072943"/>
                <a:gd name="connsiteY4" fmla="*/ 23556 h 227215"/>
                <a:gd name="connsiteX5" fmla="*/ 972 w 1072943"/>
                <a:gd name="connsiteY5" fmla="*/ 78589 h 227215"/>
                <a:gd name="connsiteX6" fmla="*/ 153372 w 1072943"/>
                <a:gd name="connsiteY6" fmla="*/ 6623 h 227215"/>
                <a:gd name="connsiteX7" fmla="*/ 326939 w 1072943"/>
                <a:gd name="connsiteY7" fmla="*/ 8739 h 227215"/>
                <a:gd name="connsiteX8" fmla="*/ 570355 w 1072943"/>
                <a:gd name="connsiteY8" fmla="*/ 55306 h 227215"/>
                <a:gd name="connsiteX9" fmla="*/ 794722 w 1072943"/>
                <a:gd name="connsiteY9" fmla="*/ 72239 h 227215"/>
                <a:gd name="connsiteX10" fmla="*/ 1072005 w 1072943"/>
                <a:gd name="connsiteY10" fmla="*/ 226756 h 22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943" h="227215">
                  <a:moveTo>
                    <a:pt x="1072005" y="226756"/>
                  </a:moveTo>
                  <a:cubicBezTo>
                    <a:pt x="1085410" y="234517"/>
                    <a:pt x="952060" y="141736"/>
                    <a:pt x="875155" y="118806"/>
                  </a:cubicBezTo>
                  <a:cubicBezTo>
                    <a:pt x="798250" y="95876"/>
                    <a:pt x="707233" y="105401"/>
                    <a:pt x="610572" y="89173"/>
                  </a:cubicBezTo>
                  <a:cubicBezTo>
                    <a:pt x="513911" y="72945"/>
                    <a:pt x="380561" y="32375"/>
                    <a:pt x="295189" y="21439"/>
                  </a:cubicBezTo>
                  <a:cubicBezTo>
                    <a:pt x="209817" y="10503"/>
                    <a:pt x="147375" y="14031"/>
                    <a:pt x="98339" y="23556"/>
                  </a:cubicBezTo>
                  <a:cubicBezTo>
                    <a:pt x="49303" y="33081"/>
                    <a:pt x="-8200" y="81411"/>
                    <a:pt x="972" y="78589"/>
                  </a:cubicBezTo>
                  <a:cubicBezTo>
                    <a:pt x="10144" y="75767"/>
                    <a:pt x="99044" y="18265"/>
                    <a:pt x="153372" y="6623"/>
                  </a:cubicBezTo>
                  <a:cubicBezTo>
                    <a:pt x="207700" y="-5019"/>
                    <a:pt x="257442" y="625"/>
                    <a:pt x="326939" y="8739"/>
                  </a:cubicBezTo>
                  <a:cubicBezTo>
                    <a:pt x="396436" y="16853"/>
                    <a:pt x="492391" y="44723"/>
                    <a:pt x="570355" y="55306"/>
                  </a:cubicBezTo>
                  <a:cubicBezTo>
                    <a:pt x="648319" y="65889"/>
                    <a:pt x="712172" y="47897"/>
                    <a:pt x="794722" y="72239"/>
                  </a:cubicBezTo>
                  <a:cubicBezTo>
                    <a:pt x="877272" y="96581"/>
                    <a:pt x="1058600" y="218995"/>
                    <a:pt x="1072005" y="2267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44C3CBC-A1B1-4494-83AD-81FD3A688891}"/>
                </a:ext>
              </a:extLst>
            </p:cNvPr>
            <p:cNvSpPr/>
            <p:nvPr/>
          </p:nvSpPr>
          <p:spPr>
            <a:xfrm>
              <a:off x="4787890" y="2044645"/>
              <a:ext cx="690009" cy="848601"/>
            </a:xfrm>
            <a:custGeom>
              <a:avLst/>
              <a:gdLst>
                <a:gd name="connsiteX0" fmla="*/ 10 w 690009"/>
                <a:gd name="connsiteY0" fmla="*/ 6405 h 848601"/>
                <a:gd name="connsiteX1" fmla="*/ 230727 w 690009"/>
                <a:gd name="connsiteY1" fmla="*/ 52972 h 848601"/>
                <a:gd name="connsiteX2" fmla="*/ 630777 w 690009"/>
                <a:gd name="connsiteY2" fmla="*/ 423388 h 848601"/>
                <a:gd name="connsiteX3" fmla="*/ 681577 w 690009"/>
                <a:gd name="connsiteY3" fmla="*/ 834022 h 848601"/>
                <a:gd name="connsiteX4" fmla="*/ 685810 w 690009"/>
                <a:gd name="connsiteY4" fmla="*/ 730305 h 848601"/>
                <a:gd name="connsiteX5" fmla="*/ 639243 w 690009"/>
                <a:gd name="connsiteY5" fmla="*/ 476305 h 848601"/>
                <a:gd name="connsiteX6" fmla="*/ 518593 w 690009"/>
                <a:gd name="connsiteY6" fmla="*/ 230772 h 848601"/>
                <a:gd name="connsiteX7" fmla="*/ 222260 w 690009"/>
                <a:gd name="connsiteY7" fmla="*/ 25455 h 848601"/>
                <a:gd name="connsiteX8" fmla="*/ 10 w 690009"/>
                <a:gd name="connsiteY8" fmla="*/ 6405 h 84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0009" h="848601">
                  <a:moveTo>
                    <a:pt x="10" y="6405"/>
                  </a:moveTo>
                  <a:cubicBezTo>
                    <a:pt x="1421" y="10991"/>
                    <a:pt x="125599" y="-16525"/>
                    <a:pt x="230727" y="52972"/>
                  </a:cubicBezTo>
                  <a:cubicBezTo>
                    <a:pt x="335855" y="122469"/>
                    <a:pt x="555635" y="293213"/>
                    <a:pt x="630777" y="423388"/>
                  </a:cubicBezTo>
                  <a:cubicBezTo>
                    <a:pt x="705919" y="553563"/>
                    <a:pt x="672405" y="782869"/>
                    <a:pt x="681577" y="834022"/>
                  </a:cubicBezTo>
                  <a:cubicBezTo>
                    <a:pt x="690749" y="885175"/>
                    <a:pt x="692866" y="789924"/>
                    <a:pt x="685810" y="730305"/>
                  </a:cubicBezTo>
                  <a:cubicBezTo>
                    <a:pt x="678754" y="670686"/>
                    <a:pt x="667113" y="559561"/>
                    <a:pt x="639243" y="476305"/>
                  </a:cubicBezTo>
                  <a:cubicBezTo>
                    <a:pt x="611373" y="393049"/>
                    <a:pt x="588090" y="305914"/>
                    <a:pt x="518593" y="230772"/>
                  </a:cubicBezTo>
                  <a:cubicBezTo>
                    <a:pt x="449096" y="155630"/>
                    <a:pt x="304457" y="63202"/>
                    <a:pt x="222260" y="25455"/>
                  </a:cubicBezTo>
                  <a:cubicBezTo>
                    <a:pt x="140063" y="-12292"/>
                    <a:pt x="-1401" y="1819"/>
                    <a:pt x="10" y="6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759FC56-6DF0-4802-AFDA-005CDE1EE23A}"/>
                </a:ext>
              </a:extLst>
            </p:cNvPr>
            <p:cNvSpPr/>
            <p:nvPr/>
          </p:nvSpPr>
          <p:spPr>
            <a:xfrm>
              <a:off x="4687019" y="2855721"/>
              <a:ext cx="235324" cy="797020"/>
            </a:xfrm>
            <a:custGeom>
              <a:avLst/>
              <a:gdLst>
                <a:gd name="connsiteX0" fmla="*/ 22564 w 235324"/>
                <a:gd name="connsiteY0" fmla="*/ 1779 h 797020"/>
                <a:gd name="connsiteX1" fmla="*/ 1398 w 235324"/>
                <a:gd name="connsiteY1" fmla="*/ 327746 h 797020"/>
                <a:gd name="connsiteX2" fmla="*/ 58548 w 235324"/>
                <a:gd name="connsiteY2" fmla="*/ 590212 h 797020"/>
                <a:gd name="connsiteX3" fmla="*/ 232114 w 235324"/>
                <a:gd name="connsiteY3" fmla="*/ 793412 h 797020"/>
                <a:gd name="connsiteX4" fmla="*/ 164381 w 235324"/>
                <a:gd name="connsiteY4" fmla="*/ 702396 h 797020"/>
                <a:gd name="connsiteX5" fmla="*/ 77598 w 235324"/>
                <a:gd name="connsiteY5" fmla="*/ 480146 h 797020"/>
                <a:gd name="connsiteX6" fmla="*/ 22564 w 235324"/>
                <a:gd name="connsiteY6" fmla="*/ 1779 h 79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324" h="797020">
                  <a:moveTo>
                    <a:pt x="22564" y="1779"/>
                  </a:moveTo>
                  <a:cubicBezTo>
                    <a:pt x="9864" y="-23621"/>
                    <a:pt x="-4599" y="229674"/>
                    <a:pt x="1398" y="327746"/>
                  </a:cubicBezTo>
                  <a:cubicBezTo>
                    <a:pt x="7395" y="425818"/>
                    <a:pt x="20095" y="512601"/>
                    <a:pt x="58548" y="590212"/>
                  </a:cubicBezTo>
                  <a:cubicBezTo>
                    <a:pt x="97001" y="667823"/>
                    <a:pt x="214475" y="774715"/>
                    <a:pt x="232114" y="793412"/>
                  </a:cubicBezTo>
                  <a:cubicBezTo>
                    <a:pt x="249753" y="812109"/>
                    <a:pt x="190134" y="754607"/>
                    <a:pt x="164381" y="702396"/>
                  </a:cubicBezTo>
                  <a:cubicBezTo>
                    <a:pt x="138628" y="650185"/>
                    <a:pt x="100176" y="594799"/>
                    <a:pt x="77598" y="480146"/>
                  </a:cubicBezTo>
                  <a:cubicBezTo>
                    <a:pt x="55020" y="365493"/>
                    <a:pt x="35264" y="27179"/>
                    <a:pt x="22564" y="17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3262B9A2-4BF5-44B5-8E1C-E70E8F72E5A8}"/>
                </a:ext>
              </a:extLst>
            </p:cNvPr>
            <p:cNvSpPr/>
            <p:nvPr/>
          </p:nvSpPr>
          <p:spPr>
            <a:xfrm>
              <a:off x="4862605" y="2851089"/>
              <a:ext cx="113717" cy="838396"/>
            </a:xfrm>
            <a:custGeom>
              <a:avLst/>
              <a:gdLst>
                <a:gd name="connsiteX0" fmla="*/ 9962 w 113717"/>
                <a:gd name="connsiteY0" fmla="*/ 61 h 838396"/>
                <a:gd name="connsiteX1" fmla="*/ 14195 w 113717"/>
                <a:gd name="connsiteY1" fmla="*/ 438211 h 838396"/>
                <a:gd name="connsiteX2" fmla="*/ 41712 w 113717"/>
                <a:gd name="connsiteY2" fmla="*/ 641411 h 838396"/>
                <a:gd name="connsiteX3" fmla="*/ 113678 w 113717"/>
                <a:gd name="connsiteY3" fmla="*/ 838261 h 838396"/>
                <a:gd name="connsiteX4" fmla="*/ 31128 w 113717"/>
                <a:gd name="connsiteY4" fmla="*/ 668928 h 838396"/>
                <a:gd name="connsiteX5" fmla="*/ 1495 w 113717"/>
                <a:gd name="connsiteY5" fmla="*/ 469961 h 838396"/>
                <a:gd name="connsiteX6" fmla="*/ 9962 w 113717"/>
                <a:gd name="connsiteY6" fmla="*/ 61 h 83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17" h="838396">
                  <a:moveTo>
                    <a:pt x="9962" y="61"/>
                  </a:moveTo>
                  <a:cubicBezTo>
                    <a:pt x="12079" y="-5231"/>
                    <a:pt x="8903" y="331319"/>
                    <a:pt x="14195" y="438211"/>
                  </a:cubicBezTo>
                  <a:cubicBezTo>
                    <a:pt x="19487" y="545103"/>
                    <a:pt x="25132" y="574736"/>
                    <a:pt x="41712" y="641411"/>
                  </a:cubicBezTo>
                  <a:cubicBezTo>
                    <a:pt x="58292" y="708086"/>
                    <a:pt x="115442" y="833675"/>
                    <a:pt x="113678" y="838261"/>
                  </a:cubicBezTo>
                  <a:cubicBezTo>
                    <a:pt x="111914" y="842847"/>
                    <a:pt x="49825" y="730311"/>
                    <a:pt x="31128" y="668928"/>
                  </a:cubicBezTo>
                  <a:cubicBezTo>
                    <a:pt x="12431" y="607545"/>
                    <a:pt x="7139" y="578617"/>
                    <a:pt x="1495" y="469961"/>
                  </a:cubicBezTo>
                  <a:cubicBezTo>
                    <a:pt x="-4149" y="361305"/>
                    <a:pt x="7845" y="5353"/>
                    <a:pt x="9962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C54D4CA3-0AA5-41A7-AC44-C86500B22AEF}"/>
                </a:ext>
              </a:extLst>
            </p:cNvPr>
            <p:cNvSpPr/>
            <p:nvPr/>
          </p:nvSpPr>
          <p:spPr>
            <a:xfrm>
              <a:off x="5463113" y="2873106"/>
              <a:ext cx="109630" cy="780554"/>
            </a:xfrm>
            <a:custGeom>
              <a:avLst/>
              <a:gdLst>
                <a:gd name="connsiteX0" fmla="*/ 4 w 109630"/>
                <a:gd name="connsiteY0" fmla="*/ 3444 h 780554"/>
                <a:gd name="connsiteX1" fmla="*/ 97370 w 109630"/>
                <a:gd name="connsiteY1" fmla="*/ 515677 h 780554"/>
                <a:gd name="connsiteX2" fmla="*/ 67737 w 109630"/>
                <a:gd name="connsiteY2" fmla="*/ 776027 h 780554"/>
                <a:gd name="connsiteX3" fmla="*/ 101604 w 109630"/>
                <a:gd name="connsiteY3" fmla="*/ 653261 h 780554"/>
                <a:gd name="connsiteX4" fmla="*/ 101604 w 109630"/>
                <a:gd name="connsiteY4" fmla="*/ 308244 h 780554"/>
                <a:gd name="connsiteX5" fmla="*/ 4 w 109630"/>
                <a:gd name="connsiteY5" fmla="*/ 3444 h 78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630" h="780554">
                  <a:moveTo>
                    <a:pt x="4" y="3444"/>
                  </a:moveTo>
                  <a:cubicBezTo>
                    <a:pt x="-702" y="38016"/>
                    <a:pt x="86081" y="386913"/>
                    <a:pt x="97370" y="515677"/>
                  </a:cubicBezTo>
                  <a:cubicBezTo>
                    <a:pt x="108659" y="644441"/>
                    <a:pt x="67031" y="753096"/>
                    <a:pt x="67737" y="776027"/>
                  </a:cubicBezTo>
                  <a:cubicBezTo>
                    <a:pt x="68443" y="798958"/>
                    <a:pt x="95960" y="731225"/>
                    <a:pt x="101604" y="653261"/>
                  </a:cubicBezTo>
                  <a:cubicBezTo>
                    <a:pt x="107249" y="575297"/>
                    <a:pt x="116421" y="413019"/>
                    <a:pt x="101604" y="308244"/>
                  </a:cubicBezTo>
                  <a:cubicBezTo>
                    <a:pt x="86787" y="203469"/>
                    <a:pt x="710" y="-31128"/>
                    <a:pt x="4" y="34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2448E2F8-6D8B-4CFA-B815-18CA4AF06E3C}"/>
                </a:ext>
              </a:extLst>
            </p:cNvPr>
            <p:cNvSpPr/>
            <p:nvPr/>
          </p:nvSpPr>
          <p:spPr>
            <a:xfrm>
              <a:off x="4967269" y="3604638"/>
              <a:ext cx="381659" cy="71951"/>
            </a:xfrm>
            <a:custGeom>
              <a:avLst/>
              <a:gdLst>
                <a:gd name="connsiteX0" fmla="*/ 4781 w 381659"/>
                <a:gd name="connsiteY0" fmla="*/ 29679 h 71951"/>
                <a:gd name="connsiteX1" fmla="*/ 254548 w 381659"/>
                <a:gd name="connsiteY1" fmla="*/ 52962 h 71951"/>
                <a:gd name="connsiteX2" fmla="*/ 381548 w 381659"/>
                <a:gd name="connsiteY2" fmla="*/ 45 h 71951"/>
                <a:gd name="connsiteX3" fmla="*/ 273598 w 381659"/>
                <a:gd name="connsiteY3" fmla="*/ 63545 h 71951"/>
                <a:gd name="connsiteX4" fmla="*/ 106381 w 381659"/>
                <a:gd name="connsiteY4" fmla="*/ 69895 h 71951"/>
                <a:gd name="connsiteX5" fmla="*/ 4781 w 381659"/>
                <a:gd name="connsiteY5" fmla="*/ 29679 h 7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659" h="71951">
                  <a:moveTo>
                    <a:pt x="4781" y="29679"/>
                  </a:moveTo>
                  <a:cubicBezTo>
                    <a:pt x="29475" y="26857"/>
                    <a:pt x="191754" y="57901"/>
                    <a:pt x="254548" y="52962"/>
                  </a:cubicBezTo>
                  <a:cubicBezTo>
                    <a:pt x="317343" y="48023"/>
                    <a:pt x="378373" y="-1719"/>
                    <a:pt x="381548" y="45"/>
                  </a:cubicBezTo>
                  <a:cubicBezTo>
                    <a:pt x="384723" y="1809"/>
                    <a:pt x="319459" y="51903"/>
                    <a:pt x="273598" y="63545"/>
                  </a:cubicBezTo>
                  <a:cubicBezTo>
                    <a:pt x="227737" y="75187"/>
                    <a:pt x="156123" y="72012"/>
                    <a:pt x="106381" y="69895"/>
                  </a:cubicBezTo>
                  <a:cubicBezTo>
                    <a:pt x="56639" y="67778"/>
                    <a:pt x="-19913" y="32501"/>
                    <a:pt x="4781" y="296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C6136A2D-9774-4EBD-A112-E76C53D42E10}"/>
                </a:ext>
              </a:extLst>
            </p:cNvPr>
            <p:cNvSpPr/>
            <p:nvPr/>
          </p:nvSpPr>
          <p:spPr>
            <a:xfrm>
              <a:off x="5433170" y="3645222"/>
              <a:ext cx="133784" cy="183046"/>
            </a:xfrm>
            <a:custGeom>
              <a:avLst/>
              <a:gdLst>
                <a:gd name="connsiteX0" fmla="*/ 101913 w 133784"/>
                <a:gd name="connsiteY0" fmla="*/ 3911 h 183046"/>
                <a:gd name="connsiteX1" fmla="*/ 313 w 133784"/>
                <a:gd name="connsiteY1" fmla="*/ 179595 h 183046"/>
                <a:gd name="connsiteX2" fmla="*/ 72280 w 133784"/>
                <a:gd name="connsiteY2" fmla="*/ 116095 h 183046"/>
                <a:gd name="connsiteX3" fmla="*/ 133663 w 133784"/>
                <a:gd name="connsiteY3" fmla="*/ 61061 h 183046"/>
                <a:gd name="connsiteX4" fmla="*/ 101913 w 133784"/>
                <a:gd name="connsiteY4" fmla="*/ 3911 h 18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84" h="183046">
                  <a:moveTo>
                    <a:pt x="101913" y="3911"/>
                  </a:moveTo>
                  <a:cubicBezTo>
                    <a:pt x="79688" y="23667"/>
                    <a:pt x="5252" y="160898"/>
                    <a:pt x="313" y="179595"/>
                  </a:cubicBezTo>
                  <a:cubicBezTo>
                    <a:pt x="-4626" y="198292"/>
                    <a:pt x="50055" y="135851"/>
                    <a:pt x="72280" y="116095"/>
                  </a:cubicBezTo>
                  <a:cubicBezTo>
                    <a:pt x="94505" y="96339"/>
                    <a:pt x="132252" y="77289"/>
                    <a:pt x="133663" y="61061"/>
                  </a:cubicBezTo>
                  <a:cubicBezTo>
                    <a:pt x="135074" y="44833"/>
                    <a:pt x="124138" y="-15845"/>
                    <a:pt x="101913" y="39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6484C1E2-1D90-40A7-94DE-D370F5692B0F}"/>
                </a:ext>
              </a:extLst>
            </p:cNvPr>
            <p:cNvSpPr/>
            <p:nvPr/>
          </p:nvSpPr>
          <p:spPr>
            <a:xfrm>
              <a:off x="5052361" y="3832911"/>
              <a:ext cx="389176" cy="793651"/>
            </a:xfrm>
            <a:custGeom>
              <a:avLst/>
              <a:gdLst>
                <a:gd name="connsiteX0" fmla="*/ 387472 w 389176"/>
                <a:gd name="connsiteY0" fmla="*/ 13072 h 793651"/>
                <a:gd name="connsiteX1" fmla="*/ 249889 w 389176"/>
                <a:gd name="connsiteY1" fmla="*/ 319989 h 793651"/>
                <a:gd name="connsiteX2" fmla="*/ 133472 w 389176"/>
                <a:gd name="connsiteY2" fmla="*/ 446989 h 793651"/>
                <a:gd name="connsiteX3" fmla="*/ 10706 w 389176"/>
                <a:gd name="connsiteY3" fmla="*/ 770839 h 793651"/>
                <a:gd name="connsiteX4" fmla="*/ 14939 w 389176"/>
                <a:gd name="connsiteY4" fmla="*/ 739089 h 793651"/>
                <a:gd name="connsiteX5" fmla="*/ 86906 w 389176"/>
                <a:gd name="connsiteY5" fmla="*/ 516839 h 793651"/>
                <a:gd name="connsiteX6" fmla="*/ 105956 w 389176"/>
                <a:gd name="connsiteY6" fmla="*/ 451222 h 793651"/>
                <a:gd name="connsiteX7" fmla="*/ 222372 w 389176"/>
                <a:gd name="connsiteY7" fmla="*/ 311522 h 793651"/>
                <a:gd name="connsiteX8" fmla="*/ 319739 w 389176"/>
                <a:gd name="connsiteY8" fmla="*/ 82922 h 793651"/>
                <a:gd name="connsiteX9" fmla="*/ 387472 w 389176"/>
                <a:gd name="connsiteY9" fmla="*/ 13072 h 79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176" h="793651">
                  <a:moveTo>
                    <a:pt x="387472" y="13072"/>
                  </a:moveTo>
                  <a:cubicBezTo>
                    <a:pt x="375830" y="52583"/>
                    <a:pt x="292222" y="247670"/>
                    <a:pt x="249889" y="319989"/>
                  </a:cubicBezTo>
                  <a:cubicBezTo>
                    <a:pt x="207556" y="392309"/>
                    <a:pt x="173336" y="371847"/>
                    <a:pt x="133472" y="446989"/>
                  </a:cubicBezTo>
                  <a:cubicBezTo>
                    <a:pt x="93608" y="522131"/>
                    <a:pt x="30461" y="722156"/>
                    <a:pt x="10706" y="770839"/>
                  </a:cubicBezTo>
                  <a:cubicBezTo>
                    <a:pt x="-9050" y="819522"/>
                    <a:pt x="2239" y="781422"/>
                    <a:pt x="14939" y="739089"/>
                  </a:cubicBezTo>
                  <a:cubicBezTo>
                    <a:pt x="27639" y="696756"/>
                    <a:pt x="71736" y="564817"/>
                    <a:pt x="86906" y="516839"/>
                  </a:cubicBezTo>
                  <a:cubicBezTo>
                    <a:pt x="102076" y="468861"/>
                    <a:pt x="83378" y="485441"/>
                    <a:pt x="105956" y="451222"/>
                  </a:cubicBezTo>
                  <a:cubicBezTo>
                    <a:pt x="128534" y="417003"/>
                    <a:pt x="186741" y="372905"/>
                    <a:pt x="222372" y="311522"/>
                  </a:cubicBezTo>
                  <a:cubicBezTo>
                    <a:pt x="258002" y="250139"/>
                    <a:pt x="291164" y="134427"/>
                    <a:pt x="319739" y="82922"/>
                  </a:cubicBezTo>
                  <a:cubicBezTo>
                    <a:pt x="348314" y="31417"/>
                    <a:pt x="399114" y="-26439"/>
                    <a:pt x="387472" y="130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E7A3B4DE-9A10-4760-9AC6-6702EFA09A43}"/>
                </a:ext>
              </a:extLst>
            </p:cNvPr>
            <p:cNvSpPr/>
            <p:nvPr/>
          </p:nvSpPr>
          <p:spPr>
            <a:xfrm>
              <a:off x="4804714" y="4400474"/>
              <a:ext cx="239326" cy="580763"/>
            </a:xfrm>
            <a:custGeom>
              <a:avLst/>
              <a:gdLst>
                <a:gd name="connsiteX0" fmla="*/ 239303 w 239326"/>
                <a:gd name="connsiteY0" fmla="*/ 76 h 580763"/>
                <a:gd name="connsiteX1" fmla="*/ 110186 w 239326"/>
                <a:gd name="connsiteY1" fmla="*/ 199043 h 580763"/>
                <a:gd name="connsiteX2" fmla="*/ 31869 w 239326"/>
                <a:gd name="connsiteY2" fmla="*/ 378959 h 580763"/>
                <a:gd name="connsiteX3" fmla="*/ 25519 w 239326"/>
                <a:gd name="connsiteY3" fmla="*/ 573693 h 580763"/>
                <a:gd name="connsiteX4" fmla="*/ 17053 w 239326"/>
                <a:gd name="connsiteY4" fmla="*/ 520776 h 580763"/>
                <a:gd name="connsiteX5" fmla="*/ 4353 w 239326"/>
                <a:gd name="connsiteY5" fmla="*/ 355676 h 580763"/>
                <a:gd name="connsiteX6" fmla="*/ 99603 w 239326"/>
                <a:gd name="connsiteY6" fmla="*/ 177876 h 580763"/>
                <a:gd name="connsiteX7" fmla="*/ 239303 w 239326"/>
                <a:gd name="connsiteY7" fmla="*/ 76 h 58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326" h="580763">
                  <a:moveTo>
                    <a:pt x="239303" y="76"/>
                  </a:moveTo>
                  <a:cubicBezTo>
                    <a:pt x="241067" y="3604"/>
                    <a:pt x="144758" y="135896"/>
                    <a:pt x="110186" y="199043"/>
                  </a:cubicBezTo>
                  <a:cubicBezTo>
                    <a:pt x="75614" y="262190"/>
                    <a:pt x="45980" y="316518"/>
                    <a:pt x="31869" y="378959"/>
                  </a:cubicBezTo>
                  <a:cubicBezTo>
                    <a:pt x="17758" y="441400"/>
                    <a:pt x="27988" y="550057"/>
                    <a:pt x="25519" y="573693"/>
                  </a:cubicBezTo>
                  <a:cubicBezTo>
                    <a:pt x="23050" y="597329"/>
                    <a:pt x="20581" y="557112"/>
                    <a:pt x="17053" y="520776"/>
                  </a:cubicBezTo>
                  <a:cubicBezTo>
                    <a:pt x="13525" y="484440"/>
                    <a:pt x="-9405" y="412826"/>
                    <a:pt x="4353" y="355676"/>
                  </a:cubicBezTo>
                  <a:cubicBezTo>
                    <a:pt x="18111" y="298526"/>
                    <a:pt x="60445" y="239965"/>
                    <a:pt x="99603" y="177876"/>
                  </a:cubicBezTo>
                  <a:cubicBezTo>
                    <a:pt x="138761" y="115787"/>
                    <a:pt x="237539" y="-3452"/>
                    <a:pt x="239303" y="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54592A0F-C97B-4963-8F6A-9F26141CA577}"/>
                </a:ext>
              </a:extLst>
            </p:cNvPr>
            <p:cNvSpPr/>
            <p:nvPr/>
          </p:nvSpPr>
          <p:spPr>
            <a:xfrm>
              <a:off x="4660672" y="4679950"/>
              <a:ext cx="119310" cy="301543"/>
            </a:xfrm>
            <a:custGeom>
              <a:avLst/>
              <a:gdLst>
                <a:gd name="connsiteX0" fmla="*/ 228 w 119310"/>
                <a:gd name="connsiteY0" fmla="*/ 0 h 301543"/>
                <a:gd name="connsiteX1" fmla="*/ 80661 w 119310"/>
                <a:gd name="connsiteY1" fmla="*/ 146050 h 301543"/>
                <a:gd name="connsiteX2" fmla="*/ 116645 w 119310"/>
                <a:gd name="connsiteY2" fmla="*/ 300567 h 301543"/>
                <a:gd name="connsiteX3" fmla="*/ 116645 w 119310"/>
                <a:gd name="connsiteY3" fmla="*/ 215900 h 301543"/>
                <a:gd name="connsiteX4" fmla="*/ 108178 w 119310"/>
                <a:gd name="connsiteY4" fmla="*/ 148167 h 301543"/>
                <a:gd name="connsiteX5" fmla="*/ 228 w 119310"/>
                <a:gd name="connsiteY5" fmla="*/ 0 h 30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310" h="301543">
                  <a:moveTo>
                    <a:pt x="228" y="0"/>
                  </a:moveTo>
                  <a:cubicBezTo>
                    <a:pt x="-4358" y="-353"/>
                    <a:pt x="61258" y="95956"/>
                    <a:pt x="80661" y="146050"/>
                  </a:cubicBezTo>
                  <a:cubicBezTo>
                    <a:pt x="100064" y="196144"/>
                    <a:pt x="110648" y="288925"/>
                    <a:pt x="116645" y="300567"/>
                  </a:cubicBezTo>
                  <a:cubicBezTo>
                    <a:pt x="122642" y="312209"/>
                    <a:pt x="116645" y="215900"/>
                    <a:pt x="116645" y="215900"/>
                  </a:cubicBezTo>
                  <a:cubicBezTo>
                    <a:pt x="115234" y="190500"/>
                    <a:pt x="127581" y="185209"/>
                    <a:pt x="108178" y="148167"/>
                  </a:cubicBezTo>
                  <a:cubicBezTo>
                    <a:pt x="88775" y="111125"/>
                    <a:pt x="4814" y="353"/>
                    <a:pt x="22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BCC2E34F-848C-45D9-859D-6BCD6484E2F2}"/>
                </a:ext>
              </a:extLst>
            </p:cNvPr>
            <p:cNvSpPr/>
            <p:nvPr/>
          </p:nvSpPr>
          <p:spPr>
            <a:xfrm>
              <a:off x="4535078" y="4747864"/>
              <a:ext cx="192295" cy="183960"/>
            </a:xfrm>
            <a:custGeom>
              <a:avLst/>
              <a:gdLst>
                <a:gd name="connsiteX0" fmla="*/ 191439 w 192295"/>
                <a:gd name="connsiteY0" fmla="*/ 1936 h 183960"/>
                <a:gd name="connsiteX1" fmla="*/ 70789 w 192295"/>
                <a:gd name="connsiteY1" fmla="*/ 126819 h 183960"/>
                <a:gd name="connsiteX2" fmla="*/ 939 w 192295"/>
                <a:gd name="connsiteY2" fmla="*/ 181853 h 183960"/>
                <a:gd name="connsiteX3" fmla="*/ 119472 w 192295"/>
                <a:gd name="connsiteY3" fmla="*/ 59086 h 183960"/>
                <a:gd name="connsiteX4" fmla="*/ 191439 w 192295"/>
                <a:gd name="connsiteY4" fmla="*/ 1936 h 18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295" h="183960">
                  <a:moveTo>
                    <a:pt x="191439" y="1936"/>
                  </a:moveTo>
                  <a:cubicBezTo>
                    <a:pt x="183325" y="13225"/>
                    <a:pt x="102539" y="96833"/>
                    <a:pt x="70789" y="126819"/>
                  </a:cubicBezTo>
                  <a:cubicBezTo>
                    <a:pt x="39039" y="156805"/>
                    <a:pt x="-7175" y="193142"/>
                    <a:pt x="939" y="181853"/>
                  </a:cubicBezTo>
                  <a:cubicBezTo>
                    <a:pt x="9053" y="170564"/>
                    <a:pt x="90897" y="86955"/>
                    <a:pt x="119472" y="59086"/>
                  </a:cubicBezTo>
                  <a:cubicBezTo>
                    <a:pt x="148047" y="31217"/>
                    <a:pt x="199553" y="-9353"/>
                    <a:pt x="191439" y="19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2565809E-1A76-49B9-963E-F0D3FE2A9376}"/>
                </a:ext>
              </a:extLst>
            </p:cNvPr>
            <p:cNvSpPr/>
            <p:nvPr/>
          </p:nvSpPr>
          <p:spPr>
            <a:xfrm>
              <a:off x="4449765" y="4765673"/>
              <a:ext cx="143027" cy="731584"/>
            </a:xfrm>
            <a:custGeom>
              <a:avLst/>
              <a:gdLst>
                <a:gd name="connsiteX0" fmla="*/ 142873 w 143027"/>
                <a:gd name="connsiteY0" fmla="*/ 2 h 731584"/>
                <a:gd name="connsiteX1" fmla="*/ 47623 w 143027"/>
                <a:gd name="connsiteY1" fmla="*/ 276227 h 731584"/>
                <a:gd name="connsiteX2" fmla="*/ 1585 w 143027"/>
                <a:gd name="connsiteY2" fmla="*/ 595315 h 731584"/>
                <a:gd name="connsiteX3" fmla="*/ 11110 w 143027"/>
                <a:gd name="connsiteY3" fmla="*/ 730252 h 731584"/>
                <a:gd name="connsiteX4" fmla="*/ 15873 w 143027"/>
                <a:gd name="connsiteY4" fmla="*/ 654052 h 731584"/>
                <a:gd name="connsiteX5" fmla="*/ 22223 w 143027"/>
                <a:gd name="connsiteY5" fmla="*/ 490540 h 731584"/>
                <a:gd name="connsiteX6" fmla="*/ 68260 w 143027"/>
                <a:gd name="connsiteY6" fmla="*/ 271465 h 731584"/>
                <a:gd name="connsiteX7" fmla="*/ 142873 w 143027"/>
                <a:gd name="connsiteY7" fmla="*/ 2 h 73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027" h="731584">
                  <a:moveTo>
                    <a:pt x="142873" y="2"/>
                  </a:moveTo>
                  <a:cubicBezTo>
                    <a:pt x="139434" y="796"/>
                    <a:pt x="71171" y="177008"/>
                    <a:pt x="47623" y="276227"/>
                  </a:cubicBezTo>
                  <a:cubicBezTo>
                    <a:pt x="24075" y="375446"/>
                    <a:pt x="7670" y="519644"/>
                    <a:pt x="1585" y="595315"/>
                  </a:cubicBezTo>
                  <a:cubicBezTo>
                    <a:pt x="-4500" y="670986"/>
                    <a:pt x="8729" y="720462"/>
                    <a:pt x="11110" y="730252"/>
                  </a:cubicBezTo>
                  <a:cubicBezTo>
                    <a:pt x="13491" y="740042"/>
                    <a:pt x="14021" y="694004"/>
                    <a:pt x="15873" y="654052"/>
                  </a:cubicBezTo>
                  <a:cubicBezTo>
                    <a:pt x="17725" y="614100"/>
                    <a:pt x="13492" y="554304"/>
                    <a:pt x="22223" y="490540"/>
                  </a:cubicBezTo>
                  <a:cubicBezTo>
                    <a:pt x="30954" y="426776"/>
                    <a:pt x="45241" y="351369"/>
                    <a:pt x="68260" y="271465"/>
                  </a:cubicBezTo>
                  <a:cubicBezTo>
                    <a:pt x="91279" y="191561"/>
                    <a:pt x="146312" y="-792"/>
                    <a:pt x="142873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843328E1-4185-456F-A60D-15A58E680B99}"/>
                </a:ext>
              </a:extLst>
            </p:cNvPr>
            <p:cNvSpPr/>
            <p:nvPr/>
          </p:nvSpPr>
          <p:spPr>
            <a:xfrm>
              <a:off x="3224212" y="4712308"/>
              <a:ext cx="42252" cy="260995"/>
            </a:xfrm>
            <a:custGeom>
              <a:avLst/>
              <a:gdLst>
                <a:gd name="connsiteX0" fmla="*/ 36513 w 42252"/>
                <a:gd name="connsiteY0" fmla="*/ 2567 h 260995"/>
                <a:gd name="connsiteX1" fmla="*/ 1 w 42252"/>
                <a:gd name="connsiteY1" fmla="*/ 258155 h 260995"/>
                <a:gd name="connsiteX2" fmla="*/ 38101 w 42252"/>
                <a:gd name="connsiteY2" fmla="*/ 132742 h 260995"/>
                <a:gd name="connsiteX3" fmla="*/ 36513 w 42252"/>
                <a:gd name="connsiteY3" fmla="*/ 2567 h 26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252" h="260995">
                  <a:moveTo>
                    <a:pt x="36513" y="2567"/>
                  </a:moveTo>
                  <a:cubicBezTo>
                    <a:pt x="30163" y="23469"/>
                    <a:pt x="-264" y="236459"/>
                    <a:pt x="1" y="258155"/>
                  </a:cubicBezTo>
                  <a:cubicBezTo>
                    <a:pt x="266" y="279851"/>
                    <a:pt x="31487" y="171371"/>
                    <a:pt x="38101" y="132742"/>
                  </a:cubicBezTo>
                  <a:cubicBezTo>
                    <a:pt x="44715" y="94113"/>
                    <a:pt x="42863" y="-18335"/>
                    <a:pt x="36513" y="25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25191E1F-0761-4B70-B567-198AE649CE92}"/>
                </a:ext>
              </a:extLst>
            </p:cNvPr>
            <p:cNvSpPr/>
            <p:nvPr/>
          </p:nvSpPr>
          <p:spPr>
            <a:xfrm>
              <a:off x="3224166" y="4979515"/>
              <a:ext cx="78693" cy="347339"/>
            </a:xfrm>
            <a:custGeom>
              <a:avLst/>
              <a:gdLst>
                <a:gd name="connsiteX0" fmla="*/ 47 w 78693"/>
                <a:gd name="connsiteY0" fmla="*/ 473 h 347339"/>
                <a:gd name="connsiteX1" fmla="*/ 63547 w 78693"/>
                <a:gd name="connsiteY1" fmla="*/ 332260 h 347339"/>
                <a:gd name="connsiteX2" fmla="*/ 74659 w 78693"/>
                <a:gd name="connsiteY2" fmla="*/ 260823 h 347339"/>
                <a:gd name="connsiteX3" fmla="*/ 47 w 78693"/>
                <a:gd name="connsiteY3" fmla="*/ 473 h 34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93" h="347339">
                  <a:moveTo>
                    <a:pt x="47" y="473"/>
                  </a:moveTo>
                  <a:cubicBezTo>
                    <a:pt x="-1805" y="12379"/>
                    <a:pt x="51112" y="288868"/>
                    <a:pt x="63547" y="332260"/>
                  </a:cubicBezTo>
                  <a:cubicBezTo>
                    <a:pt x="75982" y="375652"/>
                    <a:pt x="83919" y="317179"/>
                    <a:pt x="74659" y="260823"/>
                  </a:cubicBezTo>
                  <a:cubicBezTo>
                    <a:pt x="65399" y="204467"/>
                    <a:pt x="1899" y="-11433"/>
                    <a:pt x="47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AEA2B30A-15B5-40A5-AFD3-ED4E909256BA}"/>
                </a:ext>
              </a:extLst>
            </p:cNvPr>
            <p:cNvSpPr/>
            <p:nvPr/>
          </p:nvSpPr>
          <p:spPr>
            <a:xfrm>
              <a:off x="3285618" y="5315523"/>
              <a:ext cx="746187" cy="326098"/>
            </a:xfrm>
            <a:custGeom>
              <a:avLst/>
              <a:gdLst>
                <a:gd name="connsiteX0" fmla="*/ 14795 w 746187"/>
                <a:gd name="connsiteY0" fmla="*/ 4190 h 326098"/>
                <a:gd name="connsiteX1" fmla="*/ 510095 w 746187"/>
                <a:gd name="connsiteY1" fmla="*/ 269302 h 326098"/>
                <a:gd name="connsiteX2" fmla="*/ 741870 w 746187"/>
                <a:gd name="connsiteY2" fmla="*/ 321690 h 326098"/>
                <a:gd name="connsiteX3" fmla="*/ 324357 w 746187"/>
                <a:gd name="connsiteY3" fmla="*/ 196277 h 326098"/>
                <a:gd name="connsiteX4" fmla="*/ 146557 w 746187"/>
                <a:gd name="connsiteY4" fmla="*/ 112140 h 326098"/>
                <a:gd name="connsiteX5" fmla="*/ 14795 w 746187"/>
                <a:gd name="connsiteY5" fmla="*/ 4190 h 32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187" h="326098">
                  <a:moveTo>
                    <a:pt x="14795" y="4190"/>
                  </a:moveTo>
                  <a:cubicBezTo>
                    <a:pt x="75385" y="30384"/>
                    <a:pt x="388916" y="216385"/>
                    <a:pt x="510095" y="269302"/>
                  </a:cubicBezTo>
                  <a:cubicBezTo>
                    <a:pt x="631274" y="322219"/>
                    <a:pt x="772826" y="333861"/>
                    <a:pt x="741870" y="321690"/>
                  </a:cubicBezTo>
                  <a:cubicBezTo>
                    <a:pt x="710914" y="309519"/>
                    <a:pt x="423576" y="231202"/>
                    <a:pt x="324357" y="196277"/>
                  </a:cubicBezTo>
                  <a:cubicBezTo>
                    <a:pt x="225138" y="161352"/>
                    <a:pt x="197092" y="142303"/>
                    <a:pt x="146557" y="112140"/>
                  </a:cubicBezTo>
                  <a:cubicBezTo>
                    <a:pt x="96022" y="81978"/>
                    <a:pt x="-45795" y="-22004"/>
                    <a:pt x="14795" y="4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38AE7A4D-D7EC-42B5-BCC6-AFFD5A0CCCA6}"/>
                </a:ext>
              </a:extLst>
            </p:cNvPr>
            <p:cNvSpPr/>
            <p:nvPr/>
          </p:nvSpPr>
          <p:spPr>
            <a:xfrm>
              <a:off x="4013200" y="5481463"/>
              <a:ext cx="463228" cy="150987"/>
            </a:xfrm>
            <a:custGeom>
              <a:avLst/>
              <a:gdLst>
                <a:gd name="connsiteX0" fmla="*/ 0 w 463228"/>
                <a:gd name="connsiteY0" fmla="*/ 150987 h 150987"/>
                <a:gd name="connsiteX1" fmla="*/ 307975 w 463228"/>
                <a:gd name="connsiteY1" fmla="*/ 81137 h 150987"/>
                <a:gd name="connsiteX2" fmla="*/ 452438 w 463228"/>
                <a:gd name="connsiteY2" fmla="*/ 17637 h 150987"/>
                <a:gd name="connsiteX3" fmla="*/ 434975 w 463228"/>
                <a:gd name="connsiteY3" fmla="*/ 1762 h 150987"/>
                <a:gd name="connsiteX4" fmla="*/ 293688 w 463228"/>
                <a:gd name="connsiteY4" fmla="*/ 50975 h 150987"/>
                <a:gd name="connsiteX5" fmla="*/ 0 w 463228"/>
                <a:gd name="connsiteY5" fmla="*/ 150987 h 15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228" h="150987">
                  <a:moveTo>
                    <a:pt x="0" y="150987"/>
                  </a:moveTo>
                  <a:cubicBezTo>
                    <a:pt x="116284" y="127174"/>
                    <a:pt x="232569" y="103362"/>
                    <a:pt x="307975" y="81137"/>
                  </a:cubicBezTo>
                  <a:cubicBezTo>
                    <a:pt x="383381" y="58912"/>
                    <a:pt x="431271" y="30866"/>
                    <a:pt x="452438" y="17637"/>
                  </a:cubicBezTo>
                  <a:cubicBezTo>
                    <a:pt x="473605" y="4408"/>
                    <a:pt x="461433" y="-3794"/>
                    <a:pt x="434975" y="1762"/>
                  </a:cubicBezTo>
                  <a:cubicBezTo>
                    <a:pt x="408517" y="7318"/>
                    <a:pt x="363538" y="27956"/>
                    <a:pt x="293688" y="50975"/>
                  </a:cubicBezTo>
                  <a:lnTo>
                    <a:pt x="0" y="15098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2DF9C45F-D3C2-4F32-AFA5-800303F7F770}"/>
                </a:ext>
              </a:extLst>
            </p:cNvPr>
            <p:cNvSpPr/>
            <p:nvPr/>
          </p:nvSpPr>
          <p:spPr>
            <a:xfrm>
              <a:off x="3801848" y="4495753"/>
              <a:ext cx="25699" cy="99269"/>
            </a:xfrm>
            <a:custGeom>
              <a:avLst/>
              <a:gdLst>
                <a:gd name="connsiteX0" fmla="*/ 25615 w 25699"/>
                <a:gd name="connsiteY0" fmla="*/ 46 h 99269"/>
                <a:gd name="connsiteX1" fmla="*/ 8152 w 25699"/>
                <a:gd name="connsiteY1" fmla="*/ 93708 h 99269"/>
                <a:gd name="connsiteX2" fmla="*/ 215 w 25699"/>
                <a:gd name="connsiteY2" fmla="*/ 81008 h 99269"/>
                <a:gd name="connsiteX3" fmla="*/ 25615 w 25699"/>
                <a:gd name="connsiteY3" fmla="*/ 46 h 9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99" h="99269">
                  <a:moveTo>
                    <a:pt x="25615" y="46"/>
                  </a:moveTo>
                  <a:cubicBezTo>
                    <a:pt x="26938" y="2163"/>
                    <a:pt x="12385" y="80214"/>
                    <a:pt x="8152" y="93708"/>
                  </a:cubicBezTo>
                  <a:cubicBezTo>
                    <a:pt x="3919" y="107202"/>
                    <a:pt x="-1108" y="93443"/>
                    <a:pt x="215" y="81008"/>
                  </a:cubicBezTo>
                  <a:cubicBezTo>
                    <a:pt x="1538" y="68573"/>
                    <a:pt x="24292" y="-2071"/>
                    <a:pt x="25615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A9CA3931-1DD4-45DE-93DE-FA21EE1C324D}"/>
                </a:ext>
              </a:extLst>
            </p:cNvPr>
            <p:cNvSpPr/>
            <p:nvPr/>
          </p:nvSpPr>
          <p:spPr>
            <a:xfrm>
              <a:off x="3714748" y="4459288"/>
              <a:ext cx="17465" cy="90542"/>
            </a:xfrm>
            <a:custGeom>
              <a:avLst/>
              <a:gdLst>
                <a:gd name="connsiteX0" fmla="*/ 17465 w 17465"/>
                <a:gd name="connsiteY0" fmla="*/ 0 h 90542"/>
                <a:gd name="connsiteX1" fmla="*/ 2 w 17465"/>
                <a:gd name="connsiteY1" fmla="*/ 90487 h 90542"/>
                <a:gd name="connsiteX2" fmla="*/ 17465 w 17465"/>
                <a:gd name="connsiteY2" fmla="*/ 0 h 9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65" h="90542">
                  <a:moveTo>
                    <a:pt x="17465" y="0"/>
                  </a:moveTo>
                  <a:cubicBezTo>
                    <a:pt x="17465" y="0"/>
                    <a:pt x="267" y="87841"/>
                    <a:pt x="2" y="90487"/>
                  </a:cubicBezTo>
                  <a:cubicBezTo>
                    <a:pt x="-263" y="93133"/>
                    <a:pt x="17465" y="0"/>
                    <a:pt x="174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8B9275E5-DA62-48BD-A566-7A40A35785BB}"/>
                </a:ext>
              </a:extLst>
            </p:cNvPr>
            <p:cNvSpPr/>
            <p:nvPr/>
          </p:nvSpPr>
          <p:spPr>
            <a:xfrm>
              <a:off x="3984037" y="4497305"/>
              <a:ext cx="30751" cy="84223"/>
            </a:xfrm>
            <a:custGeom>
              <a:avLst/>
              <a:gdLst>
                <a:gd name="connsiteX0" fmla="*/ 30751 w 30751"/>
                <a:gd name="connsiteY0" fmla="*/ 83 h 84223"/>
                <a:gd name="connsiteX1" fmla="*/ 2176 w 30751"/>
                <a:gd name="connsiteY1" fmla="*/ 81045 h 84223"/>
                <a:gd name="connsiteX2" fmla="*/ 2176 w 30751"/>
                <a:gd name="connsiteY2" fmla="*/ 65170 h 84223"/>
                <a:gd name="connsiteX3" fmla="*/ 30751 w 30751"/>
                <a:gd name="connsiteY3" fmla="*/ 83 h 8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51" h="84223">
                  <a:moveTo>
                    <a:pt x="30751" y="83"/>
                  </a:moveTo>
                  <a:cubicBezTo>
                    <a:pt x="30751" y="2729"/>
                    <a:pt x="6938" y="70197"/>
                    <a:pt x="2176" y="81045"/>
                  </a:cubicBezTo>
                  <a:cubicBezTo>
                    <a:pt x="-2586" y="91893"/>
                    <a:pt x="1912" y="72049"/>
                    <a:pt x="2176" y="65170"/>
                  </a:cubicBezTo>
                  <a:cubicBezTo>
                    <a:pt x="2440" y="58291"/>
                    <a:pt x="30751" y="-2563"/>
                    <a:pt x="30751" y="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CB46418A-A0B1-4620-8955-DC197B3885DB}"/>
                </a:ext>
              </a:extLst>
            </p:cNvPr>
            <p:cNvSpPr/>
            <p:nvPr/>
          </p:nvSpPr>
          <p:spPr>
            <a:xfrm>
              <a:off x="3711567" y="4481434"/>
              <a:ext cx="23965" cy="76320"/>
            </a:xfrm>
            <a:custGeom>
              <a:avLst/>
              <a:gdLst>
                <a:gd name="connsiteX0" fmla="*/ 23821 w 23965"/>
                <a:gd name="connsiteY0" fmla="*/ 79 h 76320"/>
                <a:gd name="connsiteX1" fmla="*/ 9533 w 23965"/>
                <a:gd name="connsiteY1" fmla="*/ 73104 h 76320"/>
                <a:gd name="connsiteX2" fmla="*/ 8 w 23965"/>
                <a:gd name="connsiteY2" fmla="*/ 58816 h 76320"/>
                <a:gd name="connsiteX3" fmla="*/ 23821 w 23965"/>
                <a:gd name="connsiteY3" fmla="*/ 79 h 7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5" h="76320">
                  <a:moveTo>
                    <a:pt x="23821" y="79"/>
                  </a:moveTo>
                  <a:cubicBezTo>
                    <a:pt x="25408" y="2460"/>
                    <a:pt x="13502" y="63315"/>
                    <a:pt x="9533" y="73104"/>
                  </a:cubicBezTo>
                  <a:cubicBezTo>
                    <a:pt x="5564" y="82893"/>
                    <a:pt x="-257" y="68076"/>
                    <a:pt x="8" y="58816"/>
                  </a:cubicBezTo>
                  <a:cubicBezTo>
                    <a:pt x="273" y="49556"/>
                    <a:pt x="22234" y="-2302"/>
                    <a:pt x="23821" y="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C239BD33-B03D-4263-B7C8-925E7CF4C88A}"/>
                </a:ext>
              </a:extLst>
            </p:cNvPr>
            <p:cNvSpPr/>
            <p:nvPr/>
          </p:nvSpPr>
          <p:spPr>
            <a:xfrm>
              <a:off x="4050088" y="4495441"/>
              <a:ext cx="36138" cy="87928"/>
            </a:xfrm>
            <a:custGeom>
              <a:avLst/>
              <a:gdLst>
                <a:gd name="connsiteX0" fmla="*/ 36137 w 36138"/>
                <a:gd name="connsiteY0" fmla="*/ 359 h 87928"/>
                <a:gd name="connsiteX1" fmla="*/ 2800 w 36138"/>
                <a:gd name="connsiteY1" fmla="*/ 86084 h 87928"/>
                <a:gd name="connsiteX2" fmla="*/ 4387 w 36138"/>
                <a:gd name="connsiteY2" fmla="*/ 55922 h 87928"/>
                <a:gd name="connsiteX3" fmla="*/ 36137 w 36138"/>
                <a:gd name="connsiteY3" fmla="*/ 359 h 8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38" h="87928">
                  <a:moveTo>
                    <a:pt x="36137" y="359"/>
                  </a:moveTo>
                  <a:cubicBezTo>
                    <a:pt x="35872" y="5386"/>
                    <a:pt x="8092" y="76824"/>
                    <a:pt x="2800" y="86084"/>
                  </a:cubicBezTo>
                  <a:cubicBezTo>
                    <a:pt x="-2492" y="95344"/>
                    <a:pt x="683" y="67299"/>
                    <a:pt x="4387" y="55922"/>
                  </a:cubicBezTo>
                  <a:cubicBezTo>
                    <a:pt x="8091" y="44545"/>
                    <a:pt x="36402" y="-4668"/>
                    <a:pt x="36137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094D4B23-3E96-4616-8616-906ABAAC3CFE}"/>
                </a:ext>
              </a:extLst>
            </p:cNvPr>
            <p:cNvSpPr/>
            <p:nvPr/>
          </p:nvSpPr>
          <p:spPr>
            <a:xfrm>
              <a:off x="3593897" y="4413250"/>
              <a:ext cx="9728" cy="51330"/>
            </a:xfrm>
            <a:custGeom>
              <a:avLst/>
              <a:gdLst>
                <a:gd name="connsiteX0" fmla="*/ 9728 w 9728"/>
                <a:gd name="connsiteY0" fmla="*/ 0 h 51330"/>
                <a:gd name="connsiteX1" fmla="*/ 203 w 9728"/>
                <a:gd name="connsiteY1" fmla="*/ 50800 h 51330"/>
                <a:gd name="connsiteX2" fmla="*/ 9728 w 9728"/>
                <a:gd name="connsiteY2" fmla="*/ 0 h 5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28" h="51330">
                  <a:moveTo>
                    <a:pt x="9728" y="0"/>
                  </a:moveTo>
                  <a:cubicBezTo>
                    <a:pt x="9728" y="0"/>
                    <a:pt x="2055" y="44185"/>
                    <a:pt x="203" y="50800"/>
                  </a:cubicBezTo>
                  <a:cubicBezTo>
                    <a:pt x="-1649" y="57415"/>
                    <a:pt x="9728" y="0"/>
                    <a:pt x="972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31FD1AC-F812-4765-8463-43B9E7978D29}"/>
                </a:ext>
              </a:extLst>
            </p:cNvPr>
            <p:cNvSpPr/>
            <p:nvPr/>
          </p:nvSpPr>
          <p:spPr>
            <a:xfrm>
              <a:off x="4117328" y="4503738"/>
              <a:ext cx="6997" cy="61925"/>
            </a:xfrm>
            <a:custGeom>
              <a:avLst/>
              <a:gdLst>
                <a:gd name="connsiteX0" fmla="*/ 6997 w 6997"/>
                <a:gd name="connsiteY0" fmla="*/ 0 h 61925"/>
                <a:gd name="connsiteX1" fmla="*/ 647 w 6997"/>
                <a:gd name="connsiteY1" fmla="*/ 61912 h 61925"/>
                <a:gd name="connsiteX2" fmla="*/ 6997 w 6997"/>
                <a:gd name="connsiteY2" fmla="*/ 0 h 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7" h="61925">
                  <a:moveTo>
                    <a:pt x="6997" y="0"/>
                  </a:moveTo>
                  <a:cubicBezTo>
                    <a:pt x="6997" y="0"/>
                    <a:pt x="3822" y="60854"/>
                    <a:pt x="647" y="61912"/>
                  </a:cubicBezTo>
                  <a:cubicBezTo>
                    <a:pt x="-2528" y="62970"/>
                    <a:pt x="6997" y="0"/>
                    <a:pt x="699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E967FAF9-BF27-44B5-B1C0-2BCBE3DD694B}"/>
                </a:ext>
              </a:extLst>
            </p:cNvPr>
            <p:cNvSpPr/>
            <p:nvPr/>
          </p:nvSpPr>
          <p:spPr>
            <a:xfrm>
              <a:off x="3901861" y="4502103"/>
              <a:ext cx="25699" cy="99269"/>
            </a:xfrm>
            <a:custGeom>
              <a:avLst/>
              <a:gdLst>
                <a:gd name="connsiteX0" fmla="*/ 25615 w 25699"/>
                <a:gd name="connsiteY0" fmla="*/ 46 h 99269"/>
                <a:gd name="connsiteX1" fmla="*/ 8152 w 25699"/>
                <a:gd name="connsiteY1" fmla="*/ 93708 h 99269"/>
                <a:gd name="connsiteX2" fmla="*/ 215 w 25699"/>
                <a:gd name="connsiteY2" fmla="*/ 81008 h 99269"/>
                <a:gd name="connsiteX3" fmla="*/ 25615 w 25699"/>
                <a:gd name="connsiteY3" fmla="*/ 46 h 9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99" h="99269">
                  <a:moveTo>
                    <a:pt x="25615" y="46"/>
                  </a:moveTo>
                  <a:cubicBezTo>
                    <a:pt x="26938" y="2163"/>
                    <a:pt x="12385" y="80214"/>
                    <a:pt x="8152" y="93708"/>
                  </a:cubicBezTo>
                  <a:cubicBezTo>
                    <a:pt x="3919" y="107202"/>
                    <a:pt x="-1108" y="93443"/>
                    <a:pt x="215" y="81008"/>
                  </a:cubicBezTo>
                  <a:cubicBezTo>
                    <a:pt x="1538" y="68573"/>
                    <a:pt x="24292" y="-2071"/>
                    <a:pt x="25615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B849AA95-36D0-4451-A58D-79723D67A1A7}"/>
                </a:ext>
              </a:extLst>
            </p:cNvPr>
            <p:cNvSpPr/>
            <p:nvPr/>
          </p:nvSpPr>
          <p:spPr>
            <a:xfrm>
              <a:off x="3632575" y="4422414"/>
              <a:ext cx="36138" cy="87928"/>
            </a:xfrm>
            <a:custGeom>
              <a:avLst/>
              <a:gdLst>
                <a:gd name="connsiteX0" fmla="*/ 36137 w 36138"/>
                <a:gd name="connsiteY0" fmla="*/ 359 h 87928"/>
                <a:gd name="connsiteX1" fmla="*/ 2800 w 36138"/>
                <a:gd name="connsiteY1" fmla="*/ 86084 h 87928"/>
                <a:gd name="connsiteX2" fmla="*/ 4387 w 36138"/>
                <a:gd name="connsiteY2" fmla="*/ 55922 h 87928"/>
                <a:gd name="connsiteX3" fmla="*/ 36137 w 36138"/>
                <a:gd name="connsiteY3" fmla="*/ 359 h 8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38" h="87928">
                  <a:moveTo>
                    <a:pt x="36137" y="359"/>
                  </a:moveTo>
                  <a:cubicBezTo>
                    <a:pt x="35872" y="5386"/>
                    <a:pt x="8092" y="76824"/>
                    <a:pt x="2800" y="86084"/>
                  </a:cubicBezTo>
                  <a:cubicBezTo>
                    <a:pt x="-2492" y="95344"/>
                    <a:pt x="683" y="67299"/>
                    <a:pt x="4387" y="55922"/>
                  </a:cubicBezTo>
                  <a:cubicBezTo>
                    <a:pt x="8091" y="44545"/>
                    <a:pt x="36402" y="-4668"/>
                    <a:pt x="36137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13D8F693-0B65-493D-ACCC-2F09C28ACE59}"/>
                </a:ext>
              </a:extLst>
            </p:cNvPr>
            <p:cNvSpPr/>
            <p:nvPr/>
          </p:nvSpPr>
          <p:spPr>
            <a:xfrm rot="20471741">
              <a:off x="3578600" y="4389077"/>
              <a:ext cx="36138" cy="87928"/>
            </a:xfrm>
            <a:custGeom>
              <a:avLst/>
              <a:gdLst>
                <a:gd name="connsiteX0" fmla="*/ 36137 w 36138"/>
                <a:gd name="connsiteY0" fmla="*/ 359 h 87928"/>
                <a:gd name="connsiteX1" fmla="*/ 2800 w 36138"/>
                <a:gd name="connsiteY1" fmla="*/ 86084 h 87928"/>
                <a:gd name="connsiteX2" fmla="*/ 4387 w 36138"/>
                <a:gd name="connsiteY2" fmla="*/ 55922 h 87928"/>
                <a:gd name="connsiteX3" fmla="*/ 36137 w 36138"/>
                <a:gd name="connsiteY3" fmla="*/ 359 h 8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38" h="87928">
                  <a:moveTo>
                    <a:pt x="36137" y="359"/>
                  </a:moveTo>
                  <a:cubicBezTo>
                    <a:pt x="35872" y="5386"/>
                    <a:pt x="8092" y="76824"/>
                    <a:pt x="2800" y="86084"/>
                  </a:cubicBezTo>
                  <a:cubicBezTo>
                    <a:pt x="-2492" y="95344"/>
                    <a:pt x="683" y="67299"/>
                    <a:pt x="4387" y="55922"/>
                  </a:cubicBezTo>
                  <a:cubicBezTo>
                    <a:pt x="8091" y="44545"/>
                    <a:pt x="36402" y="-4668"/>
                    <a:pt x="36137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40DEA3E-AF0D-4F63-B994-56B4720A18D2}"/>
                </a:ext>
              </a:extLst>
            </p:cNvPr>
            <p:cNvSpPr/>
            <p:nvPr/>
          </p:nvSpPr>
          <p:spPr>
            <a:xfrm>
              <a:off x="4082460" y="2272935"/>
              <a:ext cx="736770" cy="1000015"/>
            </a:xfrm>
            <a:custGeom>
              <a:avLst/>
              <a:gdLst>
                <a:gd name="connsiteX0" fmla="*/ 730840 w 736770"/>
                <a:gd name="connsiteY0" fmla="*/ 2482 h 1000015"/>
                <a:gd name="connsiteX1" fmla="*/ 612307 w 736770"/>
                <a:gd name="connsiteY1" fmla="*/ 362315 h 1000015"/>
                <a:gd name="connsiteX2" fmla="*/ 330790 w 736770"/>
                <a:gd name="connsiteY2" fmla="*/ 739082 h 1000015"/>
                <a:gd name="connsiteX3" fmla="*/ 2707 w 736770"/>
                <a:gd name="connsiteY3" fmla="*/ 990965 h 1000015"/>
                <a:gd name="connsiteX4" fmla="*/ 188973 w 736770"/>
                <a:gd name="connsiteY4" fmla="*/ 906298 h 1000015"/>
                <a:gd name="connsiteX5" fmla="*/ 440857 w 736770"/>
                <a:gd name="connsiteY5" fmla="*/ 548582 h 1000015"/>
                <a:gd name="connsiteX6" fmla="*/ 730840 w 736770"/>
                <a:gd name="connsiteY6" fmla="*/ 2482 h 100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770" h="1000015">
                  <a:moveTo>
                    <a:pt x="730840" y="2482"/>
                  </a:moveTo>
                  <a:cubicBezTo>
                    <a:pt x="759415" y="-28562"/>
                    <a:pt x="678982" y="239548"/>
                    <a:pt x="612307" y="362315"/>
                  </a:cubicBezTo>
                  <a:cubicBezTo>
                    <a:pt x="545632" y="485082"/>
                    <a:pt x="432390" y="634307"/>
                    <a:pt x="330790" y="739082"/>
                  </a:cubicBezTo>
                  <a:cubicBezTo>
                    <a:pt x="229190" y="843857"/>
                    <a:pt x="26343" y="963096"/>
                    <a:pt x="2707" y="990965"/>
                  </a:cubicBezTo>
                  <a:cubicBezTo>
                    <a:pt x="-20929" y="1018834"/>
                    <a:pt x="115948" y="980029"/>
                    <a:pt x="188973" y="906298"/>
                  </a:cubicBezTo>
                  <a:cubicBezTo>
                    <a:pt x="261998" y="832568"/>
                    <a:pt x="348429" y="696043"/>
                    <a:pt x="440857" y="548582"/>
                  </a:cubicBezTo>
                  <a:cubicBezTo>
                    <a:pt x="533285" y="401121"/>
                    <a:pt x="702265" y="33526"/>
                    <a:pt x="730840" y="24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ACB4030F-EAA2-4B78-A69A-C8F2E6E0AC89}"/>
                </a:ext>
              </a:extLst>
            </p:cNvPr>
            <p:cNvSpPr/>
            <p:nvPr/>
          </p:nvSpPr>
          <p:spPr>
            <a:xfrm>
              <a:off x="4074474" y="2173940"/>
              <a:ext cx="716878" cy="802371"/>
            </a:xfrm>
            <a:custGeom>
              <a:avLst/>
              <a:gdLst>
                <a:gd name="connsiteX0" fmla="*/ 711309 w 716878"/>
                <a:gd name="connsiteY0" fmla="*/ 8343 h 802371"/>
                <a:gd name="connsiteX1" fmla="*/ 489059 w 716878"/>
                <a:gd name="connsiteY1" fmla="*/ 338543 h 802371"/>
                <a:gd name="connsiteX2" fmla="*/ 129226 w 716878"/>
                <a:gd name="connsiteY2" fmla="*/ 753410 h 802371"/>
                <a:gd name="connsiteX3" fmla="*/ 4343 w 716878"/>
                <a:gd name="connsiteY3" fmla="*/ 787277 h 802371"/>
                <a:gd name="connsiteX4" fmla="*/ 262576 w 716878"/>
                <a:gd name="connsiteY4" fmla="*/ 689910 h 802371"/>
                <a:gd name="connsiteX5" fmla="*/ 711309 w 716878"/>
                <a:gd name="connsiteY5" fmla="*/ 8343 h 80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878" h="802371">
                  <a:moveTo>
                    <a:pt x="711309" y="8343"/>
                  </a:moveTo>
                  <a:cubicBezTo>
                    <a:pt x="749056" y="-50218"/>
                    <a:pt x="586073" y="214365"/>
                    <a:pt x="489059" y="338543"/>
                  </a:cubicBezTo>
                  <a:cubicBezTo>
                    <a:pt x="392045" y="462721"/>
                    <a:pt x="210012" y="678621"/>
                    <a:pt x="129226" y="753410"/>
                  </a:cubicBezTo>
                  <a:cubicBezTo>
                    <a:pt x="48440" y="828199"/>
                    <a:pt x="-17882" y="797860"/>
                    <a:pt x="4343" y="787277"/>
                  </a:cubicBezTo>
                  <a:cubicBezTo>
                    <a:pt x="26568" y="776694"/>
                    <a:pt x="144396" y="815499"/>
                    <a:pt x="262576" y="689910"/>
                  </a:cubicBezTo>
                  <a:cubicBezTo>
                    <a:pt x="380756" y="564321"/>
                    <a:pt x="673562" y="66904"/>
                    <a:pt x="711309" y="83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54CE0D68-117D-4649-82A8-45B5AA25C800}"/>
                </a:ext>
              </a:extLst>
            </p:cNvPr>
            <p:cNvSpPr/>
            <p:nvPr/>
          </p:nvSpPr>
          <p:spPr>
            <a:xfrm>
              <a:off x="3786185" y="2597920"/>
              <a:ext cx="807838" cy="658652"/>
            </a:xfrm>
            <a:custGeom>
              <a:avLst/>
              <a:gdLst>
                <a:gd name="connsiteX0" fmla="*/ 806982 w 807838"/>
                <a:gd name="connsiteY0" fmla="*/ 1347 h 658652"/>
                <a:gd name="connsiteX1" fmla="*/ 428098 w 807838"/>
                <a:gd name="connsiteY1" fmla="*/ 456430 h 658652"/>
                <a:gd name="connsiteX2" fmla="*/ 2648 w 807838"/>
                <a:gd name="connsiteY2" fmla="*/ 657513 h 658652"/>
                <a:gd name="connsiteX3" fmla="*/ 260882 w 807838"/>
                <a:gd name="connsiteY3" fmla="*/ 528397 h 658652"/>
                <a:gd name="connsiteX4" fmla="*/ 523348 w 807838"/>
                <a:gd name="connsiteY4" fmla="*/ 323080 h 658652"/>
                <a:gd name="connsiteX5" fmla="*/ 806982 w 807838"/>
                <a:gd name="connsiteY5" fmla="*/ 1347 h 65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838" h="658652">
                  <a:moveTo>
                    <a:pt x="806982" y="1347"/>
                  </a:moveTo>
                  <a:cubicBezTo>
                    <a:pt x="791107" y="23572"/>
                    <a:pt x="562154" y="347069"/>
                    <a:pt x="428098" y="456430"/>
                  </a:cubicBezTo>
                  <a:cubicBezTo>
                    <a:pt x="294042" y="565791"/>
                    <a:pt x="30517" y="645519"/>
                    <a:pt x="2648" y="657513"/>
                  </a:cubicBezTo>
                  <a:cubicBezTo>
                    <a:pt x="-25221" y="669508"/>
                    <a:pt x="174099" y="584136"/>
                    <a:pt x="260882" y="528397"/>
                  </a:cubicBezTo>
                  <a:cubicBezTo>
                    <a:pt x="347665" y="472658"/>
                    <a:pt x="432684" y="408100"/>
                    <a:pt x="523348" y="323080"/>
                  </a:cubicBezTo>
                  <a:cubicBezTo>
                    <a:pt x="614012" y="238061"/>
                    <a:pt x="822857" y="-20878"/>
                    <a:pt x="806982" y="13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27108E61-B4A8-4EC0-B7AE-01DAA9088087}"/>
                </a:ext>
              </a:extLst>
            </p:cNvPr>
            <p:cNvSpPr/>
            <p:nvPr/>
          </p:nvSpPr>
          <p:spPr>
            <a:xfrm>
              <a:off x="4212332" y="2152381"/>
              <a:ext cx="567117" cy="490893"/>
            </a:xfrm>
            <a:custGeom>
              <a:avLst/>
              <a:gdLst>
                <a:gd name="connsiteX0" fmla="*/ 567101 w 567117"/>
                <a:gd name="connsiteY0" fmla="*/ 269 h 490893"/>
                <a:gd name="connsiteX1" fmla="*/ 264418 w 567117"/>
                <a:gd name="connsiteY1" fmla="*/ 201352 h 490893"/>
                <a:gd name="connsiteX2" fmla="*/ 67568 w 567117"/>
                <a:gd name="connsiteY2" fmla="*/ 368569 h 490893"/>
                <a:gd name="connsiteX3" fmla="*/ 1951 w 567117"/>
                <a:gd name="connsiteY3" fmla="*/ 489219 h 490893"/>
                <a:gd name="connsiteX4" fmla="*/ 42168 w 567117"/>
                <a:gd name="connsiteY4" fmla="*/ 425719 h 490893"/>
                <a:gd name="connsiteX5" fmla="*/ 277118 w 567117"/>
                <a:gd name="connsiteY5" fmla="*/ 245802 h 490893"/>
                <a:gd name="connsiteX6" fmla="*/ 567101 w 567117"/>
                <a:gd name="connsiteY6" fmla="*/ 269 h 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7117" h="490893">
                  <a:moveTo>
                    <a:pt x="567101" y="269"/>
                  </a:moveTo>
                  <a:cubicBezTo>
                    <a:pt x="564984" y="-7139"/>
                    <a:pt x="347673" y="139969"/>
                    <a:pt x="264418" y="201352"/>
                  </a:cubicBezTo>
                  <a:cubicBezTo>
                    <a:pt x="181162" y="262735"/>
                    <a:pt x="111312" y="320591"/>
                    <a:pt x="67568" y="368569"/>
                  </a:cubicBezTo>
                  <a:cubicBezTo>
                    <a:pt x="23823" y="416547"/>
                    <a:pt x="6184" y="479694"/>
                    <a:pt x="1951" y="489219"/>
                  </a:cubicBezTo>
                  <a:cubicBezTo>
                    <a:pt x="-2282" y="498744"/>
                    <a:pt x="-3693" y="466288"/>
                    <a:pt x="42168" y="425719"/>
                  </a:cubicBezTo>
                  <a:cubicBezTo>
                    <a:pt x="88029" y="385150"/>
                    <a:pt x="188924" y="315299"/>
                    <a:pt x="277118" y="245802"/>
                  </a:cubicBezTo>
                  <a:cubicBezTo>
                    <a:pt x="365312" y="176305"/>
                    <a:pt x="569218" y="7677"/>
                    <a:pt x="567101" y="2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286EBDF8-FD2D-4274-BFBA-3D050C309179}"/>
                </a:ext>
              </a:extLst>
            </p:cNvPr>
            <p:cNvSpPr/>
            <p:nvPr/>
          </p:nvSpPr>
          <p:spPr>
            <a:xfrm>
              <a:off x="3717358" y="2084793"/>
              <a:ext cx="992234" cy="739801"/>
            </a:xfrm>
            <a:custGeom>
              <a:avLst/>
              <a:gdLst>
                <a:gd name="connsiteX0" fmla="*/ 992225 w 992234"/>
                <a:gd name="connsiteY0" fmla="*/ 124 h 739801"/>
                <a:gd name="connsiteX1" fmla="*/ 539259 w 992234"/>
                <a:gd name="connsiteY1" fmla="*/ 273174 h 739801"/>
                <a:gd name="connsiteX2" fmla="*/ 412259 w 992234"/>
                <a:gd name="connsiteY2" fmla="*/ 503890 h 739801"/>
                <a:gd name="connsiteX3" fmla="*/ 5859 w 992234"/>
                <a:gd name="connsiteY3" fmla="*/ 736724 h 739801"/>
                <a:gd name="connsiteX4" fmla="*/ 190009 w 992234"/>
                <a:gd name="connsiteY4" fmla="*/ 618190 h 739801"/>
                <a:gd name="connsiteX5" fmla="*/ 446125 w 992234"/>
                <a:gd name="connsiteY5" fmla="*/ 349374 h 739801"/>
                <a:gd name="connsiteX6" fmla="*/ 526559 w 992234"/>
                <a:gd name="connsiteY6" fmla="*/ 239307 h 739801"/>
                <a:gd name="connsiteX7" fmla="*/ 992225 w 992234"/>
                <a:gd name="connsiteY7" fmla="*/ 124 h 73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2234" h="739801">
                  <a:moveTo>
                    <a:pt x="992225" y="124"/>
                  </a:moveTo>
                  <a:cubicBezTo>
                    <a:pt x="994342" y="5768"/>
                    <a:pt x="635920" y="189213"/>
                    <a:pt x="539259" y="273174"/>
                  </a:cubicBezTo>
                  <a:cubicBezTo>
                    <a:pt x="442598" y="357135"/>
                    <a:pt x="501159" y="426632"/>
                    <a:pt x="412259" y="503890"/>
                  </a:cubicBezTo>
                  <a:cubicBezTo>
                    <a:pt x="323359" y="581148"/>
                    <a:pt x="42901" y="717674"/>
                    <a:pt x="5859" y="736724"/>
                  </a:cubicBezTo>
                  <a:cubicBezTo>
                    <a:pt x="-31183" y="755774"/>
                    <a:pt x="116631" y="682748"/>
                    <a:pt x="190009" y="618190"/>
                  </a:cubicBezTo>
                  <a:cubicBezTo>
                    <a:pt x="263387" y="553632"/>
                    <a:pt x="390033" y="412521"/>
                    <a:pt x="446125" y="349374"/>
                  </a:cubicBezTo>
                  <a:cubicBezTo>
                    <a:pt x="502217" y="286227"/>
                    <a:pt x="429192" y="296104"/>
                    <a:pt x="526559" y="239307"/>
                  </a:cubicBezTo>
                  <a:cubicBezTo>
                    <a:pt x="623926" y="182510"/>
                    <a:pt x="990108" y="-5520"/>
                    <a:pt x="992225" y="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1AFAC558-85CC-4B6B-BA85-6FFFA9BA4083}"/>
                </a:ext>
              </a:extLst>
            </p:cNvPr>
            <p:cNvSpPr/>
            <p:nvPr/>
          </p:nvSpPr>
          <p:spPr>
            <a:xfrm>
              <a:off x="3590463" y="2047774"/>
              <a:ext cx="976138" cy="815677"/>
            </a:xfrm>
            <a:custGeom>
              <a:avLst/>
              <a:gdLst>
                <a:gd name="connsiteX0" fmla="*/ 968837 w 976138"/>
                <a:gd name="connsiteY0" fmla="*/ 1159 h 815677"/>
                <a:gd name="connsiteX1" fmla="*/ 335954 w 976138"/>
                <a:gd name="connsiteY1" fmla="*/ 253043 h 815677"/>
                <a:gd name="connsiteX2" fmla="*/ 7870 w 976138"/>
                <a:gd name="connsiteY2" fmla="*/ 799143 h 815677"/>
                <a:gd name="connsiteX3" fmla="*/ 94654 w 976138"/>
                <a:gd name="connsiteY3" fmla="*/ 684843 h 815677"/>
                <a:gd name="connsiteX4" fmla="*/ 390987 w 976138"/>
                <a:gd name="connsiteY4" fmla="*/ 282676 h 815677"/>
                <a:gd name="connsiteX5" fmla="*/ 664037 w 976138"/>
                <a:gd name="connsiteY5" fmla="*/ 164143 h 815677"/>
                <a:gd name="connsiteX6" fmla="*/ 968837 w 976138"/>
                <a:gd name="connsiteY6" fmla="*/ 1159 h 81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138" h="815677">
                  <a:moveTo>
                    <a:pt x="968837" y="1159"/>
                  </a:moveTo>
                  <a:cubicBezTo>
                    <a:pt x="914156" y="15976"/>
                    <a:pt x="496115" y="120046"/>
                    <a:pt x="335954" y="253043"/>
                  </a:cubicBezTo>
                  <a:cubicBezTo>
                    <a:pt x="175793" y="386040"/>
                    <a:pt x="48087" y="727176"/>
                    <a:pt x="7870" y="799143"/>
                  </a:cubicBezTo>
                  <a:cubicBezTo>
                    <a:pt x="-32347" y="871110"/>
                    <a:pt x="94654" y="684843"/>
                    <a:pt x="94654" y="684843"/>
                  </a:cubicBezTo>
                  <a:cubicBezTo>
                    <a:pt x="158507" y="598765"/>
                    <a:pt x="296090" y="369459"/>
                    <a:pt x="390987" y="282676"/>
                  </a:cubicBezTo>
                  <a:cubicBezTo>
                    <a:pt x="485884" y="195893"/>
                    <a:pt x="571962" y="210710"/>
                    <a:pt x="664037" y="164143"/>
                  </a:cubicBezTo>
                  <a:cubicBezTo>
                    <a:pt x="756112" y="117576"/>
                    <a:pt x="1023518" y="-13658"/>
                    <a:pt x="968837" y="11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3BA2A310-09C0-4900-A705-99025B322CC1}"/>
                </a:ext>
              </a:extLst>
            </p:cNvPr>
            <p:cNvSpPr/>
            <p:nvPr/>
          </p:nvSpPr>
          <p:spPr>
            <a:xfrm>
              <a:off x="3478657" y="1989623"/>
              <a:ext cx="1019941" cy="640408"/>
            </a:xfrm>
            <a:custGeom>
              <a:avLst/>
              <a:gdLst>
                <a:gd name="connsiteX0" fmla="*/ 1019260 w 1019941"/>
                <a:gd name="connsiteY0" fmla="*/ 44 h 640408"/>
                <a:gd name="connsiteX1" fmla="*/ 392726 w 1019941"/>
                <a:gd name="connsiteY1" fmla="*/ 120694 h 640408"/>
                <a:gd name="connsiteX2" fmla="*/ 11726 w 1019941"/>
                <a:gd name="connsiteY2" fmla="*/ 626577 h 640408"/>
                <a:gd name="connsiteX3" fmla="*/ 134493 w 1019941"/>
                <a:gd name="connsiteY3" fmla="*/ 465710 h 640408"/>
                <a:gd name="connsiteX4" fmla="*/ 507026 w 1019941"/>
                <a:gd name="connsiteY4" fmla="*/ 127044 h 640408"/>
                <a:gd name="connsiteX5" fmla="*/ 1019260 w 1019941"/>
                <a:gd name="connsiteY5" fmla="*/ 44 h 64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9941" h="640408">
                  <a:moveTo>
                    <a:pt x="1019260" y="44"/>
                  </a:moveTo>
                  <a:cubicBezTo>
                    <a:pt x="1000210" y="-1014"/>
                    <a:pt x="560648" y="16272"/>
                    <a:pt x="392726" y="120694"/>
                  </a:cubicBezTo>
                  <a:cubicBezTo>
                    <a:pt x="224804" y="225116"/>
                    <a:pt x="54765" y="569074"/>
                    <a:pt x="11726" y="626577"/>
                  </a:cubicBezTo>
                  <a:cubicBezTo>
                    <a:pt x="-31313" y="684080"/>
                    <a:pt x="51943" y="548965"/>
                    <a:pt x="134493" y="465710"/>
                  </a:cubicBezTo>
                  <a:cubicBezTo>
                    <a:pt x="217043" y="382455"/>
                    <a:pt x="361329" y="202538"/>
                    <a:pt x="507026" y="127044"/>
                  </a:cubicBezTo>
                  <a:cubicBezTo>
                    <a:pt x="652723" y="51550"/>
                    <a:pt x="1038310" y="1102"/>
                    <a:pt x="1019260" y="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986EF09B-6661-4396-9F46-44C547B2AF40}"/>
                </a:ext>
              </a:extLst>
            </p:cNvPr>
            <p:cNvSpPr/>
            <p:nvPr/>
          </p:nvSpPr>
          <p:spPr>
            <a:xfrm>
              <a:off x="3251675" y="1909381"/>
              <a:ext cx="867844" cy="874260"/>
            </a:xfrm>
            <a:custGeom>
              <a:avLst/>
              <a:gdLst>
                <a:gd name="connsiteX0" fmla="*/ 861008 w 867844"/>
                <a:gd name="connsiteY0" fmla="*/ 4086 h 874260"/>
                <a:gd name="connsiteX1" fmla="*/ 156158 w 867844"/>
                <a:gd name="connsiteY1" fmla="*/ 463402 h 874260"/>
                <a:gd name="connsiteX2" fmla="*/ 3758 w 867844"/>
                <a:gd name="connsiteY2" fmla="*/ 863452 h 874260"/>
                <a:gd name="connsiteX3" fmla="*/ 65142 w 867844"/>
                <a:gd name="connsiteY3" fmla="*/ 732219 h 874260"/>
                <a:gd name="connsiteX4" fmla="*/ 266225 w 867844"/>
                <a:gd name="connsiteY4" fmla="*/ 433769 h 874260"/>
                <a:gd name="connsiteX5" fmla="*/ 501175 w 867844"/>
                <a:gd name="connsiteY5" fmla="*/ 247502 h 874260"/>
                <a:gd name="connsiteX6" fmla="*/ 861008 w 867844"/>
                <a:gd name="connsiteY6" fmla="*/ 4086 h 87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844" h="874260">
                  <a:moveTo>
                    <a:pt x="861008" y="4086"/>
                  </a:moveTo>
                  <a:cubicBezTo>
                    <a:pt x="803505" y="40069"/>
                    <a:pt x="299033" y="320174"/>
                    <a:pt x="156158" y="463402"/>
                  </a:cubicBezTo>
                  <a:cubicBezTo>
                    <a:pt x="13283" y="606630"/>
                    <a:pt x="18927" y="818649"/>
                    <a:pt x="3758" y="863452"/>
                  </a:cubicBezTo>
                  <a:cubicBezTo>
                    <a:pt x="-11411" y="908255"/>
                    <a:pt x="21397" y="803833"/>
                    <a:pt x="65142" y="732219"/>
                  </a:cubicBezTo>
                  <a:cubicBezTo>
                    <a:pt x="108886" y="660605"/>
                    <a:pt x="193553" y="514555"/>
                    <a:pt x="266225" y="433769"/>
                  </a:cubicBezTo>
                  <a:cubicBezTo>
                    <a:pt x="338897" y="352983"/>
                    <a:pt x="405219" y="315235"/>
                    <a:pt x="501175" y="247502"/>
                  </a:cubicBezTo>
                  <a:cubicBezTo>
                    <a:pt x="597130" y="179769"/>
                    <a:pt x="918511" y="-31897"/>
                    <a:pt x="861008" y="40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EB3DAFB9-2E3B-4EA7-A6A3-6D43D0F2A49A}"/>
                </a:ext>
              </a:extLst>
            </p:cNvPr>
            <p:cNvSpPr/>
            <p:nvPr/>
          </p:nvSpPr>
          <p:spPr>
            <a:xfrm>
              <a:off x="2706545" y="2597110"/>
              <a:ext cx="581539" cy="487932"/>
            </a:xfrm>
            <a:custGeom>
              <a:avLst/>
              <a:gdLst>
                <a:gd name="connsiteX0" fmla="*/ 580638 w 581539"/>
                <a:gd name="connsiteY0" fmla="*/ 40 h 487932"/>
                <a:gd name="connsiteX1" fmla="*/ 347805 w 581539"/>
                <a:gd name="connsiteY1" fmla="*/ 304840 h 487932"/>
                <a:gd name="connsiteX2" fmla="*/ 4905 w 581539"/>
                <a:gd name="connsiteY2" fmla="*/ 480523 h 487932"/>
                <a:gd name="connsiteX3" fmla="*/ 163655 w 581539"/>
                <a:gd name="connsiteY3" fmla="*/ 442423 h 487932"/>
                <a:gd name="connsiteX4" fmla="*/ 417655 w 581539"/>
                <a:gd name="connsiteY4" fmla="*/ 326007 h 487932"/>
                <a:gd name="connsiteX5" fmla="*/ 580638 w 581539"/>
                <a:gd name="connsiteY5" fmla="*/ 40 h 48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1539" h="487932">
                  <a:moveTo>
                    <a:pt x="580638" y="40"/>
                  </a:moveTo>
                  <a:cubicBezTo>
                    <a:pt x="568996" y="-3488"/>
                    <a:pt x="443760" y="224760"/>
                    <a:pt x="347805" y="304840"/>
                  </a:cubicBezTo>
                  <a:cubicBezTo>
                    <a:pt x="251850" y="384920"/>
                    <a:pt x="35597" y="457593"/>
                    <a:pt x="4905" y="480523"/>
                  </a:cubicBezTo>
                  <a:cubicBezTo>
                    <a:pt x="-25787" y="503454"/>
                    <a:pt x="94863" y="468176"/>
                    <a:pt x="163655" y="442423"/>
                  </a:cubicBezTo>
                  <a:cubicBezTo>
                    <a:pt x="232447" y="416670"/>
                    <a:pt x="346747" y="395857"/>
                    <a:pt x="417655" y="326007"/>
                  </a:cubicBezTo>
                  <a:cubicBezTo>
                    <a:pt x="488563" y="256157"/>
                    <a:pt x="592280" y="3568"/>
                    <a:pt x="580638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A7BFD1F3-4C36-43CC-B9B8-8C2580987DFA}"/>
                </a:ext>
              </a:extLst>
            </p:cNvPr>
            <p:cNvSpPr/>
            <p:nvPr/>
          </p:nvSpPr>
          <p:spPr>
            <a:xfrm>
              <a:off x="2935021" y="2592917"/>
              <a:ext cx="688712" cy="662632"/>
            </a:xfrm>
            <a:custGeom>
              <a:avLst/>
              <a:gdLst>
                <a:gd name="connsiteX0" fmla="*/ 688712 w 688712"/>
                <a:gd name="connsiteY0" fmla="*/ 0 h 662632"/>
                <a:gd name="connsiteX1" fmla="*/ 350046 w 688712"/>
                <a:gd name="connsiteY1" fmla="*/ 465666 h 662632"/>
                <a:gd name="connsiteX2" fmla="*/ 796 w 688712"/>
                <a:gd name="connsiteY2" fmla="*/ 662516 h 662632"/>
                <a:gd name="connsiteX3" fmla="*/ 263262 w 688712"/>
                <a:gd name="connsiteY3" fmla="*/ 488950 h 662632"/>
                <a:gd name="connsiteX4" fmla="*/ 544779 w 688712"/>
                <a:gd name="connsiteY4" fmla="*/ 158750 h 662632"/>
                <a:gd name="connsiteX5" fmla="*/ 688712 w 688712"/>
                <a:gd name="connsiteY5" fmla="*/ 0 h 66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712" h="662632">
                  <a:moveTo>
                    <a:pt x="688712" y="0"/>
                  </a:moveTo>
                  <a:cubicBezTo>
                    <a:pt x="576705" y="177623"/>
                    <a:pt x="464698" y="355247"/>
                    <a:pt x="350046" y="465666"/>
                  </a:cubicBezTo>
                  <a:cubicBezTo>
                    <a:pt x="235394" y="576085"/>
                    <a:pt x="15260" y="658635"/>
                    <a:pt x="796" y="662516"/>
                  </a:cubicBezTo>
                  <a:cubicBezTo>
                    <a:pt x="-13668" y="666397"/>
                    <a:pt x="172598" y="572911"/>
                    <a:pt x="263262" y="488950"/>
                  </a:cubicBezTo>
                  <a:cubicBezTo>
                    <a:pt x="353926" y="404989"/>
                    <a:pt x="544779" y="158750"/>
                    <a:pt x="544779" y="158750"/>
                  </a:cubicBezTo>
                  <a:lnTo>
                    <a:pt x="68871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3961E9DF-DDB4-4DBE-940E-3AB2D2789593}"/>
                </a:ext>
              </a:extLst>
            </p:cNvPr>
            <p:cNvSpPr/>
            <p:nvPr/>
          </p:nvSpPr>
          <p:spPr>
            <a:xfrm>
              <a:off x="3444695" y="1881748"/>
              <a:ext cx="536881" cy="351197"/>
            </a:xfrm>
            <a:custGeom>
              <a:avLst/>
              <a:gdLst>
                <a:gd name="connsiteX0" fmla="*/ 536755 w 536881"/>
                <a:gd name="connsiteY0" fmla="*/ 1027 h 351197"/>
                <a:gd name="connsiteX1" fmla="*/ 257355 w 536881"/>
                <a:gd name="connsiteY1" fmla="*/ 137552 h 351197"/>
                <a:gd name="connsiteX2" fmla="*/ 180 w 536881"/>
                <a:gd name="connsiteY2" fmla="*/ 350277 h 351197"/>
                <a:gd name="connsiteX3" fmla="*/ 222430 w 536881"/>
                <a:gd name="connsiteY3" fmla="*/ 207402 h 351197"/>
                <a:gd name="connsiteX4" fmla="*/ 536755 w 536881"/>
                <a:gd name="connsiteY4" fmla="*/ 1027 h 351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881" h="351197">
                  <a:moveTo>
                    <a:pt x="536755" y="1027"/>
                  </a:moveTo>
                  <a:cubicBezTo>
                    <a:pt x="542576" y="-10615"/>
                    <a:pt x="346784" y="79344"/>
                    <a:pt x="257355" y="137552"/>
                  </a:cubicBezTo>
                  <a:cubicBezTo>
                    <a:pt x="167926" y="195760"/>
                    <a:pt x="6001" y="338635"/>
                    <a:pt x="180" y="350277"/>
                  </a:cubicBezTo>
                  <a:cubicBezTo>
                    <a:pt x="-5641" y="361919"/>
                    <a:pt x="130884" y="260319"/>
                    <a:pt x="222430" y="207402"/>
                  </a:cubicBezTo>
                  <a:cubicBezTo>
                    <a:pt x="313976" y="154485"/>
                    <a:pt x="530934" y="12669"/>
                    <a:pt x="536755" y="10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DDEB5D53-D909-4156-B810-A34CA4B84815}"/>
                </a:ext>
              </a:extLst>
            </p:cNvPr>
            <p:cNvSpPr/>
            <p:nvPr/>
          </p:nvSpPr>
          <p:spPr>
            <a:xfrm>
              <a:off x="2831132" y="2378002"/>
              <a:ext cx="507094" cy="505086"/>
            </a:xfrm>
            <a:custGeom>
              <a:avLst/>
              <a:gdLst>
                <a:gd name="connsiteX0" fmla="*/ 505793 w 507094"/>
                <a:gd name="connsiteY0" fmla="*/ 73 h 505086"/>
                <a:gd name="connsiteX1" fmla="*/ 321643 w 507094"/>
                <a:gd name="connsiteY1" fmla="*/ 308048 h 505086"/>
                <a:gd name="connsiteX2" fmla="*/ 968 w 507094"/>
                <a:gd name="connsiteY2" fmla="*/ 504898 h 505086"/>
                <a:gd name="connsiteX3" fmla="*/ 232743 w 507094"/>
                <a:gd name="connsiteY3" fmla="*/ 336623 h 505086"/>
                <a:gd name="connsiteX4" fmla="*/ 505793 w 507094"/>
                <a:gd name="connsiteY4" fmla="*/ 73 h 50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094" h="505086">
                  <a:moveTo>
                    <a:pt x="505793" y="73"/>
                  </a:moveTo>
                  <a:cubicBezTo>
                    <a:pt x="520610" y="-4690"/>
                    <a:pt x="405780" y="223911"/>
                    <a:pt x="321643" y="308048"/>
                  </a:cubicBezTo>
                  <a:cubicBezTo>
                    <a:pt x="237506" y="392185"/>
                    <a:pt x="15785" y="500135"/>
                    <a:pt x="968" y="504898"/>
                  </a:cubicBezTo>
                  <a:cubicBezTo>
                    <a:pt x="-13849" y="509661"/>
                    <a:pt x="144901" y="423406"/>
                    <a:pt x="232743" y="336623"/>
                  </a:cubicBezTo>
                  <a:cubicBezTo>
                    <a:pt x="320585" y="249840"/>
                    <a:pt x="490976" y="4836"/>
                    <a:pt x="505793" y="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D506C89D-8C16-421B-B665-18187275C567}"/>
                </a:ext>
              </a:extLst>
            </p:cNvPr>
            <p:cNvSpPr/>
            <p:nvPr/>
          </p:nvSpPr>
          <p:spPr>
            <a:xfrm>
              <a:off x="4830722" y="2094428"/>
              <a:ext cx="608879" cy="574812"/>
            </a:xfrm>
            <a:custGeom>
              <a:avLst/>
              <a:gdLst>
                <a:gd name="connsiteX0" fmla="*/ 20678 w 608879"/>
                <a:gd name="connsiteY0" fmla="*/ 10597 h 574812"/>
                <a:gd name="connsiteX1" fmla="*/ 74653 w 608879"/>
                <a:gd name="connsiteY1" fmla="*/ 29647 h 574812"/>
                <a:gd name="connsiteX2" fmla="*/ 373103 w 608879"/>
                <a:gd name="connsiteY2" fmla="*/ 175697 h 574812"/>
                <a:gd name="connsiteX3" fmla="*/ 595353 w 608879"/>
                <a:gd name="connsiteY3" fmla="*/ 569397 h 574812"/>
                <a:gd name="connsiteX4" fmla="*/ 560428 w 608879"/>
                <a:gd name="connsiteY4" fmla="*/ 388422 h 574812"/>
                <a:gd name="connsiteX5" fmla="*/ 363578 w 608879"/>
                <a:gd name="connsiteY5" fmla="*/ 156647 h 574812"/>
                <a:gd name="connsiteX6" fmla="*/ 20678 w 608879"/>
                <a:gd name="connsiteY6" fmla="*/ 10597 h 57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879" h="574812">
                  <a:moveTo>
                    <a:pt x="20678" y="10597"/>
                  </a:moveTo>
                  <a:cubicBezTo>
                    <a:pt x="-27476" y="-10570"/>
                    <a:pt x="15915" y="2130"/>
                    <a:pt x="74653" y="29647"/>
                  </a:cubicBezTo>
                  <a:cubicBezTo>
                    <a:pt x="133391" y="57164"/>
                    <a:pt x="286320" y="85739"/>
                    <a:pt x="373103" y="175697"/>
                  </a:cubicBezTo>
                  <a:cubicBezTo>
                    <a:pt x="459886" y="265655"/>
                    <a:pt x="564132" y="533943"/>
                    <a:pt x="595353" y="569397"/>
                  </a:cubicBezTo>
                  <a:cubicBezTo>
                    <a:pt x="626574" y="604851"/>
                    <a:pt x="599057" y="457214"/>
                    <a:pt x="560428" y="388422"/>
                  </a:cubicBezTo>
                  <a:cubicBezTo>
                    <a:pt x="521799" y="319630"/>
                    <a:pt x="453007" y="221735"/>
                    <a:pt x="363578" y="156647"/>
                  </a:cubicBezTo>
                  <a:cubicBezTo>
                    <a:pt x="274149" y="91560"/>
                    <a:pt x="68832" y="31764"/>
                    <a:pt x="20678" y="105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76530CA5-DF73-4071-9C06-110A69B344A6}"/>
                </a:ext>
              </a:extLst>
            </p:cNvPr>
            <p:cNvSpPr/>
            <p:nvPr/>
          </p:nvSpPr>
          <p:spPr>
            <a:xfrm>
              <a:off x="4853818" y="2139496"/>
              <a:ext cx="571018" cy="943961"/>
            </a:xfrm>
            <a:custGeom>
              <a:avLst/>
              <a:gdLst>
                <a:gd name="connsiteX0" fmla="*/ 7107 w 571018"/>
                <a:gd name="connsiteY0" fmla="*/ 9979 h 943961"/>
                <a:gd name="connsiteX1" fmla="*/ 426207 w 571018"/>
                <a:gd name="connsiteY1" fmla="*/ 470354 h 943961"/>
                <a:gd name="connsiteX2" fmla="*/ 562732 w 571018"/>
                <a:gd name="connsiteY2" fmla="*/ 914854 h 943961"/>
                <a:gd name="connsiteX3" fmla="*/ 537332 w 571018"/>
                <a:gd name="connsiteY3" fmla="*/ 857704 h 943961"/>
                <a:gd name="connsiteX4" fmla="*/ 384932 w 571018"/>
                <a:gd name="connsiteY4" fmla="*/ 505279 h 943961"/>
                <a:gd name="connsiteX5" fmla="*/ 178557 w 571018"/>
                <a:gd name="connsiteY5" fmla="*/ 178254 h 943961"/>
                <a:gd name="connsiteX6" fmla="*/ 7107 w 571018"/>
                <a:gd name="connsiteY6" fmla="*/ 9979 h 94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018" h="943961">
                  <a:moveTo>
                    <a:pt x="7107" y="9979"/>
                  </a:moveTo>
                  <a:cubicBezTo>
                    <a:pt x="48382" y="58662"/>
                    <a:pt x="333603" y="319542"/>
                    <a:pt x="426207" y="470354"/>
                  </a:cubicBezTo>
                  <a:cubicBezTo>
                    <a:pt x="518811" y="621167"/>
                    <a:pt x="544211" y="850296"/>
                    <a:pt x="562732" y="914854"/>
                  </a:cubicBezTo>
                  <a:cubicBezTo>
                    <a:pt x="581253" y="979412"/>
                    <a:pt x="566965" y="925966"/>
                    <a:pt x="537332" y="857704"/>
                  </a:cubicBezTo>
                  <a:cubicBezTo>
                    <a:pt x="507699" y="789442"/>
                    <a:pt x="444728" y="618521"/>
                    <a:pt x="384932" y="505279"/>
                  </a:cubicBezTo>
                  <a:cubicBezTo>
                    <a:pt x="325136" y="392037"/>
                    <a:pt x="242057" y="253925"/>
                    <a:pt x="178557" y="178254"/>
                  </a:cubicBezTo>
                  <a:cubicBezTo>
                    <a:pt x="115057" y="102583"/>
                    <a:pt x="-34168" y="-38704"/>
                    <a:pt x="7107" y="9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76DEBBF6-9B40-44E9-B8E3-702440FF0FC8}"/>
                </a:ext>
              </a:extLst>
            </p:cNvPr>
            <p:cNvSpPr/>
            <p:nvPr/>
          </p:nvSpPr>
          <p:spPr>
            <a:xfrm>
              <a:off x="4832984" y="2225805"/>
              <a:ext cx="514297" cy="1233519"/>
            </a:xfrm>
            <a:custGeom>
              <a:avLst/>
              <a:gdLst>
                <a:gd name="connsiteX0" fmla="*/ 2541 w 514297"/>
                <a:gd name="connsiteY0" fmla="*/ 3045 h 1233519"/>
                <a:gd name="connsiteX1" fmla="*/ 345441 w 514297"/>
                <a:gd name="connsiteY1" fmla="*/ 571370 h 1233519"/>
                <a:gd name="connsiteX2" fmla="*/ 513716 w 514297"/>
                <a:gd name="connsiteY2" fmla="*/ 892045 h 1233519"/>
                <a:gd name="connsiteX3" fmla="*/ 402591 w 514297"/>
                <a:gd name="connsiteY3" fmla="*/ 1231770 h 1233519"/>
                <a:gd name="connsiteX4" fmla="*/ 453391 w 514297"/>
                <a:gd name="connsiteY4" fmla="*/ 1009520 h 1233519"/>
                <a:gd name="connsiteX5" fmla="*/ 348616 w 514297"/>
                <a:gd name="connsiteY5" fmla="*/ 676145 h 1233519"/>
                <a:gd name="connsiteX6" fmla="*/ 196216 w 514297"/>
                <a:gd name="connsiteY6" fmla="*/ 358645 h 1233519"/>
                <a:gd name="connsiteX7" fmla="*/ 2541 w 514297"/>
                <a:gd name="connsiteY7" fmla="*/ 3045 h 12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4297" h="1233519">
                  <a:moveTo>
                    <a:pt x="2541" y="3045"/>
                  </a:moveTo>
                  <a:cubicBezTo>
                    <a:pt x="27412" y="38499"/>
                    <a:pt x="260245" y="423203"/>
                    <a:pt x="345441" y="571370"/>
                  </a:cubicBezTo>
                  <a:cubicBezTo>
                    <a:pt x="430637" y="719537"/>
                    <a:pt x="504191" y="781978"/>
                    <a:pt x="513716" y="892045"/>
                  </a:cubicBezTo>
                  <a:cubicBezTo>
                    <a:pt x="523241" y="1002112"/>
                    <a:pt x="412645" y="1212191"/>
                    <a:pt x="402591" y="1231770"/>
                  </a:cubicBezTo>
                  <a:cubicBezTo>
                    <a:pt x="392537" y="1251349"/>
                    <a:pt x="462387" y="1102124"/>
                    <a:pt x="453391" y="1009520"/>
                  </a:cubicBezTo>
                  <a:cubicBezTo>
                    <a:pt x="444395" y="916916"/>
                    <a:pt x="391479" y="784624"/>
                    <a:pt x="348616" y="676145"/>
                  </a:cubicBezTo>
                  <a:cubicBezTo>
                    <a:pt x="305753" y="567666"/>
                    <a:pt x="250191" y="466066"/>
                    <a:pt x="196216" y="358645"/>
                  </a:cubicBezTo>
                  <a:cubicBezTo>
                    <a:pt x="142241" y="251224"/>
                    <a:pt x="-22330" y="-32409"/>
                    <a:pt x="2541" y="30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DEC597E5-FD36-4F71-9A86-887450537E63}"/>
                </a:ext>
              </a:extLst>
            </p:cNvPr>
            <p:cNvSpPr/>
            <p:nvPr/>
          </p:nvSpPr>
          <p:spPr>
            <a:xfrm>
              <a:off x="4863950" y="2366180"/>
              <a:ext cx="214157" cy="1164329"/>
            </a:xfrm>
            <a:custGeom>
              <a:avLst/>
              <a:gdLst>
                <a:gd name="connsiteX0" fmla="*/ 3325 w 214157"/>
                <a:gd name="connsiteY0" fmla="*/ 5545 h 1164329"/>
                <a:gd name="connsiteX1" fmla="*/ 82700 w 214157"/>
                <a:gd name="connsiteY1" fmla="*/ 669120 h 1164329"/>
                <a:gd name="connsiteX2" fmla="*/ 89050 w 214157"/>
                <a:gd name="connsiteY2" fmla="*/ 1132670 h 1164329"/>
                <a:gd name="connsiteX3" fmla="*/ 98575 w 214157"/>
                <a:gd name="connsiteY3" fmla="*/ 1091395 h 1164329"/>
                <a:gd name="connsiteX4" fmla="*/ 139850 w 214157"/>
                <a:gd name="connsiteY4" fmla="*/ 834220 h 1164329"/>
                <a:gd name="connsiteX5" fmla="*/ 209700 w 214157"/>
                <a:gd name="connsiteY5" fmla="*/ 380195 h 1164329"/>
                <a:gd name="connsiteX6" fmla="*/ 3325 w 214157"/>
                <a:gd name="connsiteY6" fmla="*/ 5545 h 116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57" h="1164329">
                  <a:moveTo>
                    <a:pt x="3325" y="5545"/>
                  </a:moveTo>
                  <a:cubicBezTo>
                    <a:pt x="-17842" y="53699"/>
                    <a:pt x="68413" y="481266"/>
                    <a:pt x="82700" y="669120"/>
                  </a:cubicBezTo>
                  <a:cubicBezTo>
                    <a:pt x="96987" y="856974"/>
                    <a:pt x="86404" y="1062291"/>
                    <a:pt x="89050" y="1132670"/>
                  </a:cubicBezTo>
                  <a:cubicBezTo>
                    <a:pt x="91696" y="1203049"/>
                    <a:pt x="90108" y="1141137"/>
                    <a:pt x="98575" y="1091395"/>
                  </a:cubicBezTo>
                  <a:cubicBezTo>
                    <a:pt x="107042" y="1041653"/>
                    <a:pt x="121329" y="952753"/>
                    <a:pt x="139850" y="834220"/>
                  </a:cubicBezTo>
                  <a:cubicBezTo>
                    <a:pt x="158371" y="715687"/>
                    <a:pt x="232983" y="525716"/>
                    <a:pt x="209700" y="380195"/>
                  </a:cubicBezTo>
                  <a:cubicBezTo>
                    <a:pt x="186417" y="234674"/>
                    <a:pt x="24492" y="-42609"/>
                    <a:pt x="3325" y="5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4578EFA5-4AFF-4C5E-98AD-AAD98AC3FAC4}"/>
                </a:ext>
              </a:extLst>
            </p:cNvPr>
            <p:cNvSpPr/>
            <p:nvPr/>
          </p:nvSpPr>
          <p:spPr>
            <a:xfrm>
              <a:off x="5295896" y="2837456"/>
              <a:ext cx="257485" cy="833356"/>
            </a:xfrm>
            <a:custGeom>
              <a:avLst/>
              <a:gdLst>
                <a:gd name="connsiteX0" fmla="*/ 4 w 257485"/>
                <a:gd name="connsiteY0" fmla="*/ 994 h 833356"/>
                <a:gd name="connsiteX1" fmla="*/ 241304 w 257485"/>
                <a:gd name="connsiteY1" fmla="*/ 470894 h 833356"/>
                <a:gd name="connsiteX2" fmla="*/ 234954 w 257485"/>
                <a:gd name="connsiteY2" fmla="*/ 816969 h 833356"/>
                <a:gd name="connsiteX3" fmla="*/ 250829 w 257485"/>
                <a:gd name="connsiteY3" fmla="*/ 759819 h 833356"/>
                <a:gd name="connsiteX4" fmla="*/ 234954 w 257485"/>
                <a:gd name="connsiteY4" fmla="*/ 604244 h 833356"/>
                <a:gd name="connsiteX5" fmla="*/ 4 w 257485"/>
                <a:gd name="connsiteY5" fmla="*/ 994 h 83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485" h="833356">
                  <a:moveTo>
                    <a:pt x="4" y="994"/>
                  </a:moveTo>
                  <a:cubicBezTo>
                    <a:pt x="1062" y="-21231"/>
                    <a:pt x="202146" y="334898"/>
                    <a:pt x="241304" y="470894"/>
                  </a:cubicBezTo>
                  <a:cubicBezTo>
                    <a:pt x="280462" y="606890"/>
                    <a:pt x="233367" y="768815"/>
                    <a:pt x="234954" y="816969"/>
                  </a:cubicBezTo>
                  <a:cubicBezTo>
                    <a:pt x="236541" y="865123"/>
                    <a:pt x="250829" y="795273"/>
                    <a:pt x="250829" y="759819"/>
                  </a:cubicBezTo>
                  <a:cubicBezTo>
                    <a:pt x="250829" y="724365"/>
                    <a:pt x="273583" y="726482"/>
                    <a:pt x="234954" y="604244"/>
                  </a:cubicBezTo>
                  <a:cubicBezTo>
                    <a:pt x="196325" y="482006"/>
                    <a:pt x="-1054" y="23219"/>
                    <a:pt x="4" y="9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24717856-44FF-4940-91EF-FC11B9D5A07B}"/>
                </a:ext>
              </a:extLst>
            </p:cNvPr>
            <p:cNvSpPr/>
            <p:nvPr/>
          </p:nvSpPr>
          <p:spPr>
            <a:xfrm>
              <a:off x="5007702" y="2832076"/>
              <a:ext cx="185313" cy="747829"/>
            </a:xfrm>
            <a:custGeom>
              <a:avLst/>
              <a:gdLst>
                <a:gd name="connsiteX0" fmla="*/ 97698 w 185313"/>
                <a:gd name="connsiteY0" fmla="*/ 24 h 747829"/>
                <a:gd name="connsiteX1" fmla="*/ 183423 w 185313"/>
                <a:gd name="connsiteY1" fmla="*/ 422299 h 747829"/>
                <a:gd name="connsiteX2" fmla="*/ 5623 w 185313"/>
                <a:gd name="connsiteY2" fmla="*/ 739799 h 747829"/>
                <a:gd name="connsiteX3" fmla="*/ 46898 w 185313"/>
                <a:gd name="connsiteY3" fmla="*/ 635024 h 747829"/>
                <a:gd name="connsiteX4" fmla="*/ 72298 w 185313"/>
                <a:gd name="connsiteY4" fmla="*/ 441349 h 747829"/>
                <a:gd name="connsiteX5" fmla="*/ 97698 w 185313"/>
                <a:gd name="connsiteY5" fmla="*/ 24 h 7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13" h="747829">
                  <a:moveTo>
                    <a:pt x="97698" y="24"/>
                  </a:moveTo>
                  <a:cubicBezTo>
                    <a:pt x="116219" y="-3151"/>
                    <a:pt x="198769" y="299003"/>
                    <a:pt x="183423" y="422299"/>
                  </a:cubicBezTo>
                  <a:cubicBezTo>
                    <a:pt x="168077" y="545595"/>
                    <a:pt x="28377" y="704345"/>
                    <a:pt x="5623" y="739799"/>
                  </a:cubicBezTo>
                  <a:cubicBezTo>
                    <a:pt x="-17131" y="775253"/>
                    <a:pt x="35786" y="684766"/>
                    <a:pt x="46898" y="635024"/>
                  </a:cubicBezTo>
                  <a:cubicBezTo>
                    <a:pt x="58010" y="585282"/>
                    <a:pt x="60656" y="542949"/>
                    <a:pt x="72298" y="441349"/>
                  </a:cubicBezTo>
                  <a:cubicBezTo>
                    <a:pt x="83940" y="339749"/>
                    <a:pt x="79177" y="3199"/>
                    <a:pt x="97698" y="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10305F5A-ACAB-44C0-8541-CEF0C80F19B6}"/>
                </a:ext>
              </a:extLst>
            </p:cNvPr>
            <p:cNvSpPr/>
            <p:nvPr/>
          </p:nvSpPr>
          <p:spPr>
            <a:xfrm>
              <a:off x="5220531" y="3231412"/>
              <a:ext cx="266789" cy="895223"/>
            </a:xfrm>
            <a:custGeom>
              <a:avLst/>
              <a:gdLst>
                <a:gd name="connsiteX0" fmla="*/ 170619 w 266789"/>
                <a:gd name="connsiteY0" fmla="*/ 738 h 895223"/>
                <a:gd name="connsiteX1" fmla="*/ 262694 w 266789"/>
                <a:gd name="connsiteY1" fmla="*/ 327763 h 895223"/>
                <a:gd name="connsiteX2" fmla="*/ 11869 w 266789"/>
                <a:gd name="connsiteY2" fmla="*/ 870688 h 895223"/>
                <a:gd name="connsiteX3" fmla="*/ 53144 w 266789"/>
                <a:gd name="connsiteY3" fmla="*/ 769088 h 895223"/>
                <a:gd name="connsiteX4" fmla="*/ 164269 w 266789"/>
                <a:gd name="connsiteY4" fmla="*/ 473813 h 895223"/>
                <a:gd name="connsiteX5" fmla="*/ 211894 w 266789"/>
                <a:gd name="connsiteY5" fmla="*/ 245213 h 895223"/>
                <a:gd name="connsiteX6" fmla="*/ 170619 w 266789"/>
                <a:gd name="connsiteY6" fmla="*/ 738 h 89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89" h="895223">
                  <a:moveTo>
                    <a:pt x="170619" y="738"/>
                  </a:moveTo>
                  <a:cubicBezTo>
                    <a:pt x="179086" y="14496"/>
                    <a:pt x="289152" y="182771"/>
                    <a:pt x="262694" y="327763"/>
                  </a:cubicBezTo>
                  <a:cubicBezTo>
                    <a:pt x="236236" y="472755"/>
                    <a:pt x="46794" y="797134"/>
                    <a:pt x="11869" y="870688"/>
                  </a:cubicBezTo>
                  <a:cubicBezTo>
                    <a:pt x="-23056" y="944242"/>
                    <a:pt x="27744" y="835234"/>
                    <a:pt x="53144" y="769088"/>
                  </a:cubicBezTo>
                  <a:cubicBezTo>
                    <a:pt x="78544" y="702942"/>
                    <a:pt x="137811" y="561125"/>
                    <a:pt x="164269" y="473813"/>
                  </a:cubicBezTo>
                  <a:cubicBezTo>
                    <a:pt x="190727" y="386501"/>
                    <a:pt x="209777" y="321413"/>
                    <a:pt x="211894" y="245213"/>
                  </a:cubicBezTo>
                  <a:cubicBezTo>
                    <a:pt x="214011" y="169013"/>
                    <a:pt x="162152" y="-13020"/>
                    <a:pt x="170619" y="7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D76F931-0817-46B1-A63F-601331272A7E}"/>
                </a:ext>
              </a:extLst>
            </p:cNvPr>
            <p:cNvSpPr/>
            <p:nvPr/>
          </p:nvSpPr>
          <p:spPr>
            <a:xfrm>
              <a:off x="4984666" y="3424809"/>
              <a:ext cx="394863" cy="404617"/>
            </a:xfrm>
            <a:custGeom>
              <a:avLst/>
              <a:gdLst>
                <a:gd name="connsiteX0" fmla="*/ 84 w 394863"/>
                <a:gd name="connsiteY0" fmla="*/ 188341 h 404617"/>
                <a:gd name="connsiteX1" fmla="*/ 282659 w 394863"/>
                <a:gd name="connsiteY1" fmla="*/ 140716 h 404617"/>
                <a:gd name="connsiteX2" fmla="*/ 381084 w 394863"/>
                <a:gd name="connsiteY2" fmla="*/ 16891 h 404617"/>
                <a:gd name="connsiteX3" fmla="*/ 365209 w 394863"/>
                <a:gd name="connsiteY3" fmla="*/ 137541 h 404617"/>
                <a:gd name="connsiteX4" fmla="*/ 289009 w 394863"/>
                <a:gd name="connsiteY4" fmla="*/ 404241 h 404617"/>
                <a:gd name="connsiteX5" fmla="*/ 368384 w 394863"/>
                <a:gd name="connsiteY5" fmla="*/ 191516 h 404617"/>
                <a:gd name="connsiteX6" fmla="*/ 387434 w 394863"/>
                <a:gd name="connsiteY6" fmla="*/ 1016 h 404617"/>
                <a:gd name="connsiteX7" fmla="*/ 254084 w 394863"/>
                <a:gd name="connsiteY7" fmla="*/ 118491 h 404617"/>
                <a:gd name="connsiteX8" fmla="*/ 84 w 394863"/>
                <a:gd name="connsiteY8" fmla="*/ 188341 h 40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863" h="404617">
                  <a:moveTo>
                    <a:pt x="84" y="188341"/>
                  </a:moveTo>
                  <a:cubicBezTo>
                    <a:pt x="4846" y="192045"/>
                    <a:pt x="219159" y="169291"/>
                    <a:pt x="282659" y="140716"/>
                  </a:cubicBezTo>
                  <a:cubicBezTo>
                    <a:pt x="346159" y="112141"/>
                    <a:pt x="367326" y="17420"/>
                    <a:pt x="381084" y="16891"/>
                  </a:cubicBezTo>
                  <a:cubicBezTo>
                    <a:pt x="394842" y="16362"/>
                    <a:pt x="380555" y="72983"/>
                    <a:pt x="365209" y="137541"/>
                  </a:cubicBezTo>
                  <a:cubicBezTo>
                    <a:pt x="349863" y="202099"/>
                    <a:pt x="288480" y="395245"/>
                    <a:pt x="289009" y="404241"/>
                  </a:cubicBezTo>
                  <a:cubicBezTo>
                    <a:pt x="289538" y="413237"/>
                    <a:pt x="351980" y="258720"/>
                    <a:pt x="368384" y="191516"/>
                  </a:cubicBezTo>
                  <a:cubicBezTo>
                    <a:pt x="384788" y="124312"/>
                    <a:pt x="406484" y="13187"/>
                    <a:pt x="387434" y="1016"/>
                  </a:cubicBezTo>
                  <a:cubicBezTo>
                    <a:pt x="368384" y="-11155"/>
                    <a:pt x="313880" y="89387"/>
                    <a:pt x="254084" y="118491"/>
                  </a:cubicBezTo>
                  <a:cubicBezTo>
                    <a:pt x="194288" y="147595"/>
                    <a:pt x="-4678" y="184637"/>
                    <a:pt x="84" y="188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F3705621-584E-4D3F-99BC-5B9C221520A0}"/>
                </a:ext>
              </a:extLst>
            </p:cNvPr>
            <p:cNvSpPr/>
            <p:nvPr/>
          </p:nvSpPr>
          <p:spPr>
            <a:xfrm>
              <a:off x="4971425" y="3693598"/>
              <a:ext cx="315787" cy="294216"/>
            </a:xfrm>
            <a:custGeom>
              <a:avLst/>
              <a:gdLst>
                <a:gd name="connsiteX0" fmla="*/ 6975 w 315787"/>
                <a:gd name="connsiteY0" fmla="*/ 148152 h 294216"/>
                <a:gd name="connsiteX1" fmla="*/ 108575 w 315787"/>
                <a:gd name="connsiteY1" fmla="*/ 40202 h 294216"/>
                <a:gd name="connsiteX2" fmla="*/ 302250 w 315787"/>
                <a:gd name="connsiteY2" fmla="*/ 17977 h 294216"/>
                <a:gd name="connsiteX3" fmla="*/ 283200 w 315787"/>
                <a:gd name="connsiteY3" fmla="*/ 294202 h 294216"/>
                <a:gd name="connsiteX4" fmla="*/ 299075 w 315787"/>
                <a:gd name="connsiteY4" fmla="*/ 30677 h 294216"/>
                <a:gd name="connsiteX5" fmla="*/ 6975 w 315787"/>
                <a:gd name="connsiteY5" fmla="*/ 148152 h 2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87" h="294216">
                  <a:moveTo>
                    <a:pt x="6975" y="148152"/>
                  </a:moveTo>
                  <a:cubicBezTo>
                    <a:pt x="-24775" y="149740"/>
                    <a:pt x="59363" y="61898"/>
                    <a:pt x="108575" y="40202"/>
                  </a:cubicBezTo>
                  <a:cubicBezTo>
                    <a:pt x="157787" y="18506"/>
                    <a:pt x="273146" y="-24356"/>
                    <a:pt x="302250" y="17977"/>
                  </a:cubicBezTo>
                  <a:cubicBezTo>
                    <a:pt x="331354" y="60310"/>
                    <a:pt x="283729" y="292085"/>
                    <a:pt x="283200" y="294202"/>
                  </a:cubicBezTo>
                  <a:cubicBezTo>
                    <a:pt x="282671" y="296319"/>
                    <a:pt x="344583" y="59781"/>
                    <a:pt x="299075" y="30677"/>
                  </a:cubicBezTo>
                  <a:cubicBezTo>
                    <a:pt x="253567" y="1573"/>
                    <a:pt x="38725" y="146564"/>
                    <a:pt x="6975" y="148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7F88CE4A-E385-4AF0-BF09-C1E1522D7FCB}"/>
                </a:ext>
              </a:extLst>
            </p:cNvPr>
            <p:cNvSpPr/>
            <p:nvPr/>
          </p:nvSpPr>
          <p:spPr>
            <a:xfrm>
              <a:off x="2932054" y="2625971"/>
              <a:ext cx="882868" cy="710777"/>
            </a:xfrm>
            <a:custGeom>
              <a:avLst/>
              <a:gdLst>
                <a:gd name="connsiteX0" fmla="*/ 881121 w 882868"/>
                <a:gd name="connsiteY0" fmla="*/ 2929 h 710777"/>
                <a:gd name="connsiteX1" fmla="*/ 528696 w 882868"/>
                <a:gd name="connsiteY1" fmla="*/ 431554 h 710777"/>
                <a:gd name="connsiteX2" fmla="*/ 7996 w 882868"/>
                <a:gd name="connsiteY2" fmla="*/ 707779 h 710777"/>
                <a:gd name="connsiteX3" fmla="*/ 242946 w 882868"/>
                <a:gd name="connsiteY3" fmla="*/ 558554 h 710777"/>
                <a:gd name="connsiteX4" fmla="*/ 646171 w 882868"/>
                <a:gd name="connsiteY4" fmla="*/ 256929 h 710777"/>
                <a:gd name="connsiteX5" fmla="*/ 881121 w 882868"/>
                <a:gd name="connsiteY5" fmla="*/ 2929 h 710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2868" h="710777">
                  <a:moveTo>
                    <a:pt x="881121" y="2929"/>
                  </a:moveTo>
                  <a:cubicBezTo>
                    <a:pt x="861542" y="32033"/>
                    <a:pt x="674217" y="314079"/>
                    <a:pt x="528696" y="431554"/>
                  </a:cubicBezTo>
                  <a:cubicBezTo>
                    <a:pt x="383175" y="549029"/>
                    <a:pt x="55621" y="686612"/>
                    <a:pt x="7996" y="707779"/>
                  </a:cubicBezTo>
                  <a:cubicBezTo>
                    <a:pt x="-39629" y="728946"/>
                    <a:pt x="136584" y="633696"/>
                    <a:pt x="242946" y="558554"/>
                  </a:cubicBezTo>
                  <a:cubicBezTo>
                    <a:pt x="349308" y="483412"/>
                    <a:pt x="540867" y="344771"/>
                    <a:pt x="646171" y="256929"/>
                  </a:cubicBezTo>
                  <a:cubicBezTo>
                    <a:pt x="751475" y="169087"/>
                    <a:pt x="900700" y="-26175"/>
                    <a:pt x="881121" y="29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0DB1C1EE-AF0A-4097-9111-AA8A5BA8B995}"/>
                </a:ext>
              </a:extLst>
            </p:cNvPr>
            <p:cNvSpPr/>
            <p:nvPr/>
          </p:nvSpPr>
          <p:spPr>
            <a:xfrm>
              <a:off x="2993025" y="2709430"/>
              <a:ext cx="1033997" cy="723538"/>
            </a:xfrm>
            <a:custGeom>
              <a:avLst/>
              <a:gdLst>
                <a:gd name="connsiteX0" fmla="*/ 1001125 w 1033997"/>
                <a:gd name="connsiteY0" fmla="*/ 52820 h 723538"/>
                <a:gd name="connsiteX1" fmla="*/ 950325 w 1033997"/>
                <a:gd name="connsiteY1" fmla="*/ 52820 h 723538"/>
                <a:gd name="connsiteX2" fmla="*/ 547100 w 1033997"/>
                <a:gd name="connsiteY2" fmla="*/ 452870 h 723538"/>
                <a:gd name="connsiteX3" fmla="*/ 10525 w 1033997"/>
                <a:gd name="connsiteY3" fmla="*/ 710045 h 723538"/>
                <a:gd name="connsiteX4" fmla="*/ 178800 w 1033997"/>
                <a:gd name="connsiteY4" fmla="*/ 687820 h 723538"/>
                <a:gd name="connsiteX5" fmla="*/ 26400 w 1033997"/>
                <a:gd name="connsiteY5" fmla="*/ 690995 h 723538"/>
                <a:gd name="connsiteX6" fmla="*/ 556625 w 1033997"/>
                <a:gd name="connsiteY6" fmla="*/ 497320 h 723538"/>
                <a:gd name="connsiteX7" fmla="*/ 1001125 w 1033997"/>
                <a:gd name="connsiteY7" fmla="*/ 52820 h 72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997" h="723538">
                  <a:moveTo>
                    <a:pt x="1001125" y="52820"/>
                  </a:moveTo>
                  <a:cubicBezTo>
                    <a:pt x="1066742" y="-21263"/>
                    <a:pt x="1025996" y="-13855"/>
                    <a:pt x="950325" y="52820"/>
                  </a:cubicBezTo>
                  <a:cubicBezTo>
                    <a:pt x="874654" y="119495"/>
                    <a:pt x="703733" y="343332"/>
                    <a:pt x="547100" y="452870"/>
                  </a:cubicBezTo>
                  <a:cubicBezTo>
                    <a:pt x="390467" y="562408"/>
                    <a:pt x="71908" y="670887"/>
                    <a:pt x="10525" y="710045"/>
                  </a:cubicBezTo>
                  <a:cubicBezTo>
                    <a:pt x="-50858" y="749203"/>
                    <a:pt x="176154" y="690995"/>
                    <a:pt x="178800" y="687820"/>
                  </a:cubicBezTo>
                  <a:cubicBezTo>
                    <a:pt x="181446" y="684645"/>
                    <a:pt x="-36571" y="722745"/>
                    <a:pt x="26400" y="690995"/>
                  </a:cubicBezTo>
                  <a:cubicBezTo>
                    <a:pt x="89371" y="659245"/>
                    <a:pt x="392054" y="606857"/>
                    <a:pt x="556625" y="497320"/>
                  </a:cubicBezTo>
                  <a:cubicBezTo>
                    <a:pt x="721196" y="387783"/>
                    <a:pt x="935508" y="126903"/>
                    <a:pt x="1001125" y="528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D3B890C1-BB59-45AD-B03E-A41E243C1769}"/>
                </a:ext>
              </a:extLst>
            </p:cNvPr>
            <p:cNvSpPr/>
            <p:nvPr/>
          </p:nvSpPr>
          <p:spPr>
            <a:xfrm>
              <a:off x="4047423" y="1809867"/>
              <a:ext cx="733156" cy="243419"/>
            </a:xfrm>
            <a:custGeom>
              <a:avLst/>
              <a:gdLst>
                <a:gd name="connsiteX0" fmla="*/ 730952 w 733156"/>
                <a:gd name="connsiteY0" fmla="*/ 241183 h 243419"/>
                <a:gd name="connsiteX1" fmla="*/ 365827 w 733156"/>
                <a:gd name="connsiteY1" fmla="*/ 37983 h 243419"/>
                <a:gd name="connsiteX2" fmla="*/ 3877 w 733156"/>
                <a:gd name="connsiteY2" fmla="*/ 12583 h 243419"/>
                <a:gd name="connsiteX3" fmla="*/ 194377 w 733156"/>
                <a:gd name="connsiteY3" fmla="*/ 9408 h 243419"/>
                <a:gd name="connsiteX4" fmla="*/ 502352 w 733156"/>
                <a:gd name="connsiteY4" fmla="*/ 136408 h 243419"/>
                <a:gd name="connsiteX5" fmla="*/ 730952 w 733156"/>
                <a:gd name="connsiteY5" fmla="*/ 241183 h 24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156" h="243419">
                  <a:moveTo>
                    <a:pt x="730952" y="241183"/>
                  </a:moveTo>
                  <a:cubicBezTo>
                    <a:pt x="708198" y="224779"/>
                    <a:pt x="487006" y="76083"/>
                    <a:pt x="365827" y="37983"/>
                  </a:cubicBezTo>
                  <a:cubicBezTo>
                    <a:pt x="244648" y="-117"/>
                    <a:pt x="32452" y="17345"/>
                    <a:pt x="3877" y="12583"/>
                  </a:cubicBezTo>
                  <a:cubicBezTo>
                    <a:pt x="-24698" y="7821"/>
                    <a:pt x="111298" y="-11229"/>
                    <a:pt x="194377" y="9408"/>
                  </a:cubicBezTo>
                  <a:cubicBezTo>
                    <a:pt x="277456" y="30045"/>
                    <a:pt x="409748" y="93016"/>
                    <a:pt x="502352" y="136408"/>
                  </a:cubicBezTo>
                  <a:cubicBezTo>
                    <a:pt x="594956" y="179800"/>
                    <a:pt x="753706" y="257587"/>
                    <a:pt x="730952" y="2411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19B678B9-5ED3-4DC3-903A-A74462C41D1B}"/>
                </a:ext>
              </a:extLst>
            </p:cNvPr>
            <p:cNvSpPr/>
            <p:nvPr/>
          </p:nvSpPr>
          <p:spPr>
            <a:xfrm>
              <a:off x="4762309" y="2018842"/>
              <a:ext cx="541513" cy="283951"/>
            </a:xfrm>
            <a:custGeom>
              <a:avLst/>
              <a:gdLst>
                <a:gd name="connsiteX0" fmla="*/ 3366 w 541513"/>
                <a:gd name="connsiteY0" fmla="*/ 19508 h 283951"/>
                <a:gd name="connsiteX1" fmla="*/ 260541 w 541513"/>
                <a:gd name="connsiteY1" fmla="*/ 22683 h 283951"/>
                <a:gd name="connsiteX2" fmla="*/ 530416 w 541513"/>
                <a:gd name="connsiteY2" fmla="*/ 276683 h 283951"/>
                <a:gd name="connsiteX3" fmla="*/ 485966 w 541513"/>
                <a:gd name="connsiteY3" fmla="*/ 203658 h 283951"/>
                <a:gd name="connsiteX4" fmla="*/ 451041 w 541513"/>
                <a:gd name="connsiteY4" fmla="*/ 86183 h 283951"/>
                <a:gd name="connsiteX5" fmla="*/ 3366 w 541513"/>
                <a:gd name="connsiteY5" fmla="*/ 19508 h 28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513" h="283951">
                  <a:moveTo>
                    <a:pt x="3366" y="19508"/>
                  </a:moveTo>
                  <a:cubicBezTo>
                    <a:pt x="-28384" y="8925"/>
                    <a:pt x="172699" y="-20179"/>
                    <a:pt x="260541" y="22683"/>
                  </a:cubicBezTo>
                  <a:cubicBezTo>
                    <a:pt x="348383" y="65545"/>
                    <a:pt x="492845" y="246521"/>
                    <a:pt x="530416" y="276683"/>
                  </a:cubicBezTo>
                  <a:cubicBezTo>
                    <a:pt x="567987" y="306845"/>
                    <a:pt x="499195" y="235408"/>
                    <a:pt x="485966" y="203658"/>
                  </a:cubicBezTo>
                  <a:cubicBezTo>
                    <a:pt x="472737" y="171908"/>
                    <a:pt x="531474" y="119520"/>
                    <a:pt x="451041" y="86183"/>
                  </a:cubicBezTo>
                  <a:cubicBezTo>
                    <a:pt x="370608" y="52846"/>
                    <a:pt x="35116" y="30091"/>
                    <a:pt x="3366" y="195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926B0CB7-3A6B-4A38-AC7C-F776EE9A3E4C}"/>
                </a:ext>
              </a:extLst>
            </p:cNvPr>
            <p:cNvSpPr/>
            <p:nvPr/>
          </p:nvSpPr>
          <p:spPr>
            <a:xfrm>
              <a:off x="2745996" y="2813028"/>
              <a:ext cx="598234" cy="340686"/>
            </a:xfrm>
            <a:custGeom>
              <a:avLst/>
              <a:gdLst>
                <a:gd name="connsiteX0" fmla="*/ 597279 w 598234"/>
                <a:gd name="connsiteY0" fmla="*/ 22 h 340686"/>
                <a:gd name="connsiteX1" fmla="*/ 282954 w 598234"/>
                <a:gd name="connsiteY1" fmla="*/ 288947 h 340686"/>
                <a:gd name="connsiteX2" fmla="*/ 379 w 598234"/>
                <a:gd name="connsiteY2" fmla="*/ 339747 h 340686"/>
                <a:gd name="connsiteX3" fmla="*/ 225804 w 598234"/>
                <a:gd name="connsiteY3" fmla="*/ 320697 h 340686"/>
                <a:gd name="connsiteX4" fmla="*/ 375029 w 598234"/>
                <a:gd name="connsiteY4" fmla="*/ 304822 h 340686"/>
                <a:gd name="connsiteX5" fmla="*/ 597279 w 598234"/>
                <a:gd name="connsiteY5" fmla="*/ 22 h 34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234" h="340686">
                  <a:moveTo>
                    <a:pt x="597279" y="22"/>
                  </a:moveTo>
                  <a:cubicBezTo>
                    <a:pt x="581933" y="-2624"/>
                    <a:pt x="382437" y="232326"/>
                    <a:pt x="282954" y="288947"/>
                  </a:cubicBezTo>
                  <a:cubicBezTo>
                    <a:pt x="183471" y="345568"/>
                    <a:pt x="9904" y="334455"/>
                    <a:pt x="379" y="339747"/>
                  </a:cubicBezTo>
                  <a:cubicBezTo>
                    <a:pt x="-9146" y="345039"/>
                    <a:pt x="163362" y="326518"/>
                    <a:pt x="225804" y="320697"/>
                  </a:cubicBezTo>
                  <a:cubicBezTo>
                    <a:pt x="288246" y="314876"/>
                    <a:pt x="311000" y="355093"/>
                    <a:pt x="375029" y="304822"/>
                  </a:cubicBezTo>
                  <a:cubicBezTo>
                    <a:pt x="439058" y="254551"/>
                    <a:pt x="612625" y="2668"/>
                    <a:pt x="597279" y="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87E1C4F5-DCF6-48EF-926F-BE3353725A87}"/>
                </a:ext>
              </a:extLst>
            </p:cNvPr>
            <p:cNvSpPr/>
            <p:nvPr/>
          </p:nvSpPr>
          <p:spPr>
            <a:xfrm>
              <a:off x="2803406" y="3253151"/>
              <a:ext cx="361011" cy="93406"/>
            </a:xfrm>
            <a:custGeom>
              <a:avLst/>
              <a:gdLst>
                <a:gd name="connsiteX0" fmla="*/ 361011 w 361011"/>
                <a:gd name="connsiteY0" fmla="*/ 166 h 93406"/>
                <a:gd name="connsiteX1" fmla="*/ 39277 w 361011"/>
                <a:gd name="connsiteY1" fmla="*/ 70016 h 93406"/>
                <a:gd name="connsiteX2" fmla="*/ 5411 w 361011"/>
                <a:gd name="connsiteY2" fmla="*/ 50966 h 93406"/>
                <a:gd name="connsiteX3" fmla="*/ 39277 w 361011"/>
                <a:gd name="connsiteY3" fmla="*/ 93299 h 93406"/>
                <a:gd name="connsiteX4" fmla="*/ 361011 w 361011"/>
                <a:gd name="connsiteY4" fmla="*/ 166 h 9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011" h="93406">
                  <a:moveTo>
                    <a:pt x="361011" y="166"/>
                  </a:moveTo>
                  <a:cubicBezTo>
                    <a:pt x="361011" y="-3714"/>
                    <a:pt x="98544" y="61549"/>
                    <a:pt x="39277" y="70016"/>
                  </a:cubicBezTo>
                  <a:cubicBezTo>
                    <a:pt x="-19990" y="78483"/>
                    <a:pt x="5411" y="47086"/>
                    <a:pt x="5411" y="50966"/>
                  </a:cubicBezTo>
                  <a:cubicBezTo>
                    <a:pt x="5411" y="54846"/>
                    <a:pt x="-18226" y="95769"/>
                    <a:pt x="39277" y="93299"/>
                  </a:cubicBezTo>
                  <a:cubicBezTo>
                    <a:pt x="96780" y="90829"/>
                    <a:pt x="361011" y="4046"/>
                    <a:pt x="361011" y="1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873C2869-E088-4F93-8663-D132ED2072A7}"/>
                </a:ext>
              </a:extLst>
            </p:cNvPr>
            <p:cNvSpPr/>
            <p:nvPr/>
          </p:nvSpPr>
          <p:spPr>
            <a:xfrm>
              <a:off x="2929153" y="3312432"/>
              <a:ext cx="442851" cy="315649"/>
            </a:xfrm>
            <a:custGeom>
              <a:avLst/>
              <a:gdLst>
                <a:gd name="connsiteX0" fmla="*/ 442697 w 442851"/>
                <a:gd name="connsiteY0" fmla="*/ 151 h 315649"/>
                <a:gd name="connsiteX1" fmla="*/ 21480 w 442851"/>
                <a:gd name="connsiteY1" fmla="*/ 148318 h 315649"/>
                <a:gd name="connsiteX2" fmla="*/ 57464 w 442851"/>
                <a:gd name="connsiteY2" fmla="*/ 313418 h 315649"/>
                <a:gd name="connsiteX3" fmla="*/ 21480 w 442851"/>
                <a:gd name="connsiteY3" fmla="*/ 239335 h 315649"/>
                <a:gd name="connsiteX4" fmla="*/ 70164 w 442851"/>
                <a:gd name="connsiteY4" fmla="*/ 175835 h 315649"/>
                <a:gd name="connsiteX5" fmla="*/ 442697 w 442851"/>
                <a:gd name="connsiteY5" fmla="*/ 151 h 31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851" h="315649">
                  <a:moveTo>
                    <a:pt x="442697" y="151"/>
                  </a:moveTo>
                  <a:cubicBezTo>
                    <a:pt x="434583" y="-4435"/>
                    <a:pt x="85685" y="96107"/>
                    <a:pt x="21480" y="148318"/>
                  </a:cubicBezTo>
                  <a:cubicBezTo>
                    <a:pt x="-42725" y="200529"/>
                    <a:pt x="57464" y="298249"/>
                    <a:pt x="57464" y="313418"/>
                  </a:cubicBezTo>
                  <a:cubicBezTo>
                    <a:pt x="57464" y="328587"/>
                    <a:pt x="19363" y="262265"/>
                    <a:pt x="21480" y="239335"/>
                  </a:cubicBezTo>
                  <a:cubicBezTo>
                    <a:pt x="23597" y="216405"/>
                    <a:pt x="3489" y="212877"/>
                    <a:pt x="70164" y="175835"/>
                  </a:cubicBezTo>
                  <a:cubicBezTo>
                    <a:pt x="136839" y="138793"/>
                    <a:pt x="450811" y="4737"/>
                    <a:pt x="442697" y="1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8BD605E3-0160-4CEC-95EC-0A92B09C6327}"/>
                </a:ext>
              </a:extLst>
            </p:cNvPr>
            <p:cNvSpPr/>
            <p:nvPr/>
          </p:nvSpPr>
          <p:spPr>
            <a:xfrm>
              <a:off x="2781282" y="2992802"/>
              <a:ext cx="163057" cy="229455"/>
            </a:xfrm>
            <a:custGeom>
              <a:avLst/>
              <a:gdLst>
                <a:gd name="connsiteX0" fmla="*/ 163001 w 163057"/>
                <a:gd name="connsiteY0" fmla="*/ 165 h 229455"/>
                <a:gd name="connsiteX1" fmla="*/ 112201 w 163057"/>
                <a:gd name="connsiteY1" fmla="*/ 173731 h 229455"/>
                <a:gd name="connsiteX2" fmla="*/ 18 w 163057"/>
                <a:gd name="connsiteY2" fmla="*/ 228765 h 229455"/>
                <a:gd name="connsiteX3" fmla="*/ 103735 w 163057"/>
                <a:gd name="connsiteY3" fmla="*/ 144098 h 229455"/>
                <a:gd name="connsiteX4" fmla="*/ 163001 w 163057"/>
                <a:gd name="connsiteY4" fmla="*/ 165 h 2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057" h="229455">
                  <a:moveTo>
                    <a:pt x="163001" y="165"/>
                  </a:moveTo>
                  <a:cubicBezTo>
                    <a:pt x="164412" y="5104"/>
                    <a:pt x="139365" y="135631"/>
                    <a:pt x="112201" y="173731"/>
                  </a:cubicBezTo>
                  <a:cubicBezTo>
                    <a:pt x="85037" y="211831"/>
                    <a:pt x="1429" y="233704"/>
                    <a:pt x="18" y="228765"/>
                  </a:cubicBezTo>
                  <a:cubicBezTo>
                    <a:pt x="-1393" y="223826"/>
                    <a:pt x="80452" y="185726"/>
                    <a:pt x="103735" y="144098"/>
                  </a:cubicBezTo>
                  <a:cubicBezTo>
                    <a:pt x="127018" y="102470"/>
                    <a:pt x="161590" y="-4774"/>
                    <a:pt x="163001" y="1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9B0DED14-DC30-4DB5-93C1-1E0FEA9AFCC8}"/>
                </a:ext>
              </a:extLst>
            </p:cNvPr>
            <p:cNvSpPr/>
            <p:nvPr/>
          </p:nvSpPr>
          <p:spPr>
            <a:xfrm>
              <a:off x="4929049" y="3903801"/>
              <a:ext cx="154227" cy="320873"/>
            </a:xfrm>
            <a:custGeom>
              <a:avLst/>
              <a:gdLst>
                <a:gd name="connsiteX0" fmla="*/ 154126 w 154227"/>
                <a:gd name="connsiteY0" fmla="*/ 1449 h 320873"/>
                <a:gd name="connsiteX1" fmla="*/ 49351 w 154227"/>
                <a:gd name="connsiteY1" fmla="*/ 172899 h 320873"/>
                <a:gd name="connsiteX2" fmla="*/ 139 w 154227"/>
                <a:gd name="connsiteY2" fmla="*/ 320537 h 320873"/>
                <a:gd name="connsiteX3" fmla="*/ 35064 w 154227"/>
                <a:gd name="connsiteY3" fmla="*/ 210999 h 320873"/>
                <a:gd name="connsiteX4" fmla="*/ 50939 w 154227"/>
                <a:gd name="connsiteY4" fmla="*/ 136387 h 320873"/>
                <a:gd name="connsiteX5" fmla="*/ 68401 w 154227"/>
                <a:gd name="connsiteY5" fmla="*/ 91937 h 320873"/>
                <a:gd name="connsiteX6" fmla="*/ 154126 w 154227"/>
                <a:gd name="connsiteY6" fmla="*/ 1449 h 32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27" h="320873">
                  <a:moveTo>
                    <a:pt x="154126" y="1449"/>
                  </a:moveTo>
                  <a:cubicBezTo>
                    <a:pt x="150951" y="14943"/>
                    <a:pt x="75015" y="119718"/>
                    <a:pt x="49351" y="172899"/>
                  </a:cubicBezTo>
                  <a:cubicBezTo>
                    <a:pt x="23687" y="226080"/>
                    <a:pt x="2520" y="314187"/>
                    <a:pt x="139" y="320537"/>
                  </a:cubicBezTo>
                  <a:cubicBezTo>
                    <a:pt x="-2242" y="326887"/>
                    <a:pt x="26597" y="241691"/>
                    <a:pt x="35064" y="210999"/>
                  </a:cubicBezTo>
                  <a:cubicBezTo>
                    <a:pt x="43531" y="180307"/>
                    <a:pt x="45383" y="156231"/>
                    <a:pt x="50939" y="136387"/>
                  </a:cubicBezTo>
                  <a:cubicBezTo>
                    <a:pt x="56495" y="116543"/>
                    <a:pt x="51997" y="111252"/>
                    <a:pt x="68401" y="91937"/>
                  </a:cubicBezTo>
                  <a:cubicBezTo>
                    <a:pt x="84805" y="72622"/>
                    <a:pt x="157301" y="-12045"/>
                    <a:pt x="154126" y="14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938BD1AB-9FAD-4FE9-9467-BA13BBCB5023}"/>
                </a:ext>
              </a:extLst>
            </p:cNvPr>
            <p:cNvSpPr/>
            <p:nvPr/>
          </p:nvSpPr>
          <p:spPr>
            <a:xfrm>
              <a:off x="4879975" y="4027484"/>
              <a:ext cx="182085" cy="331925"/>
            </a:xfrm>
            <a:custGeom>
              <a:avLst/>
              <a:gdLst>
                <a:gd name="connsiteX0" fmla="*/ 142875 w 182085"/>
                <a:gd name="connsiteY0" fmla="*/ 4 h 331925"/>
                <a:gd name="connsiteX1" fmla="*/ 180975 w 182085"/>
                <a:gd name="connsiteY1" fmla="*/ 88904 h 331925"/>
                <a:gd name="connsiteX2" fmla="*/ 92075 w 182085"/>
                <a:gd name="connsiteY2" fmla="*/ 179391 h 331925"/>
                <a:gd name="connsiteX3" fmla="*/ 0 w 182085"/>
                <a:gd name="connsiteY3" fmla="*/ 244479 h 331925"/>
                <a:gd name="connsiteX4" fmla="*/ 92075 w 182085"/>
                <a:gd name="connsiteY4" fmla="*/ 331791 h 331925"/>
                <a:gd name="connsiteX5" fmla="*/ 26988 w 182085"/>
                <a:gd name="connsiteY5" fmla="*/ 263529 h 331925"/>
                <a:gd name="connsiteX6" fmla="*/ 34925 w 182085"/>
                <a:gd name="connsiteY6" fmla="*/ 225429 h 331925"/>
                <a:gd name="connsiteX7" fmla="*/ 157163 w 182085"/>
                <a:gd name="connsiteY7" fmla="*/ 85729 h 331925"/>
                <a:gd name="connsiteX8" fmla="*/ 142875 w 182085"/>
                <a:gd name="connsiteY8" fmla="*/ 4 h 3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085" h="331925">
                  <a:moveTo>
                    <a:pt x="142875" y="4"/>
                  </a:moveTo>
                  <a:cubicBezTo>
                    <a:pt x="146844" y="533"/>
                    <a:pt x="189442" y="59006"/>
                    <a:pt x="180975" y="88904"/>
                  </a:cubicBezTo>
                  <a:cubicBezTo>
                    <a:pt x="172508" y="118802"/>
                    <a:pt x="122237" y="153462"/>
                    <a:pt x="92075" y="179391"/>
                  </a:cubicBezTo>
                  <a:cubicBezTo>
                    <a:pt x="61913" y="205320"/>
                    <a:pt x="0" y="219079"/>
                    <a:pt x="0" y="244479"/>
                  </a:cubicBezTo>
                  <a:cubicBezTo>
                    <a:pt x="0" y="269879"/>
                    <a:pt x="87577" y="328616"/>
                    <a:pt x="92075" y="331791"/>
                  </a:cubicBezTo>
                  <a:cubicBezTo>
                    <a:pt x="96573" y="334966"/>
                    <a:pt x="36513" y="281256"/>
                    <a:pt x="26988" y="263529"/>
                  </a:cubicBezTo>
                  <a:cubicBezTo>
                    <a:pt x="17463" y="245802"/>
                    <a:pt x="13229" y="255062"/>
                    <a:pt x="34925" y="225429"/>
                  </a:cubicBezTo>
                  <a:cubicBezTo>
                    <a:pt x="56621" y="195796"/>
                    <a:pt x="138642" y="122771"/>
                    <a:pt x="157163" y="85729"/>
                  </a:cubicBezTo>
                  <a:cubicBezTo>
                    <a:pt x="175684" y="48687"/>
                    <a:pt x="138906" y="-525"/>
                    <a:pt x="142875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0DA71D5E-F455-4CB3-8B38-4CEC52E80E48}"/>
                </a:ext>
              </a:extLst>
            </p:cNvPr>
            <p:cNvSpPr/>
            <p:nvPr/>
          </p:nvSpPr>
          <p:spPr>
            <a:xfrm>
              <a:off x="4922789" y="4195593"/>
              <a:ext cx="214889" cy="127245"/>
            </a:xfrm>
            <a:custGeom>
              <a:avLst/>
              <a:gdLst>
                <a:gd name="connsiteX0" fmla="*/ 49 w 214889"/>
                <a:gd name="connsiteY0" fmla="*/ 127170 h 127245"/>
                <a:gd name="connsiteX1" fmla="*/ 173086 w 214889"/>
                <a:gd name="connsiteY1" fmla="*/ 54145 h 127245"/>
                <a:gd name="connsiteX2" fmla="*/ 214361 w 214889"/>
                <a:gd name="connsiteY2" fmla="*/ 170 h 127245"/>
                <a:gd name="connsiteX3" fmla="*/ 155624 w 214889"/>
                <a:gd name="connsiteY3" fmla="*/ 39857 h 127245"/>
                <a:gd name="connsiteX4" fmla="*/ 49 w 214889"/>
                <a:gd name="connsiteY4" fmla="*/ 127170 h 12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89" h="127245">
                  <a:moveTo>
                    <a:pt x="49" y="127170"/>
                  </a:moveTo>
                  <a:cubicBezTo>
                    <a:pt x="2959" y="129551"/>
                    <a:pt x="137368" y="75312"/>
                    <a:pt x="173086" y="54145"/>
                  </a:cubicBezTo>
                  <a:cubicBezTo>
                    <a:pt x="208804" y="32978"/>
                    <a:pt x="217271" y="2551"/>
                    <a:pt x="214361" y="170"/>
                  </a:cubicBezTo>
                  <a:cubicBezTo>
                    <a:pt x="211451" y="-2211"/>
                    <a:pt x="187639" y="20807"/>
                    <a:pt x="155624" y="39857"/>
                  </a:cubicBezTo>
                  <a:cubicBezTo>
                    <a:pt x="123609" y="58907"/>
                    <a:pt x="-2861" y="124789"/>
                    <a:pt x="49" y="127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1C99CE08-3EFB-478F-92F1-13B51EAF0CE9}"/>
                </a:ext>
              </a:extLst>
            </p:cNvPr>
            <p:cNvSpPr/>
            <p:nvPr/>
          </p:nvSpPr>
          <p:spPr>
            <a:xfrm>
              <a:off x="4987223" y="3843156"/>
              <a:ext cx="207159" cy="163716"/>
            </a:xfrm>
            <a:custGeom>
              <a:avLst/>
              <a:gdLst>
                <a:gd name="connsiteX0" fmla="*/ 2290 w 207159"/>
                <a:gd name="connsiteY0" fmla="*/ 76382 h 163716"/>
                <a:gd name="connsiteX1" fmla="*/ 178502 w 207159"/>
                <a:gd name="connsiteY1" fmla="*/ 182 h 163716"/>
                <a:gd name="connsiteX2" fmla="*/ 207077 w 207159"/>
                <a:gd name="connsiteY2" fmla="*/ 101782 h 163716"/>
                <a:gd name="connsiteX3" fmla="*/ 184852 w 207159"/>
                <a:gd name="connsiteY3" fmla="*/ 157344 h 163716"/>
                <a:gd name="connsiteX4" fmla="*/ 122940 w 207159"/>
                <a:gd name="connsiteY4" fmla="*/ 155757 h 163716"/>
                <a:gd name="connsiteX5" fmla="*/ 116590 w 207159"/>
                <a:gd name="connsiteY5" fmla="*/ 97019 h 163716"/>
                <a:gd name="connsiteX6" fmla="*/ 80077 w 207159"/>
                <a:gd name="connsiteY6" fmla="*/ 57332 h 163716"/>
                <a:gd name="connsiteX7" fmla="*/ 2290 w 207159"/>
                <a:gd name="connsiteY7" fmla="*/ 76382 h 16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159" h="163716">
                  <a:moveTo>
                    <a:pt x="2290" y="76382"/>
                  </a:moveTo>
                  <a:cubicBezTo>
                    <a:pt x="18694" y="66857"/>
                    <a:pt x="144371" y="-4051"/>
                    <a:pt x="178502" y="182"/>
                  </a:cubicBezTo>
                  <a:cubicBezTo>
                    <a:pt x="212633" y="4415"/>
                    <a:pt x="206019" y="75588"/>
                    <a:pt x="207077" y="101782"/>
                  </a:cubicBezTo>
                  <a:cubicBezTo>
                    <a:pt x="208135" y="127976"/>
                    <a:pt x="198875" y="148348"/>
                    <a:pt x="184852" y="157344"/>
                  </a:cubicBezTo>
                  <a:cubicBezTo>
                    <a:pt x="170829" y="166340"/>
                    <a:pt x="134317" y="165811"/>
                    <a:pt x="122940" y="155757"/>
                  </a:cubicBezTo>
                  <a:cubicBezTo>
                    <a:pt x="111563" y="145703"/>
                    <a:pt x="123734" y="113423"/>
                    <a:pt x="116590" y="97019"/>
                  </a:cubicBezTo>
                  <a:cubicBezTo>
                    <a:pt x="109446" y="80615"/>
                    <a:pt x="97804" y="61036"/>
                    <a:pt x="80077" y="57332"/>
                  </a:cubicBezTo>
                  <a:cubicBezTo>
                    <a:pt x="62350" y="53628"/>
                    <a:pt x="-14114" y="85907"/>
                    <a:pt x="2290" y="7638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76044DD0-CDF4-4AD5-AFF5-3FA64ABC8672}"/>
                </a:ext>
              </a:extLst>
            </p:cNvPr>
            <p:cNvSpPr/>
            <p:nvPr/>
          </p:nvSpPr>
          <p:spPr>
            <a:xfrm>
              <a:off x="3017206" y="3570122"/>
              <a:ext cx="86454" cy="307998"/>
            </a:xfrm>
            <a:custGeom>
              <a:avLst/>
              <a:gdLst>
                <a:gd name="connsiteX0" fmla="*/ 86357 w 86454"/>
                <a:gd name="connsiteY0" fmla="*/ 166 h 307998"/>
                <a:gd name="connsiteX1" fmla="*/ 632 w 86454"/>
                <a:gd name="connsiteY1" fmla="*/ 123991 h 307998"/>
                <a:gd name="connsiteX2" fmla="*/ 46669 w 86454"/>
                <a:gd name="connsiteY2" fmla="*/ 304966 h 307998"/>
                <a:gd name="connsiteX3" fmla="*/ 32382 w 86454"/>
                <a:gd name="connsiteY3" fmla="*/ 231941 h 307998"/>
                <a:gd name="connsiteX4" fmla="*/ 10157 w 86454"/>
                <a:gd name="connsiteY4" fmla="*/ 160503 h 307998"/>
                <a:gd name="connsiteX5" fmla="*/ 18094 w 86454"/>
                <a:gd name="connsiteY5" fmla="*/ 98591 h 307998"/>
                <a:gd name="connsiteX6" fmla="*/ 86357 w 86454"/>
                <a:gd name="connsiteY6" fmla="*/ 166 h 3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54" h="307998">
                  <a:moveTo>
                    <a:pt x="86357" y="166"/>
                  </a:moveTo>
                  <a:cubicBezTo>
                    <a:pt x="83447" y="4399"/>
                    <a:pt x="7247" y="73191"/>
                    <a:pt x="632" y="123991"/>
                  </a:cubicBezTo>
                  <a:cubicBezTo>
                    <a:pt x="-5983" y="174791"/>
                    <a:pt x="41377" y="286974"/>
                    <a:pt x="46669" y="304966"/>
                  </a:cubicBezTo>
                  <a:cubicBezTo>
                    <a:pt x="51961" y="322958"/>
                    <a:pt x="38467" y="256018"/>
                    <a:pt x="32382" y="231941"/>
                  </a:cubicBezTo>
                  <a:cubicBezTo>
                    <a:pt x="26297" y="207864"/>
                    <a:pt x="12538" y="182728"/>
                    <a:pt x="10157" y="160503"/>
                  </a:cubicBezTo>
                  <a:cubicBezTo>
                    <a:pt x="7776" y="138278"/>
                    <a:pt x="10157" y="123462"/>
                    <a:pt x="18094" y="98591"/>
                  </a:cubicBezTo>
                  <a:cubicBezTo>
                    <a:pt x="26031" y="73720"/>
                    <a:pt x="89267" y="-4067"/>
                    <a:pt x="86357" y="1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C979F297-1185-48B5-BAE7-D893D03F7B6D}"/>
                </a:ext>
              </a:extLst>
            </p:cNvPr>
            <p:cNvSpPr/>
            <p:nvPr/>
          </p:nvSpPr>
          <p:spPr>
            <a:xfrm>
              <a:off x="3024110" y="3698873"/>
              <a:ext cx="70041" cy="274662"/>
            </a:xfrm>
            <a:custGeom>
              <a:avLst/>
              <a:gdLst>
                <a:gd name="connsiteX0" fmla="*/ 69928 w 70041"/>
                <a:gd name="connsiteY0" fmla="*/ 2 h 274662"/>
                <a:gd name="connsiteX1" fmla="*/ 44528 w 70041"/>
                <a:gd name="connsiteY1" fmla="*/ 207965 h 274662"/>
                <a:gd name="connsiteX2" fmla="*/ 78 w 70041"/>
                <a:gd name="connsiteY2" fmla="*/ 274640 h 274662"/>
                <a:gd name="connsiteX3" fmla="*/ 35003 w 70041"/>
                <a:gd name="connsiteY3" fmla="*/ 212727 h 274662"/>
                <a:gd name="connsiteX4" fmla="*/ 69928 w 70041"/>
                <a:gd name="connsiteY4" fmla="*/ 2 h 27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41" h="274662">
                  <a:moveTo>
                    <a:pt x="69928" y="2"/>
                  </a:moveTo>
                  <a:cubicBezTo>
                    <a:pt x="71516" y="-792"/>
                    <a:pt x="56170" y="162192"/>
                    <a:pt x="44528" y="207965"/>
                  </a:cubicBezTo>
                  <a:cubicBezTo>
                    <a:pt x="32886" y="253738"/>
                    <a:pt x="1665" y="273846"/>
                    <a:pt x="78" y="274640"/>
                  </a:cubicBezTo>
                  <a:cubicBezTo>
                    <a:pt x="-1510" y="275434"/>
                    <a:pt x="21509" y="255325"/>
                    <a:pt x="35003" y="212727"/>
                  </a:cubicBezTo>
                  <a:cubicBezTo>
                    <a:pt x="48497" y="170129"/>
                    <a:pt x="68340" y="796"/>
                    <a:pt x="69928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708D4DA6-B4EF-4D4E-A11B-59813D979E84}"/>
                </a:ext>
              </a:extLst>
            </p:cNvPr>
            <p:cNvSpPr/>
            <p:nvPr/>
          </p:nvSpPr>
          <p:spPr>
            <a:xfrm>
              <a:off x="2992419" y="3814354"/>
              <a:ext cx="106412" cy="151967"/>
            </a:xfrm>
            <a:custGeom>
              <a:avLst/>
              <a:gdLst>
                <a:gd name="connsiteX0" fmla="*/ 19 w 106412"/>
                <a:gd name="connsiteY0" fmla="*/ 409 h 151967"/>
                <a:gd name="connsiteX1" fmla="*/ 63519 w 106412"/>
                <a:gd name="connsiteY1" fmla="*/ 105184 h 151967"/>
                <a:gd name="connsiteX2" fmla="*/ 106381 w 106412"/>
                <a:gd name="connsiteY2" fmla="*/ 151221 h 151967"/>
                <a:gd name="connsiteX3" fmla="*/ 57169 w 106412"/>
                <a:gd name="connsiteY3" fmla="*/ 71846 h 151967"/>
                <a:gd name="connsiteX4" fmla="*/ 19 w 106412"/>
                <a:gd name="connsiteY4" fmla="*/ 409 h 151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12" h="151967">
                  <a:moveTo>
                    <a:pt x="19" y="409"/>
                  </a:moveTo>
                  <a:cubicBezTo>
                    <a:pt x="1077" y="5965"/>
                    <a:pt x="45792" y="80049"/>
                    <a:pt x="63519" y="105184"/>
                  </a:cubicBezTo>
                  <a:cubicBezTo>
                    <a:pt x="81246" y="130319"/>
                    <a:pt x="107439" y="156777"/>
                    <a:pt x="106381" y="151221"/>
                  </a:cubicBezTo>
                  <a:cubicBezTo>
                    <a:pt x="105323" y="145665"/>
                    <a:pt x="73044" y="96452"/>
                    <a:pt x="57169" y="71846"/>
                  </a:cubicBezTo>
                  <a:cubicBezTo>
                    <a:pt x="41294" y="47240"/>
                    <a:pt x="-1039" y="-5147"/>
                    <a:pt x="19" y="4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B97D847B-A24F-407A-8A9F-8305498D5CB6}"/>
                </a:ext>
              </a:extLst>
            </p:cNvPr>
            <p:cNvSpPr/>
            <p:nvPr/>
          </p:nvSpPr>
          <p:spPr>
            <a:xfrm>
              <a:off x="4763804" y="4442724"/>
              <a:ext cx="98602" cy="378623"/>
            </a:xfrm>
            <a:custGeom>
              <a:avLst/>
              <a:gdLst>
                <a:gd name="connsiteX0" fmla="*/ 36796 w 98602"/>
                <a:gd name="connsiteY0" fmla="*/ 159 h 378623"/>
                <a:gd name="connsiteX1" fmla="*/ 98179 w 98602"/>
                <a:gd name="connsiteY1" fmla="*/ 129276 h 378623"/>
                <a:gd name="connsiteX2" fmla="*/ 813 w 98602"/>
                <a:gd name="connsiteY2" fmla="*/ 374809 h 378623"/>
                <a:gd name="connsiteX3" fmla="*/ 51613 w 98602"/>
                <a:gd name="connsiteY3" fmla="*/ 266859 h 378623"/>
                <a:gd name="connsiteX4" fmla="*/ 51613 w 98602"/>
                <a:gd name="connsiteY4" fmla="*/ 105993 h 378623"/>
                <a:gd name="connsiteX5" fmla="*/ 36796 w 98602"/>
                <a:gd name="connsiteY5" fmla="*/ 159 h 3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602" h="378623">
                  <a:moveTo>
                    <a:pt x="36796" y="159"/>
                  </a:moveTo>
                  <a:cubicBezTo>
                    <a:pt x="44557" y="4040"/>
                    <a:pt x="104176" y="66834"/>
                    <a:pt x="98179" y="129276"/>
                  </a:cubicBezTo>
                  <a:cubicBezTo>
                    <a:pt x="92182" y="191718"/>
                    <a:pt x="8574" y="351879"/>
                    <a:pt x="813" y="374809"/>
                  </a:cubicBezTo>
                  <a:cubicBezTo>
                    <a:pt x="-6948" y="397739"/>
                    <a:pt x="43146" y="311662"/>
                    <a:pt x="51613" y="266859"/>
                  </a:cubicBezTo>
                  <a:cubicBezTo>
                    <a:pt x="60080" y="222056"/>
                    <a:pt x="56552" y="147973"/>
                    <a:pt x="51613" y="105993"/>
                  </a:cubicBezTo>
                  <a:cubicBezTo>
                    <a:pt x="46674" y="64013"/>
                    <a:pt x="29035" y="-3722"/>
                    <a:pt x="36796" y="1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202DF826-C4C2-4EF6-A43F-EBD9B512B853}"/>
                </a:ext>
              </a:extLst>
            </p:cNvPr>
            <p:cNvSpPr/>
            <p:nvPr/>
          </p:nvSpPr>
          <p:spPr>
            <a:xfrm>
              <a:off x="4713901" y="4483086"/>
              <a:ext cx="116385" cy="410009"/>
            </a:xfrm>
            <a:custGeom>
              <a:avLst/>
              <a:gdLst>
                <a:gd name="connsiteX0" fmla="*/ 44366 w 116385"/>
                <a:gd name="connsiteY0" fmla="*/ 14 h 410009"/>
                <a:gd name="connsiteX1" fmla="*/ 2032 w 116385"/>
                <a:gd name="connsiteY1" fmla="*/ 165114 h 410009"/>
                <a:gd name="connsiteX2" fmla="*/ 114216 w 116385"/>
                <a:gd name="connsiteY2" fmla="*/ 406414 h 410009"/>
                <a:gd name="connsiteX3" fmla="*/ 76116 w 116385"/>
                <a:gd name="connsiteY3" fmla="*/ 300581 h 410009"/>
                <a:gd name="connsiteX4" fmla="*/ 76116 w 116385"/>
                <a:gd name="connsiteY4" fmla="*/ 173581 h 410009"/>
                <a:gd name="connsiteX5" fmla="*/ 44366 w 116385"/>
                <a:gd name="connsiteY5" fmla="*/ 14 h 4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385" h="410009">
                  <a:moveTo>
                    <a:pt x="44366" y="14"/>
                  </a:moveTo>
                  <a:cubicBezTo>
                    <a:pt x="32019" y="-1397"/>
                    <a:pt x="-9610" y="97381"/>
                    <a:pt x="2032" y="165114"/>
                  </a:cubicBezTo>
                  <a:cubicBezTo>
                    <a:pt x="13674" y="232847"/>
                    <a:pt x="101869" y="383836"/>
                    <a:pt x="114216" y="406414"/>
                  </a:cubicBezTo>
                  <a:cubicBezTo>
                    <a:pt x="126563" y="428992"/>
                    <a:pt x="82466" y="339386"/>
                    <a:pt x="76116" y="300581"/>
                  </a:cubicBezTo>
                  <a:cubicBezTo>
                    <a:pt x="69766" y="261776"/>
                    <a:pt x="78938" y="222617"/>
                    <a:pt x="76116" y="173581"/>
                  </a:cubicBezTo>
                  <a:cubicBezTo>
                    <a:pt x="73294" y="124545"/>
                    <a:pt x="56713" y="1425"/>
                    <a:pt x="44366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2CB69607-01B1-4240-810A-DF820CA83C8C}"/>
                </a:ext>
              </a:extLst>
            </p:cNvPr>
            <p:cNvSpPr/>
            <p:nvPr/>
          </p:nvSpPr>
          <p:spPr>
            <a:xfrm>
              <a:off x="3090659" y="4298339"/>
              <a:ext cx="87263" cy="397714"/>
            </a:xfrm>
            <a:custGeom>
              <a:avLst/>
              <a:gdLst>
                <a:gd name="connsiteX0" fmla="*/ 204 w 87263"/>
                <a:gd name="connsiteY0" fmla="*/ 611 h 397714"/>
                <a:gd name="connsiteX1" fmla="*/ 60529 w 87263"/>
                <a:gd name="connsiteY1" fmla="*/ 219686 h 397714"/>
                <a:gd name="connsiteX2" fmla="*/ 11316 w 87263"/>
                <a:gd name="connsiteY2" fmla="*/ 395899 h 397714"/>
                <a:gd name="connsiteX3" fmla="*/ 57354 w 87263"/>
                <a:gd name="connsiteY3" fmla="*/ 310174 h 397714"/>
                <a:gd name="connsiteX4" fmla="*/ 85929 w 87263"/>
                <a:gd name="connsiteY4" fmla="*/ 291124 h 397714"/>
                <a:gd name="connsiteX5" fmla="*/ 204 w 87263"/>
                <a:gd name="connsiteY5" fmla="*/ 611 h 39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263" h="397714">
                  <a:moveTo>
                    <a:pt x="204" y="611"/>
                  </a:moveTo>
                  <a:cubicBezTo>
                    <a:pt x="-4029" y="-11295"/>
                    <a:pt x="58677" y="153805"/>
                    <a:pt x="60529" y="219686"/>
                  </a:cubicBezTo>
                  <a:cubicBezTo>
                    <a:pt x="62381" y="285567"/>
                    <a:pt x="11845" y="380818"/>
                    <a:pt x="11316" y="395899"/>
                  </a:cubicBezTo>
                  <a:cubicBezTo>
                    <a:pt x="10787" y="410980"/>
                    <a:pt x="44919" y="327636"/>
                    <a:pt x="57354" y="310174"/>
                  </a:cubicBezTo>
                  <a:cubicBezTo>
                    <a:pt x="69789" y="292712"/>
                    <a:pt x="93073" y="340601"/>
                    <a:pt x="85929" y="291124"/>
                  </a:cubicBezTo>
                  <a:cubicBezTo>
                    <a:pt x="78785" y="241647"/>
                    <a:pt x="4437" y="12517"/>
                    <a:pt x="204" y="6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2A130718-D54A-4564-8084-988FF22D1170}"/>
                </a:ext>
              </a:extLst>
            </p:cNvPr>
            <p:cNvSpPr/>
            <p:nvPr/>
          </p:nvSpPr>
          <p:spPr>
            <a:xfrm rot="505596">
              <a:off x="3082721" y="4303712"/>
              <a:ext cx="87263" cy="306615"/>
            </a:xfrm>
            <a:custGeom>
              <a:avLst/>
              <a:gdLst>
                <a:gd name="connsiteX0" fmla="*/ 204 w 87263"/>
                <a:gd name="connsiteY0" fmla="*/ 611 h 397714"/>
                <a:gd name="connsiteX1" fmla="*/ 60529 w 87263"/>
                <a:gd name="connsiteY1" fmla="*/ 219686 h 397714"/>
                <a:gd name="connsiteX2" fmla="*/ 11316 w 87263"/>
                <a:gd name="connsiteY2" fmla="*/ 395899 h 397714"/>
                <a:gd name="connsiteX3" fmla="*/ 57354 w 87263"/>
                <a:gd name="connsiteY3" fmla="*/ 310174 h 397714"/>
                <a:gd name="connsiteX4" fmla="*/ 85929 w 87263"/>
                <a:gd name="connsiteY4" fmla="*/ 291124 h 397714"/>
                <a:gd name="connsiteX5" fmla="*/ 204 w 87263"/>
                <a:gd name="connsiteY5" fmla="*/ 611 h 39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263" h="397714">
                  <a:moveTo>
                    <a:pt x="204" y="611"/>
                  </a:moveTo>
                  <a:cubicBezTo>
                    <a:pt x="-4029" y="-11295"/>
                    <a:pt x="58677" y="153805"/>
                    <a:pt x="60529" y="219686"/>
                  </a:cubicBezTo>
                  <a:cubicBezTo>
                    <a:pt x="62381" y="285567"/>
                    <a:pt x="11845" y="380818"/>
                    <a:pt x="11316" y="395899"/>
                  </a:cubicBezTo>
                  <a:cubicBezTo>
                    <a:pt x="10787" y="410980"/>
                    <a:pt x="44919" y="327636"/>
                    <a:pt x="57354" y="310174"/>
                  </a:cubicBezTo>
                  <a:cubicBezTo>
                    <a:pt x="69789" y="292712"/>
                    <a:pt x="93073" y="340601"/>
                    <a:pt x="85929" y="291124"/>
                  </a:cubicBezTo>
                  <a:cubicBezTo>
                    <a:pt x="78785" y="241647"/>
                    <a:pt x="4437" y="12517"/>
                    <a:pt x="204" y="6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F5101FA6-920E-4FDE-AE22-1A511D5180C6}"/>
                </a:ext>
              </a:extLst>
            </p:cNvPr>
            <p:cNvSpPr/>
            <p:nvPr/>
          </p:nvSpPr>
          <p:spPr>
            <a:xfrm>
              <a:off x="3255936" y="4393124"/>
              <a:ext cx="92933" cy="369409"/>
            </a:xfrm>
            <a:custGeom>
              <a:avLst/>
              <a:gdLst>
                <a:gd name="connsiteX0" fmla="*/ 27 w 92933"/>
                <a:gd name="connsiteY0" fmla="*/ 2664 h 369409"/>
                <a:gd name="connsiteX1" fmla="*/ 46064 w 92933"/>
                <a:gd name="connsiteY1" fmla="*/ 229676 h 369409"/>
                <a:gd name="connsiteX2" fmla="*/ 92102 w 92933"/>
                <a:gd name="connsiteY2" fmla="*/ 367789 h 369409"/>
                <a:gd name="connsiteX3" fmla="*/ 73052 w 92933"/>
                <a:gd name="connsiteY3" fmla="*/ 293176 h 369409"/>
                <a:gd name="connsiteX4" fmla="*/ 39714 w 92933"/>
                <a:gd name="connsiteY4" fmla="*/ 115376 h 369409"/>
                <a:gd name="connsiteX5" fmla="*/ 27 w 92933"/>
                <a:gd name="connsiteY5" fmla="*/ 2664 h 36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933" h="369409">
                  <a:moveTo>
                    <a:pt x="27" y="2664"/>
                  </a:moveTo>
                  <a:cubicBezTo>
                    <a:pt x="1085" y="21714"/>
                    <a:pt x="30718" y="168822"/>
                    <a:pt x="46064" y="229676"/>
                  </a:cubicBezTo>
                  <a:cubicBezTo>
                    <a:pt x="61410" y="290530"/>
                    <a:pt x="87604" y="357206"/>
                    <a:pt x="92102" y="367789"/>
                  </a:cubicBezTo>
                  <a:cubicBezTo>
                    <a:pt x="96600" y="378372"/>
                    <a:pt x="81783" y="335245"/>
                    <a:pt x="73052" y="293176"/>
                  </a:cubicBezTo>
                  <a:cubicBezTo>
                    <a:pt x="64321" y="251107"/>
                    <a:pt x="50297" y="159297"/>
                    <a:pt x="39714" y="115376"/>
                  </a:cubicBezTo>
                  <a:cubicBezTo>
                    <a:pt x="29131" y="71455"/>
                    <a:pt x="-1031" y="-16386"/>
                    <a:pt x="27" y="26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F483A514-0FA5-499C-BFE0-27A51B90446A}"/>
                </a:ext>
              </a:extLst>
            </p:cNvPr>
            <p:cNvSpPr/>
            <p:nvPr/>
          </p:nvSpPr>
          <p:spPr>
            <a:xfrm>
              <a:off x="4279644" y="4576706"/>
              <a:ext cx="207542" cy="221318"/>
            </a:xfrm>
            <a:custGeom>
              <a:avLst/>
              <a:gdLst>
                <a:gd name="connsiteX0" fmla="*/ 192344 w 207542"/>
                <a:gd name="connsiteY0" fmla="*/ 1644 h 221318"/>
                <a:gd name="connsiteX1" fmla="*/ 70106 w 207542"/>
                <a:gd name="connsiteY1" fmla="*/ 174682 h 221318"/>
                <a:gd name="connsiteX2" fmla="*/ 1844 w 207542"/>
                <a:gd name="connsiteY2" fmla="*/ 220719 h 221318"/>
                <a:gd name="connsiteX3" fmla="*/ 141544 w 207542"/>
                <a:gd name="connsiteY3" fmla="*/ 152457 h 221318"/>
                <a:gd name="connsiteX4" fmla="*/ 200281 w 207542"/>
                <a:gd name="connsiteY4" fmla="*/ 90544 h 221318"/>
                <a:gd name="connsiteX5" fmla="*/ 192344 w 207542"/>
                <a:gd name="connsiteY5" fmla="*/ 1644 h 22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542" h="221318">
                  <a:moveTo>
                    <a:pt x="192344" y="1644"/>
                  </a:moveTo>
                  <a:cubicBezTo>
                    <a:pt x="170648" y="15667"/>
                    <a:pt x="101856" y="138170"/>
                    <a:pt x="70106" y="174682"/>
                  </a:cubicBezTo>
                  <a:cubicBezTo>
                    <a:pt x="38356" y="211194"/>
                    <a:pt x="-10062" y="224423"/>
                    <a:pt x="1844" y="220719"/>
                  </a:cubicBezTo>
                  <a:cubicBezTo>
                    <a:pt x="13750" y="217015"/>
                    <a:pt x="108471" y="174153"/>
                    <a:pt x="141544" y="152457"/>
                  </a:cubicBezTo>
                  <a:cubicBezTo>
                    <a:pt x="174617" y="130761"/>
                    <a:pt x="192079" y="113827"/>
                    <a:pt x="200281" y="90544"/>
                  </a:cubicBezTo>
                  <a:cubicBezTo>
                    <a:pt x="208483" y="67261"/>
                    <a:pt x="214040" y="-12379"/>
                    <a:pt x="192344" y="164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7D5E8FD1-E731-460E-A832-01DEFA9FE441}"/>
                </a:ext>
              </a:extLst>
            </p:cNvPr>
            <p:cNvSpPr/>
            <p:nvPr/>
          </p:nvSpPr>
          <p:spPr>
            <a:xfrm>
              <a:off x="4487106" y="4202512"/>
              <a:ext cx="178683" cy="117659"/>
            </a:xfrm>
            <a:custGeom>
              <a:avLst/>
              <a:gdLst>
                <a:gd name="connsiteX0" fmla="*/ 227 w 178683"/>
                <a:gd name="connsiteY0" fmla="*/ 115488 h 117659"/>
                <a:gd name="connsiteX1" fmla="*/ 101827 w 178683"/>
                <a:gd name="connsiteY1" fmla="*/ 90088 h 117659"/>
                <a:gd name="connsiteX2" fmla="*/ 178027 w 178683"/>
                <a:gd name="connsiteY2" fmla="*/ 1188 h 117659"/>
                <a:gd name="connsiteX3" fmla="*/ 131461 w 178683"/>
                <a:gd name="connsiteY3" fmla="*/ 43521 h 117659"/>
                <a:gd name="connsiteX4" fmla="*/ 227 w 178683"/>
                <a:gd name="connsiteY4" fmla="*/ 115488 h 11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83" h="117659">
                  <a:moveTo>
                    <a:pt x="227" y="115488"/>
                  </a:moveTo>
                  <a:cubicBezTo>
                    <a:pt x="-4712" y="123249"/>
                    <a:pt x="72194" y="109138"/>
                    <a:pt x="101827" y="90088"/>
                  </a:cubicBezTo>
                  <a:cubicBezTo>
                    <a:pt x="131460" y="71038"/>
                    <a:pt x="173088" y="8949"/>
                    <a:pt x="178027" y="1188"/>
                  </a:cubicBezTo>
                  <a:cubicBezTo>
                    <a:pt x="182966" y="-6573"/>
                    <a:pt x="159330" y="25529"/>
                    <a:pt x="131461" y="43521"/>
                  </a:cubicBezTo>
                  <a:cubicBezTo>
                    <a:pt x="103592" y="61513"/>
                    <a:pt x="5166" y="107727"/>
                    <a:pt x="227" y="11548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43B33359-1DF3-43D1-AECB-9722D79B50DA}"/>
                </a:ext>
              </a:extLst>
            </p:cNvPr>
            <p:cNvSpPr/>
            <p:nvPr/>
          </p:nvSpPr>
          <p:spPr>
            <a:xfrm>
              <a:off x="3200397" y="4044909"/>
              <a:ext cx="124887" cy="89435"/>
            </a:xfrm>
            <a:custGeom>
              <a:avLst/>
              <a:gdLst>
                <a:gd name="connsiteX0" fmla="*/ 3 w 124887"/>
                <a:gd name="connsiteY0" fmla="*/ 41 h 89435"/>
                <a:gd name="connsiteX1" fmla="*/ 52920 w 124887"/>
                <a:gd name="connsiteY1" fmla="*/ 67774 h 89435"/>
                <a:gd name="connsiteX2" fmla="*/ 124886 w 124887"/>
                <a:gd name="connsiteY2" fmla="*/ 88941 h 89435"/>
                <a:gd name="connsiteX3" fmla="*/ 50803 w 124887"/>
                <a:gd name="connsiteY3" fmla="*/ 78358 h 89435"/>
                <a:gd name="connsiteX4" fmla="*/ 3 w 124887"/>
                <a:gd name="connsiteY4" fmla="*/ 41 h 8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87" h="89435">
                  <a:moveTo>
                    <a:pt x="3" y="41"/>
                  </a:moveTo>
                  <a:cubicBezTo>
                    <a:pt x="356" y="-1723"/>
                    <a:pt x="32106" y="52957"/>
                    <a:pt x="52920" y="67774"/>
                  </a:cubicBezTo>
                  <a:cubicBezTo>
                    <a:pt x="73734" y="82591"/>
                    <a:pt x="125239" y="87177"/>
                    <a:pt x="124886" y="88941"/>
                  </a:cubicBezTo>
                  <a:cubicBezTo>
                    <a:pt x="124533" y="90705"/>
                    <a:pt x="71264" y="87883"/>
                    <a:pt x="50803" y="78358"/>
                  </a:cubicBezTo>
                  <a:cubicBezTo>
                    <a:pt x="30342" y="68833"/>
                    <a:pt x="-350" y="1805"/>
                    <a:pt x="3" y="4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05C5B039-602F-407D-9A9F-9B54017833B5}"/>
                </a:ext>
              </a:extLst>
            </p:cNvPr>
            <p:cNvSpPr/>
            <p:nvPr/>
          </p:nvSpPr>
          <p:spPr>
            <a:xfrm>
              <a:off x="4659006" y="3778091"/>
              <a:ext cx="138555" cy="35550"/>
            </a:xfrm>
            <a:custGeom>
              <a:avLst/>
              <a:gdLst>
                <a:gd name="connsiteX0" fmla="*/ 307 w 138555"/>
                <a:gd name="connsiteY0" fmla="*/ 20797 h 35550"/>
                <a:gd name="connsiteX1" fmla="*/ 100319 w 138555"/>
                <a:gd name="connsiteY1" fmla="*/ 35084 h 35550"/>
                <a:gd name="connsiteX2" fmla="*/ 138419 w 138555"/>
                <a:gd name="connsiteY2" fmla="*/ 159 h 35550"/>
                <a:gd name="connsiteX3" fmla="*/ 111432 w 138555"/>
                <a:gd name="connsiteY3" fmla="*/ 22384 h 35550"/>
                <a:gd name="connsiteX4" fmla="*/ 70157 w 138555"/>
                <a:gd name="connsiteY4" fmla="*/ 28734 h 35550"/>
                <a:gd name="connsiteX5" fmla="*/ 307 w 138555"/>
                <a:gd name="connsiteY5" fmla="*/ 20797 h 3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55" h="35550">
                  <a:moveTo>
                    <a:pt x="307" y="20797"/>
                  </a:moveTo>
                  <a:cubicBezTo>
                    <a:pt x="5334" y="21855"/>
                    <a:pt x="77300" y="38524"/>
                    <a:pt x="100319" y="35084"/>
                  </a:cubicBezTo>
                  <a:cubicBezTo>
                    <a:pt x="123338" y="31644"/>
                    <a:pt x="136567" y="2276"/>
                    <a:pt x="138419" y="159"/>
                  </a:cubicBezTo>
                  <a:cubicBezTo>
                    <a:pt x="140271" y="-1958"/>
                    <a:pt x="122809" y="17622"/>
                    <a:pt x="111432" y="22384"/>
                  </a:cubicBezTo>
                  <a:cubicBezTo>
                    <a:pt x="100055" y="27146"/>
                    <a:pt x="87090" y="28999"/>
                    <a:pt x="70157" y="28734"/>
                  </a:cubicBezTo>
                  <a:cubicBezTo>
                    <a:pt x="53224" y="28470"/>
                    <a:pt x="-4720" y="19739"/>
                    <a:pt x="307" y="20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5502994E-AEC4-4086-BCFD-32ED0A2CE98E}"/>
                </a:ext>
              </a:extLst>
            </p:cNvPr>
            <p:cNvSpPr/>
            <p:nvPr/>
          </p:nvSpPr>
          <p:spPr>
            <a:xfrm>
              <a:off x="4093168" y="3777876"/>
              <a:ext cx="62995" cy="91435"/>
            </a:xfrm>
            <a:custGeom>
              <a:avLst/>
              <a:gdLst>
                <a:gd name="connsiteX0" fmla="*/ 62907 w 62995"/>
                <a:gd name="connsiteY0" fmla="*/ 374 h 91435"/>
                <a:gd name="connsiteX1" fmla="*/ 18457 w 62995"/>
                <a:gd name="connsiteY1" fmla="*/ 40062 h 91435"/>
                <a:gd name="connsiteX2" fmla="*/ 2582 w 62995"/>
                <a:gd name="connsiteY2" fmla="*/ 90862 h 91435"/>
                <a:gd name="connsiteX3" fmla="*/ 5757 w 62995"/>
                <a:gd name="connsiteY3" fmla="*/ 63874 h 91435"/>
                <a:gd name="connsiteX4" fmla="*/ 62907 w 62995"/>
                <a:gd name="connsiteY4" fmla="*/ 374 h 9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95" h="91435">
                  <a:moveTo>
                    <a:pt x="62907" y="374"/>
                  </a:moveTo>
                  <a:cubicBezTo>
                    <a:pt x="65024" y="-3595"/>
                    <a:pt x="28511" y="24981"/>
                    <a:pt x="18457" y="40062"/>
                  </a:cubicBezTo>
                  <a:cubicBezTo>
                    <a:pt x="8403" y="55143"/>
                    <a:pt x="4699" y="86893"/>
                    <a:pt x="2582" y="90862"/>
                  </a:cubicBezTo>
                  <a:cubicBezTo>
                    <a:pt x="465" y="94831"/>
                    <a:pt x="-3239" y="77368"/>
                    <a:pt x="5757" y="63874"/>
                  </a:cubicBezTo>
                  <a:cubicBezTo>
                    <a:pt x="14753" y="50380"/>
                    <a:pt x="60790" y="4343"/>
                    <a:pt x="62907" y="3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C05FE96F-7D9F-46A9-85DC-E1F59F43D431}"/>
                </a:ext>
              </a:extLst>
            </p:cNvPr>
            <p:cNvSpPr/>
            <p:nvPr/>
          </p:nvSpPr>
          <p:spPr>
            <a:xfrm>
              <a:off x="4075105" y="3743120"/>
              <a:ext cx="114311" cy="68866"/>
            </a:xfrm>
            <a:custGeom>
              <a:avLst/>
              <a:gdLst>
                <a:gd name="connsiteX0" fmla="*/ 114308 w 114311"/>
                <a:gd name="connsiteY0" fmla="*/ 1793 h 68866"/>
                <a:gd name="connsiteX1" fmla="*/ 42870 w 114311"/>
                <a:gd name="connsiteY1" fmla="*/ 11318 h 68866"/>
                <a:gd name="connsiteX2" fmla="*/ 8 w 114311"/>
                <a:gd name="connsiteY2" fmla="*/ 68468 h 68866"/>
                <a:gd name="connsiteX3" fmla="*/ 39695 w 114311"/>
                <a:gd name="connsiteY3" fmla="*/ 35130 h 68866"/>
                <a:gd name="connsiteX4" fmla="*/ 114308 w 114311"/>
                <a:gd name="connsiteY4" fmla="*/ 1793 h 6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11" h="68866">
                  <a:moveTo>
                    <a:pt x="114308" y="1793"/>
                  </a:moveTo>
                  <a:cubicBezTo>
                    <a:pt x="114837" y="-2176"/>
                    <a:pt x="61920" y="206"/>
                    <a:pt x="42870" y="11318"/>
                  </a:cubicBezTo>
                  <a:cubicBezTo>
                    <a:pt x="23820" y="22430"/>
                    <a:pt x="537" y="64499"/>
                    <a:pt x="8" y="68468"/>
                  </a:cubicBezTo>
                  <a:cubicBezTo>
                    <a:pt x="-521" y="72437"/>
                    <a:pt x="24614" y="45713"/>
                    <a:pt x="39695" y="35130"/>
                  </a:cubicBezTo>
                  <a:cubicBezTo>
                    <a:pt x="54776" y="24547"/>
                    <a:pt x="113779" y="5762"/>
                    <a:pt x="114308" y="17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F3336C6C-DCC4-4C55-A7DD-DED5995F6F8C}"/>
                </a:ext>
              </a:extLst>
            </p:cNvPr>
            <p:cNvSpPr/>
            <p:nvPr/>
          </p:nvSpPr>
          <p:spPr>
            <a:xfrm>
              <a:off x="3595687" y="3833813"/>
              <a:ext cx="45719" cy="45719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C7DBB09F-8724-45A4-A01A-71E2FD3D2712}"/>
                </a:ext>
              </a:extLst>
            </p:cNvPr>
            <p:cNvSpPr/>
            <p:nvPr/>
          </p:nvSpPr>
          <p:spPr>
            <a:xfrm>
              <a:off x="3276388" y="3544656"/>
              <a:ext cx="81175" cy="38332"/>
            </a:xfrm>
            <a:custGeom>
              <a:avLst/>
              <a:gdLst>
                <a:gd name="connsiteX0" fmla="*/ 81175 w 81175"/>
                <a:gd name="connsiteY0" fmla="*/ 38332 h 38332"/>
                <a:gd name="connsiteX1" fmla="*/ 212 w 81175"/>
                <a:gd name="connsiteY1" fmla="*/ 232 h 38332"/>
                <a:gd name="connsiteX2" fmla="*/ 81175 w 81175"/>
                <a:gd name="connsiteY2" fmla="*/ 38332 h 3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75" h="38332">
                  <a:moveTo>
                    <a:pt x="81175" y="38332"/>
                  </a:moveTo>
                  <a:cubicBezTo>
                    <a:pt x="81175" y="38332"/>
                    <a:pt x="5239" y="3936"/>
                    <a:pt x="212" y="232"/>
                  </a:cubicBezTo>
                  <a:cubicBezTo>
                    <a:pt x="-4815" y="-3472"/>
                    <a:pt x="81175" y="38332"/>
                    <a:pt x="81175" y="38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1B23DE9B-93CB-42C8-A039-4C59B65968A4}"/>
                </a:ext>
              </a:extLst>
            </p:cNvPr>
            <p:cNvSpPr/>
            <p:nvPr/>
          </p:nvSpPr>
          <p:spPr>
            <a:xfrm>
              <a:off x="3301872" y="3514545"/>
              <a:ext cx="63628" cy="36693"/>
            </a:xfrm>
            <a:custGeom>
              <a:avLst/>
              <a:gdLst>
                <a:gd name="connsiteX0" fmla="*/ 63628 w 63628"/>
                <a:gd name="connsiteY0" fmla="*/ 36693 h 36693"/>
                <a:gd name="connsiteX1" fmla="*/ 128 w 63628"/>
                <a:gd name="connsiteY1" fmla="*/ 180 h 36693"/>
                <a:gd name="connsiteX2" fmla="*/ 63628 w 63628"/>
                <a:gd name="connsiteY2" fmla="*/ 36693 h 36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628" h="36693">
                  <a:moveTo>
                    <a:pt x="63628" y="36693"/>
                  </a:moveTo>
                  <a:cubicBezTo>
                    <a:pt x="63628" y="36693"/>
                    <a:pt x="3568" y="3355"/>
                    <a:pt x="128" y="180"/>
                  </a:cubicBezTo>
                  <a:cubicBezTo>
                    <a:pt x="-3312" y="-2995"/>
                    <a:pt x="63628" y="36693"/>
                    <a:pt x="63628" y="36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30EF1F96-D58E-4A2B-8A33-09001F4A2CD8}"/>
                </a:ext>
              </a:extLst>
            </p:cNvPr>
            <p:cNvSpPr/>
            <p:nvPr/>
          </p:nvSpPr>
          <p:spPr>
            <a:xfrm>
              <a:off x="3483931" y="3612520"/>
              <a:ext cx="99211" cy="21370"/>
            </a:xfrm>
            <a:custGeom>
              <a:avLst/>
              <a:gdLst>
                <a:gd name="connsiteX0" fmla="*/ 99057 w 99211"/>
                <a:gd name="connsiteY0" fmla="*/ 8568 h 21370"/>
                <a:gd name="connsiteX1" fmla="*/ 22857 w 99211"/>
                <a:gd name="connsiteY1" fmla="*/ 8568 h 21370"/>
                <a:gd name="connsiteX2" fmla="*/ 632 w 99211"/>
                <a:gd name="connsiteY2" fmla="*/ 21268 h 21370"/>
                <a:gd name="connsiteX3" fmla="*/ 41907 w 99211"/>
                <a:gd name="connsiteY3" fmla="*/ 630 h 21370"/>
                <a:gd name="connsiteX4" fmla="*/ 99057 w 99211"/>
                <a:gd name="connsiteY4" fmla="*/ 8568 h 2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11" h="21370">
                  <a:moveTo>
                    <a:pt x="99057" y="8568"/>
                  </a:moveTo>
                  <a:cubicBezTo>
                    <a:pt x="95882" y="9891"/>
                    <a:pt x="39261" y="6451"/>
                    <a:pt x="22857" y="8568"/>
                  </a:cubicBezTo>
                  <a:cubicBezTo>
                    <a:pt x="6453" y="10685"/>
                    <a:pt x="-2543" y="22591"/>
                    <a:pt x="632" y="21268"/>
                  </a:cubicBezTo>
                  <a:cubicBezTo>
                    <a:pt x="3807" y="19945"/>
                    <a:pt x="28149" y="3805"/>
                    <a:pt x="41907" y="630"/>
                  </a:cubicBezTo>
                  <a:cubicBezTo>
                    <a:pt x="55665" y="-2545"/>
                    <a:pt x="102232" y="7245"/>
                    <a:pt x="99057" y="8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9977327B-84E9-4AD2-A2A4-D162C140E897}"/>
                </a:ext>
              </a:extLst>
            </p:cNvPr>
            <p:cNvSpPr/>
            <p:nvPr/>
          </p:nvSpPr>
          <p:spPr>
            <a:xfrm>
              <a:off x="3426098" y="3593384"/>
              <a:ext cx="60062" cy="26200"/>
            </a:xfrm>
            <a:custGeom>
              <a:avLst/>
              <a:gdLst>
                <a:gd name="connsiteX0" fmla="*/ 60052 w 60062"/>
                <a:gd name="connsiteY0" fmla="*/ 716 h 26200"/>
                <a:gd name="connsiteX1" fmla="*/ 7665 w 60062"/>
                <a:gd name="connsiteY1" fmla="*/ 26116 h 26200"/>
                <a:gd name="connsiteX2" fmla="*/ 2902 w 60062"/>
                <a:gd name="connsiteY2" fmla="*/ 8654 h 26200"/>
                <a:gd name="connsiteX3" fmla="*/ 60052 w 60062"/>
                <a:gd name="connsiteY3" fmla="*/ 716 h 2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2" h="26200">
                  <a:moveTo>
                    <a:pt x="60052" y="716"/>
                  </a:moveTo>
                  <a:cubicBezTo>
                    <a:pt x="60846" y="3626"/>
                    <a:pt x="17190" y="24793"/>
                    <a:pt x="7665" y="26116"/>
                  </a:cubicBezTo>
                  <a:cubicBezTo>
                    <a:pt x="-1860" y="27439"/>
                    <a:pt x="-1331" y="12887"/>
                    <a:pt x="2902" y="8654"/>
                  </a:cubicBezTo>
                  <a:cubicBezTo>
                    <a:pt x="7135" y="4421"/>
                    <a:pt x="59258" y="-2194"/>
                    <a:pt x="60052" y="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CF98A519-5FC3-4A77-9F32-E6D22DAFFC8A}"/>
                </a:ext>
              </a:extLst>
            </p:cNvPr>
            <p:cNvSpPr/>
            <p:nvPr/>
          </p:nvSpPr>
          <p:spPr>
            <a:xfrm>
              <a:off x="4127663" y="3648067"/>
              <a:ext cx="182707" cy="93190"/>
            </a:xfrm>
            <a:custGeom>
              <a:avLst/>
              <a:gdLst>
                <a:gd name="connsiteX0" fmla="*/ 182400 w 182707"/>
                <a:gd name="connsiteY0" fmla="*/ 8 h 93190"/>
                <a:gd name="connsiteX1" fmla="*/ 93500 w 182707"/>
                <a:gd name="connsiteY1" fmla="*/ 38108 h 93190"/>
                <a:gd name="connsiteX2" fmla="*/ 3012 w 182707"/>
                <a:gd name="connsiteY2" fmla="*/ 92083 h 93190"/>
                <a:gd name="connsiteX3" fmla="*/ 25237 w 182707"/>
                <a:gd name="connsiteY3" fmla="*/ 71446 h 93190"/>
                <a:gd name="connsiteX4" fmla="*/ 61750 w 182707"/>
                <a:gd name="connsiteY4" fmla="*/ 34933 h 93190"/>
                <a:gd name="connsiteX5" fmla="*/ 182400 w 182707"/>
                <a:gd name="connsiteY5" fmla="*/ 8 h 9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707" h="93190">
                  <a:moveTo>
                    <a:pt x="182400" y="8"/>
                  </a:moveTo>
                  <a:cubicBezTo>
                    <a:pt x="187692" y="537"/>
                    <a:pt x="123398" y="22762"/>
                    <a:pt x="93500" y="38108"/>
                  </a:cubicBezTo>
                  <a:cubicBezTo>
                    <a:pt x="63602" y="53454"/>
                    <a:pt x="14389" y="86527"/>
                    <a:pt x="3012" y="92083"/>
                  </a:cubicBezTo>
                  <a:cubicBezTo>
                    <a:pt x="-8365" y="97639"/>
                    <a:pt x="15447" y="80971"/>
                    <a:pt x="25237" y="71446"/>
                  </a:cubicBezTo>
                  <a:cubicBezTo>
                    <a:pt x="35027" y="61921"/>
                    <a:pt x="39790" y="44723"/>
                    <a:pt x="61750" y="34933"/>
                  </a:cubicBezTo>
                  <a:cubicBezTo>
                    <a:pt x="83710" y="25143"/>
                    <a:pt x="177108" y="-521"/>
                    <a:pt x="182400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C7BD4E4E-DF4C-4548-AEC4-4D6644EDA9E8}"/>
                </a:ext>
              </a:extLst>
            </p:cNvPr>
            <p:cNvSpPr/>
            <p:nvPr/>
          </p:nvSpPr>
          <p:spPr>
            <a:xfrm>
              <a:off x="4498898" y="3682427"/>
              <a:ext cx="108145" cy="79244"/>
            </a:xfrm>
            <a:custGeom>
              <a:avLst/>
              <a:gdLst>
                <a:gd name="connsiteX0" fmla="*/ 77 w 108145"/>
                <a:gd name="connsiteY0" fmla="*/ 573 h 79244"/>
                <a:gd name="connsiteX1" fmla="*/ 77865 w 108145"/>
                <a:gd name="connsiteY1" fmla="*/ 68836 h 79244"/>
                <a:gd name="connsiteX2" fmla="*/ 108027 w 108145"/>
                <a:gd name="connsiteY2" fmla="*/ 78361 h 79244"/>
                <a:gd name="connsiteX3" fmla="*/ 87390 w 108145"/>
                <a:gd name="connsiteY3" fmla="*/ 62486 h 79244"/>
                <a:gd name="connsiteX4" fmla="*/ 63577 w 108145"/>
                <a:gd name="connsiteY4" fmla="*/ 37086 h 79244"/>
                <a:gd name="connsiteX5" fmla="*/ 77 w 108145"/>
                <a:gd name="connsiteY5" fmla="*/ 573 h 7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45" h="79244">
                  <a:moveTo>
                    <a:pt x="77" y="573"/>
                  </a:moveTo>
                  <a:cubicBezTo>
                    <a:pt x="2458" y="5865"/>
                    <a:pt x="59873" y="55871"/>
                    <a:pt x="77865" y="68836"/>
                  </a:cubicBezTo>
                  <a:cubicBezTo>
                    <a:pt x="95857" y="81801"/>
                    <a:pt x="106439" y="79419"/>
                    <a:pt x="108027" y="78361"/>
                  </a:cubicBezTo>
                  <a:cubicBezTo>
                    <a:pt x="109615" y="77303"/>
                    <a:pt x="94798" y="69365"/>
                    <a:pt x="87390" y="62486"/>
                  </a:cubicBezTo>
                  <a:cubicBezTo>
                    <a:pt x="79982" y="55607"/>
                    <a:pt x="76542" y="46082"/>
                    <a:pt x="63577" y="37086"/>
                  </a:cubicBezTo>
                  <a:cubicBezTo>
                    <a:pt x="50612" y="28090"/>
                    <a:pt x="-2304" y="-4719"/>
                    <a:pt x="77" y="5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3D6F676B-C3C8-4B20-81E3-5FF46151144A}"/>
                </a:ext>
              </a:extLst>
            </p:cNvPr>
            <p:cNvSpPr/>
            <p:nvPr/>
          </p:nvSpPr>
          <p:spPr>
            <a:xfrm>
              <a:off x="3632102" y="3626794"/>
              <a:ext cx="112284" cy="18308"/>
            </a:xfrm>
            <a:custGeom>
              <a:avLst/>
              <a:gdLst>
                <a:gd name="connsiteX0" fmla="*/ 98 w 112284"/>
                <a:gd name="connsiteY0" fmla="*/ 10169 h 18308"/>
                <a:gd name="connsiteX1" fmla="*/ 77886 w 112284"/>
                <a:gd name="connsiteY1" fmla="*/ 10169 h 18308"/>
                <a:gd name="connsiteX2" fmla="*/ 111223 w 112284"/>
                <a:gd name="connsiteY2" fmla="*/ 18106 h 18308"/>
                <a:gd name="connsiteX3" fmla="*/ 95348 w 112284"/>
                <a:gd name="connsiteY3" fmla="*/ 644 h 18308"/>
                <a:gd name="connsiteX4" fmla="*/ 98 w 112284"/>
                <a:gd name="connsiteY4" fmla="*/ 10169 h 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4" h="18308">
                  <a:moveTo>
                    <a:pt x="98" y="10169"/>
                  </a:moveTo>
                  <a:cubicBezTo>
                    <a:pt x="-2812" y="11756"/>
                    <a:pt x="59365" y="8846"/>
                    <a:pt x="77886" y="10169"/>
                  </a:cubicBezTo>
                  <a:cubicBezTo>
                    <a:pt x="96407" y="11492"/>
                    <a:pt x="108313" y="19693"/>
                    <a:pt x="111223" y="18106"/>
                  </a:cubicBezTo>
                  <a:cubicBezTo>
                    <a:pt x="114133" y="16519"/>
                    <a:pt x="111752" y="4083"/>
                    <a:pt x="95348" y="644"/>
                  </a:cubicBezTo>
                  <a:cubicBezTo>
                    <a:pt x="78944" y="-2795"/>
                    <a:pt x="3008" y="8582"/>
                    <a:pt x="98" y="101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0205B931-2DB5-4E09-9AC3-41520E4676EF}"/>
                </a:ext>
              </a:extLst>
            </p:cNvPr>
            <p:cNvSpPr/>
            <p:nvPr/>
          </p:nvSpPr>
          <p:spPr>
            <a:xfrm>
              <a:off x="3746477" y="3644501"/>
              <a:ext cx="28763" cy="108974"/>
            </a:xfrm>
            <a:custGeom>
              <a:avLst/>
              <a:gdLst>
                <a:gd name="connsiteX0" fmla="*/ 23 w 28763"/>
                <a:gd name="connsiteY0" fmla="*/ 399 h 108974"/>
                <a:gd name="connsiteX1" fmla="*/ 23836 w 28763"/>
                <a:gd name="connsiteY1" fmla="*/ 106762 h 108974"/>
                <a:gd name="connsiteX2" fmla="*/ 28598 w 28763"/>
                <a:gd name="connsiteY2" fmla="*/ 70249 h 108974"/>
                <a:gd name="connsiteX3" fmla="*/ 23 w 28763"/>
                <a:gd name="connsiteY3" fmla="*/ 399 h 108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63" h="108974">
                  <a:moveTo>
                    <a:pt x="23" y="399"/>
                  </a:moveTo>
                  <a:cubicBezTo>
                    <a:pt x="-771" y="6485"/>
                    <a:pt x="19074" y="95120"/>
                    <a:pt x="23836" y="106762"/>
                  </a:cubicBezTo>
                  <a:cubicBezTo>
                    <a:pt x="28598" y="118404"/>
                    <a:pt x="29127" y="80832"/>
                    <a:pt x="28598" y="70249"/>
                  </a:cubicBezTo>
                  <a:cubicBezTo>
                    <a:pt x="28069" y="59666"/>
                    <a:pt x="817" y="-5687"/>
                    <a:pt x="23" y="3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74A9F05C-9BAA-49C6-891F-32D2A5A05423}"/>
                </a:ext>
              </a:extLst>
            </p:cNvPr>
            <p:cNvSpPr/>
            <p:nvPr/>
          </p:nvSpPr>
          <p:spPr>
            <a:xfrm>
              <a:off x="3788455" y="2901942"/>
              <a:ext cx="902623" cy="465051"/>
            </a:xfrm>
            <a:custGeom>
              <a:avLst/>
              <a:gdLst>
                <a:gd name="connsiteX0" fmla="*/ 899433 w 902623"/>
                <a:gd name="connsiteY0" fmla="*/ 8 h 465051"/>
                <a:gd name="connsiteX1" fmla="*/ 774020 w 902623"/>
                <a:gd name="connsiteY1" fmla="*/ 207971 h 465051"/>
                <a:gd name="connsiteX2" fmla="*/ 526370 w 902623"/>
                <a:gd name="connsiteY2" fmla="*/ 365133 h 465051"/>
                <a:gd name="connsiteX3" fmla="*/ 40595 w 902623"/>
                <a:gd name="connsiteY3" fmla="*/ 454033 h 465051"/>
                <a:gd name="connsiteX4" fmla="*/ 73933 w 902623"/>
                <a:gd name="connsiteY4" fmla="*/ 450858 h 465051"/>
                <a:gd name="connsiteX5" fmla="*/ 450170 w 902623"/>
                <a:gd name="connsiteY5" fmla="*/ 338146 h 465051"/>
                <a:gd name="connsiteX6" fmla="*/ 650195 w 902623"/>
                <a:gd name="connsiteY6" fmla="*/ 215908 h 465051"/>
                <a:gd name="connsiteX7" fmla="*/ 899433 w 902623"/>
                <a:gd name="connsiteY7" fmla="*/ 8 h 465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2623" h="465051">
                  <a:moveTo>
                    <a:pt x="899433" y="8"/>
                  </a:moveTo>
                  <a:cubicBezTo>
                    <a:pt x="920071" y="-1315"/>
                    <a:pt x="836197" y="147117"/>
                    <a:pt x="774020" y="207971"/>
                  </a:cubicBezTo>
                  <a:cubicBezTo>
                    <a:pt x="711843" y="268825"/>
                    <a:pt x="648607" y="324123"/>
                    <a:pt x="526370" y="365133"/>
                  </a:cubicBezTo>
                  <a:cubicBezTo>
                    <a:pt x="404132" y="406143"/>
                    <a:pt x="116001" y="439746"/>
                    <a:pt x="40595" y="454033"/>
                  </a:cubicBezTo>
                  <a:cubicBezTo>
                    <a:pt x="-34811" y="468320"/>
                    <a:pt x="5670" y="470173"/>
                    <a:pt x="73933" y="450858"/>
                  </a:cubicBezTo>
                  <a:cubicBezTo>
                    <a:pt x="142196" y="431543"/>
                    <a:pt x="354126" y="377304"/>
                    <a:pt x="450170" y="338146"/>
                  </a:cubicBezTo>
                  <a:cubicBezTo>
                    <a:pt x="546214" y="298988"/>
                    <a:pt x="580080" y="272793"/>
                    <a:pt x="650195" y="215908"/>
                  </a:cubicBezTo>
                  <a:cubicBezTo>
                    <a:pt x="720310" y="159023"/>
                    <a:pt x="878795" y="1331"/>
                    <a:pt x="899433" y="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885BA51A-9A74-4739-9164-E7B3A5E3C046}"/>
                </a:ext>
              </a:extLst>
            </p:cNvPr>
            <p:cNvSpPr/>
            <p:nvPr/>
          </p:nvSpPr>
          <p:spPr>
            <a:xfrm>
              <a:off x="4719576" y="3300871"/>
              <a:ext cx="182026" cy="419120"/>
            </a:xfrm>
            <a:custGeom>
              <a:avLst/>
              <a:gdLst>
                <a:gd name="connsiteX0" fmla="*/ 62 w 182026"/>
                <a:gd name="connsiteY0" fmla="*/ 1129 h 419120"/>
                <a:gd name="connsiteX1" fmla="*/ 85787 w 182026"/>
                <a:gd name="connsiteY1" fmla="*/ 259892 h 419120"/>
                <a:gd name="connsiteX2" fmla="*/ 181037 w 182026"/>
                <a:gd name="connsiteY2" fmla="*/ 418642 h 419120"/>
                <a:gd name="connsiteX3" fmla="*/ 131824 w 182026"/>
                <a:gd name="connsiteY3" fmla="*/ 304342 h 419120"/>
                <a:gd name="connsiteX4" fmla="*/ 73087 w 182026"/>
                <a:gd name="connsiteY4" fmla="*/ 170992 h 419120"/>
                <a:gd name="connsiteX5" fmla="*/ 62 w 182026"/>
                <a:gd name="connsiteY5" fmla="*/ 1129 h 4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026" h="419120">
                  <a:moveTo>
                    <a:pt x="62" y="1129"/>
                  </a:moveTo>
                  <a:cubicBezTo>
                    <a:pt x="2179" y="15946"/>
                    <a:pt x="55625" y="190307"/>
                    <a:pt x="85787" y="259892"/>
                  </a:cubicBezTo>
                  <a:cubicBezTo>
                    <a:pt x="115949" y="329477"/>
                    <a:pt x="173364" y="411234"/>
                    <a:pt x="181037" y="418642"/>
                  </a:cubicBezTo>
                  <a:cubicBezTo>
                    <a:pt x="188710" y="426050"/>
                    <a:pt x="149816" y="345617"/>
                    <a:pt x="131824" y="304342"/>
                  </a:cubicBezTo>
                  <a:cubicBezTo>
                    <a:pt x="113832" y="263067"/>
                    <a:pt x="95841" y="220734"/>
                    <a:pt x="73087" y="170992"/>
                  </a:cubicBezTo>
                  <a:cubicBezTo>
                    <a:pt x="50333" y="121250"/>
                    <a:pt x="-2055" y="-13688"/>
                    <a:pt x="62" y="11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0D8F6B72-F21F-4699-8D48-3B9896CFBB8E}"/>
                </a:ext>
              </a:extLst>
            </p:cNvPr>
            <p:cNvSpPr/>
            <p:nvPr/>
          </p:nvSpPr>
          <p:spPr>
            <a:xfrm>
              <a:off x="3562541" y="4695342"/>
              <a:ext cx="333432" cy="52090"/>
            </a:xfrm>
            <a:custGeom>
              <a:avLst/>
              <a:gdLst>
                <a:gd name="connsiteX0" fmla="*/ 1397 w 333432"/>
                <a:gd name="connsiteY0" fmla="*/ 483 h 52090"/>
                <a:gd name="connsiteX1" fmla="*/ 188722 w 333432"/>
                <a:gd name="connsiteY1" fmla="*/ 46521 h 52090"/>
                <a:gd name="connsiteX2" fmla="*/ 333184 w 333432"/>
                <a:gd name="connsiteY2" fmla="*/ 51283 h 52090"/>
                <a:gd name="connsiteX3" fmla="*/ 220472 w 333432"/>
                <a:gd name="connsiteY3" fmla="*/ 44933 h 52090"/>
                <a:gd name="connsiteX4" fmla="*/ 109347 w 333432"/>
                <a:gd name="connsiteY4" fmla="*/ 24296 h 52090"/>
                <a:gd name="connsiteX5" fmla="*/ 1397 w 333432"/>
                <a:gd name="connsiteY5" fmla="*/ 483 h 5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432" h="52090">
                  <a:moveTo>
                    <a:pt x="1397" y="483"/>
                  </a:moveTo>
                  <a:cubicBezTo>
                    <a:pt x="14626" y="4187"/>
                    <a:pt x="133424" y="38054"/>
                    <a:pt x="188722" y="46521"/>
                  </a:cubicBezTo>
                  <a:cubicBezTo>
                    <a:pt x="244020" y="54988"/>
                    <a:pt x="333184" y="51283"/>
                    <a:pt x="333184" y="51283"/>
                  </a:cubicBezTo>
                  <a:cubicBezTo>
                    <a:pt x="338476" y="51018"/>
                    <a:pt x="257778" y="49431"/>
                    <a:pt x="220472" y="44933"/>
                  </a:cubicBezTo>
                  <a:cubicBezTo>
                    <a:pt x="183166" y="40435"/>
                    <a:pt x="146389" y="33292"/>
                    <a:pt x="109347" y="24296"/>
                  </a:cubicBezTo>
                  <a:cubicBezTo>
                    <a:pt x="72305" y="15300"/>
                    <a:pt x="-11832" y="-3221"/>
                    <a:pt x="1397" y="4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C3AFB9E0-E2DE-4E33-9762-153E8545CBF6}"/>
                </a:ext>
              </a:extLst>
            </p:cNvPr>
            <p:cNvSpPr/>
            <p:nvPr/>
          </p:nvSpPr>
          <p:spPr>
            <a:xfrm>
              <a:off x="4246205" y="4538012"/>
              <a:ext cx="98977" cy="139680"/>
            </a:xfrm>
            <a:custGeom>
              <a:avLst/>
              <a:gdLst>
                <a:gd name="connsiteX0" fmla="*/ 98783 w 98977"/>
                <a:gd name="connsiteY0" fmla="*/ 651 h 139680"/>
                <a:gd name="connsiteX1" fmla="*/ 32108 w 98977"/>
                <a:gd name="connsiteY1" fmla="*/ 113363 h 139680"/>
                <a:gd name="connsiteX2" fmla="*/ 358 w 98977"/>
                <a:gd name="connsiteY2" fmla="*/ 137176 h 139680"/>
                <a:gd name="connsiteX3" fmla="*/ 51158 w 98977"/>
                <a:gd name="connsiteY3" fmla="*/ 70501 h 139680"/>
                <a:gd name="connsiteX4" fmla="*/ 98783 w 98977"/>
                <a:gd name="connsiteY4" fmla="*/ 651 h 13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77" h="139680">
                  <a:moveTo>
                    <a:pt x="98783" y="651"/>
                  </a:moveTo>
                  <a:cubicBezTo>
                    <a:pt x="95608" y="7795"/>
                    <a:pt x="48512" y="90609"/>
                    <a:pt x="32108" y="113363"/>
                  </a:cubicBezTo>
                  <a:cubicBezTo>
                    <a:pt x="15704" y="136117"/>
                    <a:pt x="-2817" y="144320"/>
                    <a:pt x="358" y="137176"/>
                  </a:cubicBezTo>
                  <a:cubicBezTo>
                    <a:pt x="3533" y="130032"/>
                    <a:pt x="36871" y="94049"/>
                    <a:pt x="51158" y="70501"/>
                  </a:cubicBezTo>
                  <a:cubicBezTo>
                    <a:pt x="65445" y="46953"/>
                    <a:pt x="101958" y="-6493"/>
                    <a:pt x="98783" y="6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BC5E8684-4046-4ECF-BCED-4ADB769EB05D}"/>
                </a:ext>
              </a:extLst>
            </p:cNvPr>
            <p:cNvSpPr/>
            <p:nvPr/>
          </p:nvSpPr>
          <p:spPr>
            <a:xfrm>
              <a:off x="4080654" y="4570054"/>
              <a:ext cx="191666" cy="133162"/>
            </a:xfrm>
            <a:custGeom>
              <a:avLst/>
              <a:gdLst>
                <a:gd name="connsiteX0" fmla="*/ 191309 w 191666"/>
                <a:gd name="connsiteY0" fmla="*/ 359 h 133162"/>
                <a:gd name="connsiteX1" fmla="*/ 34146 w 191666"/>
                <a:gd name="connsiteY1" fmla="*/ 116246 h 133162"/>
                <a:gd name="connsiteX2" fmla="*/ 2396 w 191666"/>
                <a:gd name="connsiteY2" fmla="*/ 128946 h 133162"/>
                <a:gd name="connsiteX3" fmla="*/ 75421 w 191666"/>
                <a:gd name="connsiteY3" fmla="*/ 81321 h 133162"/>
                <a:gd name="connsiteX4" fmla="*/ 191309 w 191666"/>
                <a:gd name="connsiteY4" fmla="*/ 359 h 13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66" h="133162">
                  <a:moveTo>
                    <a:pt x="191309" y="359"/>
                  </a:moveTo>
                  <a:cubicBezTo>
                    <a:pt x="184430" y="6180"/>
                    <a:pt x="65631" y="94815"/>
                    <a:pt x="34146" y="116246"/>
                  </a:cubicBezTo>
                  <a:cubicBezTo>
                    <a:pt x="2661" y="137677"/>
                    <a:pt x="-4483" y="134767"/>
                    <a:pt x="2396" y="128946"/>
                  </a:cubicBezTo>
                  <a:cubicBezTo>
                    <a:pt x="9275" y="123125"/>
                    <a:pt x="47110" y="101694"/>
                    <a:pt x="75421" y="81321"/>
                  </a:cubicBezTo>
                  <a:cubicBezTo>
                    <a:pt x="103731" y="60948"/>
                    <a:pt x="198188" y="-5462"/>
                    <a:pt x="191309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B03F1386-147B-4841-BA6B-B9823C4DF561}"/>
                </a:ext>
              </a:extLst>
            </p:cNvPr>
            <p:cNvSpPr/>
            <p:nvPr/>
          </p:nvSpPr>
          <p:spPr>
            <a:xfrm>
              <a:off x="4082875" y="4877852"/>
              <a:ext cx="205050" cy="190114"/>
            </a:xfrm>
            <a:custGeom>
              <a:avLst/>
              <a:gdLst>
                <a:gd name="connsiteX0" fmla="*/ 204963 w 205050"/>
                <a:gd name="connsiteY0" fmla="*/ 536 h 190114"/>
                <a:gd name="connsiteX1" fmla="*/ 71613 w 205050"/>
                <a:gd name="connsiteY1" fmla="*/ 151348 h 190114"/>
                <a:gd name="connsiteX2" fmla="*/ 175 w 205050"/>
                <a:gd name="connsiteY2" fmla="*/ 187861 h 190114"/>
                <a:gd name="connsiteX3" fmla="*/ 90663 w 205050"/>
                <a:gd name="connsiteY3" fmla="*/ 103723 h 190114"/>
                <a:gd name="connsiteX4" fmla="*/ 204963 w 205050"/>
                <a:gd name="connsiteY4" fmla="*/ 536 h 19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50" h="190114">
                  <a:moveTo>
                    <a:pt x="204963" y="536"/>
                  </a:moveTo>
                  <a:cubicBezTo>
                    <a:pt x="201788" y="8474"/>
                    <a:pt x="105744" y="120127"/>
                    <a:pt x="71613" y="151348"/>
                  </a:cubicBezTo>
                  <a:cubicBezTo>
                    <a:pt x="37482" y="182569"/>
                    <a:pt x="-3000" y="195799"/>
                    <a:pt x="175" y="187861"/>
                  </a:cubicBezTo>
                  <a:cubicBezTo>
                    <a:pt x="3350" y="179923"/>
                    <a:pt x="57590" y="132563"/>
                    <a:pt x="90663" y="103723"/>
                  </a:cubicBezTo>
                  <a:cubicBezTo>
                    <a:pt x="123736" y="74883"/>
                    <a:pt x="208138" y="-7402"/>
                    <a:pt x="204963" y="5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92870475-48A3-4CF8-A668-7415E24DC7D1}"/>
                </a:ext>
              </a:extLst>
            </p:cNvPr>
            <p:cNvSpPr/>
            <p:nvPr/>
          </p:nvSpPr>
          <p:spPr>
            <a:xfrm>
              <a:off x="4490976" y="5156861"/>
              <a:ext cx="142040" cy="324696"/>
            </a:xfrm>
            <a:custGeom>
              <a:avLst/>
              <a:gdLst>
                <a:gd name="connsiteX0" fmla="*/ 62 w 142040"/>
                <a:gd name="connsiteY0" fmla="*/ 927 h 324696"/>
                <a:gd name="connsiteX1" fmla="*/ 115949 w 142040"/>
                <a:gd name="connsiteY1" fmla="*/ 170789 h 324696"/>
                <a:gd name="connsiteX2" fmla="*/ 139762 w 142040"/>
                <a:gd name="connsiteY2" fmla="*/ 323189 h 324696"/>
                <a:gd name="connsiteX3" fmla="*/ 136587 w 142040"/>
                <a:gd name="connsiteY3" fmla="*/ 240639 h 324696"/>
                <a:gd name="connsiteX4" fmla="*/ 100074 w 142040"/>
                <a:gd name="connsiteY4" fmla="*/ 108877 h 324696"/>
                <a:gd name="connsiteX5" fmla="*/ 62 w 142040"/>
                <a:gd name="connsiteY5" fmla="*/ 927 h 32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040" h="324696">
                  <a:moveTo>
                    <a:pt x="62" y="927"/>
                  </a:moveTo>
                  <a:cubicBezTo>
                    <a:pt x="2708" y="11246"/>
                    <a:pt x="92666" y="117079"/>
                    <a:pt x="115949" y="170789"/>
                  </a:cubicBezTo>
                  <a:cubicBezTo>
                    <a:pt x="139232" y="224499"/>
                    <a:pt x="136322" y="311547"/>
                    <a:pt x="139762" y="323189"/>
                  </a:cubicBezTo>
                  <a:cubicBezTo>
                    <a:pt x="143202" y="334831"/>
                    <a:pt x="143202" y="276358"/>
                    <a:pt x="136587" y="240639"/>
                  </a:cubicBezTo>
                  <a:cubicBezTo>
                    <a:pt x="129972" y="204920"/>
                    <a:pt x="120976" y="148829"/>
                    <a:pt x="100074" y="108877"/>
                  </a:cubicBezTo>
                  <a:cubicBezTo>
                    <a:pt x="79172" y="68925"/>
                    <a:pt x="-2584" y="-9392"/>
                    <a:pt x="62" y="9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43D56FDC-7A12-47F1-88FA-3D2012AED934}"/>
                </a:ext>
              </a:extLst>
            </p:cNvPr>
            <p:cNvSpPr/>
            <p:nvPr/>
          </p:nvSpPr>
          <p:spPr>
            <a:xfrm>
              <a:off x="4483075" y="5178037"/>
              <a:ext cx="70956" cy="127656"/>
            </a:xfrm>
            <a:custGeom>
              <a:avLst/>
              <a:gdLst>
                <a:gd name="connsiteX0" fmla="*/ 25 w 70956"/>
                <a:gd name="connsiteY0" fmla="*/ 388 h 127656"/>
                <a:gd name="connsiteX1" fmla="*/ 66700 w 70956"/>
                <a:gd name="connsiteY1" fmla="*/ 124213 h 127656"/>
                <a:gd name="connsiteX2" fmla="*/ 58763 w 70956"/>
                <a:gd name="connsiteY2" fmla="*/ 86113 h 127656"/>
                <a:gd name="connsiteX3" fmla="*/ 25 w 70956"/>
                <a:gd name="connsiteY3" fmla="*/ 388 h 127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56" h="127656">
                  <a:moveTo>
                    <a:pt x="25" y="388"/>
                  </a:moveTo>
                  <a:cubicBezTo>
                    <a:pt x="1348" y="6738"/>
                    <a:pt x="56910" y="109926"/>
                    <a:pt x="66700" y="124213"/>
                  </a:cubicBezTo>
                  <a:cubicBezTo>
                    <a:pt x="76490" y="138501"/>
                    <a:pt x="67494" y="104898"/>
                    <a:pt x="58763" y="86113"/>
                  </a:cubicBezTo>
                  <a:cubicBezTo>
                    <a:pt x="50032" y="67328"/>
                    <a:pt x="-1298" y="-5962"/>
                    <a:pt x="25" y="3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99984604-A5B1-4B29-8E46-DF05D01F236C}"/>
                </a:ext>
              </a:extLst>
            </p:cNvPr>
            <p:cNvSpPr/>
            <p:nvPr/>
          </p:nvSpPr>
          <p:spPr>
            <a:xfrm>
              <a:off x="4472963" y="5308483"/>
              <a:ext cx="113784" cy="168419"/>
            </a:xfrm>
            <a:custGeom>
              <a:avLst/>
              <a:gdLst>
                <a:gd name="connsiteX0" fmla="*/ 113325 w 113784"/>
                <a:gd name="connsiteY0" fmla="*/ 117 h 168419"/>
                <a:gd name="connsiteX1" fmla="*/ 22837 w 113784"/>
                <a:gd name="connsiteY1" fmla="*/ 36630 h 168419"/>
                <a:gd name="connsiteX2" fmla="*/ 2200 w 113784"/>
                <a:gd name="connsiteY2" fmla="*/ 69967 h 168419"/>
                <a:gd name="connsiteX3" fmla="*/ 2200 w 113784"/>
                <a:gd name="connsiteY3" fmla="*/ 168392 h 168419"/>
                <a:gd name="connsiteX4" fmla="*/ 16487 w 113784"/>
                <a:gd name="connsiteY4" fmla="*/ 79492 h 168419"/>
                <a:gd name="connsiteX5" fmla="*/ 56175 w 113784"/>
                <a:gd name="connsiteY5" fmla="*/ 27105 h 168419"/>
                <a:gd name="connsiteX6" fmla="*/ 113325 w 113784"/>
                <a:gd name="connsiteY6" fmla="*/ 117 h 168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84" h="168419">
                  <a:moveTo>
                    <a:pt x="113325" y="117"/>
                  </a:moveTo>
                  <a:cubicBezTo>
                    <a:pt x="107769" y="1704"/>
                    <a:pt x="41358" y="24988"/>
                    <a:pt x="22837" y="36630"/>
                  </a:cubicBezTo>
                  <a:cubicBezTo>
                    <a:pt x="4316" y="48272"/>
                    <a:pt x="5639" y="48007"/>
                    <a:pt x="2200" y="69967"/>
                  </a:cubicBezTo>
                  <a:cubicBezTo>
                    <a:pt x="-1240" y="91927"/>
                    <a:pt x="-181" y="166805"/>
                    <a:pt x="2200" y="168392"/>
                  </a:cubicBezTo>
                  <a:cubicBezTo>
                    <a:pt x="4581" y="169980"/>
                    <a:pt x="7491" y="103040"/>
                    <a:pt x="16487" y="79492"/>
                  </a:cubicBezTo>
                  <a:cubicBezTo>
                    <a:pt x="25483" y="55944"/>
                    <a:pt x="39771" y="40863"/>
                    <a:pt x="56175" y="27105"/>
                  </a:cubicBezTo>
                  <a:cubicBezTo>
                    <a:pt x="72579" y="13347"/>
                    <a:pt x="118881" y="-1470"/>
                    <a:pt x="113325" y="1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5A6DD7D7-36EF-49AA-9FA1-B912094AD815}"/>
                </a:ext>
              </a:extLst>
            </p:cNvPr>
            <p:cNvSpPr/>
            <p:nvPr/>
          </p:nvSpPr>
          <p:spPr>
            <a:xfrm>
              <a:off x="4468870" y="5200811"/>
              <a:ext cx="49861" cy="124273"/>
            </a:xfrm>
            <a:custGeom>
              <a:avLst/>
              <a:gdLst>
                <a:gd name="connsiteX0" fmla="*/ 4705 w 49861"/>
                <a:gd name="connsiteY0" fmla="*/ 1427 h 124273"/>
                <a:gd name="connsiteX1" fmla="*/ 49155 w 49861"/>
                <a:gd name="connsiteY1" fmla="*/ 122077 h 124273"/>
                <a:gd name="connsiteX2" fmla="*/ 30105 w 49861"/>
                <a:gd name="connsiteY2" fmla="*/ 77627 h 124273"/>
                <a:gd name="connsiteX3" fmla="*/ 4705 w 49861"/>
                <a:gd name="connsiteY3" fmla="*/ 55402 h 124273"/>
                <a:gd name="connsiteX4" fmla="*/ 4705 w 49861"/>
                <a:gd name="connsiteY4" fmla="*/ 1427 h 12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861" h="124273">
                  <a:moveTo>
                    <a:pt x="4705" y="1427"/>
                  </a:moveTo>
                  <a:cubicBezTo>
                    <a:pt x="12113" y="12540"/>
                    <a:pt x="44922" y="109377"/>
                    <a:pt x="49155" y="122077"/>
                  </a:cubicBezTo>
                  <a:cubicBezTo>
                    <a:pt x="53388" y="134777"/>
                    <a:pt x="37513" y="88740"/>
                    <a:pt x="30105" y="77627"/>
                  </a:cubicBezTo>
                  <a:cubicBezTo>
                    <a:pt x="22697" y="66515"/>
                    <a:pt x="9732" y="63340"/>
                    <a:pt x="4705" y="55402"/>
                  </a:cubicBezTo>
                  <a:cubicBezTo>
                    <a:pt x="-322" y="47465"/>
                    <a:pt x="-2703" y="-9686"/>
                    <a:pt x="4705" y="1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D6FB6777-DBF2-4412-87F4-5A5A98D45CEF}"/>
                </a:ext>
              </a:extLst>
            </p:cNvPr>
            <p:cNvSpPr/>
            <p:nvPr/>
          </p:nvSpPr>
          <p:spPr>
            <a:xfrm>
              <a:off x="4011597" y="5616278"/>
              <a:ext cx="452476" cy="564099"/>
            </a:xfrm>
            <a:custGeom>
              <a:avLst/>
              <a:gdLst>
                <a:gd name="connsiteX0" fmla="*/ 16 w 452476"/>
                <a:gd name="connsiteY0" fmla="*/ 11410 h 564099"/>
                <a:gd name="connsiteX1" fmla="*/ 274653 w 452476"/>
                <a:gd name="connsiteY1" fmla="*/ 8235 h 564099"/>
                <a:gd name="connsiteX2" fmla="*/ 412766 w 452476"/>
                <a:gd name="connsiteY2" fmla="*/ 124122 h 564099"/>
                <a:gd name="connsiteX3" fmla="*/ 450866 w 452476"/>
                <a:gd name="connsiteY3" fmla="*/ 266997 h 564099"/>
                <a:gd name="connsiteX4" fmla="*/ 371491 w 452476"/>
                <a:gd name="connsiteY4" fmla="*/ 459085 h 564099"/>
                <a:gd name="connsiteX5" fmla="*/ 290528 w 452476"/>
                <a:gd name="connsiteY5" fmla="*/ 563860 h 564099"/>
                <a:gd name="connsiteX6" fmla="*/ 376253 w 452476"/>
                <a:gd name="connsiteY6" fmla="*/ 432097 h 564099"/>
                <a:gd name="connsiteX7" fmla="*/ 434991 w 452476"/>
                <a:gd name="connsiteY7" fmla="*/ 241597 h 564099"/>
                <a:gd name="connsiteX8" fmla="*/ 422291 w 452476"/>
                <a:gd name="connsiteY8" fmla="*/ 163810 h 564099"/>
                <a:gd name="connsiteX9" fmla="*/ 376253 w 452476"/>
                <a:gd name="connsiteY9" fmla="*/ 86022 h 564099"/>
                <a:gd name="connsiteX10" fmla="*/ 261953 w 452476"/>
                <a:gd name="connsiteY10" fmla="*/ 27285 h 564099"/>
                <a:gd name="connsiteX11" fmla="*/ 16 w 452476"/>
                <a:gd name="connsiteY11" fmla="*/ 11410 h 56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2476" h="564099">
                  <a:moveTo>
                    <a:pt x="16" y="11410"/>
                  </a:moveTo>
                  <a:cubicBezTo>
                    <a:pt x="2133" y="8235"/>
                    <a:pt x="205861" y="-10550"/>
                    <a:pt x="274653" y="8235"/>
                  </a:cubicBezTo>
                  <a:cubicBezTo>
                    <a:pt x="343445" y="27020"/>
                    <a:pt x="383397" y="80995"/>
                    <a:pt x="412766" y="124122"/>
                  </a:cubicBezTo>
                  <a:cubicBezTo>
                    <a:pt x="442135" y="167249"/>
                    <a:pt x="457745" y="211170"/>
                    <a:pt x="450866" y="266997"/>
                  </a:cubicBezTo>
                  <a:cubicBezTo>
                    <a:pt x="443987" y="322824"/>
                    <a:pt x="398214" y="409608"/>
                    <a:pt x="371491" y="459085"/>
                  </a:cubicBezTo>
                  <a:cubicBezTo>
                    <a:pt x="344768" y="508562"/>
                    <a:pt x="289734" y="568358"/>
                    <a:pt x="290528" y="563860"/>
                  </a:cubicBezTo>
                  <a:cubicBezTo>
                    <a:pt x="291322" y="559362"/>
                    <a:pt x="352176" y="485807"/>
                    <a:pt x="376253" y="432097"/>
                  </a:cubicBezTo>
                  <a:cubicBezTo>
                    <a:pt x="400330" y="378387"/>
                    <a:pt x="427318" y="286312"/>
                    <a:pt x="434991" y="241597"/>
                  </a:cubicBezTo>
                  <a:cubicBezTo>
                    <a:pt x="442664" y="196883"/>
                    <a:pt x="432081" y="189739"/>
                    <a:pt x="422291" y="163810"/>
                  </a:cubicBezTo>
                  <a:cubicBezTo>
                    <a:pt x="412501" y="137881"/>
                    <a:pt x="402976" y="108776"/>
                    <a:pt x="376253" y="86022"/>
                  </a:cubicBezTo>
                  <a:cubicBezTo>
                    <a:pt x="349530" y="63268"/>
                    <a:pt x="319897" y="41572"/>
                    <a:pt x="261953" y="27285"/>
                  </a:cubicBezTo>
                  <a:cubicBezTo>
                    <a:pt x="204009" y="12998"/>
                    <a:pt x="-2101" y="14585"/>
                    <a:pt x="16" y="114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193A2E7E-9565-4AB7-ABCA-315A44C59FE9}"/>
                </a:ext>
              </a:extLst>
            </p:cNvPr>
            <p:cNvSpPr/>
            <p:nvPr/>
          </p:nvSpPr>
          <p:spPr>
            <a:xfrm>
              <a:off x="4132238" y="5654163"/>
              <a:ext cx="261459" cy="507803"/>
            </a:xfrm>
            <a:custGeom>
              <a:avLst/>
              <a:gdLst>
                <a:gd name="connsiteX0" fmla="*/ 25 w 261459"/>
                <a:gd name="connsiteY0" fmla="*/ 2100 h 507803"/>
                <a:gd name="connsiteX1" fmla="*/ 134962 w 261459"/>
                <a:gd name="connsiteY1" fmla="*/ 5275 h 507803"/>
                <a:gd name="connsiteX2" fmla="*/ 222275 w 261459"/>
                <a:gd name="connsiteY2" fmla="*/ 46550 h 507803"/>
                <a:gd name="connsiteX3" fmla="*/ 260375 w 261459"/>
                <a:gd name="connsiteY3" fmla="*/ 181487 h 507803"/>
                <a:gd name="connsiteX4" fmla="*/ 246087 w 261459"/>
                <a:gd name="connsiteY4" fmla="*/ 343412 h 507803"/>
                <a:gd name="connsiteX5" fmla="*/ 195287 w 261459"/>
                <a:gd name="connsiteY5" fmla="*/ 506925 h 507803"/>
                <a:gd name="connsiteX6" fmla="*/ 234975 w 261459"/>
                <a:gd name="connsiteY6" fmla="*/ 400562 h 507803"/>
                <a:gd name="connsiteX7" fmla="*/ 247675 w 261459"/>
                <a:gd name="connsiteY7" fmla="*/ 232287 h 507803"/>
                <a:gd name="connsiteX8" fmla="*/ 247675 w 261459"/>
                <a:gd name="connsiteY8" fmla="*/ 133862 h 507803"/>
                <a:gd name="connsiteX9" fmla="*/ 211162 w 261459"/>
                <a:gd name="connsiteY9" fmla="*/ 52900 h 507803"/>
                <a:gd name="connsiteX10" fmla="*/ 146075 w 261459"/>
                <a:gd name="connsiteY10" fmla="*/ 19562 h 507803"/>
                <a:gd name="connsiteX11" fmla="*/ 25 w 261459"/>
                <a:gd name="connsiteY11" fmla="*/ 2100 h 507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1459" h="507803">
                  <a:moveTo>
                    <a:pt x="25" y="2100"/>
                  </a:moveTo>
                  <a:cubicBezTo>
                    <a:pt x="-1827" y="-281"/>
                    <a:pt x="97920" y="-2133"/>
                    <a:pt x="134962" y="5275"/>
                  </a:cubicBezTo>
                  <a:cubicBezTo>
                    <a:pt x="172004" y="12683"/>
                    <a:pt x="201373" y="17181"/>
                    <a:pt x="222275" y="46550"/>
                  </a:cubicBezTo>
                  <a:cubicBezTo>
                    <a:pt x="243177" y="75919"/>
                    <a:pt x="256406" y="132010"/>
                    <a:pt x="260375" y="181487"/>
                  </a:cubicBezTo>
                  <a:cubicBezTo>
                    <a:pt x="264344" y="230964"/>
                    <a:pt x="256935" y="289172"/>
                    <a:pt x="246087" y="343412"/>
                  </a:cubicBezTo>
                  <a:cubicBezTo>
                    <a:pt x="235239" y="397652"/>
                    <a:pt x="197139" y="497400"/>
                    <a:pt x="195287" y="506925"/>
                  </a:cubicBezTo>
                  <a:cubicBezTo>
                    <a:pt x="193435" y="516450"/>
                    <a:pt x="226244" y="446335"/>
                    <a:pt x="234975" y="400562"/>
                  </a:cubicBezTo>
                  <a:cubicBezTo>
                    <a:pt x="243706" y="354789"/>
                    <a:pt x="245558" y="276737"/>
                    <a:pt x="247675" y="232287"/>
                  </a:cubicBezTo>
                  <a:cubicBezTo>
                    <a:pt x="249792" y="187837"/>
                    <a:pt x="253760" y="163760"/>
                    <a:pt x="247675" y="133862"/>
                  </a:cubicBezTo>
                  <a:cubicBezTo>
                    <a:pt x="241590" y="103964"/>
                    <a:pt x="228095" y="71950"/>
                    <a:pt x="211162" y="52900"/>
                  </a:cubicBezTo>
                  <a:cubicBezTo>
                    <a:pt x="194229" y="33850"/>
                    <a:pt x="180735" y="29087"/>
                    <a:pt x="146075" y="19562"/>
                  </a:cubicBezTo>
                  <a:cubicBezTo>
                    <a:pt x="111415" y="10037"/>
                    <a:pt x="1877" y="4481"/>
                    <a:pt x="25" y="21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0A71F6BD-8F55-47FE-AA63-5FF739CB1AA0}"/>
                </a:ext>
              </a:extLst>
            </p:cNvPr>
            <p:cNvSpPr/>
            <p:nvPr/>
          </p:nvSpPr>
          <p:spPr>
            <a:xfrm>
              <a:off x="4257441" y="5665677"/>
              <a:ext cx="130233" cy="228058"/>
            </a:xfrm>
            <a:custGeom>
              <a:avLst/>
              <a:gdLst>
                <a:gd name="connsiteX0" fmla="*/ 234 w 130233"/>
                <a:gd name="connsiteY0" fmla="*/ 111 h 228058"/>
                <a:gd name="connsiteX1" fmla="*/ 114534 w 130233"/>
                <a:gd name="connsiteY1" fmla="*/ 93773 h 228058"/>
                <a:gd name="connsiteX2" fmla="*/ 125647 w 130233"/>
                <a:gd name="connsiteY2" fmla="*/ 227123 h 228058"/>
                <a:gd name="connsiteX3" fmla="*/ 127234 w 130233"/>
                <a:gd name="connsiteY3" fmla="*/ 149336 h 228058"/>
                <a:gd name="connsiteX4" fmla="*/ 85959 w 130233"/>
                <a:gd name="connsiteY4" fmla="*/ 76311 h 228058"/>
                <a:gd name="connsiteX5" fmla="*/ 234 w 130233"/>
                <a:gd name="connsiteY5" fmla="*/ 111 h 22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33" h="228058">
                  <a:moveTo>
                    <a:pt x="234" y="111"/>
                  </a:moveTo>
                  <a:cubicBezTo>
                    <a:pt x="4996" y="3021"/>
                    <a:pt x="93632" y="55938"/>
                    <a:pt x="114534" y="93773"/>
                  </a:cubicBezTo>
                  <a:cubicBezTo>
                    <a:pt x="135436" y="131608"/>
                    <a:pt x="123530" y="217863"/>
                    <a:pt x="125647" y="227123"/>
                  </a:cubicBezTo>
                  <a:cubicBezTo>
                    <a:pt x="127764" y="236383"/>
                    <a:pt x="133849" y="174471"/>
                    <a:pt x="127234" y="149336"/>
                  </a:cubicBezTo>
                  <a:cubicBezTo>
                    <a:pt x="120619" y="124201"/>
                    <a:pt x="107390" y="100388"/>
                    <a:pt x="85959" y="76311"/>
                  </a:cubicBezTo>
                  <a:cubicBezTo>
                    <a:pt x="64528" y="52234"/>
                    <a:pt x="-4528" y="-2799"/>
                    <a:pt x="234" y="1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F45349AD-CFD8-417B-9A74-8191EB5F775D}"/>
                </a:ext>
              </a:extLst>
            </p:cNvPr>
            <p:cNvSpPr/>
            <p:nvPr/>
          </p:nvSpPr>
          <p:spPr>
            <a:xfrm>
              <a:off x="4462463" y="5441788"/>
              <a:ext cx="92102" cy="57312"/>
            </a:xfrm>
            <a:custGeom>
              <a:avLst/>
              <a:gdLst>
                <a:gd name="connsiteX0" fmla="*/ 0 w 92102"/>
                <a:gd name="connsiteY0" fmla="*/ 57312 h 57312"/>
                <a:gd name="connsiteX1" fmla="*/ 92075 w 92102"/>
                <a:gd name="connsiteY1" fmla="*/ 162 h 57312"/>
                <a:gd name="connsiteX2" fmla="*/ 0 w 92102"/>
                <a:gd name="connsiteY2" fmla="*/ 57312 h 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02" h="57312">
                  <a:moveTo>
                    <a:pt x="0" y="57312"/>
                  </a:moveTo>
                  <a:cubicBezTo>
                    <a:pt x="0" y="57312"/>
                    <a:pt x="90223" y="3866"/>
                    <a:pt x="92075" y="162"/>
                  </a:cubicBezTo>
                  <a:cubicBezTo>
                    <a:pt x="93927" y="-3542"/>
                    <a:pt x="0" y="57312"/>
                    <a:pt x="0" y="573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C2A7F15D-2D42-400E-9F2E-0A36DF49DDF5}"/>
                </a:ext>
              </a:extLst>
            </p:cNvPr>
            <p:cNvSpPr/>
            <p:nvPr/>
          </p:nvSpPr>
          <p:spPr>
            <a:xfrm>
              <a:off x="4310624" y="5447836"/>
              <a:ext cx="345605" cy="739074"/>
            </a:xfrm>
            <a:custGeom>
              <a:avLst/>
              <a:gdLst>
                <a:gd name="connsiteX0" fmla="*/ 232801 w 345605"/>
                <a:gd name="connsiteY0" fmla="*/ 464 h 739074"/>
                <a:gd name="connsiteX1" fmla="*/ 329639 w 345605"/>
                <a:gd name="connsiteY1" fmla="*/ 38564 h 739074"/>
                <a:gd name="connsiteX2" fmla="*/ 339164 w 345605"/>
                <a:gd name="connsiteY2" fmla="*/ 100477 h 739074"/>
                <a:gd name="connsiteX3" fmla="*/ 264551 w 345605"/>
                <a:gd name="connsiteY3" fmla="*/ 308439 h 739074"/>
                <a:gd name="connsiteX4" fmla="*/ 191526 w 345605"/>
                <a:gd name="connsiteY4" fmla="*/ 421152 h 739074"/>
                <a:gd name="connsiteX5" fmla="*/ 159776 w 345605"/>
                <a:gd name="connsiteY5" fmla="*/ 502114 h 739074"/>
                <a:gd name="connsiteX6" fmla="*/ 143901 w 345605"/>
                <a:gd name="connsiteY6" fmla="*/ 562439 h 739074"/>
                <a:gd name="connsiteX7" fmla="*/ 1026 w 345605"/>
                <a:gd name="connsiteY7" fmla="*/ 735477 h 739074"/>
                <a:gd name="connsiteX8" fmla="*/ 81989 w 345605"/>
                <a:gd name="connsiteY8" fmla="*/ 668802 h 739074"/>
                <a:gd name="connsiteX9" fmla="*/ 126439 w 345605"/>
                <a:gd name="connsiteY9" fmla="*/ 540214 h 739074"/>
                <a:gd name="connsiteX10" fmla="*/ 243914 w 345605"/>
                <a:gd name="connsiteY10" fmla="*/ 308439 h 739074"/>
                <a:gd name="connsiteX11" fmla="*/ 309001 w 345605"/>
                <a:gd name="connsiteY11" fmla="*/ 143339 h 739074"/>
                <a:gd name="connsiteX12" fmla="*/ 332814 w 345605"/>
                <a:gd name="connsiteY12" fmla="*/ 63964 h 739074"/>
                <a:gd name="connsiteX13" fmla="*/ 232801 w 345605"/>
                <a:gd name="connsiteY13" fmla="*/ 464 h 73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5605" h="739074">
                  <a:moveTo>
                    <a:pt x="232801" y="464"/>
                  </a:moveTo>
                  <a:cubicBezTo>
                    <a:pt x="232272" y="-3769"/>
                    <a:pt x="311912" y="21895"/>
                    <a:pt x="329639" y="38564"/>
                  </a:cubicBezTo>
                  <a:cubicBezTo>
                    <a:pt x="347366" y="55233"/>
                    <a:pt x="350012" y="55498"/>
                    <a:pt x="339164" y="100477"/>
                  </a:cubicBezTo>
                  <a:cubicBezTo>
                    <a:pt x="328316" y="145456"/>
                    <a:pt x="289157" y="254993"/>
                    <a:pt x="264551" y="308439"/>
                  </a:cubicBezTo>
                  <a:cubicBezTo>
                    <a:pt x="239945" y="361885"/>
                    <a:pt x="208988" y="388873"/>
                    <a:pt x="191526" y="421152"/>
                  </a:cubicBezTo>
                  <a:cubicBezTo>
                    <a:pt x="174064" y="453431"/>
                    <a:pt x="167713" y="478566"/>
                    <a:pt x="159776" y="502114"/>
                  </a:cubicBezTo>
                  <a:cubicBezTo>
                    <a:pt x="151839" y="525662"/>
                    <a:pt x="170359" y="523545"/>
                    <a:pt x="143901" y="562439"/>
                  </a:cubicBezTo>
                  <a:cubicBezTo>
                    <a:pt x="117443" y="601333"/>
                    <a:pt x="11345" y="717750"/>
                    <a:pt x="1026" y="735477"/>
                  </a:cubicBezTo>
                  <a:cubicBezTo>
                    <a:pt x="-9293" y="753204"/>
                    <a:pt x="61087" y="701346"/>
                    <a:pt x="81989" y="668802"/>
                  </a:cubicBezTo>
                  <a:cubicBezTo>
                    <a:pt x="102891" y="636258"/>
                    <a:pt x="99451" y="600275"/>
                    <a:pt x="126439" y="540214"/>
                  </a:cubicBezTo>
                  <a:cubicBezTo>
                    <a:pt x="153426" y="480154"/>
                    <a:pt x="213487" y="374585"/>
                    <a:pt x="243914" y="308439"/>
                  </a:cubicBezTo>
                  <a:cubicBezTo>
                    <a:pt x="274341" y="242293"/>
                    <a:pt x="294184" y="184085"/>
                    <a:pt x="309001" y="143339"/>
                  </a:cubicBezTo>
                  <a:cubicBezTo>
                    <a:pt x="323818" y="102593"/>
                    <a:pt x="343662" y="86189"/>
                    <a:pt x="332814" y="63964"/>
                  </a:cubicBezTo>
                  <a:cubicBezTo>
                    <a:pt x="321966" y="41739"/>
                    <a:pt x="233330" y="4697"/>
                    <a:pt x="232801" y="4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8198C3ED-3BF5-4287-AE79-D647D24C2A7F}"/>
                </a:ext>
              </a:extLst>
            </p:cNvPr>
            <p:cNvSpPr/>
            <p:nvPr/>
          </p:nvSpPr>
          <p:spPr>
            <a:xfrm>
              <a:off x="3124196" y="4894941"/>
              <a:ext cx="110731" cy="180397"/>
            </a:xfrm>
            <a:custGeom>
              <a:avLst/>
              <a:gdLst>
                <a:gd name="connsiteX0" fmla="*/ 109542 w 110731"/>
                <a:gd name="connsiteY0" fmla="*/ 909 h 180397"/>
                <a:gd name="connsiteX1" fmla="*/ 4 w 110731"/>
                <a:gd name="connsiteY1" fmla="*/ 116797 h 180397"/>
                <a:gd name="connsiteX2" fmla="*/ 104779 w 110731"/>
                <a:gd name="connsiteY2" fmla="*/ 180297 h 180397"/>
                <a:gd name="connsiteX3" fmla="*/ 31754 w 110731"/>
                <a:gd name="connsiteY3" fmla="*/ 131084 h 180397"/>
                <a:gd name="connsiteX4" fmla="*/ 20642 w 110731"/>
                <a:gd name="connsiteY4" fmla="*/ 113622 h 180397"/>
                <a:gd name="connsiteX5" fmla="*/ 55567 w 110731"/>
                <a:gd name="connsiteY5" fmla="*/ 64409 h 180397"/>
                <a:gd name="connsiteX6" fmla="*/ 109542 w 110731"/>
                <a:gd name="connsiteY6" fmla="*/ 909 h 18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731" h="180397">
                  <a:moveTo>
                    <a:pt x="109542" y="909"/>
                  </a:moveTo>
                  <a:cubicBezTo>
                    <a:pt x="100281" y="9640"/>
                    <a:pt x="798" y="86899"/>
                    <a:pt x="4" y="116797"/>
                  </a:cubicBezTo>
                  <a:cubicBezTo>
                    <a:pt x="-790" y="146695"/>
                    <a:pt x="99487" y="177916"/>
                    <a:pt x="104779" y="180297"/>
                  </a:cubicBezTo>
                  <a:cubicBezTo>
                    <a:pt x="110071" y="182678"/>
                    <a:pt x="45777" y="142197"/>
                    <a:pt x="31754" y="131084"/>
                  </a:cubicBezTo>
                  <a:cubicBezTo>
                    <a:pt x="17731" y="119971"/>
                    <a:pt x="16673" y="124734"/>
                    <a:pt x="20642" y="113622"/>
                  </a:cubicBezTo>
                  <a:cubicBezTo>
                    <a:pt x="24611" y="102510"/>
                    <a:pt x="39692" y="80019"/>
                    <a:pt x="55567" y="64409"/>
                  </a:cubicBezTo>
                  <a:cubicBezTo>
                    <a:pt x="71442" y="48799"/>
                    <a:pt x="118803" y="-7822"/>
                    <a:pt x="109542" y="9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A2BC2AAF-4F96-4F27-AFEC-72C6D1313C82}"/>
                </a:ext>
              </a:extLst>
            </p:cNvPr>
            <p:cNvSpPr/>
            <p:nvPr/>
          </p:nvSpPr>
          <p:spPr>
            <a:xfrm>
              <a:off x="3205005" y="4946640"/>
              <a:ext cx="85886" cy="390674"/>
            </a:xfrm>
            <a:custGeom>
              <a:avLst/>
              <a:gdLst>
                <a:gd name="connsiteX0" fmla="*/ 158 w 85886"/>
                <a:gd name="connsiteY0" fmla="*/ 10 h 390674"/>
                <a:gd name="connsiteX1" fmla="*/ 19208 w 85886"/>
                <a:gd name="connsiteY1" fmla="*/ 166698 h 390674"/>
                <a:gd name="connsiteX2" fmla="*/ 36670 w 85886"/>
                <a:gd name="connsiteY2" fmla="*/ 269885 h 390674"/>
                <a:gd name="connsiteX3" fmla="*/ 16033 w 85886"/>
                <a:gd name="connsiteY3" fmla="*/ 280998 h 390674"/>
                <a:gd name="connsiteX4" fmla="*/ 85883 w 85886"/>
                <a:gd name="connsiteY4" fmla="*/ 390535 h 390674"/>
                <a:gd name="connsiteX5" fmla="*/ 12858 w 85886"/>
                <a:gd name="connsiteY5" fmla="*/ 255598 h 390674"/>
                <a:gd name="connsiteX6" fmla="*/ 30320 w 85886"/>
                <a:gd name="connsiteY6" fmla="*/ 174635 h 390674"/>
                <a:gd name="connsiteX7" fmla="*/ 158 w 85886"/>
                <a:gd name="connsiteY7" fmla="*/ 10 h 39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886" h="390674">
                  <a:moveTo>
                    <a:pt x="158" y="10"/>
                  </a:moveTo>
                  <a:cubicBezTo>
                    <a:pt x="-1694" y="-1313"/>
                    <a:pt x="13123" y="121719"/>
                    <a:pt x="19208" y="166698"/>
                  </a:cubicBezTo>
                  <a:cubicBezTo>
                    <a:pt x="25293" y="211677"/>
                    <a:pt x="37199" y="250835"/>
                    <a:pt x="36670" y="269885"/>
                  </a:cubicBezTo>
                  <a:cubicBezTo>
                    <a:pt x="36141" y="288935"/>
                    <a:pt x="7831" y="260890"/>
                    <a:pt x="16033" y="280998"/>
                  </a:cubicBezTo>
                  <a:cubicBezTo>
                    <a:pt x="24235" y="301106"/>
                    <a:pt x="86412" y="394768"/>
                    <a:pt x="85883" y="390535"/>
                  </a:cubicBezTo>
                  <a:cubicBezTo>
                    <a:pt x="85354" y="386302"/>
                    <a:pt x="22118" y="291581"/>
                    <a:pt x="12858" y="255598"/>
                  </a:cubicBezTo>
                  <a:cubicBezTo>
                    <a:pt x="3598" y="219615"/>
                    <a:pt x="34024" y="215381"/>
                    <a:pt x="30320" y="174635"/>
                  </a:cubicBezTo>
                  <a:cubicBezTo>
                    <a:pt x="26616" y="133889"/>
                    <a:pt x="2010" y="1333"/>
                    <a:pt x="158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5CCC1803-62ED-412E-9AF1-6214336486E4}"/>
                </a:ext>
              </a:extLst>
            </p:cNvPr>
            <p:cNvSpPr/>
            <p:nvPr/>
          </p:nvSpPr>
          <p:spPr>
            <a:xfrm>
              <a:off x="3062071" y="4884698"/>
              <a:ext cx="160950" cy="902228"/>
            </a:xfrm>
            <a:custGeom>
              <a:avLst/>
              <a:gdLst>
                <a:gd name="connsiteX0" fmla="*/ 160554 w 160950"/>
                <a:gd name="connsiteY0" fmla="*/ 40 h 902228"/>
                <a:gd name="connsiteX1" fmla="*/ 41492 w 160950"/>
                <a:gd name="connsiteY1" fmla="*/ 87352 h 902228"/>
                <a:gd name="connsiteX2" fmla="*/ 217 w 160950"/>
                <a:gd name="connsiteY2" fmla="*/ 365165 h 902228"/>
                <a:gd name="connsiteX3" fmla="*/ 25617 w 160950"/>
                <a:gd name="connsiteY3" fmla="*/ 627102 h 902228"/>
                <a:gd name="connsiteX4" fmla="*/ 35142 w 160950"/>
                <a:gd name="connsiteY4" fmla="*/ 900152 h 902228"/>
                <a:gd name="connsiteX5" fmla="*/ 35142 w 160950"/>
                <a:gd name="connsiteY5" fmla="*/ 741402 h 902228"/>
                <a:gd name="connsiteX6" fmla="*/ 30379 w 160950"/>
                <a:gd name="connsiteY6" fmla="*/ 533440 h 902228"/>
                <a:gd name="connsiteX7" fmla="*/ 16092 w 160950"/>
                <a:gd name="connsiteY7" fmla="*/ 390565 h 902228"/>
                <a:gd name="connsiteX8" fmla="*/ 17679 w 160950"/>
                <a:gd name="connsiteY8" fmla="*/ 217527 h 902228"/>
                <a:gd name="connsiteX9" fmla="*/ 78004 w 160950"/>
                <a:gd name="connsiteY9" fmla="*/ 77827 h 902228"/>
                <a:gd name="connsiteX10" fmla="*/ 160554 w 160950"/>
                <a:gd name="connsiteY10" fmla="*/ 40 h 90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950" h="902228">
                  <a:moveTo>
                    <a:pt x="160554" y="40"/>
                  </a:moveTo>
                  <a:cubicBezTo>
                    <a:pt x="154469" y="1627"/>
                    <a:pt x="68215" y="26498"/>
                    <a:pt x="41492" y="87352"/>
                  </a:cubicBezTo>
                  <a:cubicBezTo>
                    <a:pt x="14769" y="148206"/>
                    <a:pt x="2863" y="275207"/>
                    <a:pt x="217" y="365165"/>
                  </a:cubicBezTo>
                  <a:cubicBezTo>
                    <a:pt x="-2429" y="455123"/>
                    <a:pt x="19796" y="537938"/>
                    <a:pt x="25617" y="627102"/>
                  </a:cubicBezTo>
                  <a:cubicBezTo>
                    <a:pt x="31438" y="716266"/>
                    <a:pt x="33555" y="881102"/>
                    <a:pt x="35142" y="900152"/>
                  </a:cubicBezTo>
                  <a:cubicBezTo>
                    <a:pt x="36729" y="919202"/>
                    <a:pt x="35936" y="802521"/>
                    <a:pt x="35142" y="741402"/>
                  </a:cubicBezTo>
                  <a:cubicBezTo>
                    <a:pt x="34348" y="680283"/>
                    <a:pt x="33554" y="591913"/>
                    <a:pt x="30379" y="533440"/>
                  </a:cubicBezTo>
                  <a:cubicBezTo>
                    <a:pt x="27204" y="474967"/>
                    <a:pt x="18209" y="443217"/>
                    <a:pt x="16092" y="390565"/>
                  </a:cubicBezTo>
                  <a:cubicBezTo>
                    <a:pt x="13975" y="337913"/>
                    <a:pt x="7360" y="269650"/>
                    <a:pt x="17679" y="217527"/>
                  </a:cubicBezTo>
                  <a:cubicBezTo>
                    <a:pt x="27998" y="165404"/>
                    <a:pt x="54985" y="111958"/>
                    <a:pt x="78004" y="77827"/>
                  </a:cubicBezTo>
                  <a:cubicBezTo>
                    <a:pt x="101023" y="43696"/>
                    <a:pt x="166639" y="-1547"/>
                    <a:pt x="160554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5D6FEEB4-033B-4F0B-B489-ACA1036191D7}"/>
                </a:ext>
              </a:extLst>
            </p:cNvPr>
            <p:cNvSpPr/>
            <p:nvPr/>
          </p:nvSpPr>
          <p:spPr>
            <a:xfrm>
              <a:off x="3087891" y="5761032"/>
              <a:ext cx="680904" cy="511490"/>
            </a:xfrm>
            <a:custGeom>
              <a:avLst/>
              <a:gdLst>
                <a:gd name="connsiteX0" fmla="*/ 1384 w 680904"/>
                <a:gd name="connsiteY0" fmla="*/ 6 h 511490"/>
                <a:gd name="connsiteX1" fmla="*/ 12497 w 680904"/>
                <a:gd name="connsiteY1" fmla="*/ 128593 h 511490"/>
                <a:gd name="connsiteX2" fmla="*/ 45834 w 680904"/>
                <a:gd name="connsiteY2" fmla="*/ 166693 h 511490"/>
                <a:gd name="connsiteX3" fmla="*/ 250622 w 680904"/>
                <a:gd name="connsiteY3" fmla="*/ 347668 h 511490"/>
                <a:gd name="connsiteX4" fmla="*/ 487159 w 680904"/>
                <a:gd name="connsiteY4" fmla="*/ 458793 h 511490"/>
                <a:gd name="connsiteX5" fmla="*/ 677659 w 680904"/>
                <a:gd name="connsiteY5" fmla="*/ 509593 h 511490"/>
                <a:gd name="connsiteX6" fmla="*/ 571297 w 680904"/>
                <a:gd name="connsiteY6" fmla="*/ 477843 h 511490"/>
                <a:gd name="connsiteX7" fmla="*/ 139497 w 680904"/>
                <a:gd name="connsiteY7" fmla="*/ 276231 h 511490"/>
                <a:gd name="connsiteX8" fmla="*/ 41072 w 680904"/>
                <a:gd name="connsiteY8" fmla="*/ 123831 h 511490"/>
                <a:gd name="connsiteX9" fmla="*/ 1384 w 680904"/>
                <a:gd name="connsiteY9" fmla="*/ 6 h 51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0904" h="511490">
                  <a:moveTo>
                    <a:pt x="1384" y="6"/>
                  </a:moveTo>
                  <a:cubicBezTo>
                    <a:pt x="-3378" y="800"/>
                    <a:pt x="5089" y="100812"/>
                    <a:pt x="12497" y="128593"/>
                  </a:cubicBezTo>
                  <a:cubicBezTo>
                    <a:pt x="19905" y="156374"/>
                    <a:pt x="6147" y="130181"/>
                    <a:pt x="45834" y="166693"/>
                  </a:cubicBezTo>
                  <a:cubicBezTo>
                    <a:pt x="85521" y="203205"/>
                    <a:pt x="177068" y="298985"/>
                    <a:pt x="250622" y="347668"/>
                  </a:cubicBezTo>
                  <a:cubicBezTo>
                    <a:pt x="324176" y="396351"/>
                    <a:pt x="415986" y="431806"/>
                    <a:pt x="487159" y="458793"/>
                  </a:cubicBezTo>
                  <a:cubicBezTo>
                    <a:pt x="558332" y="485780"/>
                    <a:pt x="663636" y="506418"/>
                    <a:pt x="677659" y="509593"/>
                  </a:cubicBezTo>
                  <a:cubicBezTo>
                    <a:pt x="691682" y="512768"/>
                    <a:pt x="660991" y="516737"/>
                    <a:pt x="571297" y="477843"/>
                  </a:cubicBezTo>
                  <a:cubicBezTo>
                    <a:pt x="481603" y="438949"/>
                    <a:pt x="227868" y="335233"/>
                    <a:pt x="139497" y="276231"/>
                  </a:cubicBezTo>
                  <a:cubicBezTo>
                    <a:pt x="51126" y="217229"/>
                    <a:pt x="61974" y="170662"/>
                    <a:pt x="41072" y="123831"/>
                  </a:cubicBezTo>
                  <a:cubicBezTo>
                    <a:pt x="20170" y="77000"/>
                    <a:pt x="6146" y="-788"/>
                    <a:pt x="138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7198C5D8-9E4D-431F-92A8-BF098A58A091}"/>
                </a:ext>
              </a:extLst>
            </p:cNvPr>
            <p:cNvSpPr/>
            <p:nvPr/>
          </p:nvSpPr>
          <p:spPr>
            <a:xfrm>
              <a:off x="4133806" y="5654669"/>
              <a:ext cx="173707" cy="146062"/>
            </a:xfrm>
            <a:custGeom>
              <a:avLst/>
              <a:gdLst>
                <a:gd name="connsiteX0" fmla="*/ 44 w 173707"/>
                <a:gd name="connsiteY0" fmla="*/ 6 h 146062"/>
                <a:gd name="connsiteX1" fmla="*/ 77832 w 173707"/>
                <a:gd name="connsiteY1" fmla="*/ 92081 h 146062"/>
                <a:gd name="connsiteX2" fmla="*/ 69894 w 173707"/>
                <a:gd name="connsiteY2" fmla="*/ 146056 h 146062"/>
                <a:gd name="connsiteX3" fmla="*/ 128632 w 173707"/>
                <a:gd name="connsiteY3" fmla="*/ 95256 h 146062"/>
                <a:gd name="connsiteX4" fmla="*/ 173082 w 173707"/>
                <a:gd name="connsiteY4" fmla="*/ 33344 h 146062"/>
                <a:gd name="connsiteX5" fmla="*/ 95294 w 173707"/>
                <a:gd name="connsiteY5" fmla="*/ 115894 h 146062"/>
                <a:gd name="connsiteX6" fmla="*/ 76244 w 173707"/>
                <a:gd name="connsiteY6" fmla="*/ 112719 h 146062"/>
                <a:gd name="connsiteX7" fmla="*/ 66719 w 173707"/>
                <a:gd name="connsiteY7" fmla="*/ 87319 h 146062"/>
                <a:gd name="connsiteX8" fmla="*/ 44 w 173707"/>
                <a:gd name="connsiteY8" fmla="*/ 6 h 14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707" h="146062">
                  <a:moveTo>
                    <a:pt x="44" y="6"/>
                  </a:moveTo>
                  <a:cubicBezTo>
                    <a:pt x="1896" y="800"/>
                    <a:pt x="66190" y="67739"/>
                    <a:pt x="77832" y="92081"/>
                  </a:cubicBezTo>
                  <a:cubicBezTo>
                    <a:pt x="89474" y="116423"/>
                    <a:pt x="61427" y="145527"/>
                    <a:pt x="69894" y="146056"/>
                  </a:cubicBezTo>
                  <a:cubicBezTo>
                    <a:pt x="78361" y="146585"/>
                    <a:pt x="111434" y="114041"/>
                    <a:pt x="128632" y="95256"/>
                  </a:cubicBezTo>
                  <a:cubicBezTo>
                    <a:pt x="145830" y="76471"/>
                    <a:pt x="178638" y="29904"/>
                    <a:pt x="173082" y="33344"/>
                  </a:cubicBezTo>
                  <a:cubicBezTo>
                    <a:pt x="167526" y="36784"/>
                    <a:pt x="111434" y="102665"/>
                    <a:pt x="95294" y="115894"/>
                  </a:cubicBezTo>
                  <a:cubicBezTo>
                    <a:pt x="79154" y="129123"/>
                    <a:pt x="81006" y="117481"/>
                    <a:pt x="76244" y="112719"/>
                  </a:cubicBezTo>
                  <a:cubicBezTo>
                    <a:pt x="71482" y="107957"/>
                    <a:pt x="78625" y="105311"/>
                    <a:pt x="66719" y="87319"/>
                  </a:cubicBezTo>
                  <a:cubicBezTo>
                    <a:pt x="54813" y="69327"/>
                    <a:pt x="-1808" y="-788"/>
                    <a:pt x="4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C07AC846-F8EC-4CF5-83D2-D85BFB4C17AC}"/>
                </a:ext>
              </a:extLst>
            </p:cNvPr>
            <p:cNvSpPr/>
            <p:nvPr/>
          </p:nvSpPr>
          <p:spPr>
            <a:xfrm>
              <a:off x="3636172" y="5805351"/>
              <a:ext cx="568098" cy="713058"/>
            </a:xfrm>
            <a:custGeom>
              <a:avLst/>
              <a:gdLst>
                <a:gd name="connsiteX0" fmla="*/ 565941 w 568098"/>
                <a:gd name="connsiteY0" fmla="*/ 3312 h 713058"/>
                <a:gd name="connsiteX1" fmla="*/ 329403 w 568098"/>
                <a:gd name="connsiteY1" fmla="*/ 249374 h 713058"/>
                <a:gd name="connsiteX2" fmla="*/ 57941 w 568098"/>
                <a:gd name="connsiteY2" fmla="*/ 571637 h 713058"/>
                <a:gd name="connsiteX3" fmla="*/ 791 w 568098"/>
                <a:gd name="connsiteY3" fmla="*/ 712924 h 713058"/>
                <a:gd name="connsiteX4" fmla="*/ 78578 w 568098"/>
                <a:gd name="connsiteY4" fmla="*/ 592274 h 713058"/>
                <a:gd name="connsiteX5" fmla="*/ 218278 w 568098"/>
                <a:gd name="connsiteY5" fmla="*/ 346212 h 713058"/>
                <a:gd name="connsiteX6" fmla="*/ 434178 w 568098"/>
                <a:gd name="connsiteY6" fmla="*/ 123962 h 713058"/>
                <a:gd name="connsiteX7" fmla="*/ 565941 w 568098"/>
                <a:gd name="connsiteY7" fmla="*/ 3312 h 71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098" h="713058">
                  <a:moveTo>
                    <a:pt x="565941" y="3312"/>
                  </a:moveTo>
                  <a:cubicBezTo>
                    <a:pt x="548478" y="24214"/>
                    <a:pt x="414070" y="154653"/>
                    <a:pt x="329403" y="249374"/>
                  </a:cubicBezTo>
                  <a:cubicBezTo>
                    <a:pt x="244736" y="344095"/>
                    <a:pt x="112710" y="494379"/>
                    <a:pt x="57941" y="571637"/>
                  </a:cubicBezTo>
                  <a:cubicBezTo>
                    <a:pt x="3172" y="648895"/>
                    <a:pt x="-2648" y="709485"/>
                    <a:pt x="791" y="712924"/>
                  </a:cubicBezTo>
                  <a:cubicBezTo>
                    <a:pt x="4230" y="716363"/>
                    <a:pt x="42330" y="653393"/>
                    <a:pt x="78578" y="592274"/>
                  </a:cubicBezTo>
                  <a:cubicBezTo>
                    <a:pt x="114826" y="531155"/>
                    <a:pt x="159011" y="424264"/>
                    <a:pt x="218278" y="346212"/>
                  </a:cubicBezTo>
                  <a:cubicBezTo>
                    <a:pt x="277545" y="268160"/>
                    <a:pt x="434178" y="123962"/>
                    <a:pt x="434178" y="123962"/>
                  </a:cubicBezTo>
                  <a:cubicBezTo>
                    <a:pt x="490799" y="64960"/>
                    <a:pt x="583404" y="-17590"/>
                    <a:pt x="565941" y="33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5524BE00-6029-4BC3-A4EF-4682CB5B2ABC}"/>
                </a:ext>
              </a:extLst>
            </p:cNvPr>
            <p:cNvSpPr/>
            <p:nvPr/>
          </p:nvSpPr>
          <p:spPr>
            <a:xfrm>
              <a:off x="4200704" y="5931561"/>
              <a:ext cx="182824" cy="570966"/>
            </a:xfrm>
            <a:custGeom>
              <a:avLst/>
              <a:gdLst>
                <a:gd name="connsiteX0" fmla="*/ 182384 w 182824"/>
                <a:gd name="connsiteY0" fmla="*/ 2514 h 570966"/>
                <a:gd name="connsiteX1" fmla="*/ 64909 w 182824"/>
                <a:gd name="connsiteY1" fmla="*/ 380339 h 570966"/>
                <a:gd name="connsiteX2" fmla="*/ 6171 w 182824"/>
                <a:gd name="connsiteY2" fmla="*/ 559727 h 570966"/>
                <a:gd name="connsiteX3" fmla="*/ 12521 w 182824"/>
                <a:gd name="connsiteY3" fmla="*/ 516864 h 570966"/>
                <a:gd name="connsiteX4" fmla="*/ 101421 w 182824"/>
                <a:gd name="connsiteY4" fmla="*/ 229527 h 570966"/>
                <a:gd name="connsiteX5" fmla="*/ 182384 w 182824"/>
                <a:gd name="connsiteY5" fmla="*/ 2514 h 57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24" h="570966">
                  <a:moveTo>
                    <a:pt x="182384" y="2514"/>
                  </a:moveTo>
                  <a:cubicBezTo>
                    <a:pt x="176299" y="27649"/>
                    <a:pt x="94278" y="287470"/>
                    <a:pt x="64909" y="380339"/>
                  </a:cubicBezTo>
                  <a:cubicBezTo>
                    <a:pt x="35540" y="473208"/>
                    <a:pt x="14902" y="536973"/>
                    <a:pt x="6171" y="559727"/>
                  </a:cubicBezTo>
                  <a:cubicBezTo>
                    <a:pt x="-2560" y="582481"/>
                    <a:pt x="-3354" y="571897"/>
                    <a:pt x="12521" y="516864"/>
                  </a:cubicBezTo>
                  <a:cubicBezTo>
                    <a:pt x="28396" y="461831"/>
                    <a:pt x="72846" y="312077"/>
                    <a:pt x="101421" y="229527"/>
                  </a:cubicBezTo>
                  <a:cubicBezTo>
                    <a:pt x="129996" y="146977"/>
                    <a:pt x="188469" y="-22621"/>
                    <a:pt x="182384" y="25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96E7AB21-5984-479A-8A66-42C343D1695C}"/>
                </a:ext>
              </a:extLst>
            </p:cNvPr>
            <p:cNvSpPr/>
            <p:nvPr/>
          </p:nvSpPr>
          <p:spPr>
            <a:xfrm>
              <a:off x="4029447" y="5899098"/>
              <a:ext cx="205297" cy="77887"/>
            </a:xfrm>
            <a:custGeom>
              <a:avLst/>
              <a:gdLst>
                <a:gd name="connsiteX0" fmla="*/ 204416 w 205297"/>
                <a:gd name="connsiteY0" fmla="*/ 52 h 77887"/>
                <a:gd name="connsiteX1" fmla="*/ 44078 w 205297"/>
                <a:gd name="connsiteY1" fmla="*/ 39740 h 77887"/>
                <a:gd name="connsiteX2" fmla="*/ 2803 w 205297"/>
                <a:gd name="connsiteY2" fmla="*/ 77840 h 77887"/>
                <a:gd name="connsiteX3" fmla="*/ 104403 w 205297"/>
                <a:gd name="connsiteY3" fmla="*/ 31802 h 77887"/>
                <a:gd name="connsiteX4" fmla="*/ 204416 w 205297"/>
                <a:gd name="connsiteY4" fmla="*/ 52 h 7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297" h="77887">
                  <a:moveTo>
                    <a:pt x="204416" y="52"/>
                  </a:moveTo>
                  <a:cubicBezTo>
                    <a:pt x="194362" y="1375"/>
                    <a:pt x="77680" y="26775"/>
                    <a:pt x="44078" y="39740"/>
                  </a:cubicBezTo>
                  <a:cubicBezTo>
                    <a:pt x="10476" y="52705"/>
                    <a:pt x="-7251" y="79163"/>
                    <a:pt x="2803" y="77840"/>
                  </a:cubicBezTo>
                  <a:cubicBezTo>
                    <a:pt x="12857" y="76517"/>
                    <a:pt x="72917" y="40798"/>
                    <a:pt x="104403" y="31802"/>
                  </a:cubicBezTo>
                  <a:cubicBezTo>
                    <a:pt x="135888" y="22806"/>
                    <a:pt x="214470" y="-1271"/>
                    <a:pt x="204416" y="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010D96FF-23CC-4A4B-867B-3718C5129970}"/>
                </a:ext>
              </a:extLst>
            </p:cNvPr>
            <p:cNvSpPr/>
            <p:nvPr/>
          </p:nvSpPr>
          <p:spPr>
            <a:xfrm>
              <a:off x="3959651" y="5755318"/>
              <a:ext cx="311322" cy="656304"/>
            </a:xfrm>
            <a:custGeom>
              <a:avLst/>
              <a:gdLst>
                <a:gd name="connsiteX0" fmla="*/ 310724 w 311322"/>
                <a:gd name="connsiteY0" fmla="*/ 957 h 656304"/>
                <a:gd name="connsiteX1" fmla="*/ 215474 w 311322"/>
                <a:gd name="connsiteY1" fmla="*/ 297820 h 656304"/>
                <a:gd name="connsiteX2" fmla="*/ 190074 w 311322"/>
                <a:gd name="connsiteY2" fmla="*/ 372432 h 656304"/>
                <a:gd name="connsiteX3" fmla="*/ 131337 w 311322"/>
                <a:gd name="connsiteY3" fmla="*/ 478795 h 656304"/>
                <a:gd name="connsiteX4" fmla="*/ 1162 w 311322"/>
                <a:gd name="connsiteY4" fmla="*/ 651832 h 656304"/>
                <a:gd name="connsiteX5" fmla="*/ 72599 w 311322"/>
                <a:gd name="connsiteY5" fmla="*/ 589920 h 656304"/>
                <a:gd name="connsiteX6" fmla="*/ 161499 w 311322"/>
                <a:gd name="connsiteY6" fmla="*/ 424820 h 656304"/>
                <a:gd name="connsiteX7" fmla="*/ 250399 w 311322"/>
                <a:gd name="connsiteY7" fmla="*/ 210507 h 656304"/>
                <a:gd name="connsiteX8" fmla="*/ 310724 w 311322"/>
                <a:gd name="connsiteY8" fmla="*/ 957 h 65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22" h="656304">
                  <a:moveTo>
                    <a:pt x="310724" y="957"/>
                  </a:moveTo>
                  <a:cubicBezTo>
                    <a:pt x="304903" y="15509"/>
                    <a:pt x="235582" y="235908"/>
                    <a:pt x="215474" y="297820"/>
                  </a:cubicBezTo>
                  <a:cubicBezTo>
                    <a:pt x="195366" y="359732"/>
                    <a:pt x="204097" y="342270"/>
                    <a:pt x="190074" y="372432"/>
                  </a:cubicBezTo>
                  <a:cubicBezTo>
                    <a:pt x="176051" y="402594"/>
                    <a:pt x="162822" y="432228"/>
                    <a:pt x="131337" y="478795"/>
                  </a:cubicBezTo>
                  <a:cubicBezTo>
                    <a:pt x="99852" y="525362"/>
                    <a:pt x="10952" y="633311"/>
                    <a:pt x="1162" y="651832"/>
                  </a:cubicBezTo>
                  <a:cubicBezTo>
                    <a:pt x="-8628" y="670353"/>
                    <a:pt x="45876" y="627755"/>
                    <a:pt x="72599" y="589920"/>
                  </a:cubicBezTo>
                  <a:cubicBezTo>
                    <a:pt x="99322" y="552085"/>
                    <a:pt x="131866" y="488056"/>
                    <a:pt x="161499" y="424820"/>
                  </a:cubicBezTo>
                  <a:cubicBezTo>
                    <a:pt x="191132" y="361585"/>
                    <a:pt x="222089" y="279563"/>
                    <a:pt x="250399" y="210507"/>
                  </a:cubicBezTo>
                  <a:cubicBezTo>
                    <a:pt x="278709" y="141451"/>
                    <a:pt x="316545" y="-13595"/>
                    <a:pt x="310724" y="9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22A8C471-7346-47B2-88BB-09980028F328}"/>
                </a:ext>
              </a:extLst>
            </p:cNvPr>
            <p:cNvSpPr/>
            <p:nvPr/>
          </p:nvSpPr>
          <p:spPr>
            <a:xfrm>
              <a:off x="3769836" y="5976052"/>
              <a:ext cx="434912" cy="388552"/>
            </a:xfrm>
            <a:custGeom>
              <a:avLst/>
              <a:gdLst>
                <a:gd name="connsiteX0" fmla="*/ 427514 w 434912"/>
                <a:gd name="connsiteY0" fmla="*/ 10411 h 388552"/>
                <a:gd name="connsiteX1" fmla="*/ 105252 w 434912"/>
                <a:gd name="connsiteY1" fmla="*/ 248536 h 388552"/>
                <a:gd name="connsiteX2" fmla="*/ 477 w 434912"/>
                <a:gd name="connsiteY2" fmla="*/ 388236 h 388552"/>
                <a:gd name="connsiteX3" fmla="*/ 137002 w 434912"/>
                <a:gd name="connsiteY3" fmla="*/ 212023 h 388552"/>
                <a:gd name="connsiteX4" fmla="*/ 316389 w 434912"/>
                <a:gd name="connsiteY4" fmla="*/ 61211 h 388552"/>
                <a:gd name="connsiteX5" fmla="*/ 427514 w 434912"/>
                <a:gd name="connsiteY5" fmla="*/ 10411 h 38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912" h="388552">
                  <a:moveTo>
                    <a:pt x="427514" y="10411"/>
                  </a:moveTo>
                  <a:cubicBezTo>
                    <a:pt x="392325" y="41632"/>
                    <a:pt x="176425" y="185565"/>
                    <a:pt x="105252" y="248536"/>
                  </a:cubicBezTo>
                  <a:cubicBezTo>
                    <a:pt x="34079" y="311507"/>
                    <a:pt x="-4815" y="394321"/>
                    <a:pt x="477" y="388236"/>
                  </a:cubicBezTo>
                  <a:cubicBezTo>
                    <a:pt x="5769" y="382151"/>
                    <a:pt x="84350" y="266527"/>
                    <a:pt x="137002" y="212023"/>
                  </a:cubicBezTo>
                  <a:cubicBezTo>
                    <a:pt x="189654" y="157519"/>
                    <a:pt x="269293" y="97724"/>
                    <a:pt x="316389" y="61211"/>
                  </a:cubicBezTo>
                  <a:cubicBezTo>
                    <a:pt x="363485" y="24699"/>
                    <a:pt x="462703" y="-20810"/>
                    <a:pt x="427514" y="104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8AFF2F7C-B474-4D0C-A11F-3E8032C00B59}"/>
                </a:ext>
              </a:extLst>
            </p:cNvPr>
            <p:cNvSpPr/>
            <p:nvPr/>
          </p:nvSpPr>
          <p:spPr>
            <a:xfrm>
              <a:off x="3754409" y="6085174"/>
              <a:ext cx="320920" cy="432413"/>
            </a:xfrm>
            <a:custGeom>
              <a:avLst/>
              <a:gdLst>
                <a:gd name="connsiteX0" fmla="*/ 319116 w 320920"/>
                <a:gd name="connsiteY0" fmla="*/ 4476 h 432413"/>
                <a:gd name="connsiteX1" fmla="*/ 80991 w 320920"/>
                <a:gd name="connsiteY1" fmla="*/ 225139 h 432413"/>
                <a:gd name="connsiteX2" fmla="*/ 29 w 320920"/>
                <a:gd name="connsiteY2" fmla="*/ 431514 h 432413"/>
                <a:gd name="connsiteX3" fmla="*/ 73054 w 320920"/>
                <a:gd name="connsiteY3" fmla="*/ 291814 h 432413"/>
                <a:gd name="connsiteX4" fmla="*/ 184179 w 320920"/>
                <a:gd name="connsiteY4" fmla="*/ 93376 h 432413"/>
                <a:gd name="connsiteX5" fmla="*/ 319116 w 320920"/>
                <a:gd name="connsiteY5" fmla="*/ 4476 h 43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920" h="432413">
                  <a:moveTo>
                    <a:pt x="319116" y="4476"/>
                  </a:moveTo>
                  <a:cubicBezTo>
                    <a:pt x="301918" y="26436"/>
                    <a:pt x="134172" y="153966"/>
                    <a:pt x="80991" y="225139"/>
                  </a:cubicBezTo>
                  <a:cubicBezTo>
                    <a:pt x="27810" y="296312"/>
                    <a:pt x="1352" y="420402"/>
                    <a:pt x="29" y="431514"/>
                  </a:cubicBezTo>
                  <a:cubicBezTo>
                    <a:pt x="-1294" y="442626"/>
                    <a:pt x="42362" y="348170"/>
                    <a:pt x="73054" y="291814"/>
                  </a:cubicBezTo>
                  <a:cubicBezTo>
                    <a:pt x="103746" y="235458"/>
                    <a:pt x="142375" y="140736"/>
                    <a:pt x="184179" y="93376"/>
                  </a:cubicBezTo>
                  <a:cubicBezTo>
                    <a:pt x="225983" y="46016"/>
                    <a:pt x="336314" y="-17484"/>
                    <a:pt x="319116" y="44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3447B842-5A28-4A3C-A859-68910E614731}"/>
                </a:ext>
              </a:extLst>
            </p:cNvPr>
            <p:cNvSpPr/>
            <p:nvPr/>
          </p:nvSpPr>
          <p:spPr>
            <a:xfrm>
              <a:off x="3943058" y="6095529"/>
              <a:ext cx="154751" cy="325190"/>
            </a:xfrm>
            <a:custGeom>
              <a:avLst/>
              <a:gdLst>
                <a:gd name="connsiteX0" fmla="*/ 146342 w 154751"/>
                <a:gd name="connsiteY0" fmla="*/ 14759 h 325190"/>
                <a:gd name="connsiteX1" fmla="*/ 3467 w 154751"/>
                <a:gd name="connsiteY1" fmla="*/ 314796 h 325190"/>
                <a:gd name="connsiteX2" fmla="*/ 51092 w 154751"/>
                <a:gd name="connsiteY2" fmla="*/ 238596 h 325190"/>
                <a:gd name="connsiteX3" fmla="*/ 128880 w 154751"/>
                <a:gd name="connsiteY3" fmla="*/ 65559 h 325190"/>
                <a:gd name="connsiteX4" fmla="*/ 146342 w 154751"/>
                <a:gd name="connsiteY4" fmla="*/ 14759 h 32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51" h="325190">
                  <a:moveTo>
                    <a:pt x="146342" y="14759"/>
                  </a:moveTo>
                  <a:cubicBezTo>
                    <a:pt x="125440" y="56298"/>
                    <a:pt x="19342" y="277490"/>
                    <a:pt x="3467" y="314796"/>
                  </a:cubicBezTo>
                  <a:cubicBezTo>
                    <a:pt x="-12408" y="352102"/>
                    <a:pt x="30190" y="280135"/>
                    <a:pt x="51092" y="238596"/>
                  </a:cubicBezTo>
                  <a:cubicBezTo>
                    <a:pt x="71994" y="197057"/>
                    <a:pt x="113270" y="102336"/>
                    <a:pt x="128880" y="65559"/>
                  </a:cubicBezTo>
                  <a:cubicBezTo>
                    <a:pt x="144490" y="28782"/>
                    <a:pt x="167244" y="-26780"/>
                    <a:pt x="146342" y="14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FAFED5A5-EAAF-4F8C-9C5E-B412DBBBEF01}"/>
                </a:ext>
              </a:extLst>
            </p:cNvPr>
            <p:cNvSpPr/>
            <p:nvPr/>
          </p:nvSpPr>
          <p:spPr>
            <a:xfrm>
              <a:off x="3845939" y="6486505"/>
              <a:ext cx="366626" cy="295592"/>
            </a:xfrm>
            <a:custGeom>
              <a:avLst/>
              <a:gdLst>
                <a:gd name="connsiteX0" fmla="*/ 365699 w 366626"/>
                <a:gd name="connsiteY0" fmla="*/ 20 h 295592"/>
                <a:gd name="connsiteX1" fmla="*/ 249811 w 366626"/>
                <a:gd name="connsiteY1" fmla="*/ 112733 h 295592"/>
                <a:gd name="connsiteX2" fmla="*/ 27561 w 366626"/>
                <a:gd name="connsiteY2" fmla="*/ 252433 h 295592"/>
                <a:gd name="connsiteX3" fmla="*/ 6924 w 366626"/>
                <a:gd name="connsiteY3" fmla="*/ 295295 h 295592"/>
                <a:gd name="connsiteX4" fmla="*/ 59311 w 366626"/>
                <a:gd name="connsiteY4" fmla="*/ 236558 h 295592"/>
                <a:gd name="connsiteX5" fmla="*/ 291086 w 366626"/>
                <a:gd name="connsiteY5" fmla="*/ 104795 h 295592"/>
                <a:gd name="connsiteX6" fmla="*/ 365699 w 366626"/>
                <a:gd name="connsiteY6" fmla="*/ 20 h 29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626" h="295592">
                  <a:moveTo>
                    <a:pt x="365699" y="20"/>
                  </a:moveTo>
                  <a:cubicBezTo>
                    <a:pt x="358820" y="1343"/>
                    <a:pt x="306167" y="70664"/>
                    <a:pt x="249811" y="112733"/>
                  </a:cubicBezTo>
                  <a:cubicBezTo>
                    <a:pt x="193455" y="154802"/>
                    <a:pt x="68042" y="222006"/>
                    <a:pt x="27561" y="252433"/>
                  </a:cubicBezTo>
                  <a:cubicBezTo>
                    <a:pt x="-12920" y="282860"/>
                    <a:pt x="1632" y="297941"/>
                    <a:pt x="6924" y="295295"/>
                  </a:cubicBezTo>
                  <a:cubicBezTo>
                    <a:pt x="12216" y="292649"/>
                    <a:pt x="11951" y="268308"/>
                    <a:pt x="59311" y="236558"/>
                  </a:cubicBezTo>
                  <a:cubicBezTo>
                    <a:pt x="106671" y="204808"/>
                    <a:pt x="241609" y="146599"/>
                    <a:pt x="291086" y="104795"/>
                  </a:cubicBezTo>
                  <a:cubicBezTo>
                    <a:pt x="340563" y="62991"/>
                    <a:pt x="372578" y="-1303"/>
                    <a:pt x="365699" y="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B20DB457-78B6-4BE1-AE6A-BD34C1017C77}"/>
                </a:ext>
              </a:extLst>
            </p:cNvPr>
            <p:cNvSpPr/>
            <p:nvPr/>
          </p:nvSpPr>
          <p:spPr>
            <a:xfrm>
              <a:off x="3748375" y="6507972"/>
              <a:ext cx="102299" cy="275375"/>
            </a:xfrm>
            <a:custGeom>
              <a:avLst/>
              <a:gdLst>
                <a:gd name="connsiteX0" fmla="*/ 1300 w 102299"/>
                <a:gd name="connsiteY0" fmla="*/ 778 h 275375"/>
                <a:gd name="connsiteX1" fmla="*/ 36225 w 102299"/>
                <a:gd name="connsiteY1" fmla="*/ 135716 h 275375"/>
                <a:gd name="connsiteX2" fmla="*/ 99725 w 102299"/>
                <a:gd name="connsiteY2" fmla="*/ 273828 h 275375"/>
                <a:gd name="connsiteX3" fmla="*/ 80675 w 102299"/>
                <a:gd name="connsiteY3" fmla="*/ 199216 h 275375"/>
                <a:gd name="connsiteX4" fmla="*/ 1300 w 102299"/>
                <a:gd name="connsiteY4" fmla="*/ 778 h 27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99" h="275375">
                  <a:moveTo>
                    <a:pt x="1300" y="778"/>
                  </a:moveTo>
                  <a:cubicBezTo>
                    <a:pt x="-6108" y="-9805"/>
                    <a:pt x="19821" y="90208"/>
                    <a:pt x="36225" y="135716"/>
                  </a:cubicBezTo>
                  <a:cubicBezTo>
                    <a:pt x="52629" y="181224"/>
                    <a:pt x="92317" y="263245"/>
                    <a:pt x="99725" y="273828"/>
                  </a:cubicBezTo>
                  <a:cubicBezTo>
                    <a:pt x="107133" y="284411"/>
                    <a:pt x="97873" y="238639"/>
                    <a:pt x="80675" y="199216"/>
                  </a:cubicBezTo>
                  <a:cubicBezTo>
                    <a:pt x="63477" y="159793"/>
                    <a:pt x="8708" y="11361"/>
                    <a:pt x="1300" y="7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E544E08D-6020-4FE2-A66B-50AE6630FAC6}"/>
                </a:ext>
              </a:extLst>
            </p:cNvPr>
            <p:cNvSpPr/>
            <p:nvPr/>
          </p:nvSpPr>
          <p:spPr>
            <a:xfrm>
              <a:off x="3327997" y="6486602"/>
              <a:ext cx="311720" cy="1185813"/>
            </a:xfrm>
            <a:custGeom>
              <a:avLst/>
              <a:gdLst>
                <a:gd name="connsiteX0" fmla="*/ 308436 w 311720"/>
                <a:gd name="connsiteY0" fmla="*/ 15798 h 1185813"/>
                <a:gd name="connsiteX1" fmla="*/ 101003 w 311720"/>
                <a:gd name="connsiteY1" fmla="*/ 726998 h 1185813"/>
                <a:gd name="connsiteX2" fmla="*/ 1520 w 311720"/>
                <a:gd name="connsiteY2" fmla="*/ 1173615 h 1185813"/>
                <a:gd name="connsiteX3" fmla="*/ 48086 w 311720"/>
                <a:gd name="connsiteY3" fmla="*/ 1012748 h 1185813"/>
                <a:gd name="connsiteX4" fmla="*/ 145453 w 311720"/>
                <a:gd name="connsiteY4" fmla="*/ 521681 h 1185813"/>
                <a:gd name="connsiteX5" fmla="*/ 221653 w 311720"/>
                <a:gd name="connsiteY5" fmla="*/ 257098 h 1185813"/>
                <a:gd name="connsiteX6" fmla="*/ 308436 w 311720"/>
                <a:gd name="connsiteY6" fmla="*/ 15798 h 118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720" h="1185813">
                  <a:moveTo>
                    <a:pt x="308436" y="15798"/>
                  </a:moveTo>
                  <a:cubicBezTo>
                    <a:pt x="288328" y="94115"/>
                    <a:pt x="152156" y="534029"/>
                    <a:pt x="101003" y="726998"/>
                  </a:cubicBezTo>
                  <a:cubicBezTo>
                    <a:pt x="49850" y="919968"/>
                    <a:pt x="10339" y="1125990"/>
                    <a:pt x="1520" y="1173615"/>
                  </a:cubicBezTo>
                  <a:cubicBezTo>
                    <a:pt x="-7300" y="1221240"/>
                    <a:pt x="24097" y="1121404"/>
                    <a:pt x="48086" y="1012748"/>
                  </a:cubicBezTo>
                  <a:cubicBezTo>
                    <a:pt x="72075" y="904092"/>
                    <a:pt x="116525" y="647623"/>
                    <a:pt x="145453" y="521681"/>
                  </a:cubicBezTo>
                  <a:cubicBezTo>
                    <a:pt x="174381" y="395739"/>
                    <a:pt x="192373" y="342823"/>
                    <a:pt x="221653" y="257098"/>
                  </a:cubicBezTo>
                  <a:cubicBezTo>
                    <a:pt x="250933" y="171373"/>
                    <a:pt x="328544" y="-62519"/>
                    <a:pt x="308436" y="157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84503A6B-677F-4719-A660-5A5C1585C91D}"/>
                </a:ext>
              </a:extLst>
            </p:cNvPr>
            <p:cNvSpPr/>
            <p:nvPr/>
          </p:nvSpPr>
          <p:spPr>
            <a:xfrm>
              <a:off x="3627843" y="6507642"/>
              <a:ext cx="113403" cy="275014"/>
            </a:xfrm>
            <a:custGeom>
              <a:avLst/>
              <a:gdLst>
                <a:gd name="connsiteX0" fmla="*/ 108074 w 113403"/>
                <a:gd name="connsiteY0" fmla="*/ 7458 h 275014"/>
                <a:gd name="connsiteX1" fmla="*/ 124 w 113403"/>
                <a:gd name="connsiteY1" fmla="*/ 274158 h 275014"/>
                <a:gd name="connsiteX2" fmla="*/ 86907 w 113403"/>
                <a:gd name="connsiteY2" fmla="*/ 90008 h 275014"/>
                <a:gd name="connsiteX3" fmla="*/ 108074 w 113403"/>
                <a:gd name="connsiteY3" fmla="*/ 7458 h 27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03" h="275014">
                  <a:moveTo>
                    <a:pt x="108074" y="7458"/>
                  </a:moveTo>
                  <a:cubicBezTo>
                    <a:pt x="93610" y="38150"/>
                    <a:pt x="3652" y="260400"/>
                    <a:pt x="124" y="274158"/>
                  </a:cubicBezTo>
                  <a:cubicBezTo>
                    <a:pt x="-3404" y="287916"/>
                    <a:pt x="68915" y="131989"/>
                    <a:pt x="86907" y="90008"/>
                  </a:cubicBezTo>
                  <a:cubicBezTo>
                    <a:pt x="104899" y="48028"/>
                    <a:pt x="122538" y="-23234"/>
                    <a:pt x="108074" y="7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10F302D4-7044-4A36-97C5-A2CC489AD710}"/>
                </a:ext>
              </a:extLst>
            </p:cNvPr>
            <p:cNvSpPr/>
            <p:nvPr/>
          </p:nvSpPr>
          <p:spPr>
            <a:xfrm>
              <a:off x="4527518" y="5048241"/>
              <a:ext cx="171736" cy="463560"/>
            </a:xfrm>
            <a:custGeom>
              <a:avLst/>
              <a:gdLst>
                <a:gd name="connsiteX0" fmla="*/ 32 w 171736"/>
                <a:gd name="connsiteY0" fmla="*/ 9 h 463560"/>
                <a:gd name="connsiteX1" fmla="*/ 100045 w 171736"/>
                <a:gd name="connsiteY1" fmla="*/ 79384 h 463560"/>
                <a:gd name="connsiteX2" fmla="*/ 141320 w 171736"/>
                <a:gd name="connsiteY2" fmla="*/ 349259 h 463560"/>
                <a:gd name="connsiteX3" fmla="*/ 117507 w 171736"/>
                <a:gd name="connsiteY3" fmla="*/ 463559 h 463560"/>
                <a:gd name="connsiteX4" fmla="*/ 163545 w 171736"/>
                <a:gd name="connsiteY4" fmla="*/ 347672 h 463560"/>
                <a:gd name="connsiteX5" fmla="*/ 166720 w 171736"/>
                <a:gd name="connsiteY5" fmla="*/ 261947 h 463560"/>
                <a:gd name="connsiteX6" fmla="*/ 111157 w 171736"/>
                <a:gd name="connsiteY6" fmla="*/ 82559 h 463560"/>
                <a:gd name="connsiteX7" fmla="*/ 32 w 171736"/>
                <a:gd name="connsiteY7" fmla="*/ 9 h 46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6" h="463560">
                  <a:moveTo>
                    <a:pt x="32" y="9"/>
                  </a:moveTo>
                  <a:cubicBezTo>
                    <a:pt x="-1820" y="-520"/>
                    <a:pt x="76497" y="21176"/>
                    <a:pt x="100045" y="79384"/>
                  </a:cubicBezTo>
                  <a:cubicBezTo>
                    <a:pt x="123593" y="137592"/>
                    <a:pt x="138410" y="285230"/>
                    <a:pt x="141320" y="349259"/>
                  </a:cubicBezTo>
                  <a:cubicBezTo>
                    <a:pt x="144230" y="413288"/>
                    <a:pt x="113803" y="463823"/>
                    <a:pt x="117507" y="463559"/>
                  </a:cubicBezTo>
                  <a:cubicBezTo>
                    <a:pt x="121211" y="463295"/>
                    <a:pt x="155343" y="381274"/>
                    <a:pt x="163545" y="347672"/>
                  </a:cubicBezTo>
                  <a:cubicBezTo>
                    <a:pt x="171747" y="314070"/>
                    <a:pt x="175451" y="306132"/>
                    <a:pt x="166720" y="261947"/>
                  </a:cubicBezTo>
                  <a:cubicBezTo>
                    <a:pt x="157989" y="217762"/>
                    <a:pt x="136293" y="125422"/>
                    <a:pt x="111157" y="82559"/>
                  </a:cubicBezTo>
                  <a:cubicBezTo>
                    <a:pt x="86022" y="39697"/>
                    <a:pt x="1884" y="538"/>
                    <a:pt x="32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FE412EE7-5F2C-4E82-AAE1-189B68412BF1}"/>
                </a:ext>
              </a:extLst>
            </p:cNvPr>
            <p:cNvSpPr/>
            <p:nvPr/>
          </p:nvSpPr>
          <p:spPr>
            <a:xfrm>
              <a:off x="4528658" y="5043004"/>
              <a:ext cx="226256" cy="907789"/>
            </a:xfrm>
            <a:custGeom>
              <a:avLst/>
              <a:gdLst>
                <a:gd name="connsiteX0" fmla="*/ 1009 w 226256"/>
                <a:gd name="connsiteY0" fmla="*/ 1013 h 907789"/>
                <a:gd name="connsiteX1" fmla="*/ 138592 w 226256"/>
                <a:gd name="connsiteY1" fmla="*/ 77213 h 907789"/>
                <a:gd name="connsiteX2" fmla="*/ 223259 w 226256"/>
                <a:gd name="connsiteY2" fmla="*/ 280413 h 907789"/>
                <a:gd name="connsiteX3" fmla="*/ 119542 w 226256"/>
                <a:gd name="connsiteY3" fmla="*/ 881546 h 907789"/>
                <a:gd name="connsiteX4" fmla="*/ 140709 w 226256"/>
                <a:gd name="connsiteY4" fmla="*/ 779946 h 907789"/>
                <a:gd name="connsiteX5" fmla="*/ 191509 w 226256"/>
                <a:gd name="connsiteY5" fmla="*/ 595796 h 907789"/>
                <a:gd name="connsiteX6" fmla="*/ 221142 w 226256"/>
                <a:gd name="connsiteY6" fmla="*/ 204213 h 907789"/>
                <a:gd name="connsiteX7" fmla="*/ 83559 w 226256"/>
                <a:gd name="connsiteY7" fmla="*/ 45463 h 907789"/>
                <a:gd name="connsiteX8" fmla="*/ 1009 w 226256"/>
                <a:gd name="connsiteY8" fmla="*/ 1013 h 90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256" h="907789">
                  <a:moveTo>
                    <a:pt x="1009" y="1013"/>
                  </a:moveTo>
                  <a:cubicBezTo>
                    <a:pt x="10181" y="6305"/>
                    <a:pt x="101550" y="30646"/>
                    <a:pt x="138592" y="77213"/>
                  </a:cubicBezTo>
                  <a:cubicBezTo>
                    <a:pt x="175634" y="123780"/>
                    <a:pt x="226434" y="146358"/>
                    <a:pt x="223259" y="280413"/>
                  </a:cubicBezTo>
                  <a:cubicBezTo>
                    <a:pt x="220084" y="414468"/>
                    <a:pt x="133300" y="798291"/>
                    <a:pt x="119542" y="881546"/>
                  </a:cubicBezTo>
                  <a:cubicBezTo>
                    <a:pt x="105784" y="964801"/>
                    <a:pt x="128715" y="827571"/>
                    <a:pt x="140709" y="779946"/>
                  </a:cubicBezTo>
                  <a:cubicBezTo>
                    <a:pt x="152704" y="732321"/>
                    <a:pt x="178104" y="691752"/>
                    <a:pt x="191509" y="595796"/>
                  </a:cubicBezTo>
                  <a:cubicBezTo>
                    <a:pt x="204915" y="499841"/>
                    <a:pt x="239134" y="295935"/>
                    <a:pt x="221142" y="204213"/>
                  </a:cubicBezTo>
                  <a:cubicBezTo>
                    <a:pt x="203150" y="112491"/>
                    <a:pt x="119895" y="79683"/>
                    <a:pt x="83559" y="45463"/>
                  </a:cubicBezTo>
                  <a:cubicBezTo>
                    <a:pt x="47223" y="11243"/>
                    <a:pt x="-8163" y="-4279"/>
                    <a:pt x="1009" y="10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AC2A4747-A575-49DB-82F3-E87E55246B52}"/>
                </a:ext>
              </a:extLst>
            </p:cNvPr>
            <p:cNvSpPr/>
            <p:nvPr/>
          </p:nvSpPr>
          <p:spPr>
            <a:xfrm>
              <a:off x="4426770" y="5809963"/>
              <a:ext cx="128930" cy="413039"/>
            </a:xfrm>
            <a:custGeom>
              <a:avLst/>
              <a:gdLst>
                <a:gd name="connsiteX0" fmla="*/ 127768 w 128930"/>
                <a:gd name="connsiteY0" fmla="*/ 287 h 413039"/>
                <a:gd name="connsiteX1" fmla="*/ 35693 w 128930"/>
                <a:gd name="connsiteY1" fmla="*/ 203487 h 413039"/>
                <a:gd name="connsiteX2" fmla="*/ 13468 w 128930"/>
                <a:gd name="connsiteY2" fmla="*/ 295562 h 413039"/>
                <a:gd name="connsiteX3" fmla="*/ 7118 w 128930"/>
                <a:gd name="connsiteY3" fmla="*/ 413037 h 413039"/>
                <a:gd name="connsiteX4" fmla="*/ 5530 w 128930"/>
                <a:gd name="connsiteY4" fmla="*/ 298737 h 413039"/>
                <a:gd name="connsiteX5" fmla="*/ 83318 w 128930"/>
                <a:gd name="connsiteY5" fmla="*/ 162212 h 413039"/>
                <a:gd name="connsiteX6" fmla="*/ 127768 w 128930"/>
                <a:gd name="connsiteY6" fmla="*/ 287 h 41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930" h="413039">
                  <a:moveTo>
                    <a:pt x="127768" y="287"/>
                  </a:moveTo>
                  <a:cubicBezTo>
                    <a:pt x="119830" y="7166"/>
                    <a:pt x="54743" y="154275"/>
                    <a:pt x="35693" y="203487"/>
                  </a:cubicBezTo>
                  <a:cubicBezTo>
                    <a:pt x="16643" y="252700"/>
                    <a:pt x="18230" y="260637"/>
                    <a:pt x="13468" y="295562"/>
                  </a:cubicBezTo>
                  <a:cubicBezTo>
                    <a:pt x="8705" y="330487"/>
                    <a:pt x="8441" y="412508"/>
                    <a:pt x="7118" y="413037"/>
                  </a:cubicBezTo>
                  <a:cubicBezTo>
                    <a:pt x="5795" y="413566"/>
                    <a:pt x="-7170" y="340541"/>
                    <a:pt x="5530" y="298737"/>
                  </a:cubicBezTo>
                  <a:cubicBezTo>
                    <a:pt x="18230" y="256933"/>
                    <a:pt x="65591" y="212483"/>
                    <a:pt x="83318" y="162212"/>
                  </a:cubicBezTo>
                  <a:cubicBezTo>
                    <a:pt x="101045" y="111941"/>
                    <a:pt x="135706" y="-6592"/>
                    <a:pt x="127768" y="2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807FFE1B-AD21-4E48-B3EA-852F1C68DB46}"/>
                </a:ext>
              </a:extLst>
            </p:cNvPr>
            <p:cNvSpPr/>
            <p:nvPr/>
          </p:nvSpPr>
          <p:spPr>
            <a:xfrm>
              <a:off x="4473471" y="5839400"/>
              <a:ext cx="168465" cy="296290"/>
            </a:xfrm>
            <a:custGeom>
              <a:avLst/>
              <a:gdLst>
                <a:gd name="connsiteX0" fmla="*/ 104 w 168465"/>
                <a:gd name="connsiteY0" fmla="*/ 296288 h 296290"/>
                <a:gd name="connsiteX1" fmla="*/ 139804 w 168465"/>
                <a:gd name="connsiteY1" fmla="*/ 177225 h 296290"/>
                <a:gd name="connsiteX2" fmla="*/ 168379 w 168465"/>
                <a:gd name="connsiteY2" fmla="*/ 101025 h 296290"/>
                <a:gd name="connsiteX3" fmla="*/ 146154 w 168465"/>
                <a:gd name="connsiteY3" fmla="*/ 32763 h 296290"/>
                <a:gd name="connsiteX4" fmla="*/ 81067 w 168465"/>
                <a:gd name="connsiteY4" fmla="*/ 4188 h 296290"/>
                <a:gd name="connsiteX5" fmla="*/ 77892 w 168465"/>
                <a:gd name="connsiteY5" fmla="*/ 4188 h 296290"/>
                <a:gd name="connsiteX6" fmla="*/ 147742 w 168465"/>
                <a:gd name="connsiteY6" fmla="*/ 42288 h 296290"/>
                <a:gd name="connsiteX7" fmla="*/ 162029 w 168465"/>
                <a:gd name="connsiteY7" fmla="*/ 110550 h 296290"/>
                <a:gd name="connsiteX8" fmla="*/ 117579 w 168465"/>
                <a:gd name="connsiteY8" fmla="*/ 174050 h 296290"/>
                <a:gd name="connsiteX9" fmla="*/ 104 w 168465"/>
                <a:gd name="connsiteY9" fmla="*/ 296288 h 29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465" h="296290">
                  <a:moveTo>
                    <a:pt x="104" y="296288"/>
                  </a:moveTo>
                  <a:cubicBezTo>
                    <a:pt x="3808" y="296817"/>
                    <a:pt x="111758" y="209769"/>
                    <a:pt x="139804" y="177225"/>
                  </a:cubicBezTo>
                  <a:cubicBezTo>
                    <a:pt x="167850" y="144681"/>
                    <a:pt x="167321" y="125102"/>
                    <a:pt x="168379" y="101025"/>
                  </a:cubicBezTo>
                  <a:cubicBezTo>
                    <a:pt x="169437" y="76948"/>
                    <a:pt x="160706" y="48902"/>
                    <a:pt x="146154" y="32763"/>
                  </a:cubicBezTo>
                  <a:cubicBezTo>
                    <a:pt x="131602" y="16624"/>
                    <a:pt x="92444" y="8950"/>
                    <a:pt x="81067" y="4188"/>
                  </a:cubicBezTo>
                  <a:cubicBezTo>
                    <a:pt x="69690" y="-574"/>
                    <a:pt x="66780" y="-2162"/>
                    <a:pt x="77892" y="4188"/>
                  </a:cubicBezTo>
                  <a:cubicBezTo>
                    <a:pt x="89004" y="10538"/>
                    <a:pt x="133719" y="24561"/>
                    <a:pt x="147742" y="42288"/>
                  </a:cubicBezTo>
                  <a:cubicBezTo>
                    <a:pt x="161765" y="60015"/>
                    <a:pt x="167056" y="88590"/>
                    <a:pt x="162029" y="110550"/>
                  </a:cubicBezTo>
                  <a:cubicBezTo>
                    <a:pt x="157002" y="132510"/>
                    <a:pt x="142979" y="143887"/>
                    <a:pt x="117579" y="174050"/>
                  </a:cubicBezTo>
                  <a:cubicBezTo>
                    <a:pt x="92179" y="204213"/>
                    <a:pt x="-3600" y="295759"/>
                    <a:pt x="104" y="2962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E50A1545-0FF2-4C49-8ECF-AA833C30FDA6}"/>
                </a:ext>
              </a:extLst>
            </p:cNvPr>
            <p:cNvSpPr/>
            <p:nvPr/>
          </p:nvSpPr>
          <p:spPr>
            <a:xfrm>
              <a:off x="4451258" y="5865505"/>
              <a:ext cx="136624" cy="366295"/>
            </a:xfrm>
            <a:custGeom>
              <a:avLst/>
              <a:gdLst>
                <a:gd name="connsiteX0" fmla="*/ 135030 w 136624"/>
                <a:gd name="connsiteY0" fmla="*/ 3483 h 366295"/>
                <a:gd name="connsiteX1" fmla="*/ 31842 w 136624"/>
                <a:gd name="connsiteY1" fmla="*/ 208270 h 366295"/>
                <a:gd name="connsiteX2" fmla="*/ 23905 w 136624"/>
                <a:gd name="connsiteY2" fmla="*/ 301933 h 366295"/>
                <a:gd name="connsiteX3" fmla="*/ 15967 w 136624"/>
                <a:gd name="connsiteY3" fmla="*/ 360670 h 366295"/>
                <a:gd name="connsiteX4" fmla="*/ 92 w 136624"/>
                <a:gd name="connsiteY4" fmla="*/ 359083 h 366295"/>
                <a:gd name="connsiteX5" fmla="*/ 23905 w 136624"/>
                <a:gd name="connsiteY5" fmla="*/ 317808 h 366295"/>
                <a:gd name="connsiteX6" fmla="*/ 23905 w 136624"/>
                <a:gd name="connsiteY6" fmla="*/ 232083 h 366295"/>
                <a:gd name="connsiteX7" fmla="*/ 90580 w 136624"/>
                <a:gd name="connsiteY7" fmla="*/ 89208 h 366295"/>
                <a:gd name="connsiteX8" fmla="*/ 135030 w 136624"/>
                <a:gd name="connsiteY8" fmla="*/ 3483 h 36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624" h="366295">
                  <a:moveTo>
                    <a:pt x="135030" y="3483"/>
                  </a:moveTo>
                  <a:cubicBezTo>
                    <a:pt x="125240" y="23327"/>
                    <a:pt x="50363" y="158528"/>
                    <a:pt x="31842" y="208270"/>
                  </a:cubicBezTo>
                  <a:cubicBezTo>
                    <a:pt x="13321" y="258012"/>
                    <a:pt x="26551" y="276533"/>
                    <a:pt x="23905" y="301933"/>
                  </a:cubicBezTo>
                  <a:cubicBezTo>
                    <a:pt x="21259" y="327333"/>
                    <a:pt x="19936" y="351145"/>
                    <a:pt x="15967" y="360670"/>
                  </a:cubicBezTo>
                  <a:cubicBezTo>
                    <a:pt x="11998" y="370195"/>
                    <a:pt x="-1231" y="366226"/>
                    <a:pt x="92" y="359083"/>
                  </a:cubicBezTo>
                  <a:cubicBezTo>
                    <a:pt x="1415" y="351940"/>
                    <a:pt x="19936" y="338975"/>
                    <a:pt x="23905" y="317808"/>
                  </a:cubicBezTo>
                  <a:cubicBezTo>
                    <a:pt x="27874" y="296641"/>
                    <a:pt x="12793" y="270183"/>
                    <a:pt x="23905" y="232083"/>
                  </a:cubicBezTo>
                  <a:cubicBezTo>
                    <a:pt x="35017" y="193983"/>
                    <a:pt x="74176" y="124927"/>
                    <a:pt x="90580" y="89208"/>
                  </a:cubicBezTo>
                  <a:cubicBezTo>
                    <a:pt x="106984" y="53489"/>
                    <a:pt x="144820" y="-16361"/>
                    <a:pt x="135030" y="34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6E4F549B-EED1-44C1-80C2-9FF4A0E85D5F}"/>
                </a:ext>
              </a:extLst>
            </p:cNvPr>
            <p:cNvSpPr/>
            <p:nvPr/>
          </p:nvSpPr>
          <p:spPr>
            <a:xfrm>
              <a:off x="2871311" y="4949776"/>
              <a:ext cx="245113" cy="555322"/>
            </a:xfrm>
            <a:custGeom>
              <a:avLst/>
              <a:gdLst>
                <a:gd name="connsiteX0" fmla="*/ 244952 w 245113"/>
                <a:gd name="connsiteY0" fmla="*/ 49 h 555322"/>
                <a:gd name="connsiteX1" fmla="*/ 73502 w 245113"/>
                <a:gd name="connsiteY1" fmla="*/ 292149 h 555322"/>
                <a:gd name="connsiteX2" fmla="*/ 477 w 245113"/>
                <a:gd name="connsiteY2" fmla="*/ 552499 h 555322"/>
                <a:gd name="connsiteX3" fmla="*/ 44927 w 245113"/>
                <a:gd name="connsiteY3" fmla="*/ 420737 h 555322"/>
                <a:gd name="connsiteX4" fmla="*/ 103664 w 245113"/>
                <a:gd name="connsiteY4" fmla="*/ 269924 h 555322"/>
                <a:gd name="connsiteX5" fmla="*/ 244952 w 245113"/>
                <a:gd name="connsiteY5" fmla="*/ 49 h 55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113" h="555322">
                  <a:moveTo>
                    <a:pt x="244952" y="49"/>
                  </a:moveTo>
                  <a:cubicBezTo>
                    <a:pt x="239925" y="3753"/>
                    <a:pt x="114248" y="200074"/>
                    <a:pt x="73502" y="292149"/>
                  </a:cubicBezTo>
                  <a:cubicBezTo>
                    <a:pt x="32756" y="384224"/>
                    <a:pt x="5239" y="531068"/>
                    <a:pt x="477" y="552499"/>
                  </a:cubicBezTo>
                  <a:cubicBezTo>
                    <a:pt x="-4285" y="573930"/>
                    <a:pt x="27729" y="467833"/>
                    <a:pt x="44927" y="420737"/>
                  </a:cubicBezTo>
                  <a:cubicBezTo>
                    <a:pt x="62125" y="373641"/>
                    <a:pt x="70856" y="337657"/>
                    <a:pt x="103664" y="269924"/>
                  </a:cubicBezTo>
                  <a:cubicBezTo>
                    <a:pt x="136472" y="202191"/>
                    <a:pt x="249979" y="-3655"/>
                    <a:pt x="244952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AFEBB617-E46F-4080-89C4-847954136F58}"/>
                </a:ext>
              </a:extLst>
            </p:cNvPr>
            <p:cNvSpPr/>
            <p:nvPr/>
          </p:nvSpPr>
          <p:spPr>
            <a:xfrm>
              <a:off x="2830437" y="5427221"/>
              <a:ext cx="265830" cy="528049"/>
            </a:xfrm>
            <a:custGeom>
              <a:avLst/>
              <a:gdLst>
                <a:gd name="connsiteX0" fmla="*/ 76 w 265830"/>
                <a:gd name="connsiteY0" fmla="*/ 527492 h 528049"/>
                <a:gd name="connsiteX1" fmla="*/ 12776 w 265830"/>
                <a:gd name="connsiteY1" fmla="*/ 360804 h 528049"/>
                <a:gd name="connsiteX2" fmla="*/ 25476 w 265830"/>
                <a:gd name="connsiteY2" fmla="*/ 151254 h 528049"/>
                <a:gd name="connsiteX3" fmla="*/ 42938 w 265830"/>
                <a:gd name="connsiteY3" fmla="*/ 65529 h 528049"/>
                <a:gd name="connsiteX4" fmla="*/ 120726 w 265830"/>
                <a:gd name="connsiteY4" fmla="*/ 16317 h 528049"/>
                <a:gd name="connsiteX5" fmla="*/ 200101 w 265830"/>
                <a:gd name="connsiteY5" fmla="*/ 16317 h 528049"/>
                <a:gd name="connsiteX6" fmla="*/ 263601 w 265830"/>
                <a:gd name="connsiteY6" fmla="*/ 41717 h 528049"/>
                <a:gd name="connsiteX7" fmla="*/ 117551 w 265830"/>
                <a:gd name="connsiteY7" fmla="*/ 442 h 528049"/>
                <a:gd name="connsiteX8" fmla="*/ 25476 w 265830"/>
                <a:gd name="connsiteY8" fmla="*/ 73467 h 528049"/>
                <a:gd name="connsiteX9" fmla="*/ 8013 w 265830"/>
                <a:gd name="connsiteY9" fmla="*/ 402079 h 528049"/>
                <a:gd name="connsiteX10" fmla="*/ 76 w 265830"/>
                <a:gd name="connsiteY10" fmla="*/ 527492 h 52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5830" h="528049">
                  <a:moveTo>
                    <a:pt x="76" y="527492"/>
                  </a:moveTo>
                  <a:cubicBezTo>
                    <a:pt x="870" y="520613"/>
                    <a:pt x="8543" y="423510"/>
                    <a:pt x="12776" y="360804"/>
                  </a:cubicBezTo>
                  <a:cubicBezTo>
                    <a:pt x="17009" y="298098"/>
                    <a:pt x="20449" y="200466"/>
                    <a:pt x="25476" y="151254"/>
                  </a:cubicBezTo>
                  <a:cubicBezTo>
                    <a:pt x="30503" y="102041"/>
                    <a:pt x="27063" y="88019"/>
                    <a:pt x="42938" y="65529"/>
                  </a:cubicBezTo>
                  <a:cubicBezTo>
                    <a:pt x="58813" y="43039"/>
                    <a:pt x="94532" y="24519"/>
                    <a:pt x="120726" y="16317"/>
                  </a:cubicBezTo>
                  <a:cubicBezTo>
                    <a:pt x="146920" y="8115"/>
                    <a:pt x="176289" y="12084"/>
                    <a:pt x="200101" y="16317"/>
                  </a:cubicBezTo>
                  <a:cubicBezTo>
                    <a:pt x="223913" y="20550"/>
                    <a:pt x="277359" y="44363"/>
                    <a:pt x="263601" y="41717"/>
                  </a:cubicBezTo>
                  <a:cubicBezTo>
                    <a:pt x="249843" y="39071"/>
                    <a:pt x="157239" y="-4850"/>
                    <a:pt x="117551" y="442"/>
                  </a:cubicBezTo>
                  <a:cubicBezTo>
                    <a:pt x="77864" y="5734"/>
                    <a:pt x="43732" y="6528"/>
                    <a:pt x="25476" y="73467"/>
                  </a:cubicBezTo>
                  <a:cubicBezTo>
                    <a:pt x="7220" y="140406"/>
                    <a:pt x="11188" y="327467"/>
                    <a:pt x="8013" y="402079"/>
                  </a:cubicBezTo>
                  <a:cubicBezTo>
                    <a:pt x="4838" y="476691"/>
                    <a:pt x="-718" y="534371"/>
                    <a:pt x="76" y="5274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5E23DAED-69F7-497E-B842-CCA2D78594E7}"/>
                </a:ext>
              </a:extLst>
            </p:cNvPr>
            <p:cNvSpPr/>
            <p:nvPr/>
          </p:nvSpPr>
          <p:spPr>
            <a:xfrm>
              <a:off x="3051125" y="5467653"/>
              <a:ext cx="38150" cy="415069"/>
            </a:xfrm>
            <a:custGeom>
              <a:avLst/>
              <a:gdLst>
                <a:gd name="connsiteX0" fmla="*/ 50 w 38150"/>
                <a:gd name="connsiteY0" fmla="*/ 1285 h 415069"/>
                <a:gd name="connsiteX1" fmla="*/ 9575 w 38150"/>
                <a:gd name="connsiteY1" fmla="*/ 202897 h 415069"/>
                <a:gd name="connsiteX2" fmla="*/ 9575 w 38150"/>
                <a:gd name="connsiteY2" fmla="*/ 339422 h 415069"/>
                <a:gd name="connsiteX3" fmla="*/ 17513 w 38150"/>
                <a:gd name="connsiteY3" fmla="*/ 404510 h 415069"/>
                <a:gd name="connsiteX4" fmla="*/ 38150 w 38150"/>
                <a:gd name="connsiteY4" fmla="*/ 409272 h 415069"/>
                <a:gd name="connsiteX5" fmla="*/ 17513 w 38150"/>
                <a:gd name="connsiteY5" fmla="*/ 347360 h 415069"/>
                <a:gd name="connsiteX6" fmla="*/ 14338 w 38150"/>
                <a:gd name="connsiteY6" fmla="*/ 128285 h 415069"/>
                <a:gd name="connsiteX7" fmla="*/ 50 w 38150"/>
                <a:gd name="connsiteY7" fmla="*/ 1285 h 41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50" h="415069">
                  <a:moveTo>
                    <a:pt x="50" y="1285"/>
                  </a:moveTo>
                  <a:cubicBezTo>
                    <a:pt x="-744" y="13720"/>
                    <a:pt x="7988" y="146541"/>
                    <a:pt x="9575" y="202897"/>
                  </a:cubicBezTo>
                  <a:cubicBezTo>
                    <a:pt x="11162" y="259253"/>
                    <a:pt x="8252" y="305820"/>
                    <a:pt x="9575" y="339422"/>
                  </a:cubicBezTo>
                  <a:cubicBezTo>
                    <a:pt x="10898" y="373024"/>
                    <a:pt x="12751" y="392868"/>
                    <a:pt x="17513" y="404510"/>
                  </a:cubicBezTo>
                  <a:cubicBezTo>
                    <a:pt x="22275" y="416152"/>
                    <a:pt x="38150" y="418797"/>
                    <a:pt x="38150" y="409272"/>
                  </a:cubicBezTo>
                  <a:cubicBezTo>
                    <a:pt x="38150" y="399747"/>
                    <a:pt x="21482" y="394191"/>
                    <a:pt x="17513" y="347360"/>
                  </a:cubicBezTo>
                  <a:cubicBezTo>
                    <a:pt x="13544" y="300529"/>
                    <a:pt x="16719" y="187287"/>
                    <a:pt x="14338" y="128285"/>
                  </a:cubicBezTo>
                  <a:cubicBezTo>
                    <a:pt x="11957" y="69283"/>
                    <a:pt x="844" y="-11150"/>
                    <a:pt x="50" y="12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2F3D1537-25F3-4701-9FD6-145F047757E6}"/>
                </a:ext>
              </a:extLst>
            </p:cNvPr>
            <p:cNvSpPr/>
            <p:nvPr/>
          </p:nvSpPr>
          <p:spPr>
            <a:xfrm>
              <a:off x="2828772" y="5447267"/>
              <a:ext cx="137134" cy="520312"/>
            </a:xfrm>
            <a:custGeom>
              <a:avLst/>
              <a:gdLst>
                <a:gd name="connsiteX0" fmla="*/ 136678 w 137134"/>
                <a:gd name="connsiteY0" fmla="*/ 1033 h 520312"/>
                <a:gd name="connsiteX1" fmla="*/ 109691 w 137134"/>
                <a:gd name="connsiteY1" fmla="*/ 277258 h 520312"/>
                <a:gd name="connsiteX2" fmla="*/ 44603 w 137134"/>
                <a:gd name="connsiteY2" fmla="*/ 355046 h 520312"/>
                <a:gd name="connsiteX3" fmla="*/ 25553 w 137134"/>
                <a:gd name="connsiteY3" fmla="*/ 496333 h 520312"/>
                <a:gd name="connsiteX4" fmla="*/ 153 w 137134"/>
                <a:gd name="connsiteY4" fmla="*/ 520146 h 520312"/>
                <a:gd name="connsiteX5" fmla="*/ 16028 w 137134"/>
                <a:gd name="connsiteY5" fmla="*/ 496333 h 520312"/>
                <a:gd name="connsiteX6" fmla="*/ 38253 w 137134"/>
                <a:gd name="connsiteY6" fmla="*/ 424896 h 520312"/>
                <a:gd name="connsiteX7" fmla="*/ 104928 w 137134"/>
                <a:gd name="connsiteY7" fmla="*/ 274083 h 520312"/>
                <a:gd name="connsiteX8" fmla="*/ 125566 w 137134"/>
                <a:gd name="connsiteY8" fmla="*/ 186771 h 520312"/>
                <a:gd name="connsiteX9" fmla="*/ 136678 w 137134"/>
                <a:gd name="connsiteY9" fmla="*/ 1033 h 52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34" h="520312">
                  <a:moveTo>
                    <a:pt x="136678" y="1033"/>
                  </a:moveTo>
                  <a:cubicBezTo>
                    <a:pt x="134032" y="16114"/>
                    <a:pt x="125037" y="218256"/>
                    <a:pt x="109691" y="277258"/>
                  </a:cubicBezTo>
                  <a:cubicBezTo>
                    <a:pt x="94345" y="336260"/>
                    <a:pt x="58626" y="318534"/>
                    <a:pt x="44603" y="355046"/>
                  </a:cubicBezTo>
                  <a:cubicBezTo>
                    <a:pt x="30580" y="391558"/>
                    <a:pt x="32961" y="468816"/>
                    <a:pt x="25553" y="496333"/>
                  </a:cubicBezTo>
                  <a:cubicBezTo>
                    <a:pt x="18145" y="523850"/>
                    <a:pt x="1740" y="520146"/>
                    <a:pt x="153" y="520146"/>
                  </a:cubicBezTo>
                  <a:cubicBezTo>
                    <a:pt x="-1434" y="520146"/>
                    <a:pt x="9678" y="512208"/>
                    <a:pt x="16028" y="496333"/>
                  </a:cubicBezTo>
                  <a:cubicBezTo>
                    <a:pt x="22378" y="480458"/>
                    <a:pt x="23436" y="461938"/>
                    <a:pt x="38253" y="424896"/>
                  </a:cubicBezTo>
                  <a:cubicBezTo>
                    <a:pt x="53070" y="387854"/>
                    <a:pt x="90376" y="313770"/>
                    <a:pt x="104928" y="274083"/>
                  </a:cubicBezTo>
                  <a:cubicBezTo>
                    <a:pt x="119480" y="234396"/>
                    <a:pt x="121333" y="233338"/>
                    <a:pt x="125566" y="186771"/>
                  </a:cubicBezTo>
                  <a:cubicBezTo>
                    <a:pt x="129799" y="140204"/>
                    <a:pt x="139324" y="-14048"/>
                    <a:pt x="136678" y="10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C5591675-9D55-42D7-9FDB-5103253B1C3F}"/>
                </a:ext>
              </a:extLst>
            </p:cNvPr>
            <p:cNvSpPr/>
            <p:nvPr/>
          </p:nvSpPr>
          <p:spPr>
            <a:xfrm>
              <a:off x="2932576" y="5700668"/>
              <a:ext cx="224294" cy="199169"/>
            </a:xfrm>
            <a:custGeom>
              <a:avLst/>
              <a:gdLst>
                <a:gd name="connsiteX0" fmla="*/ 10649 w 224294"/>
                <a:gd name="connsiteY0" fmla="*/ 45 h 199169"/>
                <a:gd name="connsiteX1" fmla="*/ 20174 w 224294"/>
                <a:gd name="connsiteY1" fmla="*/ 104820 h 199169"/>
                <a:gd name="connsiteX2" fmla="*/ 220199 w 224294"/>
                <a:gd name="connsiteY2" fmla="*/ 198482 h 199169"/>
                <a:gd name="connsiteX3" fmla="*/ 147174 w 224294"/>
                <a:gd name="connsiteY3" fmla="*/ 144507 h 199169"/>
                <a:gd name="connsiteX4" fmla="*/ 53512 w 224294"/>
                <a:gd name="connsiteY4" fmla="*/ 92120 h 199169"/>
                <a:gd name="connsiteX5" fmla="*/ 10649 w 224294"/>
                <a:gd name="connsiteY5" fmla="*/ 45 h 19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294" h="199169">
                  <a:moveTo>
                    <a:pt x="10649" y="45"/>
                  </a:moveTo>
                  <a:cubicBezTo>
                    <a:pt x="5093" y="2162"/>
                    <a:pt x="-14751" y="71747"/>
                    <a:pt x="20174" y="104820"/>
                  </a:cubicBezTo>
                  <a:cubicBezTo>
                    <a:pt x="55099" y="137893"/>
                    <a:pt x="199032" y="191868"/>
                    <a:pt x="220199" y="198482"/>
                  </a:cubicBezTo>
                  <a:cubicBezTo>
                    <a:pt x="241366" y="205097"/>
                    <a:pt x="174955" y="162234"/>
                    <a:pt x="147174" y="144507"/>
                  </a:cubicBezTo>
                  <a:cubicBezTo>
                    <a:pt x="119393" y="126780"/>
                    <a:pt x="76795" y="114080"/>
                    <a:pt x="53512" y="92120"/>
                  </a:cubicBezTo>
                  <a:cubicBezTo>
                    <a:pt x="30229" y="70160"/>
                    <a:pt x="16205" y="-2072"/>
                    <a:pt x="10649" y="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1C6AE348-3431-4DE8-98BC-2BD80FBE44CC}"/>
                </a:ext>
              </a:extLst>
            </p:cNvPr>
            <p:cNvSpPr/>
            <p:nvPr/>
          </p:nvSpPr>
          <p:spPr>
            <a:xfrm>
              <a:off x="3001927" y="5863604"/>
              <a:ext cx="82789" cy="282549"/>
            </a:xfrm>
            <a:custGeom>
              <a:avLst/>
              <a:gdLst>
                <a:gd name="connsiteX0" fmla="*/ 80998 w 82789"/>
                <a:gd name="connsiteY0" fmla="*/ 3796 h 282549"/>
                <a:gd name="connsiteX1" fmla="*/ 73061 w 82789"/>
                <a:gd name="connsiteY1" fmla="*/ 76821 h 282549"/>
                <a:gd name="connsiteX2" fmla="*/ 36 w 82789"/>
                <a:gd name="connsiteY2" fmla="*/ 280021 h 282549"/>
                <a:gd name="connsiteX3" fmla="*/ 63536 w 82789"/>
                <a:gd name="connsiteY3" fmla="*/ 180009 h 282549"/>
                <a:gd name="connsiteX4" fmla="*/ 80998 w 82789"/>
                <a:gd name="connsiteY4" fmla="*/ 3796 h 28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89" h="282549">
                  <a:moveTo>
                    <a:pt x="80998" y="3796"/>
                  </a:moveTo>
                  <a:cubicBezTo>
                    <a:pt x="82586" y="-13402"/>
                    <a:pt x="86555" y="30784"/>
                    <a:pt x="73061" y="76821"/>
                  </a:cubicBezTo>
                  <a:cubicBezTo>
                    <a:pt x="59567" y="122858"/>
                    <a:pt x="1623" y="262823"/>
                    <a:pt x="36" y="280021"/>
                  </a:cubicBezTo>
                  <a:cubicBezTo>
                    <a:pt x="-1552" y="297219"/>
                    <a:pt x="48455" y="222607"/>
                    <a:pt x="63536" y="180009"/>
                  </a:cubicBezTo>
                  <a:cubicBezTo>
                    <a:pt x="78617" y="137411"/>
                    <a:pt x="79410" y="20994"/>
                    <a:pt x="80998" y="37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08F7C5D0-BBF0-408C-B329-F622C8FBA0DD}"/>
                </a:ext>
              </a:extLst>
            </p:cNvPr>
            <p:cNvSpPr/>
            <p:nvPr/>
          </p:nvSpPr>
          <p:spPr>
            <a:xfrm>
              <a:off x="2833494" y="5835650"/>
              <a:ext cx="56266" cy="433953"/>
            </a:xfrm>
            <a:custGeom>
              <a:avLst/>
              <a:gdLst>
                <a:gd name="connsiteX0" fmla="*/ 52581 w 56266"/>
                <a:gd name="connsiteY0" fmla="*/ 0 h 433953"/>
                <a:gd name="connsiteX1" fmla="*/ 20831 w 56266"/>
                <a:gd name="connsiteY1" fmla="*/ 166688 h 433953"/>
                <a:gd name="connsiteX2" fmla="*/ 16069 w 56266"/>
                <a:gd name="connsiteY2" fmla="*/ 298450 h 433953"/>
                <a:gd name="connsiteX3" fmla="*/ 11306 w 56266"/>
                <a:gd name="connsiteY3" fmla="*/ 431800 h 433953"/>
                <a:gd name="connsiteX4" fmla="*/ 1781 w 56266"/>
                <a:gd name="connsiteY4" fmla="*/ 365125 h 433953"/>
                <a:gd name="connsiteX5" fmla="*/ 50994 w 56266"/>
                <a:gd name="connsiteY5" fmla="*/ 165100 h 433953"/>
                <a:gd name="connsiteX6" fmla="*/ 52581 w 56266"/>
                <a:gd name="connsiteY6" fmla="*/ 0 h 43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66" h="433953">
                  <a:moveTo>
                    <a:pt x="52581" y="0"/>
                  </a:moveTo>
                  <a:cubicBezTo>
                    <a:pt x="47554" y="265"/>
                    <a:pt x="26916" y="116946"/>
                    <a:pt x="20831" y="166688"/>
                  </a:cubicBezTo>
                  <a:cubicBezTo>
                    <a:pt x="14746" y="216430"/>
                    <a:pt x="17656" y="254265"/>
                    <a:pt x="16069" y="298450"/>
                  </a:cubicBezTo>
                  <a:cubicBezTo>
                    <a:pt x="14482" y="342635"/>
                    <a:pt x="13687" y="420688"/>
                    <a:pt x="11306" y="431800"/>
                  </a:cubicBezTo>
                  <a:cubicBezTo>
                    <a:pt x="8925" y="442912"/>
                    <a:pt x="-4834" y="409575"/>
                    <a:pt x="1781" y="365125"/>
                  </a:cubicBezTo>
                  <a:cubicBezTo>
                    <a:pt x="8396" y="320675"/>
                    <a:pt x="44115" y="224631"/>
                    <a:pt x="50994" y="165100"/>
                  </a:cubicBezTo>
                  <a:cubicBezTo>
                    <a:pt x="57873" y="105569"/>
                    <a:pt x="57608" y="-265"/>
                    <a:pt x="5258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96561D09-B229-447E-B5C6-08C97998B8F5}"/>
                </a:ext>
              </a:extLst>
            </p:cNvPr>
            <p:cNvSpPr/>
            <p:nvPr/>
          </p:nvSpPr>
          <p:spPr>
            <a:xfrm>
              <a:off x="4710828" y="5173902"/>
              <a:ext cx="537834" cy="1056521"/>
            </a:xfrm>
            <a:custGeom>
              <a:avLst/>
              <a:gdLst>
                <a:gd name="connsiteX0" fmla="*/ 872 w 537834"/>
                <a:gd name="connsiteY0" fmla="*/ 1348 h 1056521"/>
                <a:gd name="connsiteX1" fmla="*/ 343772 w 537834"/>
                <a:gd name="connsiteY1" fmla="*/ 493473 h 1056521"/>
                <a:gd name="connsiteX2" fmla="*/ 413622 w 537834"/>
                <a:gd name="connsiteY2" fmla="*/ 804623 h 1056521"/>
                <a:gd name="connsiteX3" fmla="*/ 537447 w 537834"/>
                <a:gd name="connsiteY3" fmla="*/ 1055448 h 1056521"/>
                <a:gd name="connsiteX4" fmla="*/ 451722 w 537834"/>
                <a:gd name="connsiteY4" fmla="*/ 890348 h 1056521"/>
                <a:gd name="connsiteX5" fmla="*/ 426322 w 537834"/>
                <a:gd name="connsiteY5" fmla="*/ 772873 h 1056521"/>
                <a:gd name="connsiteX6" fmla="*/ 359647 w 537834"/>
                <a:gd name="connsiteY6" fmla="*/ 553798 h 1056521"/>
                <a:gd name="connsiteX7" fmla="*/ 248522 w 537834"/>
                <a:gd name="connsiteY7" fmla="*/ 353773 h 1056521"/>
                <a:gd name="connsiteX8" fmla="*/ 872 w 537834"/>
                <a:gd name="connsiteY8" fmla="*/ 1348 h 105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7834" h="1056521">
                  <a:moveTo>
                    <a:pt x="872" y="1348"/>
                  </a:moveTo>
                  <a:cubicBezTo>
                    <a:pt x="16747" y="24631"/>
                    <a:pt x="274980" y="359594"/>
                    <a:pt x="343772" y="493473"/>
                  </a:cubicBezTo>
                  <a:cubicBezTo>
                    <a:pt x="412564" y="627352"/>
                    <a:pt x="381343" y="710961"/>
                    <a:pt x="413622" y="804623"/>
                  </a:cubicBezTo>
                  <a:cubicBezTo>
                    <a:pt x="445901" y="898285"/>
                    <a:pt x="531097" y="1041160"/>
                    <a:pt x="537447" y="1055448"/>
                  </a:cubicBezTo>
                  <a:cubicBezTo>
                    <a:pt x="543797" y="1069736"/>
                    <a:pt x="470243" y="937444"/>
                    <a:pt x="451722" y="890348"/>
                  </a:cubicBezTo>
                  <a:cubicBezTo>
                    <a:pt x="433201" y="843252"/>
                    <a:pt x="441668" y="828965"/>
                    <a:pt x="426322" y="772873"/>
                  </a:cubicBezTo>
                  <a:cubicBezTo>
                    <a:pt x="410976" y="716781"/>
                    <a:pt x="389280" y="623648"/>
                    <a:pt x="359647" y="553798"/>
                  </a:cubicBezTo>
                  <a:cubicBezTo>
                    <a:pt x="330014" y="483948"/>
                    <a:pt x="306730" y="444790"/>
                    <a:pt x="248522" y="353773"/>
                  </a:cubicBezTo>
                  <a:cubicBezTo>
                    <a:pt x="190314" y="262756"/>
                    <a:pt x="-15003" y="-21935"/>
                    <a:pt x="872" y="1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3EB7A8F4-717E-4409-B4E0-16C342115409}"/>
                </a:ext>
              </a:extLst>
            </p:cNvPr>
            <p:cNvSpPr/>
            <p:nvPr/>
          </p:nvSpPr>
          <p:spPr>
            <a:xfrm>
              <a:off x="4832350" y="6213009"/>
              <a:ext cx="440749" cy="73371"/>
            </a:xfrm>
            <a:custGeom>
              <a:avLst/>
              <a:gdLst>
                <a:gd name="connsiteX0" fmla="*/ 0 w 440749"/>
                <a:gd name="connsiteY0" fmla="*/ 70316 h 73371"/>
                <a:gd name="connsiteX1" fmla="*/ 88900 w 440749"/>
                <a:gd name="connsiteY1" fmla="*/ 70316 h 73371"/>
                <a:gd name="connsiteX2" fmla="*/ 403225 w 440749"/>
                <a:gd name="connsiteY2" fmla="*/ 38566 h 73371"/>
                <a:gd name="connsiteX3" fmla="*/ 428625 w 440749"/>
                <a:gd name="connsiteY3" fmla="*/ 466 h 73371"/>
                <a:gd name="connsiteX4" fmla="*/ 346075 w 440749"/>
                <a:gd name="connsiteY4" fmla="*/ 16341 h 73371"/>
                <a:gd name="connsiteX5" fmla="*/ 0 w 440749"/>
                <a:gd name="connsiteY5" fmla="*/ 70316 h 7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749" h="73371">
                  <a:moveTo>
                    <a:pt x="0" y="70316"/>
                  </a:moveTo>
                  <a:cubicBezTo>
                    <a:pt x="10848" y="72962"/>
                    <a:pt x="21696" y="75608"/>
                    <a:pt x="88900" y="70316"/>
                  </a:cubicBezTo>
                  <a:cubicBezTo>
                    <a:pt x="156104" y="65024"/>
                    <a:pt x="346604" y="50208"/>
                    <a:pt x="403225" y="38566"/>
                  </a:cubicBezTo>
                  <a:cubicBezTo>
                    <a:pt x="459846" y="26924"/>
                    <a:pt x="438150" y="4170"/>
                    <a:pt x="428625" y="466"/>
                  </a:cubicBezTo>
                  <a:cubicBezTo>
                    <a:pt x="419100" y="-3238"/>
                    <a:pt x="346075" y="16341"/>
                    <a:pt x="346075" y="16341"/>
                  </a:cubicBezTo>
                  <a:lnTo>
                    <a:pt x="0" y="703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46C81C35-E65B-4F57-992A-660C6EFAD77A}"/>
                </a:ext>
              </a:extLst>
            </p:cNvPr>
            <p:cNvSpPr/>
            <p:nvPr/>
          </p:nvSpPr>
          <p:spPr>
            <a:xfrm>
              <a:off x="4262220" y="6283316"/>
              <a:ext cx="893727" cy="1372380"/>
            </a:xfrm>
            <a:custGeom>
              <a:avLst/>
              <a:gdLst>
                <a:gd name="connsiteX0" fmla="*/ 576480 w 893727"/>
                <a:gd name="connsiteY0" fmla="*/ 9 h 1372380"/>
                <a:gd name="connsiteX1" fmla="*/ 852705 w 893727"/>
                <a:gd name="connsiteY1" fmla="*/ 241309 h 1372380"/>
                <a:gd name="connsiteX2" fmla="*/ 878105 w 893727"/>
                <a:gd name="connsiteY2" fmla="*/ 263534 h 1372380"/>
                <a:gd name="connsiteX3" fmla="*/ 713005 w 893727"/>
                <a:gd name="connsiteY3" fmla="*/ 476259 h 1372380"/>
                <a:gd name="connsiteX4" fmla="*/ 332005 w 893727"/>
                <a:gd name="connsiteY4" fmla="*/ 981084 h 1372380"/>
                <a:gd name="connsiteX5" fmla="*/ 4980 w 893727"/>
                <a:gd name="connsiteY5" fmla="*/ 1365259 h 1372380"/>
                <a:gd name="connsiteX6" fmla="*/ 185955 w 893727"/>
                <a:gd name="connsiteY6" fmla="*/ 1155709 h 1372380"/>
                <a:gd name="connsiteX7" fmla="*/ 843180 w 893727"/>
                <a:gd name="connsiteY7" fmla="*/ 282584 h 1372380"/>
                <a:gd name="connsiteX8" fmla="*/ 798730 w 893727"/>
                <a:gd name="connsiteY8" fmla="*/ 231784 h 1372380"/>
                <a:gd name="connsiteX9" fmla="*/ 576480 w 893727"/>
                <a:gd name="connsiteY9" fmla="*/ 9 h 137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3727" h="1372380">
                  <a:moveTo>
                    <a:pt x="576480" y="9"/>
                  </a:moveTo>
                  <a:cubicBezTo>
                    <a:pt x="585476" y="1596"/>
                    <a:pt x="802434" y="197388"/>
                    <a:pt x="852705" y="241309"/>
                  </a:cubicBezTo>
                  <a:cubicBezTo>
                    <a:pt x="902976" y="285230"/>
                    <a:pt x="901388" y="224376"/>
                    <a:pt x="878105" y="263534"/>
                  </a:cubicBezTo>
                  <a:cubicBezTo>
                    <a:pt x="854822" y="302692"/>
                    <a:pt x="804022" y="356667"/>
                    <a:pt x="713005" y="476259"/>
                  </a:cubicBezTo>
                  <a:cubicBezTo>
                    <a:pt x="621988" y="595851"/>
                    <a:pt x="450009" y="832917"/>
                    <a:pt x="332005" y="981084"/>
                  </a:cubicBezTo>
                  <a:cubicBezTo>
                    <a:pt x="214001" y="1129251"/>
                    <a:pt x="29322" y="1336155"/>
                    <a:pt x="4980" y="1365259"/>
                  </a:cubicBezTo>
                  <a:cubicBezTo>
                    <a:pt x="-19362" y="1394363"/>
                    <a:pt x="46255" y="1336155"/>
                    <a:pt x="185955" y="1155709"/>
                  </a:cubicBezTo>
                  <a:cubicBezTo>
                    <a:pt x="325655" y="975263"/>
                    <a:pt x="741051" y="436571"/>
                    <a:pt x="843180" y="282584"/>
                  </a:cubicBezTo>
                  <a:cubicBezTo>
                    <a:pt x="945309" y="128597"/>
                    <a:pt x="841063" y="277292"/>
                    <a:pt x="798730" y="231784"/>
                  </a:cubicBezTo>
                  <a:cubicBezTo>
                    <a:pt x="756397" y="186276"/>
                    <a:pt x="567484" y="-1578"/>
                    <a:pt x="576480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EF13570C-29E5-4FA1-A8F7-D8F2DD86DF58}"/>
                </a:ext>
              </a:extLst>
            </p:cNvPr>
            <p:cNvSpPr/>
            <p:nvPr/>
          </p:nvSpPr>
          <p:spPr>
            <a:xfrm>
              <a:off x="1433242" y="5002574"/>
              <a:ext cx="1652338" cy="546557"/>
            </a:xfrm>
            <a:custGeom>
              <a:avLst/>
              <a:gdLst>
                <a:gd name="connsiteX0" fmla="*/ 17733 w 1652338"/>
                <a:gd name="connsiteY0" fmla="*/ 544151 h 546557"/>
                <a:gd name="connsiteX1" fmla="*/ 68533 w 1652338"/>
                <a:gd name="connsiteY1" fmla="*/ 540976 h 546557"/>
                <a:gd name="connsiteX2" fmla="*/ 611458 w 1652338"/>
                <a:gd name="connsiteY2" fmla="*/ 515576 h 546557"/>
                <a:gd name="connsiteX3" fmla="*/ 1224233 w 1652338"/>
                <a:gd name="connsiteY3" fmla="*/ 401276 h 546557"/>
                <a:gd name="connsiteX4" fmla="*/ 1646508 w 1652338"/>
                <a:gd name="connsiteY4" fmla="*/ 4401 h 546557"/>
                <a:gd name="connsiteX5" fmla="*/ 1456008 w 1652338"/>
                <a:gd name="connsiteY5" fmla="*/ 198076 h 546557"/>
                <a:gd name="connsiteX6" fmla="*/ 1252808 w 1652338"/>
                <a:gd name="connsiteY6" fmla="*/ 344126 h 546557"/>
                <a:gd name="connsiteX7" fmla="*/ 944833 w 1652338"/>
                <a:gd name="connsiteY7" fmla="*/ 442551 h 546557"/>
                <a:gd name="connsiteX8" fmla="*/ 427308 w 1652338"/>
                <a:gd name="connsiteY8" fmla="*/ 499701 h 546557"/>
                <a:gd name="connsiteX9" fmla="*/ 17733 w 1652338"/>
                <a:gd name="connsiteY9" fmla="*/ 544151 h 546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2338" h="546557">
                  <a:moveTo>
                    <a:pt x="17733" y="544151"/>
                  </a:moveTo>
                  <a:cubicBezTo>
                    <a:pt x="-42063" y="551030"/>
                    <a:pt x="68533" y="540976"/>
                    <a:pt x="68533" y="540976"/>
                  </a:cubicBezTo>
                  <a:cubicBezTo>
                    <a:pt x="167487" y="536213"/>
                    <a:pt x="418841" y="538859"/>
                    <a:pt x="611458" y="515576"/>
                  </a:cubicBezTo>
                  <a:cubicBezTo>
                    <a:pt x="804075" y="492293"/>
                    <a:pt x="1051725" y="486472"/>
                    <a:pt x="1224233" y="401276"/>
                  </a:cubicBezTo>
                  <a:cubicBezTo>
                    <a:pt x="1396741" y="316080"/>
                    <a:pt x="1607879" y="38268"/>
                    <a:pt x="1646508" y="4401"/>
                  </a:cubicBezTo>
                  <a:cubicBezTo>
                    <a:pt x="1685137" y="-29466"/>
                    <a:pt x="1521625" y="141455"/>
                    <a:pt x="1456008" y="198076"/>
                  </a:cubicBezTo>
                  <a:cubicBezTo>
                    <a:pt x="1390391" y="254697"/>
                    <a:pt x="1338004" y="303380"/>
                    <a:pt x="1252808" y="344126"/>
                  </a:cubicBezTo>
                  <a:cubicBezTo>
                    <a:pt x="1167612" y="384872"/>
                    <a:pt x="1082416" y="416622"/>
                    <a:pt x="944833" y="442551"/>
                  </a:cubicBezTo>
                  <a:cubicBezTo>
                    <a:pt x="807250" y="468480"/>
                    <a:pt x="585000" y="480122"/>
                    <a:pt x="427308" y="499701"/>
                  </a:cubicBezTo>
                  <a:cubicBezTo>
                    <a:pt x="269616" y="519280"/>
                    <a:pt x="77529" y="537272"/>
                    <a:pt x="17733" y="5441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7F29F230-74D1-4C05-B250-5F0EA171BBEF}"/>
                </a:ext>
              </a:extLst>
            </p:cNvPr>
            <p:cNvSpPr/>
            <p:nvPr/>
          </p:nvSpPr>
          <p:spPr>
            <a:xfrm>
              <a:off x="2148815" y="5394136"/>
              <a:ext cx="489622" cy="514052"/>
            </a:xfrm>
            <a:custGeom>
              <a:avLst/>
              <a:gdLst>
                <a:gd name="connsiteX0" fmla="*/ 489610 w 489622"/>
                <a:gd name="connsiteY0" fmla="*/ 189 h 514052"/>
                <a:gd name="connsiteX1" fmla="*/ 134010 w 489622"/>
                <a:gd name="connsiteY1" fmla="*/ 263714 h 514052"/>
                <a:gd name="connsiteX2" fmla="*/ 3835 w 489622"/>
                <a:gd name="connsiteY2" fmla="*/ 355789 h 514052"/>
                <a:gd name="connsiteX3" fmla="*/ 57810 w 489622"/>
                <a:gd name="connsiteY3" fmla="*/ 365314 h 514052"/>
                <a:gd name="connsiteX4" fmla="*/ 289585 w 489622"/>
                <a:gd name="connsiteY4" fmla="*/ 511364 h 514052"/>
                <a:gd name="connsiteX5" fmla="*/ 207035 w 489622"/>
                <a:gd name="connsiteY5" fmla="*/ 463739 h 514052"/>
                <a:gd name="connsiteX6" fmla="*/ 32410 w 489622"/>
                <a:gd name="connsiteY6" fmla="*/ 358964 h 514052"/>
                <a:gd name="connsiteX7" fmla="*/ 121310 w 489622"/>
                <a:gd name="connsiteY7" fmla="*/ 308164 h 514052"/>
                <a:gd name="connsiteX8" fmla="*/ 489610 w 489622"/>
                <a:gd name="connsiteY8" fmla="*/ 189 h 51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9622" h="514052">
                  <a:moveTo>
                    <a:pt x="489610" y="189"/>
                  </a:moveTo>
                  <a:cubicBezTo>
                    <a:pt x="491727" y="-7219"/>
                    <a:pt x="214972" y="204447"/>
                    <a:pt x="134010" y="263714"/>
                  </a:cubicBezTo>
                  <a:cubicBezTo>
                    <a:pt x="53048" y="322981"/>
                    <a:pt x="16535" y="338856"/>
                    <a:pt x="3835" y="355789"/>
                  </a:cubicBezTo>
                  <a:cubicBezTo>
                    <a:pt x="-8865" y="372722"/>
                    <a:pt x="10185" y="339385"/>
                    <a:pt x="57810" y="365314"/>
                  </a:cubicBezTo>
                  <a:cubicBezTo>
                    <a:pt x="105435" y="391243"/>
                    <a:pt x="264714" y="494960"/>
                    <a:pt x="289585" y="511364"/>
                  </a:cubicBezTo>
                  <a:cubicBezTo>
                    <a:pt x="314456" y="527768"/>
                    <a:pt x="207035" y="463739"/>
                    <a:pt x="207035" y="463739"/>
                  </a:cubicBezTo>
                  <a:cubicBezTo>
                    <a:pt x="164173" y="438339"/>
                    <a:pt x="46697" y="384893"/>
                    <a:pt x="32410" y="358964"/>
                  </a:cubicBezTo>
                  <a:cubicBezTo>
                    <a:pt x="18123" y="333035"/>
                    <a:pt x="48814" y="365314"/>
                    <a:pt x="121310" y="308164"/>
                  </a:cubicBezTo>
                  <a:cubicBezTo>
                    <a:pt x="193806" y="251014"/>
                    <a:pt x="487493" y="7597"/>
                    <a:pt x="489610" y="1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44C890C8-B812-4179-AFB4-1570D22F18E3}"/>
                </a:ext>
              </a:extLst>
            </p:cNvPr>
            <p:cNvSpPr/>
            <p:nvPr/>
          </p:nvSpPr>
          <p:spPr>
            <a:xfrm>
              <a:off x="1938812" y="5924550"/>
              <a:ext cx="515463" cy="1497697"/>
            </a:xfrm>
            <a:custGeom>
              <a:avLst/>
              <a:gdLst>
                <a:gd name="connsiteX0" fmla="*/ 515463 w 515463"/>
                <a:gd name="connsiteY0" fmla="*/ 0 h 1497697"/>
                <a:gd name="connsiteX1" fmla="*/ 39213 w 515463"/>
                <a:gd name="connsiteY1" fmla="*/ 184150 h 1497697"/>
                <a:gd name="connsiteX2" fmla="*/ 39213 w 515463"/>
                <a:gd name="connsiteY2" fmla="*/ 209550 h 1497697"/>
                <a:gd name="connsiteX3" fmla="*/ 137638 w 515463"/>
                <a:gd name="connsiteY3" fmla="*/ 850900 h 1497697"/>
                <a:gd name="connsiteX4" fmla="*/ 242413 w 515463"/>
                <a:gd name="connsiteY4" fmla="*/ 1495425 h 1497697"/>
                <a:gd name="connsiteX5" fmla="*/ 188438 w 515463"/>
                <a:gd name="connsiteY5" fmla="*/ 1031875 h 1497697"/>
                <a:gd name="connsiteX6" fmla="*/ 67788 w 515463"/>
                <a:gd name="connsiteY6" fmla="*/ 190500 h 1497697"/>
                <a:gd name="connsiteX7" fmla="*/ 156688 w 515463"/>
                <a:gd name="connsiteY7" fmla="*/ 155575 h 1497697"/>
                <a:gd name="connsiteX8" fmla="*/ 515463 w 515463"/>
                <a:gd name="connsiteY8" fmla="*/ 0 h 149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463" h="1497697">
                  <a:moveTo>
                    <a:pt x="515463" y="0"/>
                  </a:moveTo>
                  <a:cubicBezTo>
                    <a:pt x="356713" y="61383"/>
                    <a:pt x="118588" y="149225"/>
                    <a:pt x="39213" y="184150"/>
                  </a:cubicBezTo>
                  <a:cubicBezTo>
                    <a:pt x="-40162" y="219075"/>
                    <a:pt x="22809" y="98425"/>
                    <a:pt x="39213" y="209550"/>
                  </a:cubicBezTo>
                  <a:cubicBezTo>
                    <a:pt x="55617" y="320675"/>
                    <a:pt x="103771" y="636588"/>
                    <a:pt x="137638" y="850900"/>
                  </a:cubicBezTo>
                  <a:cubicBezTo>
                    <a:pt x="171505" y="1065212"/>
                    <a:pt x="233946" y="1465263"/>
                    <a:pt x="242413" y="1495425"/>
                  </a:cubicBezTo>
                  <a:cubicBezTo>
                    <a:pt x="250880" y="1525588"/>
                    <a:pt x="217542" y="1249363"/>
                    <a:pt x="188438" y="1031875"/>
                  </a:cubicBezTo>
                  <a:cubicBezTo>
                    <a:pt x="159334" y="814388"/>
                    <a:pt x="73080" y="336550"/>
                    <a:pt x="67788" y="190500"/>
                  </a:cubicBezTo>
                  <a:cubicBezTo>
                    <a:pt x="62496" y="44450"/>
                    <a:pt x="156688" y="155575"/>
                    <a:pt x="156688" y="155575"/>
                  </a:cubicBezTo>
                  <a:lnTo>
                    <a:pt x="51546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A9831014-D2C4-41A7-AD8B-2A3503CD7975}"/>
                </a:ext>
              </a:extLst>
            </p:cNvPr>
            <p:cNvSpPr/>
            <p:nvPr/>
          </p:nvSpPr>
          <p:spPr>
            <a:xfrm>
              <a:off x="3309382" y="6825784"/>
              <a:ext cx="175845" cy="256109"/>
            </a:xfrm>
            <a:custGeom>
              <a:avLst/>
              <a:gdLst>
                <a:gd name="connsiteX0" fmla="*/ 556 w 175845"/>
                <a:gd name="connsiteY0" fmla="*/ 466 h 256109"/>
                <a:gd name="connsiteX1" fmla="*/ 105331 w 175845"/>
                <a:gd name="connsiteY1" fmla="*/ 143341 h 256109"/>
                <a:gd name="connsiteX2" fmla="*/ 170418 w 175845"/>
                <a:gd name="connsiteY2" fmla="*/ 254466 h 256109"/>
                <a:gd name="connsiteX3" fmla="*/ 154543 w 175845"/>
                <a:gd name="connsiteY3" fmla="*/ 194141 h 256109"/>
                <a:gd name="connsiteX4" fmla="*/ 556 w 175845"/>
                <a:gd name="connsiteY4" fmla="*/ 466 h 25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45" h="256109">
                  <a:moveTo>
                    <a:pt x="556" y="466"/>
                  </a:moveTo>
                  <a:cubicBezTo>
                    <a:pt x="-7646" y="-8001"/>
                    <a:pt x="77021" y="101008"/>
                    <a:pt x="105331" y="143341"/>
                  </a:cubicBezTo>
                  <a:cubicBezTo>
                    <a:pt x="133641" y="185674"/>
                    <a:pt x="162216" y="245999"/>
                    <a:pt x="170418" y="254466"/>
                  </a:cubicBezTo>
                  <a:cubicBezTo>
                    <a:pt x="178620" y="262933"/>
                    <a:pt x="180472" y="238062"/>
                    <a:pt x="154543" y="194141"/>
                  </a:cubicBezTo>
                  <a:cubicBezTo>
                    <a:pt x="128614" y="150220"/>
                    <a:pt x="8758" y="8933"/>
                    <a:pt x="556" y="4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EB591B8E-AF2B-4195-80E6-D47BD53E77B1}"/>
                </a:ext>
              </a:extLst>
            </p:cNvPr>
            <p:cNvSpPr/>
            <p:nvPr/>
          </p:nvSpPr>
          <p:spPr>
            <a:xfrm>
              <a:off x="3332115" y="7157988"/>
              <a:ext cx="104315" cy="152164"/>
            </a:xfrm>
            <a:custGeom>
              <a:avLst/>
              <a:gdLst>
                <a:gd name="connsiteX0" fmla="*/ 48 w 104315"/>
                <a:gd name="connsiteY0" fmla="*/ 38150 h 152164"/>
                <a:gd name="connsiteX1" fmla="*/ 73073 w 104315"/>
                <a:gd name="connsiteY1" fmla="*/ 50 h 152164"/>
                <a:gd name="connsiteX2" fmla="*/ 103235 w 104315"/>
                <a:gd name="connsiteY2" fmla="*/ 47675 h 152164"/>
                <a:gd name="connsiteX3" fmla="*/ 38148 w 104315"/>
                <a:gd name="connsiteY3" fmla="*/ 147687 h 152164"/>
                <a:gd name="connsiteX4" fmla="*/ 30210 w 104315"/>
                <a:gd name="connsiteY4" fmla="*/ 133400 h 152164"/>
                <a:gd name="connsiteX5" fmla="*/ 65135 w 104315"/>
                <a:gd name="connsiteY5" fmla="*/ 120700 h 152164"/>
                <a:gd name="connsiteX6" fmla="*/ 87360 w 104315"/>
                <a:gd name="connsiteY6" fmla="*/ 42912 h 152164"/>
                <a:gd name="connsiteX7" fmla="*/ 61960 w 104315"/>
                <a:gd name="connsiteY7" fmla="*/ 19100 h 152164"/>
                <a:gd name="connsiteX8" fmla="*/ 48 w 104315"/>
                <a:gd name="connsiteY8" fmla="*/ 38150 h 152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315" h="152164">
                  <a:moveTo>
                    <a:pt x="48" y="38150"/>
                  </a:moveTo>
                  <a:cubicBezTo>
                    <a:pt x="1900" y="34975"/>
                    <a:pt x="55875" y="-1538"/>
                    <a:pt x="73073" y="50"/>
                  </a:cubicBezTo>
                  <a:cubicBezTo>
                    <a:pt x="90271" y="1637"/>
                    <a:pt x="109056" y="23069"/>
                    <a:pt x="103235" y="47675"/>
                  </a:cubicBezTo>
                  <a:cubicBezTo>
                    <a:pt x="97414" y="72281"/>
                    <a:pt x="50319" y="133400"/>
                    <a:pt x="38148" y="147687"/>
                  </a:cubicBezTo>
                  <a:cubicBezTo>
                    <a:pt x="25977" y="161974"/>
                    <a:pt x="25712" y="137898"/>
                    <a:pt x="30210" y="133400"/>
                  </a:cubicBezTo>
                  <a:cubicBezTo>
                    <a:pt x="34708" y="128902"/>
                    <a:pt x="55610" y="135781"/>
                    <a:pt x="65135" y="120700"/>
                  </a:cubicBezTo>
                  <a:cubicBezTo>
                    <a:pt x="74660" y="105619"/>
                    <a:pt x="87889" y="59845"/>
                    <a:pt x="87360" y="42912"/>
                  </a:cubicBezTo>
                  <a:cubicBezTo>
                    <a:pt x="86831" y="25979"/>
                    <a:pt x="73602" y="22010"/>
                    <a:pt x="61960" y="19100"/>
                  </a:cubicBezTo>
                  <a:cubicBezTo>
                    <a:pt x="50318" y="16190"/>
                    <a:pt x="-1804" y="41325"/>
                    <a:pt x="48" y="38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E70CAB87-2B94-41ED-AA60-936FCFEF252E}"/>
                </a:ext>
              </a:extLst>
            </p:cNvPr>
            <p:cNvSpPr/>
            <p:nvPr/>
          </p:nvSpPr>
          <p:spPr>
            <a:xfrm>
              <a:off x="3305821" y="7176933"/>
              <a:ext cx="64458" cy="132279"/>
            </a:xfrm>
            <a:custGeom>
              <a:avLst/>
              <a:gdLst>
                <a:gd name="connsiteX0" fmla="*/ 59679 w 64458"/>
                <a:gd name="connsiteY0" fmla="*/ 155 h 132279"/>
                <a:gd name="connsiteX1" fmla="*/ 942 w 64458"/>
                <a:gd name="connsiteY1" fmla="*/ 49367 h 132279"/>
                <a:gd name="connsiteX2" fmla="*/ 26342 w 64458"/>
                <a:gd name="connsiteY2" fmla="*/ 120805 h 132279"/>
                <a:gd name="connsiteX3" fmla="*/ 64442 w 64458"/>
                <a:gd name="connsiteY3" fmla="*/ 128742 h 132279"/>
                <a:gd name="connsiteX4" fmla="*/ 21579 w 64458"/>
                <a:gd name="connsiteY4" fmla="*/ 85880 h 132279"/>
                <a:gd name="connsiteX5" fmla="*/ 8879 w 64458"/>
                <a:gd name="connsiteY5" fmla="*/ 65242 h 132279"/>
                <a:gd name="connsiteX6" fmla="*/ 59679 w 64458"/>
                <a:gd name="connsiteY6" fmla="*/ 155 h 13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58" h="132279">
                  <a:moveTo>
                    <a:pt x="59679" y="155"/>
                  </a:moveTo>
                  <a:cubicBezTo>
                    <a:pt x="58356" y="-2491"/>
                    <a:pt x="6498" y="29259"/>
                    <a:pt x="942" y="49367"/>
                  </a:cubicBezTo>
                  <a:cubicBezTo>
                    <a:pt x="-4614" y="69475"/>
                    <a:pt x="15759" y="107576"/>
                    <a:pt x="26342" y="120805"/>
                  </a:cubicBezTo>
                  <a:cubicBezTo>
                    <a:pt x="36925" y="134034"/>
                    <a:pt x="65236" y="134563"/>
                    <a:pt x="64442" y="128742"/>
                  </a:cubicBezTo>
                  <a:cubicBezTo>
                    <a:pt x="63648" y="122921"/>
                    <a:pt x="30839" y="96463"/>
                    <a:pt x="21579" y="85880"/>
                  </a:cubicBezTo>
                  <a:cubicBezTo>
                    <a:pt x="12319" y="75297"/>
                    <a:pt x="7292" y="76354"/>
                    <a:pt x="8879" y="65242"/>
                  </a:cubicBezTo>
                  <a:cubicBezTo>
                    <a:pt x="10466" y="54130"/>
                    <a:pt x="61002" y="2801"/>
                    <a:pt x="59679" y="1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4E27260B-EC7C-48DA-8948-82F233B582F2}"/>
                </a:ext>
              </a:extLst>
            </p:cNvPr>
            <p:cNvSpPr/>
            <p:nvPr/>
          </p:nvSpPr>
          <p:spPr>
            <a:xfrm>
              <a:off x="2821412" y="6873348"/>
              <a:ext cx="38220" cy="973748"/>
            </a:xfrm>
            <a:custGeom>
              <a:avLst/>
              <a:gdLst>
                <a:gd name="connsiteX0" fmla="*/ 105 w 38220"/>
                <a:gd name="connsiteY0" fmla="*/ 31219 h 973748"/>
                <a:gd name="connsiteX1" fmla="*/ 8571 w 38220"/>
                <a:gd name="connsiteY1" fmla="*/ 568852 h 973748"/>
                <a:gd name="connsiteX2" fmla="*/ 38205 w 38220"/>
                <a:gd name="connsiteY2" fmla="*/ 973135 h 973748"/>
                <a:gd name="connsiteX3" fmla="*/ 4338 w 38220"/>
                <a:gd name="connsiteY3" fmla="*/ 647169 h 973748"/>
                <a:gd name="connsiteX4" fmla="*/ 12805 w 38220"/>
                <a:gd name="connsiteY4" fmla="*/ 126469 h 973748"/>
                <a:gd name="connsiteX5" fmla="*/ 105 w 38220"/>
                <a:gd name="connsiteY5" fmla="*/ 31219 h 97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20" h="973748">
                  <a:moveTo>
                    <a:pt x="105" y="31219"/>
                  </a:moveTo>
                  <a:cubicBezTo>
                    <a:pt x="-601" y="104949"/>
                    <a:pt x="2221" y="411866"/>
                    <a:pt x="8571" y="568852"/>
                  </a:cubicBezTo>
                  <a:cubicBezTo>
                    <a:pt x="14921" y="725838"/>
                    <a:pt x="38910" y="960082"/>
                    <a:pt x="38205" y="973135"/>
                  </a:cubicBezTo>
                  <a:cubicBezTo>
                    <a:pt x="37500" y="986188"/>
                    <a:pt x="8571" y="788280"/>
                    <a:pt x="4338" y="647169"/>
                  </a:cubicBezTo>
                  <a:cubicBezTo>
                    <a:pt x="105" y="506058"/>
                    <a:pt x="13158" y="228422"/>
                    <a:pt x="12805" y="126469"/>
                  </a:cubicBezTo>
                  <a:cubicBezTo>
                    <a:pt x="12452" y="24516"/>
                    <a:pt x="811" y="-42511"/>
                    <a:pt x="105" y="31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63955053-FE20-4D31-8253-692923F0B1EB}"/>
                </a:ext>
              </a:extLst>
            </p:cNvPr>
            <p:cNvSpPr/>
            <p:nvPr/>
          </p:nvSpPr>
          <p:spPr>
            <a:xfrm>
              <a:off x="2186096" y="7373308"/>
              <a:ext cx="185928" cy="720373"/>
            </a:xfrm>
            <a:custGeom>
              <a:avLst/>
              <a:gdLst>
                <a:gd name="connsiteX0" fmla="*/ 2537 w 185928"/>
                <a:gd name="connsiteY0" fmla="*/ 7509 h 720373"/>
                <a:gd name="connsiteX1" fmla="*/ 180337 w 185928"/>
                <a:gd name="connsiteY1" fmla="*/ 689075 h 720373"/>
                <a:gd name="connsiteX2" fmla="*/ 135887 w 185928"/>
                <a:gd name="connsiteY2" fmla="*/ 579009 h 720373"/>
                <a:gd name="connsiteX3" fmla="*/ 80854 w 185928"/>
                <a:gd name="connsiteY3" fmla="*/ 339825 h 720373"/>
                <a:gd name="connsiteX4" fmla="*/ 2537 w 185928"/>
                <a:gd name="connsiteY4" fmla="*/ 7509 h 720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928" h="720373">
                  <a:moveTo>
                    <a:pt x="2537" y="7509"/>
                  </a:moveTo>
                  <a:cubicBezTo>
                    <a:pt x="19118" y="65717"/>
                    <a:pt x="158112" y="593825"/>
                    <a:pt x="180337" y="689075"/>
                  </a:cubicBezTo>
                  <a:cubicBezTo>
                    <a:pt x="202562" y="784325"/>
                    <a:pt x="152468" y="637217"/>
                    <a:pt x="135887" y="579009"/>
                  </a:cubicBezTo>
                  <a:cubicBezTo>
                    <a:pt x="119307" y="520801"/>
                    <a:pt x="106607" y="434017"/>
                    <a:pt x="80854" y="339825"/>
                  </a:cubicBezTo>
                  <a:cubicBezTo>
                    <a:pt x="55101" y="245633"/>
                    <a:pt x="-14044" y="-50699"/>
                    <a:pt x="2537" y="75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C5D248D6-8934-47F6-98B3-5FE1A0605915}"/>
                </a:ext>
              </a:extLst>
            </p:cNvPr>
            <p:cNvSpPr/>
            <p:nvPr/>
          </p:nvSpPr>
          <p:spPr>
            <a:xfrm>
              <a:off x="314883" y="5534183"/>
              <a:ext cx="1138620" cy="3011611"/>
            </a:xfrm>
            <a:custGeom>
              <a:avLst/>
              <a:gdLst>
                <a:gd name="connsiteX0" fmla="*/ 1137997 w 1138620"/>
                <a:gd name="connsiteY0" fmla="*/ 8097 h 3011611"/>
                <a:gd name="connsiteX1" fmla="*/ 1026237 w 1138620"/>
                <a:gd name="connsiteY1" fmla="*/ 63977 h 3011611"/>
                <a:gd name="connsiteX2" fmla="*/ 721437 w 1138620"/>
                <a:gd name="connsiteY2" fmla="*/ 444977 h 3011611"/>
                <a:gd name="connsiteX3" fmla="*/ 472517 w 1138620"/>
                <a:gd name="connsiteY3" fmla="*/ 1074897 h 3011611"/>
                <a:gd name="connsiteX4" fmla="*/ 320117 w 1138620"/>
                <a:gd name="connsiteY4" fmla="*/ 1760697 h 3011611"/>
                <a:gd name="connsiteX5" fmla="*/ 127077 w 1138620"/>
                <a:gd name="connsiteY5" fmla="*/ 2355057 h 3011611"/>
                <a:gd name="connsiteX6" fmla="*/ 127077 w 1138620"/>
                <a:gd name="connsiteY6" fmla="*/ 2720817 h 3011611"/>
                <a:gd name="connsiteX7" fmla="*/ 77 w 1138620"/>
                <a:gd name="connsiteY7" fmla="*/ 3005297 h 3011611"/>
                <a:gd name="connsiteX8" fmla="*/ 147397 w 1138620"/>
                <a:gd name="connsiteY8" fmla="*/ 2441417 h 3011611"/>
                <a:gd name="connsiteX9" fmla="*/ 330277 w 1138620"/>
                <a:gd name="connsiteY9" fmla="*/ 1598137 h 3011611"/>
                <a:gd name="connsiteX10" fmla="*/ 553797 w 1138620"/>
                <a:gd name="connsiteY10" fmla="*/ 886937 h 3011611"/>
                <a:gd name="connsiteX11" fmla="*/ 985597 w 1138620"/>
                <a:gd name="connsiteY11" fmla="*/ 150337 h 3011611"/>
                <a:gd name="connsiteX12" fmla="*/ 1137997 w 1138620"/>
                <a:gd name="connsiteY12" fmla="*/ 8097 h 301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8620" h="3011611">
                  <a:moveTo>
                    <a:pt x="1137997" y="8097"/>
                  </a:moveTo>
                  <a:cubicBezTo>
                    <a:pt x="1144770" y="-6296"/>
                    <a:pt x="1095664" y="-8836"/>
                    <a:pt x="1026237" y="63977"/>
                  </a:cubicBezTo>
                  <a:cubicBezTo>
                    <a:pt x="956810" y="136790"/>
                    <a:pt x="813724" y="276490"/>
                    <a:pt x="721437" y="444977"/>
                  </a:cubicBezTo>
                  <a:cubicBezTo>
                    <a:pt x="629150" y="613464"/>
                    <a:pt x="539404" y="855610"/>
                    <a:pt x="472517" y="1074897"/>
                  </a:cubicBezTo>
                  <a:cubicBezTo>
                    <a:pt x="405630" y="1294184"/>
                    <a:pt x="377690" y="1547337"/>
                    <a:pt x="320117" y="1760697"/>
                  </a:cubicBezTo>
                  <a:cubicBezTo>
                    <a:pt x="262544" y="1974057"/>
                    <a:pt x="159250" y="2195037"/>
                    <a:pt x="127077" y="2355057"/>
                  </a:cubicBezTo>
                  <a:cubicBezTo>
                    <a:pt x="94904" y="2515077"/>
                    <a:pt x="148244" y="2612444"/>
                    <a:pt x="127077" y="2720817"/>
                  </a:cubicBezTo>
                  <a:cubicBezTo>
                    <a:pt x="105910" y="2829190"/>
                    <a:pt x="-3310" y="3051864"/>
                    <a:pt x="77" y="3005297"/>
                  </a:cubicBezTo>
                  <a:cubicBezTo>
                    <a:pt x="3464" y="2958730"/>
                    <a:pt x="92364" y="2675944"/>
                    <a:pt x="147397" y="2441417"/>
                  </a:cubicBezTo>
                  <a:cubicBezTo>
                    <a:pt x="202430" y="2206890"/>
                    <a:pt x="262544" y="1857217"/>
                    <a:pt x="330277" y="1598137"/>
                  </a:cubicBezTo>
                  <a:cubicBezTo>
                    <a:pt x="398010" y="1339057"/>
                    <a:pt x="444577" y="1128237"/>
                    <a:pt x="553797" y="886937"/>
                  </a:cubicBezTo>
                  <a:cubicBezTo>
                    <a:pt x="663017" y="645637"/>
                    <a:pt x="892464" y="295117"/>
                    <a:pt x="985597" y="150337"/>
                  </a:cubicBezTo>
                  <a:cubicBezTo>
                    <a:pt x="1078730" y="5557"/>
                    <a:pt x="1131224" y="22490"/>
                    <a:pt x="1137997" y="80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BD2A7402-8E72-4878-AD50-7BDBE56A3689}"/>
                </a:ext>
              </a:extLst>
            </p:cNvPr>
            <p:cNvSpPr/>
            <p:nvPr/>
          </p:nvSpPr>
          <p:spPr>
            <a:xfrm>
              <a:off x="1314832" y="5512775"/>
              <a:ext cx="194729" cy="2718318"/>
            </a:xfrm>
            <a:custGeom>
              <a:avLst/>
              <a:gdLst>
                <a:gd name="connsiteX0" fmla="*/ 158368 w 194729"/>
                <a:gd name="connsiteY0" fmla="*/ 29505 h 2718318"/>
                <a:gd name="connsiteX1" fmla="*/ 5968 w 194729"/>
                <a:gd name="connsiteY1" fmla="*/ 659425 h 2718318"/>
                <a:gd name="connsiteX2" fmla="*/ 82168 w 194729"/>
                <a:gd name="connsiteY2" fmla="*/ 1624625 h 2718318"/>
                <a:gd name="connsiteX3" fmla="*/ 173608 w 194729"/>
                <a:gd name="connsiteY3" fmla="*/ 2361225 h 2718318"/>
                <a:gd name="connsiteX4" fmla="*/ 193928 w 194729"/>
                <a:gd name="connsiteY4" fmla="*/ 2711745 h 2718318"/>
                <a:gd name="connsiteX5" fmla="*/ 183768 w 194729"/>
                <a:gd name="connsiteY5" fmla="*/ 2569505 h 2718318"/>
                <a:gd name="connsiteX6" fmla="*/ 122808 w 194729"/>
                <a:gd name="connsiteY6" fmla="*/ 2315505 h 2718318"/>
                <a:gd name="connsiteX7" fmla="*/ 888 w 194729"/>
                <a:gd name="connsiteY7" fmla="*/ 1599225 h 2718318"/>
                <a:gd name="connsiteX8" fmla="*/ 72008 w 194729"/>
                <a:gd name="connsiteY8" fmla="*/ 573065 h 2718318"/>
                <a:gd name="connsiteX9" fmla="*/ 153288 w 194729"/>
                <a:gd name="connsiteY9" fmla="*/ 146345 h 2718318"/>
                <a:gd name="connsiteX10" fmla="*/ 158368 w 194729"/>
                <a:gd name="connsiteY10" fmla="*/ 29505 h 271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729" h="2718318">
                  <a:moveTo>
                    <a:pt x="158368" y="29505"/>
                  </a:moveTo>
                  <a:cubicBezTo>
                    <a:pt x="133815" y="115018"/>
                    <a:pt x="18668" y="393572"/>
                    <a:pt x="5968" y="659425"/>
                  </a:cubicBezTo>
                  <a:cubicBezTo>
                    <a:pt x="-6732" y="925278"/>
                    <a:pt x="54228" y="1340992"/>
                    <a:pt x="82168" y="1624625"/>
                  </a:cubicBezTo>
                  <a:cubicBezTo>
                    <a:pt x="110108" y="1908258"/>
                    <a:pt x="154981" y="2180038"/>
                    <a:pt x="173608" y="2361225"/>
                  </a:cubicBezTo>
                  <a:cubicBezTo>
                    <a:pt x="192235" y="2542412"/>
                    <a:pt x="192235" y="2677032"/>
                    <a:pt x="193928" y="2711745"/>
                  </a:cubicBezTo>
                  <a:cubicBezTo>
                    <a:pt x="195621" y="2746458"/>
                    <a:pt x="195621" y="2635545"/>
                    <a:pt x="183768" y="2569505"/>
                  </a:cubicBezTo>
                  <a:cubicBezTo>
                    <a:pt x="171915" y="2503465"/>
                    <a:pt x="153288" y="2477218"/>
                    <a:pt x="122808" y="2315505"/>
                  </a:cubicBezTo>
                  <a:cubicBezTo>
                    <a:pt x="92328" y="2153792"/>
                    <a:pt x="9355" y="1889632"/>
                    <a:pt x="888" y="1599225"/>
                  </a:cubicBezTo>
                  <a:cubicBezTo>
                    <a:pt x="-7579" y="1308818"/>
                    <a:pt x="46608" y="815212"/>
                    <a:pt x="72008" y="573065"/>
                  </a:cubicBezTo>
                  <a:cubicBezTo>
                    <a:pt x="97408" y="330918"/>
                    <a:pt x="138895" y="229318"/>
                    <a:pt x="153288" y="146345"/>
                  </a:cubicBezTo>
                  <a:cubicBezTo>
                    <a:pt x="167681" y="63372"/>
                    <a:pt x="182921" y="-56008"/>
                    <a:pt x="158368" y="29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E7970491-D4F0-4990-97C8-3AEADAF444CB}"/>
                </a:ext>
              </a:extLst>
            </p:cNvPr>
            <p:cNvSpPr/>
            <p:nvPr/>
          </p:nvSpPr>
          <p:spPr>
            <a:xfrm>
              <a:off x="1275319" y="8019747"/>
              <a:ext cx="226121" cy="1449569"/>
            </a:xfrm>
            <a:custGeom>
              <a:avLst/>
              <a:gdLst>
                <a:gd name="connsiteX0" fmla="*/ 223281 w 226121"/>
                <a:gd name="connsiteY0" fmla="*/ 6653 h 1449569"/>
                <a:gd name="connsiteX1" fmla="*/ 147081 w 226121"/>
                <a:gd name="connsiteY1" fmla="*/ 763573 h 1449569"/>
                <a:gd name="connsiteX2" fmla="*/ 4841 w 226121"/>
                <a:gd name="connsiteY2" fmla="*/ 1413813 h 1449569"/>
                <a:gd name="connsiteX3" fmla="*/ 50561 w 226121"/>
                <a:gd name="connsiteY3" fmla="*/ 1220773 h 1449569"/>
                <a:gd name="connsiteX4" fmla="*/ 223281 w 226121"/>
                <a:gd name="connsiteY4" fmla="*/ 6653 h 144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21" h="1449569">
                  <a:moveTo>
                    <a:pt x="223281" y="6653"/>
                  </a:moveTo>
                  <a:cubicBezTo>
                    <a:pt x="239368" y="-69547"/>
                    <a:pt x="183488" y="529046"/>
                    <a:pt x="147081" y="763573"/>
                  </a:cubicBezTo>
                  <a:cubicBezTo>
                    <a:pt x="110674" y="998100"/>
                    <a:pt x="20928" y="1337613"/>
                    <a:pt x="4841" y="1413813"/>
                  </a:cubicBezTo>
                  <a:cubicBezTo>
                    <a:pt x="-11246" y="1490013"/>
                    <a:pt x="15001" y="1452760"/>
                    <a:pt x="50561" y="1220773"/>
                  </a:cubicBezTo>
                  <a:cubicBezTo>
                    <a:pt x="86121" y="988786"/>
                    <a:pt x="207194" y="82853"/>
                    <a:pt x="223281" y="66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E87687A3-9038-4FDC-98EE-BEFE42CC427C}"/>
                </a:ext>
              </a:extLst>
            </p:cNvPr>
            <p:cNvSpPr/>
            <p:nvPr/>
          </p:nvSpPr>
          <p:spPr>
            <a:xfrm>
              <a:off x="197307" y="8523381"/>
              <a:ext cx="260130" cy="813821"/>
            </a:xfrm>
            <a:custGeom>
              <a:avLst/>
              <a:gdLst>
                <a:gd name="connsiteX0" fmla="*/ 143053 w 260130"/>
                <a:gd name="connsiteY0" fmla="*/ 859 h 813821"/>
                <a:gd name="connsiteX1" fmla="*/ 259893 w 260130"/>
                <a:gd name="connsiteY1" fmla="*/ 366619 h 813821"/>
                <a:gd name="connsiteX2" fmla="*/ 107493 w 260130"/>
                <a:gd name="connsiteY2" fmla="*/ 656179 h 813821"/>
                <a:gd name="connsiteX3" fmla="*/ 813 w 260130"/>
                <a:gd name="connsiteY3" fmla="*/ 808579 h 813821"/>
                <a:gd name="connsiteX4" fmla="*/ 163373 w 260130"/>
                <a:gd name="connsiteY4" fmla="*/ 473299 h 813821"/>
                <a:gd name="connsiteX5" fmla="*/ 163373 w 260130"/>
                <a:gd name="connsiteY5" fmla="*/ 270099 h 813821"/>
                <a:gd name="connsiteX6" fmla="*/ 143053 w 260130"/>
                <a:gd name="connsiteY6" fmla="*/ 859 h 81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130" h="813821">
                  <a:moveTo>
                    <a:pt x="143053" y="859"/>
                  </a:moveTo>
                  <a:cubicBezTo>
                    <a:pt x="159140" y="16946"/>
                    <a:pt x="265820" y="257399"/>
                    <a:pt x="259893" y="366619"/>
                  </a:cubicBezTo>
                  <a:cubicBezTo>
                    <a:pt x="253966" y="475839"/>
                    <a:pt x="150673" y="582519"/>
                    <a:pt x="107493" y="656179"/>
                  </a:cubicBezTo>
                  <a:cubicBezTo>
                    <a:pt x="64313" y="729839"/>
                    <a:pt x="-8500" y="839059"/>
                    <a:pt x="813" y="808579"/>
                  </a:cubicBezTo>
                  <a:cubicBezTo>
                    <a:pt x="10126" y="778099"/>
                    <a:pt x="136280" y="563046"/>
                    <a:pt x="163373" y="473299"/>
                  </a:cubicBezTo>
                  <a:cubicBezTo>
                    <a:pt x="190466" y="383552"/>
                    <a:pt x="167606" y="341219"/>
                    <a:pt x="163373" y="270099"/>
                  </a:cubicBezTo>
                  <a:cubicBezTo>
                    <a:pt x="159140" y="198979"/>
                    <a:pt x="126966" y="-15228"/>
                    <a:pt x="143053" y="8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9E9A9153-2780-47EB-95F5-A32F1DB3286C}"/>
                </a:ext>
              </a:extLst>
            </p:cNvPr>
            <p:cNvSpPr/>
            <p:nvPr/>
          </p:nvSpPr>
          <p:spPr>
            <a:xfrm>
              <a:off x="4959638" y="5530972"/>
              <a:ext cx="1386379" cy="740010"/>
            </a:xfrm>
            <a:custGeom>
              <a:avLst/>
              <a:gdLst>
                <a:gd name="connsiteX0" fmla="*/ 3522 w 1386379"/>
                <a:gd name="connsiteY0" fmla="*/ 1148 h 740010"/>
                <a:gd name="connsiteX1" fmla="*/ 420082 w 1386379"/>
                <a:gd name="connsiteY1" fmla="*/ 311028 h 740010"/>
                <a:gd name="connsiteX2" fmla="*/ 1273522 w 1386379"/>
                <a:gd name="connsiteY2" fmla="*/ 697108 h 740010"/>
                <a:gd name="connsiteX3" fmla="*/ 1364962 w 1386379"/>
                <a:gd name="connsiteY3" fmla="*/ 722508 h 740010"/>
                <a:gd name="connsiteX4" fmla="*/ 1161762 w 1386379"/>
                <a:gd name="connsiteY4" fmla="*/ 625988 h 740010"/>
                <a:gd name="connsiteX5" fmla="*/ 633442 w 1386379"/>
                <a:gd name="connsiteY5" fmla="*/ 422788 h 740010"/>
                <a:gd name="connsiteX6" fmla="*/ 3522 w 1386379"/>
                <a:gd name="connsiteY6" fmla="*/ 1148 h 74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379" h="740010">
                  <a:moveTo>
                    <a:pt x="3522" y="1148"/>
                  </a:moveTo>
                  <a:cubicBezTo>
                    <a:pt x="-32038" y="-17479"/>
                    <a:pt x="208415" y="195035"/>
                    <a:pt x="420082" y="311028"/>
                  </a:cubicBezTo>
                  <a:cubicBezTo>
                    <a:pt x="631749" y="427021"/>
                    <a:pt x="1116042" y="628528"/>
                    <a:pt x="1273522" y="697108"/>
                  </a:cubicBezTo>
                  <a:cubicBezTo>
                    <a:pt x="1431002" y="765688"/>
                    <a:pt x="1383588" y="734361"/>
                    <a:pt x="1364962" y="722508"/>
                  </a:cubicBezTo>
                  <a:cubicBezTo>
                    <a:pt x="1346336" y="710655"/>
                    <a:pt x="1283682" y="675941"/>
                    <a:pt x="1161762" y="625988"/>
                  </a:cubicBezTo>
                  <a:cubicBezTo>
                    <a:pt x="1039842" y="576035"/>
                    <a:pt x="825635" y="520155"/>
                    <a:pt x="633442" y="422788"/>
                  </a:cubicBezTo>
                  <a:cubicBezTo>
                    <a:pt x="441249" y="325421"/>
                    <a:pt x="39082" y="19775"/>
                    <a:pt x="3522" y="11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FB1D0FD6-C1C5-4373-AEDA-468B3620CEF5}"/>
                </a:ext>
              </a:extLst>
            </p:cNvPr>
            <p:cNvSpPr/>
            <p:nvPr/>
          </p:nvSpPr>
          <p:spPr>
            <a:xfrm>
              <a:off x="5215348" y="6256856"/>
              <a:ext cx="1116987" cy="2108594"/>
            </a:xfrm>
            <a:custGeom>
              <a:avLst/>
              <a:gdLst>
                <a:gd name="connsiteX0" fmla="*/ 1109252 w 1116987"/>
                <a:gd name="connsiteY0" fmla="*/ 27104 h 2108594"/>
                <a:gd name="connsiteX1" fmla="*/ 646972 w 1116987"/>
                <a:gd name="connsiteY1" fmla="*/ 123624 h 2108594"/>
                <a:gd name="connsiteX2" fmla="*/ 184692 w 1116987"/>
                <a:gd name="connsiteY2" fmla="*/ 1149784 h 2108594"/>
                <a:gd name="connsiteX3" fmla="*/ 1812 w 1116987"/>
                <a:gd name="connsiteY3" fmla="*/ 2094664 h 2108594"/>
                <a:gd name="connsiteX4" fmla="*/ 103412 w 1116987"/>
                <a:gd name="connsiteY4" fmla="*/ 1662864 h 2108594"/>
                <a:gd name="connsiteX5" fmla="*/ 301532 w 1116987"/>
                <a:gd name="connsiteY5" fmla="*/ 961824 h 2108594"/>
                <a:gd name="connsiteX6" fmla="*/ 692692 w 1116987"/>
                <a:gd name="connsiteY6" fmla="*/ 149024 h 2108594"/>
                <a:gd name="connsiteX7" fmla="*/ 916212 w 1116987"/>
                <a:gd name="connsiteY7" fmla="*/ 6784 h 2108594"/>
                <a:gd name="connsiteX8" fmla="*/ 1109252 w 1116987"/>
                <a:gd name="connsiteY8" fmla="*/ 27104 h 210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987" h="2108594">
                  <a:moveTo>
                    <a:pt x="1109252" y="27104"/>
                  </a:moveTo>
                  <a:cubicBezTo>
                    <a:pt x="1064379" y="46577"/>
                    <a:pt x="801065" y="-63489"/>
                    <a:pt x="646972" y="123624"/>
                  </a:cubicBezTo>
                  <a:cubicBezTo>
                    <a:pt x="492879" y="310737"/>
                    <a:pt x="292219" y="821277"/>
                    <a:pt x="184692" y="1149784"/>
                  </a:cubicBezTo>
                  <a:cubicBezTo>
                    <a:pt x="77165" y="1478291"/>
                    <a:pt x="15359" y="2009151"/>
                    <a:pt x="1812" y="2094664"/>
                  </a:cubicBezTo>
                  <a:cubicBezTo>
                    <a:pt x="-11735" y="2180177"/>
                    <a:pt x="53459" y="1851671"/>
                    <a:pt x="103412" y="1662864"/>
                  </a:cubicBezTo>
                  <a:cubicBezTo>
                    <a:pt x="153365" y="1474057"/>
                    <a:pt x="203319" y="1214131"/>
                    <a:pt x="301532" y="961824"/>
                  </a:cubicBezTo>
                  <a:cubicBezTo>
                    <a:pt x="399745" y="709517"/>
                    <a:pt x="590245" y="308197"/>
                    <a:pt x="692692" y="149024"/>
                  </a:cubicBezTo>
                  <a:cubicBezTo>
                    <a:pt x="795139" y="-10149"/>
                    <a:pt x="840012" y="23717"/>
                    <a:pt x="916212" y="6784"/>
                  </a:cubicBezTo>
                  <a:cubicBezTo>
                    <a:pt x="992412" y="-10149"/>
                    <a:pt x="1154125" y="7631"/>
                    <a:pt x="1109252" y="271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668E3D58-E2BA-4661-BB37-8F39D551A2F9}"/>
                </a:ext>
              </a:extLst>
            </p:cNvPr>
            <p:cNvSpPr/>
            <p:nvPr/>
          </p:nvSpPr>
          <p:spPr>
            <a:xfrm>
              <a:off x="5051023" y="8355948"/>
              <a:ext cx="167996" cy="1000151"/>
            </a:xfrm>
            <a:custGeom>
              <a:avLst/>
              <a:gdLst>
                <a:gd name="connsiteX0" fmla="*/ 161057 w 167996"/>
                <a:gd name="connsiteY0" fmla="*/ 5732 h 1000151"/>
                <a:gd name="connsiteX1" fmla="*/ 23897 w 167996"/>
                <a:gd name="connsiteY1" fmla="*/ 904892 h 1000151"/>
                <a:gd name="connsiteX2" fmla="*/ 34057 w 167996"/>
                <a:gd name="connsiteY2" fmla="*/ 970932 h 1000151"/>
                <a:gd name="connsiteX3" fmla="*/ 3577 w 167996"/>
                <a:gd name="connsiteY3" fmla="*/ 879492 h 1000151"/>
                <a:gd name="connsiteX4" fmla="*/ 130577 w 167996"/>
                <a:gd name="connsiteY4" fmla="*/ 539132 h 1000151"/>
                <a:gd name="connsiteX5" fmla="*/ 161057 w 167996"/>
                <a:gd name="connsiteY5" fmla="*/ 5732 h 10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996" h="1000151">
                  <a:moveTo>
                    <a:pt x="161057" y="5732"/>
                  </a:moveTo>
                  <a:cubicBezTo>
                    <a:pt x="143277" y="66692"/>
                    <a:pt x="45064" y="744025"/>
                    <a:pt x="23897" y="904892"/>
                  </a:cubicBezTo>
                  <a:cubicBezTo>
                    <a:pt x="2730" y="1065759"/>
                    <a:pt x="37444" y="975165"/>
                    <a:pt x="34057" y="970932"/>
                  </a:cubicBezTo>
                  <a:cubicBezTo>
                    <a:pt x="30670" y="966699"/>
                    <a:pt x="-12510" y="951459"/>
                    <a:pt x="3577" y="879492"/>
                  </a:cubicBezTo>
                  <a:cubicBezTo>
                    <a:pt x="19664" y="807525"/>
                    <a:pt x="100944" y="691532"/>
                    <a:pt x="130577" y="539132"/>
                  </a:cubicBezTo>
                  <a:cubicBezTo>
                    <a:pt x="160210" y="386732"/>
                    <a:pt x="178837" y="-55228"/>
                    <a:pt x="161057" y="57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C75781EA-6FDB-4E6E-9F4C-B60EA3F69BCD}"/>
                </a:ext>
              </a:extLst>
            </p:cNvPr>
            <p:cNvSpPr/>
            <p:nvPr/>
          </p:nvSpPr>
          <p:spPr>
            <a:xfrm>
              <a:off x="3272925" y="7649518"/>
              <a:ext cx="345696" cy="771577"/>
            </a:xfrm>
            <a:custGeom>
              <a:avLst/>
              <a:gdLst>
                <a:gd name="connsiteX0" fmla="*/ 58708 w 345696"/>
                <a:gd name="connsiteY0" fmla="*/ 115 h 771577"/>
                <a:gd name="connsiteX1" fmla="*/ 10025 w 345696"/>
                <a:gd name="connsiteY1" fmla="*/ 285865 h 771577"/>
                <a:gd name="connsiteX2" fmla="*/ 5792 w 345696"/>
                <a:gd name="connsiteY2" fmla="*/ 376882 h 771577"/>
                <a:gd name="connsiteX3" fmla="*/ 75642 w 345696"/>
                <a:gd name="connsiteY3" fmla="*/ 486949 h 771577"/>
                <a:gd name="connsiteX4" fmla="*/ 208992 w 345696"/>
                <a:gd name="connsiteY4" fmla="*/ 662632 h 771577"/>
                <a:gd name="connsiteX5" fmla="*/ 344458 w 345696"/>
                <a:gd name="connsiteY5" fmla="*/ 770582 h 771577"/>
                <a:gd name="connsiteX6" fmla="*/ 126442 w 345696"/>
                <a:gd name="connsiteY6" fmla="*/ 601249 h 771577"/>
                <a:gd name="connsiteX7" fmla="*/ 7908 w 345696"/>
                <a:gd name="connsiteY7" fmla="*/ 321849 h 771577"/>
                <a:gd name="connsiteX8" fmla="*/ 58708 w 345696"/>
                <a:gd name="connsiteY8" fmla="*/ 115 h 77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96" h="771577">
                  <a:moveTo>
                    <a:pt x="58708" y="115"/>
                  </a:moveTo>
                  <a:cubicBezTo>
                    <a:pt x="59061" y="-5882"/>
                    <a:pt x="18844" y="223071"/>
                    <a:pt x="10025" y="285865"/>
                  </a:cubicBezTo>
                  <a:cubicBezTo>
                    <a:pt x="1206" y="348659"/>
                    <a:pt x="-5144" y="343368"/>
                    <a:pt x="5792" y="376882"/>
                  </a:cubicBezTo>
                  <a:cubicBezTo>
                    <a:pt x="16728" y="410396"/>
                    <a:pt x="41775" y="439324"/>
                    <a:pt x="75642" y="486949"/>
                  </a:cubicBezTo>
                  <a:cubicBezTo>
                    <a:pt x="109509" y="534574"/>
                    <a:pt x="164189" y="615360"/>
                    <a:pt x="208992" y="662632"/>
                  </a:cubicBezTo>
                  <a:cubicBezTo>
                    <a:pt x="253795" y="709904"/>
                    <a:pt x="358216" y="780813"/>
                    <a:pt x="344458" y="770582"/>
                  </a:cubicBezTo>
                  <a:cubicBezTo>
                    <a:pt x="330700" y="760352"/>
                    <a:pt x="182534" y="676038"/>
                    <a:pt x="126442" y="601249"/>
                  </a:cubicBezTo>
                  <a:cubicBezTo>
                    <a:pt x="70350" y="526460"/>
                    <a:pt x="17786" y="420627"/>
                    <a:pt x="7908" y="321849"/>
                  </a:cubicBezTo>
                  <a:cubicBezTo>
                    <a:pt x="-1970" y="223071"/>
                    <a:pt x="58355" y="6112"/>
                    <a:pt x="58708" y="1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66AC2795-E02C-4F45-B967-BF69222D6186}"/>
                </a:ext>
              </a:extLst>
            </p:cNvPr>
            <p:cNvSpPr/>
            <p:nvPr/>
          </p:nvSpPr>
          <p:spPr>
            <a:xfrm>
              <a:off x="3299882" y="7995331"/>
              <a:ext cx="355916" cy="405811"/>
            </a:xfrm>
            <a:custGeom>
              <a:avLst/>
              <a:gdLst>
                <a:gd name="connsiteX0" fmla="*/ 1 w 355916"/>
                <a:gd name="connsiteY0" fmla="*/ 1436 h 405811"/>
                <a:gd name="connsiteX1" fmla="*/ 97368 w 355916"/>
                <a:gd name="connsiteY1" fmla="*/ 189819 h 405811"/>
                <a:gd name="connsiteX2" fmla="*/ 315385 w 355916"/>
                <a:gd name="connsiteY2" fmla="*/ 373969 h 405811"/>
                <a:gd name="connsiteX3" fmla="*/ 353485 w 355916"/>
                <a:gd name="connsiteY3" fmla="*/ 403602 h 405811"/>
                <a:gd name="connsiteX4" fmla="*/ 281518 w 355916"/>
                <a:gd name="connsiteY4" fmla="*/ 348569 h 405811"/>
                <a:gd name="connsiteX5" fmla="*/ 95251 w 355916"/>
                <a:gd name="connsiteY5" fmla="*/ 117852 h 405811"/>
                <a:gd name="connsiteX6" fmla="*/ 1 w 355916"/>
                <a:gd name="connsiteY6" fmla="*/ 1436 h 405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916" h="405811">
                  <a:moveTo>
                    <a:pt x="1" y="1436"/>
                  </a:moveTo>
                  <a:cubicBezTo>
                    <a:pt x="354" y="13430"/>
                    <a:pt x="44804" y="127730"/>
                    <a:pt x="97368" y="189819"/>
                  </a:cubicBezTo>
                  <a:cubicBezTo>
                    <a:pt x="149932" y="251908"/>
                    <a:pt x="272699" y="338339"/>
                    <a:pt x="315385" y="373969"/>
                  </a:cubicBezTo>
                  <a:cubicBezTo>
                    <a:pt x="358071" y="409599"/>
                    <a:pt x="359129" y="407835"/>
                    <a:pt x="353485" y="403602"/>
                  </a:cubicBezTo>
                  <a:cubicBezTo>
                    <a:pt x="347841" y="399369"/>
                    <a:pt x="324557" y="396194"/>
                    <a:pt x="281518" y="348569"/>
                  </a:cubicBezTo>
                  <a:cubicBezTo>
                    <a:pt x="238479" y="300944"/>
                    <a:pt x="143934" y="180999"/>
                    <a:pt x="95251" y="117852"/>
                  </a:cubicBezTo>
                  <a:cubicBezTo>
                    <a:pt x="46568" y="54705"/>
                    <a:pt x="-352" y="-10558"/>
                    <a:pt x="1" y="14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9F1DFFFC-7B81-4FF6-BC1C-ECC0703DF7D8}"/>
                </a:ext>
              </a:extLst>
            </p:cNvPr>
            <p:cNvSpPr/>
            <p:nvPr/>
          </p:nvSpPr>
          <p:spPr>
            <a:xfrm>
              <a:off x="3107807" y="8227987"/>
              <a:ext cx="151332" cy="153045"/>
            </a:xfrm>
            <a:custGeom>
              <a:avLst/>
              <a:gdLst>
                <a:gd name="connsiteX0" fmla="*/ 518 w 151332"/>
                <a:gd name="connsiteY0" fmla="*/ 46063 h 153045"/>
                <a:gd name="connsiteX1" fmla="*/ 91006 w 151332"/>
                <a:gd name="connsiteY1" fmla="*/ 26 h 153045"/>
                <a:gd name="connsiteX2" fmla="*/ 151331 w 151332"/>
                <a:gd name="connsiteY2" fmla="*/ 41301 h 153045"/>
                <a:gd name="connsiteX3" fmla="*/ 89418 w 151332"/>
                <a:gd name="connsiteY3" fmla="*/ 149251 h 153045"/>
                <a:gd name="connsiteX4" fmla="*/ 38618 w 151332"/>
                <a:gd name="connsiteY4" fmla="*/ 128613 h 153045"/>
                <a:gd name="connsiteX5" fmla="*/ 94181 w 151332"/>
                <a:gd name="connsiteY5" fmla="*/ 128613 h 153045"/>
                <a:gd name="connsiteX6" fmla="*/ 132281 w 151332"/>
                <a:gd name="connsiteY6" fmla="*/ 65113 h 153045"/>
                <a:gd name="connsiteX7" fmla="*/ 108468 w 151332"/>
                <a:gd name="connsiteY7" fmla="*/ 25426 h 153045"/>
                <a:gd name="connsiteX8" fmla="*/ 56081 w 151332"/>
                <a:gd name="connsiteY8" fmla="*/ 31776 h 153045"/>
                <a:gd name="connsiteX9" fmla="*/ 518 w 151332"/>
                <a:gd name="connsiteY9" fmla="*/ 46063 h 15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332" h="153045">
                  <a:moveTo>
                    <a:pt x="518" y="46063"/>
                  </a:moveTo>
                  <a:cubicBezTo>
                    <a:pt x="6339" y="40771"/>
                    <a:pt x="65871" y="820"/>
                    <a:pt x="91006" y="26"/>
                  </a:cubicBezTo>
                  <a:cubicBezTo>
                    <a:pt x="116141" y="-768"/>
                    <a:pt x="151596" y="16430"/>
                    <a:pt x="151331" y="41301"/>
                  </a:cubicBezTo>
                  <a:cubicBezTo>
                    <a:pt x="151066" y="66172"/>
                    <a:pt x="108203" y="134699"/>
                    <a:pt x="89418" y="149251"/>
                  </a:cubicBezTo>
                  <a:cubicBezTo>
                    <a:pt x="70633" y="163803"/>
                    <a:pt x="37824" y="132053"/>
                    <a:pt x="38618" y="128613"/>
                  </a:cubicBezTo>
                  <a:cubicBezTo>
                    <a:pt x="39412" y="125173"/>
                    <a:pt x="78571" y="139196"/>
                    <a:pt x="94181" y="128613"/>
                  </a:cubicBezTo>
                  <a:cubicBezTo>
                    <a:pt x="109791" y="118030"/>
                    <a:pt x="129900" y="82311"/>
                    <a:pt x="132281" y="65113"/>
                  </a:cubicBezTo>
                  <a:cubicBezTo>
                    <a:pt x="134662" y="47915"/>
                    <a:pt x="121168" y="30982"/>
                    <a:pt x="108468" y="25426"/>
                  </a:cubicBezTo>
                  <a:cubicBezTo>
                    <a:pt x="95768" y="19870"/>
                    <a:pt x="72750" y="26749"/>
                    <a:pt x="56081" y="31776"/>
                  </a:cubicBezTo>
                  <a:cubicBezTo>
                    <a:pt x="39412" y="36803"/>
                    <a:pt x="-5303" y="51355"/>
                    <a:pt x="518" y="460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DD8FD13A-2273-470A-ADF6-79B476DC9022}"/>
                </a:ext>
              </a:extLst>
            </p:cNvPr>
            <p:cNvSpPr/>
            <p:nvPr/>
          </p:nvSpPr>
          <p:spPr>
            <a:xfrm>
              <a:off x="3105039" y="8277827"/>
              <a:ext cx="87472" cy="98225"/>
            </a:xfrm>
            <a:custGeom>
              <a:avLst/>
              <a:gdLst>
                <a:gd name="connsiteX0" fmla="*/ 111 w 87472"/>
                <a:gd name="connsiteY0" fmla="*/ 986 h 98225"/>
                <a:gd name="connsiteX1" fmla="*/ 28686 w 87472"/>
                <a:gd name="connsiteY1" fmla="*/ 77186 h 98225"/>
                <a:gd name="connsiteX2" fmla="*/ 87424 w 87472"/>
                <a:gd name="connsiteY2" fmla="*/ 96236 h 98225"/>
                <a:gd name="connsiteX3" fmla="*/ 38211 w 87472"/>
                <a:gd name="connsiteY3" fmla="*/ 39086 h 98225"/>
                <a:gd name="connsiteX4" fmla="*/ 111 w 87472"/>
                <a:gd name="connsiteY4" fmla="*/ 986 h 9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72" h="98225">
                  <a:moveTo>
                    <a:pt x="111" y="986"/>
                  </a:moveTo>
                  <a:cubicBezTo>
                    <a:pt x="-1477" y="7336"/>
                    <a:pt x="14134" y="61311"/>
                    <a:pt x="28686" y="77186"/>
                  </a:cubicBezTo>
                  <a:cubicBezTo>
                    <a:pt x="43238" y="93061"/>
                    <a:pt x="85837" y="102586"/>
                    <a:pt x="87424" y="96236"/>
                  </a:cubicBezTo>
                  <a:cubicBezTo>
                    <a:pt x="89012" y="89886"/>
                    <a:pt x="51176" y="57871"/>
                    <a:pt x="38211" y="39086"/>
                  </a:cubicBezTo>
                  <a:cubicBezTo>
                    <a:pt x="25246" y="20301"/>
                    <a:pt x="1699" y="-5364"/>
                    <a:pt x="111" y="9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FA45FD06-D759-4E31-8803-B3506B225641}"/>
                </a:ext>
              </a:extLst>
            </p:cNvPr>
            <p:cNvSpPr/>
            <p:nvPr/>
          </p:nvSpPr>
          <p:spPr>
            <a:xfrm>
              <a:off x="3046902" y="8116842"/>
              <a:ext cx="269637" cy="712978"/>
            </a:xfrm>
            <a:custGeom>
              <a:avLst/>
              <a:gdLst>
                <a:gd name="connsiteX0" fmla="*/ 267798 w 269637"/>
                <a:gd name="connsiteY0" fmla="*/ 1633 h 712978"/>
                <a:gd name="connsiteX1" fmla="*/ 82061 w 269637"/>
                <a:gd name="connsiteY1" fmla="*/ 425496 h 712978"/>
                <a:gd name="connsiteX2" fmla="*/ 32848 w 269637"/>
                <a:gd name="connsiteY2" fmla="*/ 642983 h 712978"/>
                <a:gd name="connsiteX3" fmla="*/ 1098 w 269637"/>
                <a:gd name="connsiteY3" fmla="*/ 709658 h 712978"/>
                <a:gd name="connsiteX4" fmla="*/ 72536 w 269637"/>
                <a:gd name="connsiteY4" fmla="*/ 557258 h 712978"/>
                <a:gd name="connsiteX5" fmla="*/ 170961 w 269637"/>
                <a:gd name="connsiteY5" fmla="*/ 288971 h 712978"/>
                <a:gd name="connsiteX6" fmla="*/ 267798 w 269637"/>
                <a:gd name="connsiteY6" fmla="*/ 1633 h 712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637" h="712978">
                  <a:moveTo>
                    <a:pt x="267798" y="1633"/>
                  </a:moveTo>
                  <a:cubicBezTo>
                    <a:pt x="252981" y="24387"/>
                    <a:pt x="121219" y="318604"/>
                    <a:pt x="82061" y="425496"/>
                  </a:cubicBezTo>
                  <a:cubicBezTo>
                    <a:pt x="42903" y="532388"/>
                    <a:pt x="46342" y="595623"/>
                    <a:pt x="32848" y="642983"/>
                  </a:cubicBezTo>
                  <a:cubicBezTo>
                    <a:pt x="19354" y="690343"/>
                    <a:pt x="-5517" y="723945"/>
                    <a:pt x="1098" y="709658"/>
                  </a:cubicBezTo>
                  <a:cubicBezTo>
                    <a:pt x="7713" y="695371"/>
                    <a:pt x="44226" y="627372"/>
                    <a:pt x="72536" y="557258"/>
                  </a:cubicBezTo>
                  <a:cubicBezTo>
                    <a:pt x="100846" y="487144"/>
                    <a:pt x="137888" y="378136"/>
                    <a:pt x="170961" y="288971"/>
                  </a:cubicBezTo>
                  <a:cubicBezTo>
                    <a:pt x="204034" y="199807"/>
                    <a:pt x="282615" y="-21121"/>
                    <a:pt x="267798" y="16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C2F164BD-6D14-4A60-81BC-02B0EC6F3272}"/>
                </a:ext>
              </a:extLst>
            </p:cNvPr>
            <p:cNvSpPr/>
            <p:nvPr/>
          </p:nvSpPr>
          <p:spPr>
            <a:xfrm>
              <a:off x="3269124" y="8150054"/>
              <a:ext cx="73170" cy="656412"/>
            </a:xfrm>
            <a:custGeom>
              <a:avLst/>
              <a:gdLst>
                <a:gd name="connsiteX0" fmla="*/ 72564 w 73170"/>
                <a:gd name="connsiteY0" fmla="*/ 1759 h 656412"/>
                <a:gd name="connsiteX1" fmla="*/ 1126 w 73170"/>
                <a:gd name="connsiteY1" fmla="*/ 636759 h 656412"/>
                <a:gd name="connsiteX2" fmla="*/ 32876 w 73170"/>
                <a:gd name="connsiteY2" fmla="*/ 452609 h 656412"/>
                <a:gd name="connsiteX3" fmla="*/ 72564 w 73170"/>
                <a:gd name="connsiteY3" fmla="*/ 1759 h 65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70" h="656412">
                  <a:moveTo>
                    <a:pt x="72564" y="1759"/>
                  </a:moveTo>
                  <a:cubicBezTo>
                    <a:pt x="67272" y="32451"/>
                    <a:pt x="7741" y="561617"/>
                    <a:pt x="1126" y="636759"/>
                  </a:cubicBezTo>
                  <a:cubicBezTo>
                    <a:pt x="-5489" y="711901"/>
                    <a:pt x="18588" y="554474"/>
                    <a:pt x="32876" y="452609"/>
                  </a:cubicBezTo>
                  <a:cubicBezTo>
                    <a:pt x="47163" y="350744"/>
                    <a:pt x="77856" y="-28933"/>
                    <a:pt x="72564" y="1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D486FA04-AB63-48DF-A389-1AB0D8AAA77C}"/>
                </a:ext>
              </a:extLst>
            </p:cNvPr>
            <p:cNvSpPr/>
            <p:nvPr/>
          </p:nvSpPr>
          <p:spPr>
            <a:xfrm>
              <a:off x="3139968" y="8760255"/>
              <a:ext cx="161715" cy="128703"/>
            </a:xfrm>
            <a:custGeom>
              <a:avLst/>
              <a:gdLst>
                <a:gd name="connsiteX0" fmla="*/ 152507 w 161715"/>
                <a:gd name="connsiteY0" fmla="*/ 2745 h 128703"/>
                <a:gd name="connsiteX1" fmla="*/ 107 w 161715"/>
                <a:gd name="connsiteY1" fmla="*/ 128158 h 128703"/>
                <a:gd name="connsiteX2" fmla="*/ 128695 w 161715"/>
                <a:gd name="connsiteY2" fmla="*/ 47195 h 128703"/>
                <a:gd name="connsiteX3" fmla="*/ 152507 w 161715"/>
                <a:gd name="connsiteY3" fmla="*/ 2745 h 128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715" h="128703">
                  <a:moveTo>
                    <a:pt x="152507" y="2745"/>
                  </a:moveTo>
                  <a:cubicBezTo>
                    <a:pt x="131076" y="16239"/>
                    <a:pt x="4076" y="120750"/>
                    <a:pt x="107" y="128158"/>
                  </a:cubicBezTo>
                  <a:cubicBezTo>
                    <a:pt x="-3862" y="135566"/>
                    <a:pt x="102766" y="65451"/>
                    <a:pt x="128695" y="47195"/>
                  </a:cubicBezTo>
                  <a:cubicBezTo>
                    <a:pt x="154624" y="28939"/>
                    <a:pt x="173938" y="-10749"/>
                    <a:pt x="152507" y="27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EA59C2A2-C230-431D-A334-01ADEE7C2F7E}"/>
                </a:ext>
              </a:extLst>
            </p:cNvPr>
            <p:cNvSpPr/>
            <p:nvPr/>
          </p:nvSpPr>
          <p:spPr>
            <a:xfrm>
              <a:off x="3231934" y="8765684"/>
              <a:ext cx="78224" cy="670327"/>
            </a:xfrm>
            <a:custGeom>
              <a:avLst/>
              <a:gdLst>
                <a:gd name="connsiteX0" fmla="*/ 54191 w 78224"/>
                <a:gd name="connsiteY0" fmla="*/ 3666 h 670327"/>
                <a:gd name="connsiteX1" fmla="*/ 216 w 78224"/>
                <a:gd name="connsiteY1" fmla="*/ 657716 h 670327"/>
                <a:gd name="connsiteX2" fmla="*/ 76416 w 78224"/>
                <a:gd name="connsiteY2" fmla="*/ 403716 h 670327"/>
                <a:gd name="connsiteX3" fmla="*/ 54191 w 78224"/>
                <a:gd name="connsiteY3" fmla="*/ 3666 h 6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24" h="670327">
                  <a:moveTo>
                    <a:pt x="54191" y="3666"/>
                  </a:moveTo>
                  <a:cubicBezTo>
                    <a:pt x="41491" y="45999"/>
                    <a:pt x="-3488" y="591041"/>
                    <a:pt x="216" y="657716"/>
                  </a:cubicBezTo>
                  <a:cubicBezTo>
                    <a:pt x="3920" y="724391"/>
                    <a:pt x="69008" y="510079"/>
                    <a:pt x="76416" y="403716"/>
                  </a:cubicBezTo>
                  <a:cubicBezTo>
                    <a:pt x="83824" y="297353"/>
                    <a:pt x="66891" y="-38667"/>
                    <a:pt x="54191" y="36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8F6E0F2E-A4E8-413B-894D-C424A3A0368E}"/>
                </a:ext>
              </a:extLst>
            </p:cNvPr>
            <p:cNvSpPr/>
            <p:nvPr/>
          </p:nvSpPr>
          <p:spPr>
            <a:xfrm>
              <a:off x="4588350" y="6459323"/>
              <a:ext cx="357567" cy="289912"/>
            </a:xfrm>
            <a:custGeom>
              <a:avLst/>
              <a:gdLst>
                <a:gd name="connsiteX0" fmla="*/ 164625 w 357567"/>
                <a:gd name="connsiteY0" fmla="*/ 25615 h 289912"/>
                <a:gd name="connsiteX1" fmla="*/ 302738 w 357567"/>
                <a:gd name="connsiteY1" fmla="*/ 33552 h 289912"/>
                <a:gd name="connsiteX2" fmla="*/ 331313 w 357567"/>
                <a:gd name="connsiteY2" fmla="*/ 93877 h 289912"/>
                <a:gd name="connsiteX3" fmla="*/ 296388 w 357567"/>
                <a:gd name="connsiteY3" fmla="*/ 181190 h 289912"/>
                <a:gd name="connsiteX4" fmla="*/ 177325 w 357567"/>
                <a:gd name="connsiteY4" fmla="*/ 271677 h 289912"/>
                <a:gd name="connsiteX5" fmla="*/ 29688 w 357567"/>
                <a:gd name="connsiteY5" fmla="*/ 281202 h 289912"/>
                <a:gd name="connsiteX6" fmla="*/ 9050 w 357567"/>
                <a:gd name="connsiteY6" fmla="*/ 171665 h 289912"/>
                <a:gd name="connsiteX7" fmla="*/ 9050 w 357567"/>
                <a:gd name="connsiteY7" fmla="*/ 219290 h 289912"/>
                <a:gd name="connsiteX8" fmla="*/ 120175 w 357567"/>
                <a:gd name="connsiteY8" fmla="*/ 265327 h 289912"/>
                <a:gd name="connsiteX9" fmla="*/ 288450 w 357567"/>
                <a:gd name="connsiteY9" fmla="*/ 216115 h 289912"/>
                <a:gd name="connsiteX10" fmla="*/ 356713 w 357567"/>
                <a:gd name="connsiteY10" fmla="*/ 28790 h 289912"/>
                <a:gd name="connsiteX11" fmla="*/ 247175 w 357567"/>
                <a:gd name="connsiteY11" fmla="*/ 215 h 289912"/>
                <a:gd name="connsiteX12" fmla="*/ 164625 w 357567"/>
                <a:gd name="connsiteY12" fmla="*/ 25615 h 28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567" h="289912">
                  <a:moveTo>
                    <a:pt x="164625" y="25615"/>
                  </a:moveTo>
                  <a:cubicBezTo>
                    <a:pt x="173885" y="31171"/>
                    <a:pt x="274957" y="22175"/>
                    <a:pt x="302738" y="33552"/>
                  </a:cubicBezTo>
                  <a:cubicBezTo>
                    <a:pt x="330519" y="44929"/>
                    <a:pt x="332371" y="69271"/>
                    <a:pt x="331313" y="93877"/>
                  </a:cubicBezTo>
                  <a:cubicBezTo>
                    <a:pt x="330255" y="118483"/>
                    <a:pt x="322053" y="151557"/>
                    <a:pt x="296388" y="181190"/>
                  </a:cubicBezTo>
                  <a:cubicBezTo>
                    <a:pt x="270723" y="210823"/>
                    <a:pt x="221775" y="255008"/>
                    <a:pt x="177325" y="271677"/>
                  </a:cubicBezTo>
                  <a:cubicBezTo>
                    <a:pt x="132875" y="288346"/>
                    <a:pt x="57734" y="297871"/>
                    <a:pt x="29688" y="281202"/>
                  </a:cubicBezTo>
                  <a:cubicBezTo>
                    <a:pt x="1642" y="264533"/>
                    <a:pt x="12490" y="181984"/>
                    <a:pt x="9050" y="171665"/>
                  </a:cubicBezTo>
                  <a:cubicBezTo>
                    <a:pt x="5610" y="161346"/>
                    <a:pt x="-9471" y="203680"/>
                    <a:pt x="9050" y="219290"/>
                  </a:cubicBezTo>
                  <a:cubicBezTo>
                    <a:pt x="27571" y="234900"/>
                    <a:pt x="73608" y="265856"/>
                    <a:pt x="120175" y="265327"/>
                  </a:cubicBezTo>
                  <a:cubicBezTo>
                    <a:pt x="166742" y="264798"/>
                    <a:pt x="249027" y="255538"/>
                    <a:pt x="288450" y="216115"/>
                  </a:cubicBezTo>
                  <a:cubicBezTo>
                    <a:pt x="327873" y="176692"/>
                    <a:pt x="363592" y="64773"/>
                    <a:pt x="356713" y="28790"/>
                  </a:cubicBezTo>
                  <a:cubicBezTo>
                    <a:pt x="349834" y="-7193"/>
                    <a:pt x="278396" y="2861"/>
                    <a:pt x="247175" y="215"/>
                  </a:cubicBezTo>
                  <a:cubicBezTo>
                    <a:pt x="215954" y="-2431"/>
                    <a:pt x="155365" y="20059"/>
                    <a:pt x="164625" y="256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052DACD0-3385-48B0-9E9C-FAB73B2CA3EF}"/>
                </a:ext>
              </a:extLst>
            </p:cNvPr>
            <p:cNvSpPr/>
            <p:nvPr/>
          </p:nvSpPr>
          <p:spPr>
            <a:xfrm>
              <a:off x="4588024" y="6472149"/>
              <a:ext cx="219034" cy="175054"/>
            </a:xfrm>
            <a:custGeom>
              <a:avLst/>
              <a:gdLst>
                <a:gd name="connsiteX0" fmla="*/ 218926 w 219034"/>
                <a:gd name="connsiteY0" fmla="*/ 89 h 175054"/>
                <a:gd name="connsiteX1" fmla="*/ 80814 w 219034"/>
                <a:gd name="connsiteY1" fmla="*/ 62001 h 175054"/>
                <a:gd name="connsiteX2" fmla="*/ 1439 w 219034"/>
                <a:gd name="connsiteY2" fmla="*/ 174714 h 175054"/>
                <a:gd name="connsiteX3" fmla="*/ 31601 w 219034"/>
                <a:gd name="connsiteY3" fmla="*/ 95339 h 175054"/>
                <a:gd name="connsiteX4" fmla="*/ 57001 w 219034"/>
                <a:gd name="connsiteY4" fmla="*/ 49301 h 175054"/>
                <a:gd name="connsiteX5" fmla="*/ 218926 w 219034"/>
                <a:gd name="connsiteY5" fmla="*/ 89 h 17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34" h="175054">
                  <a:moveTo>
                    <a:pt x="218926" y="89"/>
                  </a:moveTo>
                  <a:cubicBezTo>
                    <a:pt x="222895" y="2206"/>
                    <a:pt x="117062" y="32897"/>
                    <a:pt x="80814" y="62001"/>
                  </a:cubicBezTo>
                  <a:cubicBezTo>
                    <a:pt x="44566" y="91105"/>
                    <a:pt x="9641" y="169158"/>
                    <a:pt x="1439" y="174714"/>
                  </a:cubicBezTo>
                  <a:cubicBezTo>
                    <a:pt x="-6763" y="180270"/>
                    <a:pt x="22341" y="116241"/>
                    <a:pt x="31601" y="95339"/>
                  </a:cubicBezTo>
                  <a:cubicBezTo>
                    <a:pt x="40861" y="74437"/>
                    <a:pt x="31601" y="64647"/>
                    <a:pt x="57001" y="49301"/>
                  </a:cubicBezTo>
                  <a:cubicBezTo>
                    <a:pt x="82401" y="33955"/>
                    <a:pt x="214957" y="-2028"/>
                    <a:pt x="218926" y="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07C6C182-8EC2-4F54-91E4-993E0B0A6989}"/>
                </a:ext>
              </a:extLst>
            </p:cNvPr>
            <p:cNvSpPr/>
            <p:nvPr/>
          </p:nvSpPr>
          <p:spPr>
            <a:xfrm>
              <a:off x="4322610" y="6222964"/>
              <a:ext cx="137733" cy="854365"/>
            </a:xfrm>
            <a:custGeom>
              <a:avLst/>
              <a:gdLst>
                <a:gd name="connsiteX0" fmla="*/ 131915 w 137733"/>
                <a:gd name="connsiteY0" fmla="*/ 36 h 854365"/>
                <a:gd name="connsiteX1" fmla="*/ 128740 w 137733"/>
                <a:gd name="connsiteY1" fmla="*/ 50836 h 854365"/>
                <a:gd name="connsiteX2" fmla="*/ 43015 w 137733"/>
                <a:gd name="connsiteY2" fmla="*/ 101636 h 854365"/>
                <a:gd name="connsiteX3" fmla="*/ 20790 w 137733"/>
                <a:gd name="connsiteY3" fmla="*/ 466761 h 854365"/>
                <a:gd name="connsiteX4" fmla="*/ 153 w 137733"/>
                <a:gd name="connsiteY4" fmla="*/ 847761 h 854365"/>
                <a:gd name="connsiteX5" fmla="*/ 31903 w 137733"/>
                <a:gd name="connsiteY5" fmla="*/ 662024 h 854365"/>
                <a:gd name="connsiteX6" fmla="*/ 74765 w 137733"/>
                <a:gd name="connsiteY6" fmla="*/ 88936 h 854365"/>
                <a:gd name="connsiteX7" fmla="*/ 100165 w 137733"/>
                <a:gd name="connsiteY7" fmla="*/ 58774 h 854365"/>
                <a:gd name="connsiteX8" fmla="*/ 131915 w 137733"/>
                <a:gd name="connsiteY8" fmla="*/ 36 h 854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733" h="854365">
                  <a:moveTo>
                    <a:pt x="131915" y="36"/>
                  </a:moveTo>
                  <a:cubicBezTo>
                    <a:pt x="136677" y="-1287"/>
                    <a:pt x="143557" y="33903"/>
                    <a:pt x="128740" y="50836"/>
                  </a:cubicBezTo>
                  <a:cubicBezTo>
                    <a:pt x="113923" y="67769"/>
                    <a:pt x="61007" y="32315"/>
                    <a:pt x="43015" y="101636"/>
                  </a:cubicBezTo>
                  <a:cubicBezTo>
                    <a:pt x="25023" y="170957"/>
                    <a:pt x="27934" y="342407"/>
                    <a:pt x="20790" y="466761"/>
                  </a:cubicBezTo>
                  <a:cubicBezTo>
                    <a:pt x="13646" y="591115"/>
                    <a:pt x="-1699" y="815217"/>
                    <a:pt x="153" y="847761"/>
                  </a:cubicBezTo>
                  <a:cubicBezTo>
                    <a:pt x="2005" y="880305"/>
                    <a:pt x="19468" y="788495"/>
                    <a:pt x="31903" y="662024"/>
                  </a:cubicBezTo>
                  <a:cubicBezTo>
                    <a:pt x="44338" y="535553"/>
                    <a:pt x="63388" y="189478"/>
                    <a:pt x="74765" y="88936"/>
                  </a:cubicBezTo>
                  <a:cubicBezTo>
                    <a:pt x="86142" y="-11606"/>
                    <a:pt x="91169" y="68563"/>
                    <a:pt x="100165" y="58774"/>
                  </a:cubicBezTo>
                  <a:cubicBezTo>
                    <a:pt x="109161" y="48985"/>
                    <a:pt x="127153" y="1359"/>
                    <a:pt x="131915" y="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E58C04D2-1833-4F89-B256-6910A60A1275}"/>
                </a:ext>
              </a:extLst>
            </p:cNvPr>
            <p:cNvSpPr/>
            <p:nvPr/>
          </p:nvSpPr>
          <p:spPr>
            <a:xfrm>
              <a:off x="4317020" y="6176444"/>
              <a:ext cx="47210" cy="518082"/>
            </a:xfrm>
            <a:custGeom>
              <a:avLst/>
              <a:gdLst>
                <a:gd name="connsiteX0" fmla="*/ 47018 w 47210"/>
                <a:gd name="connsiteY0" fmla="*/ 519 h 518082"/>
                <a:gd name="connsiteX1" fmla="*/ 2568 w 47210"/>
                <a:gd name="connsiteY1" fmla="*/ 67194 h 518082"/>
                <a:gd name="connsiteX2" fmla="*/ 5743 w 47210"/>
                <a:gd name="connsiteY2" fmla="*/ 194194 h 518082"/>
                <a:gd name="connsiteX3" fmla="*/ 8918 w 47210"/>
                <a:gd name="connsiteY3" fmla="*/ 484706 h 518082"/>
                <a:gd name="connsiteX4" fmla="*/ 15268 w 47210"/>
                <a:gd name="connsiteY4" fmla="*/ 491056 h 518082"/>
                <a:gd name="connsiteX5" fmla="*/ 16855 w 47210"/>
                <a:gd name="connsiteY5" fmla="*/ 298969 h 518082"/>
                <a:gd name="connsiteX6" fmla="*/ 18443 w 47210"/>
                <a:gd name="connsiteY6" fmla="*/ 51319 h 518082"/>
                <a:gd name="connsiteX7" fmla="*/ 47018 w 47210"/>
                <a:gd name="connsiteY7" fmla="*/ 519 h 51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10" h="518082">
                  <a:moveTo>
                    <a:pt x="47018" y="519"/>
                  </a:moveTo>
                  <a:cubicBezTo>
                    <a:pt x="44372" y="3165"/>
                    <a:pt x="9447" y="34915"/>
                    <a:pt x="2568" y="67194"/>
                  </a:cubicBezTo>
                  <a:cubicBezTo>
                    <a:pt x="-4311" y="99473"/>
                    <a:pt x="4685" y="124609"/>
                    <a:pt x="5743" y="194194"/>
                  </a:cubicBezTo>
                  <a:cubicBezTo>
                    <a:pt x="6801" y="263779"/>
                    <a:pt x="7331" y="435229"/>
                    <a:pt x="8918" y="484706"/>
                  </a:cubicBezTo>
                  <a:cubicBezTo>
                    <a:pt x="10505" y="534183"/>
                    <a:pt x="13945" y="522012"/>
                    <a:pt x="15268" y="491056"/>
                  </a:cubicBezTo>
                  <a:cubicBezTo>
                    <a:pt x="16591" y="460100"/>
                    <a:pt x="16326" y="372258"/>
                    <a:pt x="16855" y="298969"/>
                  </a:cubicBezTo>
                  <a:cubicBezTo>
                    <a:pt x="17384" y="225680"/>
                    <a:pt x="12622" y="98680"/>
                    <a:pt x="18443" y="51319"/>
                  </a:cubicBezTo>
                  <a:cubicBezTo>
                    <a:pt x="24264" y="3959"/>
                    <a:pt x="49664" y="-2127"/>
                    <a:pt x="47018" y="5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24FA7108-6ED4-4907-ACA6-09279527EA75}"/>
                </a:ext>
              </a:extLst>
            </p:cNvPr>
            <p:cNvSpPr/>
            <p:nvPr/>
          </p:nvSpPr>
          <p:spPr>
            <a:xfrm>
              <a:off x="4201486" y="6598547"/>
              <a:ext cx="127142" cy="926069"/>
            </a:xfrm>
            <a:custGeom>
              <a:avLst/>
              <a:gdLst>
                <a:gd name="connsiteX0" fmla="*/ 126039 w 127142"/>
                <a:gd name="connsiteY0" fmla="*/ 2278 h 926069"/>
                <a:gd name="connsiteX1" fmla="*/ 91114 w 127142"/>
                <a:gd name="connsiteY1" fmla="*/ 411853 h 926069"/>
                <a:gd name="connsiteX2" fmla="*/ 627 w 127142"/>
                <a:gd name="connsiteY2" fmla="*/ 923028 h 926069"/>
                <a:gd name="connsiteX3" fmla="*/ 54602 w 127142"/>
                <a:gd name="connsiteY3" fmla="*/ 596003 h 926069"/>
                <a:gd name="connsiteX4" fmla="*/ 126039 w 127142"/>
                <a:gd name="connsiteY4" fmla="*/ 2278 h 92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142" h="926069">
                  <a:moveTo>
                    <a:pt x="126039" y="2278"/>
                  </a:moveTo>
                  <a:cubicBezTo>
                    <a:pt x="132124" y="-28414"/>
                    <a:pt x="112016" y="258395"/>
                    <a:pt x="91114" y="411853"/>
                  </a:cubicBezTo>
                  <a:cubicBezTo>
                    <a:pt x="70212" y="565311"/>
                    <a:pt x="6712" y="892336"/>
                    <a:pt x="627" y="923028"/>
                  </a:cubicBezTo>
                  <a:cubicBezTo>
                    <a:pt x="-5458" y="953720"/>
                    <a:pt x="34229" y="745493"/>
                    <a:pt x="54602" y="596003"/>
                  </a:cubicBezTo>
                  <a:cubicBezTo>
                    <a:pt x="74975" y="446513"/>
                    <a:pt x="119954" y="32970"/>
                    <a:pt x="126039" y="22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9D7C2F91-B0D1-41B1-A797-25025963A777}"/>
                </a:ext>
              </a:extLst>
            </p:cNvPr>
            <p:cNvSpPr/>
            <p:nvPr/>
          </p:nvSpPr>
          <p:spPr>
            <a:xfrm>
              <a:off x="4199444" y="6977947"/>
              <a:ext cx="132599" cy="1279419"/>
            </a:xfrm>
            <a:custGeom>
              <a:avLst/>
              <a:gdLst>
                <a:gd name="connsiteX0" fmla="*/ 127023 w 132599"/>
                <a:gd name="connsiteY0" fmla="*/ 70553 h 1279419"/>
                <a:gd name="connsiteX1" fmla="*/ 6373 w 132599"/>
                <a:gd name="connsiteY1" fmla="*/ 1215670 h 1279419"/>
                <a:gd name="connsiteX2" fmla="*/ 21189 w 132599"/>
                <a:gd name="connsiteY2" fmla="*/ 1097136 h 1279419"/>
                <a:gd name="connsiteX3" fmla="*/ 59289 w 132599"/>
                <a:gd name="connsiteY3" fmla="*/ 796570 h 1279419"/>
                <a:gd name="connsiteX4" fmla="*/ 107973 w 132599"/>
                <a:gd name="connsiteY4" fmla="*/ 195436 h 1279419"/>
                <a:gd name="connsiteX5" fmla="*/ 127023 w 132599"/>
                <a:gd name="connsiteY5" fmla="*/ 70553 h 127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599" h="1279419">
                  <a:moveTo>
                    <a:pt x="127023" y="70553"/>
                  </a:moveTo>
                  <a:cubicBezTo>
                    <a:pt x="110090" y="240592"/>
                    <a:pt x="24012" y="1044573"/>
                    <a:pt x="6373" y="1215670"/>
                  </a:cubicBezTo>
                  <a:cubicBezTo>
                    <a:pt x="-11266" y="1386767"/>
                    <a:pt x="12370" y="1166986"/>
                    <a:pt x="21189" y="1097136"/>
                  </a:cubicBezTo>
                  <a:cubicBezTo>
                    <a:pt x="30008" y="1027286"/>
                    <a:pt x="44825" y="946853"/>
                    <a:pt x="59289" y="796570"/>
                  </a:cubicBezTo>
                  <a:cubicBezTo>
                    <a:pt x="73753" y="646287"/>
                    <a:pt x="98095" y="314675"/>
                    <a:pt x="107973" y="195436"/>
                  </a:cubicBezTo>
                  <a:cubicBezTo>
                    <a:pt x="117851" y="76197"/>
                    <a:pt x="143956" y="-99486"/>
                    <a:pt x="127023" y="705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0D9C21E1-67A1-4A9B-BC43-66101C297C40}"/>
                </a:ext>
              </a:extLst>
            </p:cNvPr>
            <p:cNvSpPr/>
            <p:nvPr/>
          </p:nvSpPr>
          <p:spPr>
            <a:xfrm>
              <a:off x="4036341" y="7376889"/>
              <a:ext cx="193601" cy="1124320"/>
            </a:xfrm>
            <a:custGeom>
              <a:avLst/>
              <a:gdLst>
                <a:gd name="connsiteX0" fmla="*/ 190642 w 193601"/>
                <a:gd name="connsiteY0" fmla="*/ 42028 h 1124320"/>
                <a:gd name="connsiteX1" fmla="*/ 55176 w 193601"/>
                <a:gd name="connsiteY1" fmla="*/ 856944 h 1124320"/>
                <a:gd name="connsiteX2" fmla="*/ 6492 w 193601"/>
                <a:gd name="connsiteY2" fmla="*/ 1121528 h 1124320"/>
                <a:gd name="connsiteX3" fmla="*/ 14959 w 193601"/>
                <a:gd name="connsiteY3" fmla="*/ 943728 h 1124320"/>
                <a:gd name="connsiteX4" fmla="*/ 137726 w 193601"/>
                <a:gd name="connsiteY4" fmla="*/ 202894 h 1124320"/>
                <a:gd name="connsiteX5" fmla="*/ 190642 w 193601"/>
                <a:gd name="connsiteY5" fmla="*/ 42028 h 112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601" h="1124320">
                  <a:moveTo>
                    <a:pt x="190642" y="42028"/>
                  </a:moveTo>
                  <a:cubicBezTo>
                    <a:pt x="176884" y="151036"/>
                    <a:pt x="85868" y="677027"/>
                    <a:pt x="55176" y="856944"/>
                  </a:cubicBezTo>
                  <a:cubicBezTo>
                    <a:pt x="24484" y="1036861"/>
                    <a:pt x="13195" y="1107064"/>
                    <a:pt x="6492" y="1121528"/>
                  </a:cubicBezTo>
                  <a:cubicBezTo>
                    <a:pt x="-211" y="1135992"/>
                    <a:pt x="-6913" y="1096834"/>
                    <a:pt x="14959" y="943728"/>
                  </a:cubicBezTo>
                  <a:cubicBezTo>
                    <a:pt x="36831" y="790622"/>
                    <a:pt x="108093" y="352119"/>
                    <a:pt x="137726" y="202894"/>
                  </a:cubicBezTo>
                  <a:cubicBezTo>
                    <a:pt x="167359" y="53669"/>
                    <a:pt x="204400" y="-66980"/>
                    <a:pt x="190642" y="420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84A1758A-C331-40BD-965B-0C3115CEEAF9}"/>
                </a:ext>
              </a:extLst>
            </p:cNvPr>
            <p:cNvSpPr/>
            <p:nvPr/>
          </p:nvSpPr>
          <p:spPr>
            <a:xfrm>
              <a:off x="3555138" y="6834645"/>
              <a:ext cx="123584" cy="520276"/>
            </a:xfrm>
            <a:custGeom>
              <a:avLst/>
              <a:gdLst>
                <a:gd name="connsiteX0" fmla="*/ 121512 w 123584"/>
                <a:gd name="connsiteY0" fmla="*/ 2188 h 520276"/>
                <a:gd name="connsiteX1" fmla="*/ 862 w 123584"/>
                <a:gd name="connsiteY1" fmla="*/ 508072 h 520276"/>
                <a:gd name="connsiteX2" fmla="*/ 70712 w 123584"/>
                <a:gd name="connsiteY2" fmla="*/ 332388 h 520276"/>
                <a:gd name="connsiteX3" fmla="*/ 121512 w 123584"/>
                <a:gd name="connsiteY3" fmla="*/ 2188 h 52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584" h="520276">
                  <a:moveTo>
                    <a:pt x="121512" y="2188"/>
                  </a:moveTo>
                  <a:cubicBezTo>
                    <a:pt x="109870" y="31469"/>
                    <a:pt x="9329" y="453039"/>
                    <a:pt x="862" y="508072"/>
                  </a:cubicBezTo>
                  <a:cubicBezTo>
                    <a:pt x="-7605" y="563105"/>
                    <a:pt x="48487" y="419171"/>
                    <a:pt x="70712" y="332388"/>
                  </a:cubicBezTo>
                  <a:cubicBezTo>
                    <a:pt x="92937" y="245605"/>
                    <a:pt x="133154" y="-27093"/>
                    <a:pt x="121512" y="21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06EF80C0-EC15-4A01-9122-EAD2CE6FB597}"/>
                </a:ext>
              </a:extLst>
            </p:cNvPr>
            <p:cNvSpPr/>
            <p:nvPr/>
          </p:nvSpPr>
          <p:spPr>
            <a:xfrm>
              <a:off x="3572365" y="7344489"/>
              <a:ext cx="267458" cy="559301"/>
            </a:xfrm>
            <a:custGeom>
              <a:avLst/>
              <a:gdLst>
                <a:gd name="connsiteX0" fmla="*/ 568 w 267458"/>
                <a:gd name="connsiteY0" fmla="*/ 344 h 559301"/>
                <a:gd name="connsiteX1" fmla="*/ 121218 w 267458"/>
                <a:gd name="connsiteY1" fmla="*/ 216244 h 559301"/>
                <a:gd name="connsiteX2" fmla="*/ 246102 w 267458"/>
                <a:gd name="connsiteY2" fmla="*/ 449078 h 559301"/>
                <a:gd name="connsiteX3" fmla="*/ 265152 w 267458"/>
                <a:gd name="connsiteY3" fmla="*/ 559144 h 559301"/>
                <a:gd name="connsiteX4" fmla="*/ 256685 w 267458"/>
                <a:gd name="connsiteY4" fmla="*/ 427911 h 559301"/>
                <a:gd name="connsiteX5" fmla="*/ 172018 w 267458"/>
                <a:gd name="connsiteY5" fmla="*/ 267044 h 559301"/>
                <a:gd name="connsiteX6" fmla="*/ 568 w 267458"/>
                <a:gd name="connsiteY6" fmla="*/ 344 h 559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458" h="559301">
                  <a:moveTo>
                    <a:pt x="568" y="344"/>
                  </a:moveTo>
                  <a:cubicBezTo>
                    <a:pt x="-7899" y="-8123"/>
                    <a:pt x="80296" y="141455"/>
                    <a:pt x="121218" y="216244"/>
                  </a:cubicBezTo>
                  <a:cubicBezTo>
                    <a:pt x="162140" y="291033"/>
                    <a:pt x="222113" y="391928"/>
                    <a:pt x="246102" y="449078"/>
                  </a:cubicBezTo>
                  <a:cubicBezTo>
                    <a:pt x="270091" y="506228"/>
                    <a:pt x="263388" y="562672"/>
                    <a:pt x="265152" y="559144"/>
                  </a:cubicBezTo>
                  <a:cubicBezTo>
                    <a:pt x="266916" y="555616"/>
                    <a:pt x="272207" y="476594"/>
                    <a:pt x="256685" y="427911"/>
                  </a:cubicBezTo>
                  <a:cubicBezTo>
                    <a:pt x="241163" y="379228"/>
                    <a:pt x="215410" y="342186"/>
                    <a:pt x="172018" y="267044"/>
                  </a:cubicBezTo>
                  <a:cubicBezTo>
                    <a:pt x="128626" y="191902"/>
                    <a:pt x="9035" y="8811"/>
                    <a:pt x="568" y="3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3B014467-0C5C-4C9B-B87E-37E88BD24522}"/>
                </a:ext>
              </a:extLst>
            </p:cNvPr>
            <p:cNvSpPr/>
            <p:nvPr/>
          </p:nvSpPr>
          <p:spPr>
            <a:xfrm>
              <a:off x="3545822" y="7335025"/>
              <a:ext cx="100197" cy="329967"/>
            </a:xfrm>
            <a:custGeom>
              <a:avLst/>
              <a:gdLst>
                <a:gd name="connsiteX0" fmla="*/ 16528 w 100197"/>
                <a:gd name="connsiteY0" fmla="*/ 3458 h 329967"/>
                <a:gd name="connsiteX1" fmla="*/ 3828 w 100197"/>
                <a:gd name="connsiteY1" fmla="*/ 160092 h 329967"/>
                <a:gd name="connsiteX2" fmla="*/ 96961 w 100197"/>
                <a:gd name="connsiteY2" fmla="*/ 325192 h 329967"/>
                <a:gd name="connsiteX3" fmla="*/ 73678 w 100197"/>
                <a:gd name="connsiteY3" fmla="*/ 276508 h 329967"/>
                <a:gd name="connsiteX4" fmla="*/ 22878 w 100197"/>
                <a:gd name="connsiteY4" fmla="*/ 183375 h 329967"/>
                <a:gd name="connsiteX5" fmla="*/ 3828 w 100197"/>
                <a:gd name="connsiteY5" fmla="*/ 62725 h 329967"/>
                <a:gd name="connsiteX6" fmla="*/ 16528 w 100197"/>
                <a:gd name="connsiteY6" fmla="*/ 3458 h 32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97" h="329967">
                  <a:moveTo>
                    <a:pt x="16528" y="3458"/>
                  </a:moveTo>
                  <a:cubicBezTo>
                    <a:pt x="16528" y="19686"/>
                    <a:pt x="-9577" y="106470"/>
                    <a:pt x="3828" y="160092"/>
                  </a:cubicBezTo>
                  <a:cubicBezTo>
                    <a:pt x="17233" y="213714"/>
                    <a:pt x="85319" y="305789"/>
                    <a:pt x="96961" y="325192"/>
                  </a:cubicBezTo>
                  <a:cubicBezTo>
                    <a:pt x="108603" y="344595"/>
                    <a:pt x="86025" y="300144"/>
                    <a:pt x="73678" y="276508"/>
                  </a:cubicBezTo>
                  <a:cubicBezTo>
                    <a:pt x="61331" y="252872"/>
                    <a:pt x="34520" y="219005"/>
                    <a:pt x="22878" y="183375"/>
                  </a:cubicBezTo>
                  <a:cubicBezTo>
                    <a:pt x="11236" y="147745"/>
                    <a:pt x="7003" y="93769"/>
                    <a:pt x="3828" y="62725"/>
                  </a:cubicBezTo>
                  <a:cubicBezTo>
                    <a:pt x="653" y="31681"/>
                    <a:pt x="16528" y="-12770"/>
                    <a:pt x="16528" y="3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A5398D0E-213A-4E69-90E2-84F1A5D0D80D}"/>
                </a:ext>
              </a:extLst>
            </p:cNvPr>
            <p:cNvSpPr/>
            <p:nvPr/>
          </p:nvSpPr>
          <p:spPr>
            <a:xfrm>
              <a:off x="3289741" y="7650626"/>
              <a:ext cx="443171" cy="210790"/>
            </a:xfrm>
            <a:custGeom>
              <a:avLst/>
              <a:gdLst>
                <a:gd name="connsiteX0" fmla="*/ 441942 w 443171"/>
                <a:gd name="connsiteY0" fmla="*/ 1124 h 210790"/>
                <a:gd name="connsiteX1" fmla="*/ 160426 w 443171"/>
                <a:gd name="connsiteY1" fmla="*/ 45574 h 210790"/>
                <a:gd name="connsiteX2" fmla="*/ 50359 w 443171"/>
                <a:gd name="connsiteY2" fmla="*/ 130241 h 210790"/>
                <a:gd name="connsiteX3" fmla="*/ 14376 w 443171"/>
                <a:gd name="connsiteY3" fmla="*/ 210674 h 210790"/>
                <a:gd name="connsiteX4" fmla="*/ 20726 w 443171"/>
                <a:gd name="connsiteY4" fmla="*/ 145057 h 210790"/>
                <a:gd name="connsiteX5" fmla="*/ 251442 w 443171"/>
                <a:gd name="connsiteY5" fmla="*/ 26524 h 210790"/>
                <a:gd name="connsiteX6" fmla="*/ 441942 w 443171"/>
                <a:gd name="connsiteY6" fmla="*/ 1124 h 21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171" h="210790">
                  <a:moveTo>
                    <a:pt x="441942" y="1124"/>
                  </a:moveTo>
                  <a:cubicBezTo>
                    <a:pt x="426773" y="4299"/>
                    <a:pt x="225690" y="24055"/>
                    <a:pt x="160426" y="45574"/>
                  </a:cubicBezTo>
                  <a:cubicBezTo>
                    <a:pt x="95162" y="67093"/>
                    <a:pt x="74701" y="102724"/>
                    <a:pt x="50359" y="130241"/>
                  </a:cubicBezTo>
                  <a:cubicBezTo>
                    <a:pt x="26017" y="157758"/>
                    <a:pt x="19315" y="208205"/>
                    <a:pt x="14376" y="210674"/>
                  </a:cubicBezTo>
                  <a:cubicBezTo>
                    <a:pt x="9437" y="213143"/>
                    <a:pt x="-18785" y="175749"/>
                    <a:pt x="20726" y="145057"/>
                  </a:cubicBezTo>
                  <a:cubicBezTo>
                    <a:pt x="60237" y="114365"/>
                    <a:pt x="174536" y="52982"/>
                    <a:pt x="251442" y="26524"/>
                  </a:cubicBezTo>
                  <a:cubicBezTo>
                    <a:pt x="328347" y="66"/>
                    <a:pt x="457111" y="-2051"/>
                    <a:pt x="441942" y="1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4A7F5617-5C1A-44C7-9232-DF2AB713C3C3}"/>
                </a:ext>
              </a:extLst>
            </p:cNvPr>
            <p:cNvSpPr/>
            <p:nvPr/>
          </p:nvSpPr>
          <p:spPr>
            <a:xfrm>
              <a:off x="3403523" y="7678698"/>
              <a:ext cx="164236" cy="124404"/>
            </a:xfrm>
            <a:custGeom>
              <a:avLst/>
              <a:gdLst>
                <a:gd name="connsiteX0" fmla="*/ 163590 w 164236"/>
                <a:gd name="connsiteY0" fmla="*/ 40 h 124404"/>
                <a:gd name="connsiteX1" fmla="*/ 158827 w 164236"/>
                <a:gd name="connsiteY1" fmla="*/ 71477 h 124404"/>
                <a:gd name="connsiteX2" fmla="*/ 125490 w 164236"/>
                <a:gd name="connsiteY2" fmla="*/ 111165 h 124404"/>
                <a:gd name="connsiteX3" fmla="*/ 50877 w 164236"/>
                <a:gd name="connsiteY3" fmla="*/ 120690 h 124404"/>
                <a:gd name="connsiteX4" fmla="*/ 77 w 164236"/>
                <a:gd name="connsiteY4" fmla="*/ 54015 h 124404"/>
                <a:gd name="connsiteX5" fmla="*/ 61990 w 164236"/>
                <a:gd name="connsiteY5" fmla="*/ 109577 h 124404"/>
                <a:gd name="connsiteX6" fmla="*/ 117552 w 164236"/>
                <a:gd name="connsiteY6" fmla="*/ 104815 h 124404"/>
                <a:gd name="connsiteX7" fmla="*/ 152477 w 164236"/>
                <a:gd name="connsiteY7" fmla="*/ 61952 h 124404"/>
                <a:gd name="connsiteX8" fmla="*/ 163590 w 164236"/>
                <a:gd name="connsiteY8" fmla="*/ 40 h 12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236" h="124404">
                  <a:moveTo>
                    <a:pt x="163590" y="40"/>
                  </a:moveTo>
                  <a:cubicBezTo>
                    <a:pt x="164648" y="1628"/>
                    <a:pt x="165177" y="52956"/>
                    <a:pt x="158827" y="71477"/>
                  </a:cubicBezTo>
                  <a:cubicBezTo>
                    <a:pt x="152477" y="89998"/>
                    <a:pt x="143482" y="102963"/>
                    <a:pt x="125490" y="111165"/>
                  </a:cubicBezTo>
                  <a:cubicBezTo>
                    <a:pt x="107498" y="119367"/>
                    <a:pt x="71779" y="130215"/>
                    <a:pt x="50877" y="120690"/>
                  </a:cubicBezTo>
                  <a:cubicBezTo>
                    <a:pt x="29975" y="111165"/>
                    <a:pt x="-1775" y="55867"/>
                    <a:pt x="77" y="54015"/>
                  </a:cubicBezTo>
                  <a:cubicBezTo>
                    <a:pt x="1929" y="52163"/>
                    <a:pt x="42411" y="101110"/>
                    <a:pt x="61990" y="109577"/>
                  </a:cubicBezTo>
                  <a:cubicBezTo>
                    <a:pt x="81569" y="118044"/>
                    <a:pt x="102471" y="112752"/>
                    <a:pt x="117552" y="104815"/>
                  </a:cubicBezTo>
                  <a:cubicBezTo>
                    <a:pt x="132633" y="96878"/>
                    <a:pt x="144804" y="79679"/>
                    <a:pt x="152477" y="61952"/>
                  </a:cubicBezTo>
                  <a:cubicBezTo>
                    <a:pt x="160150" y="44225"/>
                    <a:pt x="162532" y="-1548"/>
                    <a:pt x="163590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D843DF01-3074-44C5-AE4C-923779AA5E81}"/>
                </a:ext>
              </a:extLst>
            </p:cNvPr>
            <p:cNvSpPr/>
            <p:nvPr/>
          </p:nvSpPr>
          <p:spPr>
            <a:xfrm>
              <a:off x="3479353" y="7720762"/>
              <a:ext cx="162965" cy="171392"/>
            </a:xfrm>
            <a:custGeom>
              <a:avLst/>
              <a:gdLst>
                <a:gd name="connsiteX0" fmla="*/ 141735 w 162965"/>
                <a:gd name="connsiteY0" fmla="*/ 127838 h 171392"/>
                <a:gd name="connsiteX1" fmla="*/ 52835 w 162965"/>
                <a:gd name="connsiteY1" fmla="*/ 131013 h 171392"/>
                <a:gd name="connsiteX2" fmla="*/ 29022 w 162965"/>
                <a:gd name="connsiteY2" fmla="*/ 91326 h 171392"/>
                <a:gd name="connsiteX3" fmla="*/ 60772 w 162965"/>
                <a:gd name="connsiteY3" fmla="*/ 26238 h 171392"/>
                <a:gd name="connsiteX4" fmla="*/ 156022 w 162965"/>
                <a:gd name="connsiteY4" fmla="*/ 24651 h 171392"/>
                <a:gd name="connsiteX5" fmla="*/ 146497 w 162965"/>
                <a:gd name="connsiteY5" fmla="*/ 13538 h 171392"/>
                <a:gd name="connsiteX6" fmla="*/ 73472 w 162965"/>
                <a:gd name="connsiteY6" fmla="*/ 838 h 171392"/>
                <a:gd name="connsiteX7" fmla="*/ 21085 w 162965"/>
                <a:gd name="connsiteY7" fmla="*/ 38938 h 171392"/>
                <a:gd name="connsiteX8" fmla="*/ 3622 w 162965"/>
                <a:gd name="connsiteY8" fmla="*/ 105613 h 171392"/>
                <a:gd name="connsiteX9" fmla="*/ 87760 w 162965"/>
                <a:gd name="connsiteY9" fmla="*/ 170701 h 171392"/>
                <a:gd name="connsiteX10" fmla="*/ 141735 w 162965"/>
                <a:gd name="connsiteY10" fmla="*/ 127838 h 1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965" h="171392">
                  <a:moveTo>
                    <a:pt x="141735" y="127838"/>
                  </a:moveTo>
                  <a:cubicBezTo>
                    <a:pt x="135914" y="121223"/>
                    <a:pt x="71620" y="137098"/>
                    <a:pt x="52835" y="131013"/>
                  </a:cubicBezTo>
                  <a:cubicBezTo>
                    <a:pt x="34049" y="124928"/>
                    <a:pt x="27699" y="108789"/>
                    <a:pt x="29022" y="91326"/>
                  </a:cubicBezTo>
                  <a:cubicBezTo>
                    <a:pt x="30345" y="73863"/>
                    <a:pt x="39605" y="37350"/>
                    <a:pt x="60772" y="26238"/>
                  </a:cubicBezTo>
                  <a:cubicBezTo>
                    <a:pt x="81939" y="15125"/>
                    <a:pt x="141734" y="26768"/>
                    <a:pt x="156022" y="24651"/>
                  </a:cubicBezTo>
                  <a:cubicBezTo>
                    <a:pt x="170310" y="22534"/>
                    <a:pt x="160255" y="17507"/>
                    <a:pt x="146497" y="13538"/>
                  </a:cubicBezTo>
                  <a:cubicBezTo>
                    <a:pt x="132739" y="9569"/>
                    <a:pt x="94374" y="-3395"/>
                    <a:pt x="73472" y="838"/>
                  </a:cubicBezTo>
                  <a:cubicBezTo>
                    <a:pt x="52570" y="5071"/>
                    <a:pt x="32727" y="21476"/>
                    <a:pt x="21085" y="38938"/>
                  </a:cubicBezTo>
                  <a:cubicBezTo>
                    <a:pt x="9443" y="56400"/>
                    <a:pt x="-7490" y="83653"/>
                    <a:pt x="3622" y="105613"/>
                  </a:cubicBezTo>
                  <a:cubicBezTo>
                    <a:pt x="14734" y="127573"/>
                    <a:pt x="63418" y="164086"/>
                    <a:pt x="87760" y="170701"/>
                  </a:cubicBezTo>
                  <a:cubicBezTo>
                    <a:pt x="112102" y="177316"/>
                    <a:pt x="147556" y="134453"/>
                    <a:pt x="141735" y="1278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ADA51F58-5708-4F5B-BC47-E48ECC431084}"/>
                </a:ext>
              </a:extLst>
            </p:cNvPr>
            <p:cNvSpPr/>
            <p:nvPr/>
          </p:nvSpPr>
          <p:spPr>
            <a:xfrm>
              <a:off x="3582334" y="7645399"/>
              <a:ext cx="184277" cy="144531"/>
            </a:xfrm>
            <a:custGeom>
              <a:avLst/>
              <a:gdLst>
                <a:gd name="connsiteX0" fmla="*/ 48279 w 184277"/>
                <a:gd name="connsiteY0" fmla="*/ 23814 h 144531"/>
                <a:gd name="connsiteX1" fmla="*/ 654 w 184277"/>
                <a:gd name="connsiteY1" fmla="*/ 95251 h 144531"/>
                <a:gd name="connsiteX2" fmla="*/ 89554 w 184277"/>
                <a:gd name="connsiteY2" fmla="*/ 144464 h 144531"/>
                <a:gd name="connsiteX3" fmla="*/ 170516 w 184277"/>
                <a:gd name="connsiteY3" fmla="*/ 104776 h 144531"/>
                <a:gd name="connsiteX4" fmla="*/ 181629 w 184277"/>
                <a:gd name="connsiteY4" fmla="*/ 58739 h 144531"/>
                <a:gd name="connsiteX5" fmla="*/ 141941 w 184277"/>
                <a:gd name="connsiteY5" fmla="*/ 1 h 144531"/>
                <a:gd name="connsiteX6" fmla="*/ 172104 w 184277"/>
                <a:gd name="connsiteY6" fmla="*/ 60326 h 144531"/>
                <a:gd name="connsiteX7" fmla="*/ 141941 w 184277"/>
                <a:gd name="connsiteY7" fmla="*/ 109539 h 144531"/>
                <a:gd name="connsiteX8" fmla="*/ 57804 w 184277"/>
                <a:gd name="connsiteY8" fmla="*/ 130176 h 144531"/>
                <a:gd name="connsiteX9" fmla="*/ 30816 w 184277"/>
                <a:gd name="connsiteY9" fmla="*/ 104776 h 144531"/>
                <a:gd name="connsiteX10" fmla="*/ 48279 w 184277"/>
                <a:gd name="connsiteY10" fmla="*/ 23814 h 14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277" h="144531">
                  <a:moveTo>
                    <a:pt x="48279" y="23814"/>
                  </a:moveTo>
                  <a:cubicBezTo>
                    <a:pt x="43252" y="22227"/>
                    <a:pt x="-6225" y="75143"/>
                    <a:pt x="654" y="95251"/>
                  </a:cubicBezTo>
                  <a:cubicBezTo>
                    <a:pt x="7533" y="115359"/>
                    <a:pt x="61244" y="142877"/>
                    <a:pt x="89554" y="144464"/>
                  </a:cubicBezTo>
                  <a:cubicBezTo>
                    <a:pt x="117864" y="146051"/>
                    <a:pt x="155170" y="119064"/>
                    <a:pt x="170516" y="104776"/>
                  </a:cubicBezTo>
                  <a:cubicBezTo>
                    <a:pt x="185862" y="90489"/>
                    <a:pt x="186392" y="76202"/>
                    <a:pt x="181629" y="58739"/>
                  </a:cubicBezTo>
                  <a:cubicBezTo>
                    <a:pt x="176866" y="41276"/>
                    <a:pt x="143528" y="-263"/>
                    <a:pt x="141941" y="1"/>
                  </a:cubicBezTo>
                  <a:cubicBezTo>
                    <a:pt x="140354" y="265"/>
                    <a:pt x="172104" y="42070"/>
                    <a:pt x="172104" y="60326"/>
                  </a:cubicBezTo>
                  <a:cubicBezTo>
                    <a:pt x="172104" y="78582"/>
                    <a:pt x="160991" y="97897"/>
                    <a:pt x="141941" y="109539"/>
                  </a:cubicBezTo>
                  <a:cubicBezTo>
                    <a:pt x="122891" y="121181"/>
                    <a:pt x="76325" y="130970"/>
                    <a:pt x="57804" y="130176"/>
                  </a:cubicBezTo>
                  <a:cubicBezTo>
                    <a:pt x="39283" y="129382"/>
                    <a:pt x="30552" y="123826"/>
                    <a:pt x="30816" y="104776"/>
                  </a:cubicBezTo>
                  <a:cubicBezTo>
                    <a:pt x="31080" y="85726"/>
                    <a:pt x="53306" y="25401"/>
                    <a:pt x="48279" y="23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49D47CCC-6FC1-4097-8415-D473315D09C5}"/>
                </a:ext>
              </a:extLst>
            </p:cNvPr>
            <p:cNvSpPr/>
            <p:nvPr/>
          </p:nvSpPr>
          <p:spPr>
            <a:xfrm>
              <a:off x="3587745" y="7720012"/>
              <a:ext cx="235361" cy="172987"/>
            </a:xfrm>
            <a:custGeom>
              <a:avLst/>
              <a:gdLst>
                <a:gd name="connsiteX0" fmla="*/ 5 w 235361"/>
                <a:gd name="connsiteY0" fmla="*/ 163513 h 172987"/>
                <a:gd name="connsiteX1" fmla="*/ 100018 w 235361"/>
                <a:gd name="connsiteY1" fmla="*/ 63501 h 172987"/>
                <a:gd name="connsiteX2" fmla="*/ 149230 w 235361"/>
                <a:gd name="connsiteY2" fmla="*/ 12701 h 172987"/>
                <a:gd name="connsiteX3" fmla="*/ 212730 w 235361"/>
                <a:gd name="connsiteY3" fmla="*/ 19051 h 172987"/>
                <a:gd name="connsiteX4" fmla="*/ 234955 w 235361"/>
                <a:gd name="connsiteY4" fmla="*/ 96838 h 172987"/>
                <a:gd name="connsiteX5" fmla="*/ 196855 w 235361"/>
                <a:gd name="connsiteY5" fmla="*/ 166688 h 172987"/>
                <a:gd name="connsiteX6" fmla="*/ 117480 w 235361"/>
                <a:gd name="connsiteY6" fmla="*/ 160338 h 172987"/>
                <a:gd name="connsiteX7" fmla="*/ 82555 w 235361"/>
                <a:gd name="connsiteY7" fmla="*/ 84138 h 172987"/>
                <a:gd name="connsiteX8" fmla="*/ 131768 w 235361"/>
                <a:gd name="connsiteY8" fmla="*/ 146051 h 172987"/>
                <a:gd name="connsiteX9" fmla="*/ 203205 w 235361"/>
                <a:gd name="connsiteY9" fmla="*/ 133351 h 172987"/>
                <a:gd name="connsiteX10" fmla="*/ 207968 w 235361"/>
                <a:gd name="connsiteY10" fmla="*/ 49213 h 172987"/>
                <a:gd name="connsiteX11" fmla="*/ 130180 w 235361"/>
                <a:gd name="connsiteY11" fmla="*/ 1 h 172987"/>
                <a:gd name="connsiteX12" fmla="*/ 95255 w 235361"/>
                <a:gd name="connsiteY12" fmla="*/ 47626 h 172987"/>
                <a:gd name="connsiteX13" fmla="*/ 5 w 235361"/>
                <a:gd name="connsiteY13" fmla="*/ 163513 h 172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361" h="172987">
                  <a:moveTo>
                    <a:pt x="5" y="163513"/>
                  </a:moveTo>
                  <a:cubicBezTo>
                    <a:pt x="799" y="166159"/>
                    <a:pt x="75147" y="88636"/>
                    <a:pt x="100018" y="63501"/>
                  </a:cubicBezTo>
                  <a:cubicBezTo>
                    <a:pt x="124889" y="38366"/>
                    <a:pt x="130445" y="20109"/>
                    <a:pt x="149230" y="12701"/>
                  </a:cubicBezTo>
                  <a:cubicBezTo>
                    <a:pt x="168015" y="5293"/>
                    <a:pt x="198443" y="5028"/>
                    <a:pt x="212730" y="19051"/>
                  </a:cubicBezTo>
                  <a:cubicBezTo>
                    <a:pt x="227017" y="33074"/>
                    <a:pt x="237601" y="72232"/>
                    <a:pt x="234955" y="96838"/>
                  </a:cubicBezTo>
                  <a:cubicBezTo>
                    <a:pt x="232309" y="121444"/>
                    <a:pt x="216434" y="156105"/>
                    <a:pt x="196855" y="166688"/>
                  </a:cubicBezTo>
                  <a:cubicBezTo>
                    <a:pt x="177276" y="177271"/>
                    <a:pt x="136530" y="174096"/>
                    <a:pt x="117480" y="160338"/>
                  </a:cubicBezTo>
                  <a:cubicBezTo>
                    <a:pt x="98430" y="146580"/>
                    <a:pt x="80174" y="86519"/>
                    <a:pt x="82555" y="84138"/>
                  </a:cubicBezTo>
                  <a:cubicBezTo>
                    <a:pt x="84936" y="81757"/>
                    <a:pt x="111660" y="137849"/>
                    <a:pt x="131768" y="146051"/>
                  </a:cubicBezTo>
                  <a:cubicBezTo>
                    <a:pt x="151876" y="154253"/>
                    <a:pt x="190505" y="149491"/>
                    <a:pt x="203205" y="133351"/>
                  </a:cubicBezTo>
                  <a:cubicBezTo>
                    <a:pt x="215905" y="117211"/>
                    <a:pt x="220139" y="71438"/>
                    <a:pt x="207968" y="49213"/>
                  </a:cubicBezTo>
                  <a:cubicBezTo>
                    <a:pt x="195797" y="26988"/>
                    <a:pt x="148965" y="265"/>
                    <a:pt x="130180" y="1"/>
                  </a:cubicBezTo>
                  <a:cubicBezTo>
                    <a:pt x="111395" y="-263"/>
                    <a:pt x="112982" y="26460"/>
                    <a:pt x="95255" y="47626"/>
                  </a:cubicBezTo>
                  <a:cubicBezTo>
                    <a:pt x="77528" y="68792"/>
                    <a:pt x="-789" y="160867"/>
                    <a:pt x="5" y="1635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A3AB258F-26A4-4EE5-80D1-0CD4C4B729BD}"/>
                </a:ext>
              </a:extLst>
            </p:cNvPr>
            <p:cNvSpPr/>
            <p:nvPr/>
          </p:nvSpPr>
          <p:spPr>
            <a:xfrm>
              <a:off x="3590767" y="7739017"/>
              <a:ext cx="98687" cy="77010"/>
            </a:xfrm>
            <a:custGeom>
              <a:avLst/>
              <a:gdLst>
                <a:gd name="connsiteX0" fmla="*/ 158 w 98687"/>
                <a:gd name="connsiteY0" fmla="*/ 46 h 77010"/>
                <a:gd name="connsiteX1" fmla="*/ 74771 w 98687"/>
                <a:gd name="connsiteY1" fmla="*/ 73071 h 77010"/>
                <a:gd name="connsiteX2" fmla="*/ 96996 w 98687"/>
                <a:gd name="connsiteY2" fmla="*/ 61958 h 77010"/>
                <a:gd name="connsiteX3" fmla="*/ 158 w 98687"/>
                <a:gd name="connsiteY3" fmla="*/ 46 h 7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87" h="77010">
                  <a:moveTo>
                    <a:pt x="158" y="46"/>
                  </a:moveTo>
                  <a:cubicBezTo>
                    <a:pt x="-3546" y="1898"/>
                    <a:pt x="58631" y="62752"/>
                    <a:pt x="74771" y="73071"/>
                  </a:cubicBezTo>
                  <a:cubicBezTo>
                    <a:pt x="90911" y="83390"/>
                    <a:pt x="103346" y="71219"/>
                    <a:pt x="96996" y="61958"/>
                  </a:cubicBezTo>
                  <a:cubicBezTo>
                    <a:pt x="90646" y="52698"/>
                    <a:pt x="3862" y="-1806"/>
                    <a:pt x="158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A66CCB83-8BCC-4A76-8C65-70A8A95CBE9C}"/>
                </a:ext>
              </a:extLst>
            </p:cNvPr>
            <p:cNvSpPr/>
            <p:nvPr/>
          </p:nvSpPr>
          <p:spPr>
            <a:xfrm>
              <a:off x="3964376" y="6205738"/>
              <a:ext cx="340984" cy="1116394"/>
            </a:xfrm>
            <a:custGeom>
              <a:avLst/>
              <a:gdLst>
                <a:gd name="connsiteX0" fmla="*/ 340924 w 340984"/>
                <a:gd name="connsiteY0" fmla="*/ 329 h 1116394"/>
                <a:gd name="connsiteX1" fmla="*/ 116557 w 340984"/>
                <a:gd name="connsiteY1" fmla="*/ 698829 h 1116394"/>
                <a:gd name="connsiteX2" fmla="*/ 141 w 340984"/>
                <a:gd name="connsiteY2" fmla="*/ 1115812 h 1116394"/>
                <a:gd name="connsiteX3" fmla="*/ 137724 w 340984"/>
                <a:gd name="connsiteY3" fmla="*/ 614162 h 1116394"/>
                <a:gd name="connsiteX4" fmla="*/ 340924 w 340984"/>
                <a:gd name="connsiteY4" fmla="*/ 329 h 111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984" h="1116394">
                  <a:moveTo>
                    <a:pt x="340924" y="329"/>
                  </a:moveTo>
                  <a:cubicBezTo>
                    <a:pt x="337396" y="14440"/>
                    <a:pt x="173354" y="512915"/>
                    <a:pt x="116557" y="698829"/>
                  </a:cubicBezTo>
                  <a:cubicBezTo>
                    <a:pt x="59760" y="884743"/>
                    <a:pt x="-3387" y="1129923"/>
                    <a:pt x="141" y="1115812"/>
                  </a:cubicBezTo>
                  <a:cubicBezTo>
                    <a:pt x="3669" y="1101701"/>
                    <a:pt x="83043" y="799723"/>
                    <a:pt x="137724" y="614162"/>
                  </a:cubicBezTo>
                  <a:cubicBezTo>
                    <a:pt x="192404" y="428601"/>
                    <a:pt x="344452" y="-13782"/>
                    <a:pt x="340924" y="3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4F14AD69-DB41-4E31-89E5-D7BB40C966CB}"/>
                </a:ext>
              </a:extLst>
            </p:cNvPr>
            <p:cNvSpPr/>
            <p:nvPr/>
          </p:nvSpPr>
          <p:spPr>
            <a:xfrm>
              <a:off x="3849772" y="6838363"/>
              <a:ext cx="255052" cy="1072747"/>
            </a:xfrm>
            <a:custGeom>
              <a:avLst/>
              <a:gdLst>
                <a:gd name="connsiteX0" fmla="*/ 254445 w 255052"/>
                <a:gd name="connsiteY0" fmla="*/ 6937 h 1072747"/>
                <a:gd name="connsiteX1" fmla="*/ 6795 w 255052"/>
                <a:gd name="connsiteY1" fmla="*/ 1046220 h 1072747"/>
                <a:gd name="connsiteX2" fmla="*/ 70295 w 255052"/>
                <a:gd name="connsiteY2" fmla="*/ 749887 h 1072747"/>
                <a:gd name="connsiteX3" fmla="*/ 76645 w 255052"/>
                <a:gd name="connsiteY3" fmla="*/ 599604 h 1072747"/>
                <a:gd name="connsiteX4" fmla="*/ 254445 w 255052"/>
                <a:gd name="connsiteY4" fmla="*/ 6937 h 107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052" h="1072747">
                  <a:moveTo>
                    <a:pt x="254445" y="6937"/>
                  </a:moveTo>
                  <a:cubicBezTo>
                    <a:pt x="242803" y="81373"/>
                    <a:pt x="37487" y="922395"/>
                    <a:pt x="6795" y="1046220"/>
                  </a:cubicBezTo>
                  <a:cubicBezTo>
                    <a:pt x="-23897" y="1170045"/>
                    <a:pt x="58653" y="824323"/>
                    <a:pt x="70295" y="749887"/>
                  </a:cubicBezTo>
                  <a:cubicBezTo>
                    <a:pt x="81937" y="675451"/>
                    <a:pt x="46306" y="720254"/>
                    <a:pt x="76645" y="599604"/>
                  </a:cubicBezTo>
                  <a:cubicBezTo>
                    <a:pt x="106984" y="478954"/>
                    <a:pt x="266087" y="-67499"/>
                    <a:pt x="254445" y="69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0D93352D-AB77-409F-88E0-8963792A1D42}"/>
                </a:ext>
              </a:extLst>
            </p:cNvPr>
            <p:cNvSpPr/>
            <p:nvPr/>
          </p:nvSpPr>
          <p:spPr>
            <a:xfrm>
              <a:off x="3614579" y="7863815"/>
              <a:ext cx="252740" cy="548925"/>
            </a:xfrm>
            <a:custGeom>
              <a:avLst/>
              <a:gdLst>
                <a:gd name="connsiteX0" fmla="*/ 252571 w 252740"/>
                <a:gd name="connsiteY0" fmla="*/ 3835 h 548925"/>
                <a:gd name="connsiteX1" fmla="*/ 180604 w 252740"/>
                <a:gd name="connsiteY1" fmla="*/ 295935 h 548925"/>
                <a:gd name="connsiteX2" fmla="*/ 106521 w 252740"/>
                <a:gd name="connsiteY2" fmla="*/ 418702 h 548925"/>
                <a:gd name="connsiteX3" fmla="*/ 688 w 252740"/>
                <a:gd name="connsiteY3" fmla="*/ 547818 h 548925"/>
                <a:gd name="connsiteX4" fmla="*/ 161554 w 252740"/>
                <a:gd name="connsiteY4" fmla="*/ 342502 h 548925"/>
                <a:gd name="connsiteX5" fmla="*/ 199654 w 252740"/>
                <a:gd name="connsiteY5" fmla="*/ 143535 h 548925"/>
                <a:gd name="connsiteX6" fmla="*/ 252571 w 252740"/>
                <a:gd name="connsiteY6" fmla="*/ 3835 h 54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740" h="548925">
                  <a:moveTo>
                    <a:pt x="252571" y="3835"/>
                  </a:moveTo>
                  <a:cubicBezTo>
                    <a:pt x="249396" y="29235"/>
                    <a:pt x="204946" y="226791"/>
                    <a:pt x="180604" y="295935"/>
                  </a:cubicBezTo>
                  <a:cubicBezTo>
                    <a:pt x="156262" y="365080"/>
                    <a:pt x="136507" y="376722"/>
                    <a:pt x="106521" y="418702"/>
                  </a:cubicBezTo>
                  <a:cubicBezTo>
                    <a:pt x="76535" y="460683"/>
                    <a:pt x="-8484" y="560518"/>
                    <a:pt x="688" y="547818"/>
                  </a:cubicBezTo>
                  <a:cubicBezTo>
                    <a:pt x="9860" y="535118"/>
                    <a:pt x="128393" y="409883"/>
                    <a:pt x="161554" y="342502"/>
                  </a:cubicBezTo>
                  <a:cubicBezTo>
                    <a:pt x="194715" y="275122"/>
                    <a:pt x="185896" y="201743"/>
                    <a:pt x="199654" y="143535"/>
                  </a:cubicBezTo>
                  <a:cubicBezTo>
                    <a:pt x="213412" y="85327"/>
                    <a:pt x="255746" y="-21565"/>
                    <a:pt x="252571" y="38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EB7B9228-B10C-440C-A109-B4FF925954AD}"/>
                </a:ext>
              </a:extLst>
            </p:cNvPr>
            <p:cNvSpPr/>
            <p:nvPr/>
          </p:nvSpPr>
          <p:spPr>
            <a:xfrm>
              <a:off x="3883317" y="8435150"/>
              <a:ext cx="180697" cy="1015452"/>
            </a:xfrm>
            <a:custGeom>
              <a:avLst/>
              <a:gdLst>
                <a:gd name="connsiteX0" fmla="*/ 180683 w 180697"/>
                <a:gd name="connsiteY0" fmla="*/ 825 h 1015452"/>
                <a:gd name="connsiteX1" fmla="*/ 25108 w 180697"/>
                <a:gd name="connsiteY1" fmla="*/ 962850 h 1015452"/>
                <a:gd name="connsiteX2" fmla="*/ 15583 w 180697"/>
                <a:gd name="connsiteY2" fmla="*/ 797750 h 1015452"/>
                <a:gd name="connsiteX3" fmla="*/ 180683 w 180697"/>
                <a:gd name="connsiteY3" fmla="*/ 825 h 101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97" h="1015452">
                  <a:moveTo>
                    <a:pt x="180683" y="825"/>
                  </a:moveTo>
                  <a:cubicBezTo>
                    <a:pt x="182270" y="28342"/>
                    <a:pt x="52625" y="830029"/>
                    <a:pt x="25108" y="962850"/>
                  </a:cubicBezTo>
                  <a:cubicBezTo>
                    <a:pt x="-2409" y="1095671"/>
                    <a:pt x="-9817" y="953325"/>
                    <a:pt x="15583" y="797750"/>
                  </a:cubicBezTo>
                  <a:cubicBezTo>
                    <a:pt x="40983" y="642175"/>
                    <a:pt x="179096" y="-26692"/>
                    <a:pt x="180683" y="8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6978825C-C631-4827-83DA-95279C83923E}"/>
                </a:ext>
              </a:extLst>
            </p:cNvPr>
            <p:cNvSpPr/>
            <p:nvPr/>
          </p:nvSpPr>
          <p:spPr>
            <a:xfrm>
              <a:off x="4003741" y="7835669"/>
              <a:ext cx="269832" cy="1620790"/>
            </a:xfrm>
            <a:custGeom>
              <a:avLst/>
              <a:gdLst>
                <a:gd name="connsiteX0" fmla="*/ 241234 w 269832"/>
                <a:gd name="connsiteY0" fmla="*/ 124056 h 1620790"/>
                <a:gd name="connsiteX1" fmla="*/ 244409 w 269832"/>
                <a:gd name="connsiteY1" fmla="*/ 200256 h 1620790"/>
                <a:gd name="connsiteX2" fmla="*/ 31684 w 269832"/>
                <a:gd name="connsiteY2" fmla="*/ 1530581 h 1620790"/>
                <a:gd name="connsiteX3" fmla="*/ 22159 w 269832"/>
                <a:gd name="connsiteY3" fmla="*/ 1346431 h 1620790"/>
                <a:gd name="connsiteX4" fmla="*/ 241234 w 269832"/>
                <a:gd name="connsiteY4" fmla="*/ 124056 h 162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832" h="1620790">
                  <a:moveTo>
                    <a:pt x="241234" y="124056"/>
                  </a:moveTo>
                  <a:cubicBezTo>
                    <a:pt x="278276" y="-66973"/>
                    <a:pt x="279334" y="-34165"/>
                    <a:pt x="244409" y="200256"/>
                  </a:cubicBezTo>
                  <a:cubicBezTo>
                    <a:pt x="209484" y="434677"/>
                    <a:pt x="68726" y="1339552"/>
                    <a:pt x="31684" y="1530581"/>
                  </a:cubicBezTo>
                  <a:cubicBezTo>
                    <a:pt x="-5358" y="1721610"/>
                    <a:pt x="-11708" y="1585085"/>
                    <a:pt x="22159" y="1346431"/>
                  </a:cubicBezTo>
                  <a:cubicBezTo>
                    <a:pt x="56026" y="1107777"/>
                    <a:pt x="204192" y="315085"/>
                    <a:pt x="241234" y="1240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9FF15D00-D94D-4EE6-8BE9-1199C3D50194}"/>
                </a:ext>
              </a:extLst>
            </p:cNvPr>
            <p:cNvSpPr/>
            <p:nvPr/>
          </p:nvSpPr>
          <p:spPr>
            <a:xfrm>
              <a:off x="2191991" y="6163343"/>
              <a:ext cx="635852" cy="779163"/>
            </a:xfrm>
            <a:custGeom>
              <a:avLst/>
              <a:gdLst>
                <a:gd name="connsiteX0" fmla="*/ 633759 w 635852"/>
                <a:gd name="connsiteY0" fmla="*/ 137974 h 779163"/>
                <a:gd name="connsiteX1" fmla="*/ 551209 w 635852"/>
                <a:gd name="connsiteY1" fmla="*/ 59657 h 779163"/>
                <a:gd name="connsiteX2" fmla="*/ 345892 w 635852"/>
                <a:gd name="connsiteY2" fmla="*/ 10974 h 779163"/>
                <a:gd name="connsiteX3" fmla="*/ 60142 w 635852"/>
                <a:gd name="connsiteY3" fmla="*/ 165490 h 779163"/>
                <a:gd name="connsiteX4" fmla="*/ 60142 w 635852"/>
                <a:gd name="connsiteY4" fmla="*/ 521090 h 779163"/>
                <a:gd name="connsiteX5" fmla="*/ 244292 w 635852"/>
                <a:gd name="connsiteY5" fmla="*/ 775090 h 779163"/>
                <a:gd name="connsiteX6" fmla="*/ 125759 w 635852"/>
                <a:gd name="connsiteY6" fmla="*/ 665024 h 779163"/>
                <a:gd name="connsiteX7" fmla="*/ 32626 w 635852"/>
                <a:gd name="connsiteY7" fmla="*/ 497807 h 779163"/>
                <a:gd name="connsiteX8" fmla="*/ 5109 w 635852"/>
                <a:gd name="connsiteY8" fmla="*/ 303074 h 779163"/>
                <a:gd name="connsiteX9" fmla="*/ 125759 w 635852"/>
                <a:gd name="connsiteY9" fmla="*/ 114690 h 779163"/>
                <a:gd name="connsiteX10" fmla="*/ 309909 w 635852"/>
                <a:gd name="connsiteY10" fmla="*/ 17324 h 779163"/>
                <a:gd name="connsiteX11" fmla="*/ 475009 w 635852"/>
                <a:gd name="connsiteY11" fmla="*/ 10974 h 779163"/>
                <a:gd name="connsiteX12" fmla="*/ 633759 w 635852"/>
                <a:gd name="connsiteY12" fmla="*/ 137974 h 77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852" h="779163">
                  <a:moveTo>
                    <a:pt x="633759" y="137974"/>
                  </a:moveTo>
                  <a:cubicBezTo>
                    <a:pt x="646459" y="146088"/>
                    <a:pt x="599187" y="80824"/>
                    <a:pt x="551209" y="59657"/>
                  </a:cubicBezTo>
                  <a:cubicBezTo>
                    <a:pt x="503231" y="38490"/>
                    <a:pt x="427736" y="-6665"/>
                    <a:pt x="345892" y="10974"/>
                  </a:cubicBezTo>
                  <a:cubicBezTo>
                    <a:pt x="264048" y="28613"/>
                    <a:pt x="107767" y="80471"/>
                    <a:pt x="60142" y="165490"/>
                  </a:cubicBezTo>
                  <a:cubicBezTo>
                    <a:pt x="12517" y="250509"/>
                    <a:pt x="29450" y="419490"/>
                    <a:pt x="60142" y="521090"/>
                  </a:cubicBezTo>
                  <a:cubicBezTo>
                    <a:pt x="90834" y="622690"/>
                    <a:pt x="233356" y="751101"/>
                    <a:pt x="244292" y="775090"/>
                  </a:cubicBezTo>
                  <a:cubicBezTo>
                    <a:pt x="255228" y="799079"/>
                    <a:pt x="161037" y="711238"/>
                    <a:pt x="125759" y="665024"/>
                  </a:cubicBezTo>
                  <a:cubicBezTo>
                    <a:pt x="90481" y="618810"/>
                    <a:pt x="52734" y="558132"/>
                    <a:pt x="32626" y="497807"/>
                  </a:cubicBezTo>
                  <a:cubicBezTo>
                    <a:pt x="12518" y="437482"/>
                    <a:pt x="-10413" y="366927"/>
                    <a:pt x="5109" y="303074"/>
                  </a:cubicBezTo>
                  <a:cubicBezTo>
                    <a:pt x="20631" y="239221"/>
                    <a:pt x="74959" y="162315"/>
                    <a:pt x="125759" y="114690"/>
                  </a:cubicBezTo>
                  <a:cubicBezTo>
                    <a:pt x="176559" y="67065"/>
                    <a:pt x="251701" y="34610"/>
                    <a:pt x="309909" y="17324"/>
                  </a:cubicBezTo>
                  <a:cubicBezTo>
                    <a:pt x="368117" y="38"/>
                    <a:pt x="416448" y="-8076"/>
                    <a:pt x="475009" y="10974"/>
                  </a:cubicBezTo>
                  <a:cubicBezTo>
                    <a:pt x="533570" y="30024"/>
                    <a:pt x="621059" y="129860"/>
                    <a:pt x="633759" y="1379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7DB64F43-83CB-47B9-9245-41AE3918819F}"/>
                </a:ext>
              </a:extLst>
            </p:cNvPr>
            <p:cNvSpPr/>
            <p:nvPr/>
          </p:nvSpPr>
          <p:spPr>
            <a:xfrm>
              <a:off x="2806457" y="6122078"/>
              <a:ext cx="653901" cy="815965"/>
            </a:xfrm>
            <a:custGeom>
              <a:avLst/>
              <a:gdLst>
                <a:gd name="connsiteX0" fmla="*/ 12943 w 653901"/>
                <a:gd name="connsiteY0" fmla="*/ 168655 h 815965"/>
                <a:gd name="connsiteX1" fmla="*/ 38343 w 653901"/>
                <a:gd name="connsiteY1" fmla="*/ 122089 h 815965"/>
                <a:gd name="connsiteX2" fmla="*/ 178043 w 653901"/>
                <a:gd name="connsiteY2" fmla="*/ 16255 h 815965"/>
                <a:gd name="connsiteX3" fmla="*/ 351610 w 653901"/>
                <a:gd name="connsiteY3" fmla="*/ 5672 h 815965"/>
                <a:gd name="connsiteX4" fmla="*/ 531526 w 653901"/>
                <a:gd name="connsiteY4" fmla="*/ 69172 h 815965"/>
                <a:gd name="connsiteX5" fmla="*/ 645826 w 653901"/>
                <a:gd name="connsiteY5" fmla="*/ 312589 h 815965"/>
                <a:gd name="connsiteX6" fmla="*/ 637360 w 653901"/>
                <a:gd name="connsiteY6" fmla="*/ 492505 h 815965"/>
                <a:gd name="connsiteX7" fmla="*/ 580210 w 653901"/>
                <a:gd name="connsiteY7" fmla="*/ 621622 h 815965"/>
                <a:gd name="connsiteX8" fmla="*/ 415110 w 653901"/>
                <a:gd name="connsiteY8" fmla="*/ 752855 h 815965"/>
                <a:gd name="connsiteX9" fmla="*/ 317743 w 653901"/>
                <a:gd name="connsiteY9" fmla="*/ 812122 h 815965"/>
                <a:gd name="connsiteX10" fmla="*/ 537876 w 653901"/>
                <a:gd name="connsiteY10" fmla="*/ 649139 h 815965"/>
                <a:gd name="connsiteX11" fmla="*/ 628893 w 653901"/>
                <a:gd name="connsiteY11" fmla="*/ 460755 h 815965"/>
                <a:gd name="connsiteX12" fmla="*/ 628893 w 653901"/>
                <a:gd name="connsiteY12" fmla="*/ 210989 h 815965"/>
                <a:gd name="connsiteX13" fmla="*/ 478610 w 653901"/>
                <a:gd name="connsiteY13" fmla="*/ 64939 h 815965"/>
                <a:gd name="connsiteX14" fmla="*/ 218260 w 653901"/>
                <a:gd name="connsiteY14" fmla="*/ 39539 h 815965"/>
                <a:gd name="connsiteX15" fmla="*/ 12943 w 653901"/>
                <a:gd name="connsiteY15" fmla="*/ 168655 h 8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53901" h="815965">
                  <a:moveTo>
                    <a:pt x="12943" y="168655"/>
                  </a:moveTo>
                  <a:cubicBezTo>
                    <a:pt x="-17043" y="182413"/>
                    <a:pt x="10826" y="147489"/>
                    <a:pt x="38343" y="122089"/>
                  </a:cubicBezTo>
                  <a:cubicBezTo>
                    <a:pt x="65860" y="96689"/>
                    <a:pt x="125832" y="35658"/>
                    <a:pt x="178043" y="16255"/>
                  </a:cubicBezTo>
                  <a:cubicBezTo>
                    <a:pt x="230254" y="-3148"/>
                    <a:pt x="292696" y="-3147"/>
                    <a:pt x="351610" y="5672"/>
                  </a:cubicBezTo>
                  <a:cubicBezTo>
                    <a:pt x="410524" y="14491"/>
                    <a:pt x="482490" y="18019"/>
                    <a:pt x="531526" y="69172"/>
                  </a:cubicBezTo>
                  <a:cubicBezTo>
                    <a:pt x="580562" y="120325"/>
                    <a:pt x="628187" y="242034"/>
                    <a:pt x="645826" y="312589"/>
                  </a:cubicBezTo>
                  <a:cubicBezTo>
                    <a:pt x="663465" y="383144"/>
                    <a:pt x="648296" y="441000"/>
                    <a:pt x="637360" y="492505"/>
                  </a:cubicBezTo>
                  <a:cubicBezTo>
                    <a:pt x="626424" y="544011"/>
                    <a:pt x="617252" y="578230"/>
                    <a:pt x="580210" y="621622"/>
                  </a:cubicBezTo>
                  <a:cubicBezTo>
                    <a:pt x="543168" y="665014"/>
                    <a:pt x="458854" y="721105"/>
                    <a:pt x="415110" y="752855"/>
                  </a:cubicBezTo>
                  <a:cubicBezTo>
                    <a:pt x="371366" y="784605"/>
                    <a:pt x="297282" y="829408"/>
                    <a:pt x="317743" y="812122"/>
                  </a:cubicBezTo>
                  <a:cubicBezTo>
                    <a:pt x="338204" y="794836"/>
                    <a:pt x="486018" y="707700"/>
                    <a:pt x="537876" y="649139"/>
                  </a:cubicBezTo>
                  <a:cubicBezTo>
                    <a:pt x="589734" y="590578"/>
                    <a:pt x="613724" y="533780"/>
                    <a:pt x="628893" y="460755"/>
                  </a:cubicBezTo>
                  <a:cubicBezTo>
                    <a:pt x="644063" y="387730"/>
                    <a:pt x="653940" y="276958"/>
                    <a:pt x="628893" y="210989"/>
                  </a:cubicBezTo>
                  <a:cubicBezTo>
                    <a:pt x="603846" y="145020"/>
                    <a:pt x="547049" y="93514"/>
                    <a:pt x="478610" y="64939"/>
                  </a:cubicBezTo>
                  <a:cubicBezTo>
                    <a:pt x="410171" y="36364"/>
                    <a:pt x="295871" y="25428"/>
                    <a:pt x="218260" y="39539"/>
                  </a:cubicBezTo>
                  <a:cubicBezTo>
                    <a:pt x="140649" y="53650"/>
                    <a:pt x="42929" y="154897"/>
                    <a:pt x="12943" y="168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4213C0EC-33C6-45C5-AE4C-C274A96FE445}"/>
                </a:ext>
              </a:extLst>
            </p:cNvPr>
            <p:cNvSpPr/>
            <p:nvPr/>
          </p:nvSpPr>
          <p:spPr>
            <a:xfrm>
              <a:off x="2763882" y="6290466"/>
              <a:ext cx="57773" cy="344475"/>
            </a:xfrm>
            <a:custGeom>
              <a:avLst/>
              <a:gdLst>
                <a:gd name="connsiteX0" fmla="*/ 57635 w 57773"/>
                <a:gd name="connsiteY0" fmla="*/ 2384 h 344475"/>
                <a:gd name="connsiteX1" fmla="*/ 47051 w 57773"/>
                <a:gd name="connsiteY1" fmla="*/ 199234 h 344475"/>
                <a:gd name="connsiteX2" fmla="*/ 485 w 57773"/>
                <a:gd name="connsiteY2" fmla="*/ 283901 h 344475"/>
                <a:gd name="connsiteX3" fmla="*/ 23768 w 57773"/>
                <a:gd name="connsiteY3" fmla="*/ 343167 h 344475"/>
                <a:gd name="connsiteX4" fmla="*/ 40701 w 57773"/>
                <a:gd name="connsiteY4" fmla="*/ 226751 h 344475"/>
                <a:gd name="connsiteX5" fmla="*/ 42818 w 57773"/>
                <a:gd name="connsiteY5" fmla="*/ 97634 h 344475"/>
                <a:gd name="connsiteX6" fmla="*/ 57635 w 57773"/>
                <a:gd name="connsiteY6" fmla="*/ 2384 h 34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773" h="344475">
                  <a:moveTo>
                    <a:pt x="57635" y="2384"/>
                  </a:moveTo>
                  <a:cubicBezTo>
                    <a:pt x="58341" y="19317"/>
                    <a:pt x="56576" y="152315"/>
                    <a:pt x="47051" y="199234"/>
                  </a:cubicBezTo>
                  <a:cubicBezTo>
                    <a:pt x="37526" y="246154"/>
                    <a:pt x="4365" y="259912"/>
                    <a:pt x="485" y="283901"/>
                  </a:cubicBezTo>
                  <a:cubicBezTo>
                    <a:pt x="-3395" y="307890"/>
                    <a:pt x="17065" y="352692"/>
                    <a:pt x="23768" y="343167"/>
                  </a:cubicBezTo>
                  <a:cubicBezTo>
                    <a:pt x="30471" y="333642"/>
                    <a:pt x="37526" y="267673"/>
                    <a:pt x="40701" y="226751"/>
                  </a:cubicBezTo>
                  <a:cubicBezTo>
                    <a:pt x="43876" y="185829"/>
                    <a:pt x="41760" y="132206"/>
                    <a:pt x="42818" y="97634"/>
                  </a:cubicBezTo>
                  <a:cubicBezTo>
                    <a:pt x="43876" y="63062"/>
                    <a:pt x="56929" y="-14549"/>
                    <a:pt x="57635" y="23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61136A18-9FD0-4A97-94BF-4FF0AF5321DF}"/>
                </a:ext>
              </a:extLst>
            </p:cNvPr>
            <p:cNvSpPr/>
            <p:nvPr/>
          </p:nvSpPr>
          <p:spPr>
            <a:xfrm>
              <a:off x="2359855" y="6584936"/>
              <a:ext cx="404687" cy="326334"/>
            </a:xfrm>
            <a:custGeom>
              <a:avLst/>
              <a:gdLst>
                <a:gd name="connsiteX0" fmla="*/ 78545 w 404687"/>
                <a:gd name="connsiteY0" fmla="*/ 325452 h 326334"/>
                <a:gd name="connsiteX1" fmla="*/ 16633 w 404687"/>
                <a:gd name="connsiteY1" fmla="*/ 249252 h 326334"/>
                <a:gd name="connsiteX2" fmla="*/ 2345 w 404687"/>
                <a:gd name="connsiteY2" fmla="*/ 144477 h 326334"/>
                <a:gd name="connsiteX3" fmla="*/ 56320 w 404687"/>
                <a:gd name="connsiteY3" fmla="*/ 39702 h 326334"/>
                <a:gd name="connsiteX4" fmla="*/ 208720 w 404687"/>
                <a:gd name="connsiteY4" fmla="*/ 9539 h 326334"/>
                <a:gd name="connsiteX5" fmla="*/ 326195 w 404687"/>
                <a:gd name="connsiteY5" fmla="*/ 60339 h 326334"/>
                <a:gd name="connsiteX6" fmla="*/ 397633 w 404687"/>
                <a:gd name="connsiteY6" fmla="*/ 174639 h 326334"/>
                <a:gd name="connsiteX7" fmla="*/ 400808 w 404687"/>
                <a:gd name="connsiteY7" fmla="*/ 187339 h 326334"/>
                <a:gd name="connsiteX8" fmla="*/ 386520 w 404687"/>
                <a:gd name="connsiteY8" fmla="*/ 112727 h 326334"/>
                <a:gd name="connsiteX9" fmla="*/ 278570 w 404687"/>
                <a:gd name="connsiteY9" fmla="*/ 12714 h 326334"/>
                <a:gd name="connsiteX10" fmla="*/ 145220 w 404687"/>
                <a:gd name="connsiteY10" fmla="*/ 7952 h 326334"/>
                <a:gd name="connsiteX11" fmla="*/ 40445 w 404687"/>
                <a:gd name="connsiteY11" fmla="*/ 73039 h 326334"/>
                <a:gd name="connsiteX12" fmla="*/ 13458 w 404687"/>
                <a:gd name="connsiteY12" fmla="*/ 198452 h 326334"/>
                <a:gd name="connsiteX13" fmla="*/ 78545 w 404687"/>
                <a:gd name="connsiteY13" fmla="*/ 325452 h 32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4687" h="326334">
                  <a:moveTo>
                    <a:pt x="78545" y="325452"/>
                  </a:moveTo>
                  <a:cubicBezTo>
                    <a:pt x="79074" y="333919"/>
                    <a:pt x="29333" y="279414"/>
                    <a:pt x="16633" y="249252"/>
                  </a:cubicBezTo>
                  <a:cubicBezTo>
                    <a:pt x="3933" y="219089"/>
                    <a:pt x="-4270" y="179402"/>
                    <a:pt x="2345" y="144477"/>
                  </a:cubicBezTo>
                  <a:cubicBezTo>
                    <a:pt x="8959" y="109552"/>
                    <a:pt x="21924" y="62192"/>
                    <a:pt x="56320" y="39702"/>
                  </a:cubicBezTo>
                  <a:cubicBezTo>
                    <a:pt x="90716" y="17212"/>
                    <a:pt x="163741" y="6100"/>
                    <a:pt x="208720" y="9539"/>
                  </a:cubicBezTo>
                  <a:cubicBezTo>
                    <a:pt x="253699" y="12978"/>
                    <a:pt x="294710" y="32822"/>
                    <a:pt x="326195" y="60339"/>
                  </a:cubicBezTo>
                  <a:cubicBezTo>
                    <a:pt x="357680" y="87856"/>
                    <a:pt x="385198" y="153472"/>
                    <a:pt x="397633" y="174639"/>
                  </a:cubicBezTo>
                  <a:cubicBezTo>
                    <a:pt x="410068" y="195806"/>
                    <a:pt x="402660" y="197657"/>
                    <a:pt x="400808" y="187339"/>
                  </a:cubicBezTo>
                  <a:cubicBezTo>
                    <a:pt x="398956" y="177021"/>
                    <a:pt x="406893" y="141831"/>
                    <a:pt x="386520" y="112727"/>
                  </a:cubicBezTo>
                  <a:cubicBezTo>
                    <a:pt x="366147" y="83623"/>
                    <a:pt x="318787" y="30176"/>
                    <a:pt x="278570" y="12714"/>
                  </a:cubicBezTo>
                  <a:cubicBezTo>
                    <a:pt x="238353" y="-4748"/>
                    <a:pt x="184907" y="-2102"/>
                    <a:pt x="145220" y="7952"/>
                  </a:cubicBezTo>
                  <a:cubicBezTo>
                    <a:pt x="105533" y="18006"/>
                    <a:pt x="62405" y="41289"/>
                    <a:pt x="40445" y="73039"/>
                  </a:cubicBezTo>
                  <a:cubicBezTo>
                    <a:pt x="18485" y="104789"/>
                    <a:pt x="9489" y="156383"/>
                    <a:pt x="13458" y="198452"/>
                  </a:cubicBezTo>
                  <a:cubicBezTo>
                    <a:pt x="17427" y="240521"/>
                    <a:pt x="78016" y="316985"/>
                    <a:pt x="78545" y="3254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A2C6E0EC-6C97-40BD-B052-8D524F919330}"/>
                </a:ext>
              </a:extLst>
            </p:cNvPr>
            <p:cNvSpPr/>
            <p:nvPr/>
          </p:nvSpPr>
          <p:spPr>
            <a:xfrm>
              <a:off x="2436090" y="6718847"/>
              <a:ext cx="8660" cy="233236"/>
            </a:xfrm>
            <a:custGeom>
              <a:avLst/>
              <a:gdLst>
                <a:gd name="connsiteX0" fmla="*/ 8660 w 8660"/>
                <a:gd name="connsiteY0" fmla="*/ 1041 h 233236"/>
                <a:gd name="connsiteX1" fmla="*/ 723 w 8660"/>
                <a:gd name="connsiteY1" fmla="*/ 228053 h 233236"/>
                <a:gd name="connsiteX2" fmla="*/ 723 w 8660"/>
                <a:gd name="connsiteY2" fmla="*/ 147091 h 233236"/>
                <a:gd name="connsiteX3" fmla="*/ 8660 w 8660"/>
                <a:gd name="connsiteY3" fmla="*/ 1041 h 23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0" h="233236">
                  <a:moveTo>
                    <a:pt x="8660" y="1041"/>
                  </a:moveTo>
                  <a:cubicBezTo>
                    <a:pt x="8660" y="14535"/>
                    <a:pt x="2046" y="203711"/>
                    <a:pt x="723" y="228053"/>
                  </a:cubicBezTo>
                  <a:cubicBezTo>
                    <a:pt x="-600" y="252395"/>
                    <a:pt x="194" y="185191"/>
                    <a:pt x="723" y="147091"/>
                  </a:cubicBezTo>
                  <a:cubicBezTo>
                    <a:pt x="1252" y="108991"/>
                    <a:pt x="8660" y="-12453"/>
                    <a:pt x="8660" y="10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A85B6EC6-3601-4EFC-8EA8-82A12EEFEB65}"/>
                </a:ext>
              </a:extLst>
            </p:cNvPr>
            <p:cNvSpPr/>
            <p:nvPr/>
          </p:nvSpPr>
          <p:spPr>
            <a:xfrm>
              <a:off x="2444587" y="6716713"/>
              <a:ext cx="190958" cy="14305"/>
            </a:xfrm>
            <a:custGeom>
              <a:avLst/>
              <a:gdLst>
                <a:gd name="connsiteX0" fmla="*/ 163 w 190958"/>
                <a:gd name="connsiteY0" fmla="*/ 1587 h 14305"/>
                <a:gd name="connsiteX1" fmla="*/ 181138 w 190958"/>
                <a:gd name="connsiteY1" fmla="*/ 1587 h 14305"/>
                <a:gd name="connsiteX2" fmla="*/ 149388 w 190958"/>
                <a:gd name="connsiteY2" fmla="*/ 14287 h 14305"/>
                <a:gd name="connsiteX3" fmla="*/ 163 w 190958"/>
                <a:gd name="connsiteY3" fmla="*/ 1587 h 1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958" h="14305">
                  <a:moveTo>
                    <a:pt x="163" y="1587"/>
                  </a:moveTo>
                  <a:cubicBezTo>
                    <a:pt x="5455" y="-530"/>
                    <a:pt x="156267" y="-530"/>
                    <a:pt x="181138" y="1587"/>
                  </a:cubicBezTo>
                  <a:cubicBezTo>
                    <a:pt x="206009" y="3704"/>
                    <a:pt x="179286" y="13758"/>
                    <a:pt x="149388" y="14287"/>
                  </a:cubicBezTo>
                  <a:cubicBezTo>
                    <a:pt x="119490" y="14816"/>
                    <a:pt x="-5129" y="3704"/>
                    <a:pt x="163" y="1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D6B1E5D6-38AD-4F0E-A92E-295E92711ABB}"/>
                </a:ext>
              </a:extLst>
            </p:cNvPr>
            <p:cNvSpPr/>
            <p:nvPr/>
          </p:nvSpPr>
          <p:spPr>
            <a:xfrm>
              <a:off x="2620672" y="6733516"/>
              <a:ext cx="16245" cy="274743"/>
            </a:xfrm>
            <a:custGeom>
              <a:avLst/>
              <a:gdLst>
                <a:gd name="connsiteX0" fmla="*/ 291 w 16245"/>
                <a:gd name="connsiteY0" fmla="*/ 659 h 274743"/>
                <a:gd name="connsiteX1" fmla="*/ 6641 w 16245"/>
                <a:gd name="connsiteY1" fmla="*/ 265772 h 274743"/>
                <a:gd name="connsiteX2" fmla="*/ 16166 w 16245"/>
                <a:gd name="connsiteY2" fmla="*/ 192747 h 274743"/>
                <a:gd name="connsiteX3" fmla="*/ 291 w 16245"/>
                <a:gd name="connsiteY3" fmla="*/ 659 h 274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45" h="274743">
                  <a:moveTo>
                    <a:pt x="291" y="659"/>
                  </a:moveTo>
                  <a:cubicBezTo>
                    <a:pt x="-1296" y="12830"/>
                    <a:pt x="3995" y="233757"/>
                    <a:pt x="6641" y="265772"/>
                  </a:cubicBezTo>
                  <a:cubicBezTo>
                    <a:pt x="9287" y="297787"/>
                    <a:pt x="14843" y="237197"/>
                    <a:pt x="16166" y="192747"/>
                  </a:cubicBezTo>
                  <a:cubicBezTo>
                    <a:pt x="17489" y="148297"/>
                    <a:pt x="1878" y="-11512"/>
                    <a:pt x="291" y="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2BC2B48B-7069-4D38-BAE8-5594E9204C04}"/>
                </a:ext>
              </a:extLst>
            </p:cNvPr>
            <p:cNvSpPr/>
            <p:nvPr/>
          </p:nvSpPr>
          <p:spPr>
            <a:xfrm>
              <a:off x="2443044" y="6859562"/>
              <a:ext cx="49353" cy="101234"/>
            </a:xfrm>
            <a:custGeom>
              <a:avLst/>
              <a:gdLst>
                <a:gd name="connsiteX0" fmla="*/ 14406 w 49353"/>
                <a:gd name="connsiteY0" fmla="*/ 26 h 101234"/>
                <a:gd name="connsiteX1" fmla="*/ 8056 w 49353"/>
                <a:gd name="connsiteY1" fmla="*/ 90513 h 101234"/>
                <a:gd name="connsiteX2" fmla="*/ 49331 w 49353"/>
                <a:gd name="connsiteY2" fmla="*/ 98451 h 101234"/>
                <a:gd name="connsiteX3" fmla="*/ 1706 w 49353"/>
                <a:gd name="connsiteY3" fmla="*/ 80988 h 101234"/>
                <a:gd name="connsiteX4" fmla="*/ 14406 w 49353"/>
                <a:gd name="connsiteY4" fmla="*/ 26 h 10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53" h="101234">
                  <a:moveTo>
                    <a:pt x="14406" y="26"/>
                  </a:moveTo>
                  <a:cubicBezTo>
                    <a:pt x="15464" y="1614"/>
                    <a:pt x="2235" y="74109"/>
                    <a:pt x="8056" y="90513"/>
                  </a:cubicBezTo>
                  <a:cubicBezTo>
                    <a:pt x="13877" y="106917"/>
                    <a:pt x="50389" y="100039"/>
                    <a:pt x="49331" y="98451"/>
                  </a:cubicBezTo>
                  <a:cubicBezTo>
                    <a:pt x="48273" y="96863"/>
                    <a:pt x="9114" y="94217"/>
                    <a:pt x="1706" y="80988"/>
                  </a:cubicBezTo>
                  <a:cubicBezTo>
                    <a:pt x="-5702" y="67759"/>
                    <a:pt x="13348" y="-1562"/>
                    <a:pt x="14406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9FF032B2-C421-4669-B6D8-B549AC149674}"/>
                </a:ext>
              </a:extLst>
            </p:cNvPr>
            <p:cNvSpPr/>
            <p:nvPr/>
          </p:nvSpPr>
          <p:spPr>
            <a:xfrm>
              <a:off x="2451098" y="6842655"/>
              <a:ext cx="171924" cy="118065"/>
            </a:xfrm>
            <a:custGeom>
              <a:avLst/>
              <a:gdLst>
                <a:gd name="connsiteX0" fmla="*/ 2 w 171924"/>
                <a:gd name="connsiteY0" fmla="*/ 7408 h 118065"/>
                <a:gd name="connsiteX1" fmla="*/ 117477 w 171924"/>
                <a:gd name="connsiteY1" fmla="*/ 18520 h 118065"/>
                <a:gd name="connsiteX2" fmla="*/ 168277 w 171924"/>
                <a:gd name="connsiteY2" fmla="*/ 116945 h 118065"/>
                <a:gd name="connsiteX3" fmla="*/ 161927 w 171924"/>
                <a:gd name="connsiteY3" fmla="*/ 67733 h 118065"/>
                <a:gd name="connsiteX4" fmla="*/ 114302 w 171924"/>
                <a:gd name="connsiteY4" fmla="*/ 5820 h 118065"/>
                <a:gd name="connsiteX5" fmla="*/ 2 w 171924"/>
                <a:gd name="connsiteY5" fmla="*/ 7408 h 11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924" h="118065">
                  <a:moveTo>
                    <a:pt x="2" y="7408"/>
                  </a:moveTo>
                  <a:cubicBezTo>
                    <a:pt x="531" y="9525"/>
                    <a:pt x="89431" y="264"/>
                    <a:pt x="117477" y="18520"/>
                  </a:cubicBezTo>
                  <a:cubicBezTo>
                    <a:pt x="145523" y="36776"/>
                    <a:pt x="160869" y="108743"/>
                    <a:pt x="168277" y="116945"/>
                  </a:cubicBezTo>
                  <a:cubicBezTo>
                    <a:pt x="175685" y="125147"/>
                    <a:pt x="170923" y="86254"/>
                    <a:pt x="161927" y="67733"/>
                  </a:cubicBezTo>
                  <a:cubicBezTo>
                    <a:pt x="152931" y="49212"/>
                    <a:pt x="139966" y="18785"/>
                    <a:pt x="114302" y="5820"/>
                  </a:cubicBezTo>
                  <a:cubicBezTo>
                    <a:pt x="88638" y="-7145"/>
                    <a:pt x="-527" y="5291"/>
                    <a:pt x="2" y="74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D625F91A-962A-4500-BFA8-89A6828B5AC5}"/>
                </a:ext>
              </a:extLst>
            </p:cNvPr>
            <p:cNvSpPr/>
            <p:nvPr/>
          </p:nvSpPr>
          <p:spPr>
            <a:xfrm>
              <a:off x="2426863" y="6649121"/>
              <a:ext cx="272360" cy="142580"/>
            </a:xfrm>
            <a:custGeom>
              <a:avLst/>
              <a:gdLst>
                <a:gd name="connsiteX0" fmla="*/ 13125 w 272360"/>
                <a:gd name="connsiteY0" fmla="*/ 142204 h 142580"/>
                <a:gd name="connsiteX1" fmla="*/ 11537 w 272360"/>
                <a:gd name="connsiteY1" fmla="*/ 56479 h 142580"/>
                <a:gd name="connsiteX2" fmla="*/ 92500 w 272360"/>
                <a:gd name="connsiteY2" fmla="*/ 7267 h 142580"/>
                <a:gd name="connsiteX3" fmla="*/ 202037 w 272360"/>
                <a:gd name="connsiteY3" fmla="*/ 8854 h 142580"/>
                <a:gd name="connsiteX4" fmla="*/ 260775 w 272360"/>
                <a:gd name="connsiteY4" fmla="*/ 88229 h 142580"/>
                <a:gd name="connsiteX5" fmla="*/ 271887 w 272360"/>
                <a:gd name="connsiteY5" fmla="*/ 105692 h 142580"/>
                <a:gd name="connsiteX6" fmla="*/ 252837 w 272360"/>
                <a:gd name="connsiteY6" fmla="*/ 42192 h 142580"/>
                <a:gd name="connsiteX7" fmla="*/ 129012 w 272360"/>
                <a:gd name="connsiteY7" fmla="*/ 19967 h 142580"/>
                <a:gd name="connsiteX8" fmla="*/ 13125 w 272360"/>
                <a:gd name="connsiteY8" fmla="*/ 142204 h 14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60" h="142580">
                  <a:moveTo>
                    <a:pt x="13125" y="142204"/>
                  </a:moveTo>
                  <a:cubicBezTo>
                    <a:pt x="-6454" y="148289"/>
                    <a:pt x="-1692" y="78968"/>
                    <a:pt x="11537" y="56479"/>
                  </a:cubicBezTo>
                  <a:cubicBezTo>
                    <a:pt x="24766" y="33990"/>
                    <a:pt x="60750" y="15204"/>
                    <a:pt x="92500" y="7267"/>
                  </a:cubicBezTo>
                  <a:cubicBezTo>
                    <a:pt x="124250" y="-670"/>
                    <a:pt x="173991" y="-4640"/>
                    <a:pt x="202037" y="8854"/>
                  </a:cubicBezTo>
                  <a:cubicBezTo>
                    <a:pt x="230083" y="22348"/>
                    <a:pt x="249133" y="72089"/>
                    <a:pt x="260775" y="88229"/>
                  </a:cubicBezTo>
                  <a:cubicBezTo>
                    <a:pt x="272417" y="104369"/>
                    <a:pt x="273210" y="113365"/>
                    <a:pt x="271887" y="105692"/>
                  </a:cubicBezTo>
                  <a:cubicBezTo>
                    <a:pt x="270564" y="98019"/>
                    <a:pt x="276649" y="56479"/>
                    <a:pt x="252837" y="42192"/>
                  </a:cubicBezTo>
                  <a:cubicBezTo>
                    <a:pt x="229025" y="27905"/>
                    <a:pt x="172404" y="8061"/>
                    <a:pt x="129012" y="19967"/>
                  </a:cubicBezTo>
                  <a:cubicBezTo>
                    <a:pt x="85620" y="31873"/>
                    <a:pt x="32704" y="136119"/>
                    <a:pt x="13125" y="1422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C31615A8-53C3-4284-A089-6C64F0CED248}"/>
                </a:ext>
              </a:extLst>
            </p:cNvPr>
            <p:cNvSpPr/>
            <p:nvPr/>
          </p:nvSpPr>
          <p:spPr>
            <a:xfrm>
              <a:off x="2635117" y="6753049"/>
              <a:ext cx="291093" cy="67169"/>
            </a:xfrm>
            <a:custGeom>
              <a:avLst/>
              <a:gdLst>
                <a:gd name="connsiteX0" fmla="*/ 133 w 291093"/>
                <a:gd name="connsiteY0" fmla="*/ 176 h 67169"/>
                <a:gd name="connsiteX1" fmla="*/ 103321 w 291093"/>
                <a:gd name="connsiteY1" fmla="*/ 60501 h 67169"/>
                <a:gd name="connsiteX2" fmla="*/ 193808 w 291093"/>
                <a:gd name="connsiteY2" fmla="*/ 62089 h 67169"/>
                <a:gd name="connsiteX3" fmla="*/ 290646 w 291093"/>
                <a:gd name="connsiteY3" fmla="*/ 28751 h 67169"/>
                <a:gd name="connsiteX4" fmla="*/ 225558 w 291093"/>
                <a:gd name="connsiteY4" fmla="*/ 38276 h 67169"/>
                <a:gd name="connsiteX5" fmla="*/ 125546 w 291093"/>
                <a:gd name="connsiteY5" fmla="*/ 41451 h 67169"/>
                <a:gd name="connsiteX6" fmla="*/ 133 w 291093"/>
                <a:gd name="connsiteY6" fmla="*/ 176 h 6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1093" h="67169">
                  <a:moveTo>
                    <a:pt x="133" y="176"/>
                  </a:moveTo>
                  <a:cubicBezTo>
                    <a:pt x="-3571" y="3351"/>
                    <a:pt x="71042" y="50182"/>
                    <a:pt x="103321" y="60501"/>
                  </a:cubicBezTo>
                  <a:cubicBezTo>
                    <a:pt x="135600" y="70820"/>
                    <a:pt x="162587" y="67381"/>
                    <a:pt x="193808" y="62089"/>
                  </a:cubicBezTo>
                  <a:cubicBezTo>
                    <a:pt x="225029" y="56797"/>
                    <a:pt x="285354" y="32720"/>
                    <a:pt x="290646" y="28751"/>
                  </a:cubicBezTo>
                  <a:cubicBezTo>
                    <a:pt x="295938" y="24782"/>
                    <a:pt x="253075" y="36159"/>
                    <a:pt x="225558" y="38276"/>
                  </a:cubicBezTo>
                  <a:cubicBezTo>
                    <a:pt x="198041" y="40393"/>
                    <a:pt x="164704" y="45155"/>
                    <a:pt x="125546" y="41451"/>
                  </a:cubicBezTo>
                  <a:cubicBezTo>
                    <a:pt x="86388" y="37747"/>
                    <a:pt x="3837" y="-2999"/>
                    <a:pt x="133" y="1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8B836BB-40E5-4BCA-AE9C-8AECD8D12F5B}"/>
                </a:ext>
              </a:extLst>
            </p:cNvPr>
            <p:cNvSpPr/>
            <p:nvPr/>
          </p:nvSpPr>
          <p:spPr>
            <a:xfrm>
              <a:off x="2632044" y="6895601"/>
              <a:ext cx="316336" cy="93810"/>
            </a:xfrm>
            <a:custGeom>
              <a:avLst/>
              <a:gdLst>
                <a:gd name="connsiteX0" fmla="*/ 31 w 316336"/>
                <a:gd name="connsiteY0" fmla="*/ 84637 h 93810"/>
                <a:gd name="connsiteX1" fmla="*/ 65119 w 316336"/>
                <a:gd name="connsiteY1" fmla="*/ 8437 h 93810"/>
                <a:gd name="connsiteX2" fmla="*/ 155606 w 316336"/>
                <a:gd name="connsiteY2" fmla="*/ 2087 h 93810"/>
                <a:gd name="connsiteX3" fmla="*/ 246094 w 316336"/>
                <a:gd name="connsiteY3" fmla="*/ 10024 h 93810"/>
                <a:gd name="connsiteX4" fmla="*/ 304831 w 316336"/>
                <a:gd name="connsiteY4" fmla="*/ 63999 h 93810"/>
                <a:gd name="connsiteX5" fmla="*/ 311181 w 316336"/>
                <a:gd name="connsiteY5" fmla="*/ 92574 h 93810"/>
                <a:gd name="connsiteX6" fmla="*/ 246094 w 316336"/>
                <a:gd name="connsiteY6" fmla="*/ 24312 h 93810"/>
                <a:gd name="connsiteX7" fmla="*/ 166719 w 316336"/>
                <a:gd name="connsiteY7" fmla="*/ 17962 h 93810"/>
                <a:gd name="connsiteX8" fmla="*/ 73056 w 316336"/>
                <a:gd name="connsiteY8" fmla="*/ 30662 h 93810"/>
                <a:gd name="connsiteX9" fmla="*/ 31 w 316336"/>
                <a:gd name="connsiteY9" fmla="*/ 84637 h 9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6336" h="93810">
                  <a:moveTo>
                    <a:pt x="31" y="84637"/>
                  </a:moveTo>
                  <a:cubicBezTo>
                    <a:pt x="-1292" y="80933"/>
                    <a:pt x="39190" y="22195"/>
                    <a:pt x="65119" y="8437"/>
                  </a:cubicBezTo>
                  <a:cubicBezTo>
                    <a:pt x="91048" y="-5321"/>
                    <a:pt x="125444" y="1823"/>
                    <a:pt x="155606" y="2087"/>
                  </a:cubicBezTo>
                  <a:cubicBezTo>
                    <a:pt x="185768" y="2351"/>
                    <a:pt x="221223" y="-295"/>
                    <a:pt x="246094" y="10024"/>
                  </a:cubicBezTo>
                  <a:cubicBezTo>
                    <a:pt x="270965" y="20343"/>
                    <a:pt x="293983" y="50241"/>
                    <a:pt x="304831" y="63999"/>
                  </a:cubicBezTo>
                  <a:cubicBezTo>
                    <a:pt x="315679" y="77757"/>
                    <a:pt x="320970" y="99188"/>
                    <a:pt x="311181" y="92574"/>
                  </a:cubicBezTo>
                  <a:cubicBezTo>
                    <a:pt x="301392" y="85960"/>
                    <a:pt x="270171" y="36747"/>
                    <a:pt x="246094" y="24312"/>
                  </a:cubicBezTo>
                  <a:cubicBezTo>
                    <a:pt x="222017" y="11877"/>
                    <a:pt x="195559" y="16904"/>
                    <a:pt x="166719" y="17962"/>
                  </a:cubicBezTo>
                  <a:cubicBezTo>
                    <a:pt x="137879" y="19020"/>
                    <a:pt x="102689" y="22195"/>
                    <a:pt x="73056" y="30662"/>
                  </a:cubicBezTo>
                  <a:cubicBezTo>
                    <a:pt x="43423" y="39129"/>
                    <a:pt x="1354" y="88341"/>
                    <a:pt x="31" y="846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4393DE54-A174-45C6-B5DA-F23176C19C7D}"/>
                </a:ext>
              </a:extLst>
            </p:cNvPr>
            <p:cNvSpPr/>
            <p:nvPr/>
          </p:nvSpPr>
          <p:spPr>
            <a:xfrm>
              <a:off x="2836594" y="6573328"/>
              <a:ext cx="413043" cy="323257"/>
            </a:xfrm>
            <a:custGeom>
              <a:avLst/>
              <a:gdLst>
                <a:gd name="connsiteX0" fmla="*/ 17731 w 413043"/>
                <a:gd name="connsiteY0" fmla="*/ 217997 h 323257"/>
                <a:gd name="connsiteX1" fmla="*/ 3444 w 413043"/>
                <a:gd name="connsiteY1" fmla="*/ 124335 h 323257"/>
                <a:gd name="connsiteX2" fmla="*/ 89169 w 413043"/>
                <a:gd name="connsiteY2" fmla="*/ 44960 h 323257"/>
                <a:gd name="connsiteX3" fmla="*/ 243156 w 413043"/>
                <a:gd name="connsiteY3" fmla="*/ 30672 h 323257"/>
                <a:gd name="connsiteX4" fmla="*/ 374919 w 413043"/>
                <a:gd name="connsiteY4" fmla="*/ 137035 h 323257"/>
                <a:gd name="connsiteX5" fmla="*/ 392381 w 413043"/>
                <a:gd name="connsiteY5" fmla="*/ 224347 h 323257"/>
                <a:gd name="connsiteX6" fmla="*/ 351106 w 413043"/>
                <a:gd name="connsiteY6" fmla="*/ 322772 h 323257"/>
                <a:gd name="connsiteX7" fmla="*/ 397144 w 413043"/>
                <a:gd name="connsiteY7" fmla="*/ 257685 h 323257"/>
                <a:gd name="connsiteX8" fmla="*/ 408256 w 413043"/>
                <a:gd name="connsiteY8" fmla="*/ 159260 h 323257"/>
                <a:gd name="connsiteX9" fmla="*/ 324119 w 413043"/>
                <a:gd name="connsiteY9" fmla="*/ 56072 h 323257"/>
                <a:gd name="connsiteX10" fmla="*/ 128856 w 413043"/>
                <a:gd name="connsiteY10" fmla="*/ 2097 h 323257"/>
                <a:gd name="connsiteX11" fmla="*/ 25669 w 413043"/>
                <a:gd name="connsiteY11" fmla="*/ 125922 h 323257"/>
                <a:gd name="connsiteX12" fmla="*/ 17731 w 413043"/>
                <a:gd name="connsiteY12" fmla="*/ 217997 h 3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043" h="323257">
                  <a:moveTo>
                    <a:pt x="17731" y="217997"/>
                  </a:moveTo>
                  <a:cubicBezTo>
                    <a:pt x="14027" y="217733"/>
                    <a:pt x="-8462" y="153174"/>
                    <a:pt x="3444" y="124335"/>
                  </a:cubicBezTo>
                  <a:cubicBezTo>
                    <a:pt x="15350" y="95495"/>
                    <a:pt x="49217" y="60571"/>
                    <a:pt x="89169" y="44960"/>
                  </a:cubicBezTo>
                  <a:cubicBezTo>
                    <a:pt x="129121" y="29349"/>
                    <a:pt x="195531" y="15326"/>
                    <a:pt x="243156" y="30672"/>
                  </a:cubicBezTo>
                  <a:cubicBezTo>
                    <a:pt x="290781" y="46018"/>
                    <a:pt x="350048" y="104756"/>
                    <a:pt x="374919" y="137035"/>
                  </a:cubicBezTo>
                  <a:cubicBezTo>
                    <a:pt x="399790" y="169314"/>
                    <a:pt x="396350" y="193391"/>
                    <a:pt x="392381" y="224347"/>
                  </a:cubicBezTo>
                  <a:cubicBezTo>
                    <a:pt x="388412" y="255303"/>
                    <a:pt x="350312" y="317216"/>
                    <a:pt x="351106" y="322772"/>
                  </a:cubicBezTo>
                  <a:cubicBezTo>
                    <a:pt x="351900" y="328328"/>
                    <a:pt x="387619" y="284937"/>
                    <a:pt x="397144" y="257685"/>
                  </a:cubicBezTo>
                  <a:cubicBezTo>
                    <a:pt x="406669" y="230433"/>
                    <a:pt x="420427" y="192862"/>
                    <a:pt x="408256" y="159260"/>
                  </a:cubicBezTo>
                  <a:cubicBezTo>
                    <a:pt x="396085" y="125658"/>
                    <a:pt x="370686" y="82266"/>
                    <a:pt x="324119" y="56072"/>
                  </a:cubicBezTo>
                  <a:cubicBezTo>
                    <a:pt x="277552" y="29878"/>
                    <a:pt x="178598" y="-9545"/>
                    <a:pt x="128856" y="2097"/>
                  </a:cubicBezTo>
                  <a:cubicBezTo>
                    <a:pt x="79114" y="13739"/>
                    <a:pt x="45777" y="95495"/>
                    <a:pt x="25669" y="125922"/>
                  </a:cubicBezTo>
                  <a:cubicBezTo>
                    <a:pt x="5561" y="156349"/>
                    <a:pt x="21435" y="218261"/>
                    <a:pt x="17731" y="2179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9842072A-1A07-4683-BA6A-8E5E2ABF14A3}"/>
                </a:ext>
              </a:extLst>
            </p:cNvPr>
            <p:cNvSpPr/>
            <p:nvPr/>
          </p:nvSpPr>
          <p:spPr>
            <a:xfrm>
              <a:off x="2901058" y="6649669"/>
              <a:ext cx="263866" cy="328019"/>
            </a:xfrm>
            <a:custGeom>
              <a:avLst/>
              <a:gdLst>
                <a:gd name="connsiteX0" fmla="*/ 5655 w 263866"/>
                <a:gd name="connsiteY0" fmla="*/ 138481 h 328019"/>
                <a:gd name="connsiteX1" fmla="*/ 34230 w 263866"/>
                <a:gd name="connsiteY1" fmla="*/ 17831 h 328019"/>
                <a:gd name="connsiteX2" fmla="*/ 156467 w 263866"/>
                <a:gd name="connsiteY2" fmla="*/ 5131 h 328019"/>
                <a:gd name="connsiteX3" fmla="*/ 251717 w 263866"/>
                <a:gd name="connsiteY3" fmla="*/ 62281 h 328019"/>
                <a:gd name="connsiteX4" fmla="*/ 259655 w 263866"/>
                <a:gd name="connsiteY4" fmla="*/ 141656 h 328019"/>
                <a:gd name="connsiteX5" fmla="*/ 224730 w 263866"/>
                <a:gd name="connsiteY5" fmla="*/ 224206 h 328019"/>
                <a:gd name="connsiteX6" fmla="*/ 221555 w 263866"/>
                <a:gd name="connsiteY6" fmla="*/ 294056 h 328019"/>
                <a:gd name="connsiteX7" fmla="*/ 177105 w 263866"/>
                <a:gd name="connsiteY7" fmla="*/ 327394 h 328019"/>
                <a:gd name="connsiteX8" fmla="*/ 235842 w 263866"/>
                <a:gd name="connsiteY8" fmla="*/ 267069 h 328019"/>
                <a:gd name="connsiteX9" fmla="*/ 250130 w 263866"/>
                <a:gd name="connsiteY9" fmla="*/ 195631 h 328019"/>
                <a:gd name="connsiteX10" fmla="*/ 254892 w 263866"/>
                <a:gd name="connsiteY10" fmla="*/ 103556 h 328019"/>
                <a:gd name="connsiteX11" fmla="*/ 210442 w 263866"/>
                <a:gd name="connsiteY11" fmla="*/ 36881 h 328019"/>
                <a:gd name="connsiteX12" fmla="*/ 127892 w 263866"/>
                <a:gd name="connsiteY12" fmla="*/ 6719 h 328019"/>
                <a:gd name="connsiteX13" fmla="*/ 5655 w 263866"/>
                <a:gd name="connsiteY13" fmla="*/ 138481 h 328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3866" h="328019">
                  <a:moveTo>
                    <a:pt x="5655" y="138481"/>
                  </a:moveTo>
                  <a:cubicBezTo>
                    <a:pt x="-9955" y="140333"/>
                    <a:pt x="9095" y="40056"/>
                    <a:pt x="34230" y="17831"/>
                  </a:cubicBezTo>
                  <a:cubicBezTo>
                    <a:pt x="59365" y="-4394"/>
                    <a:pt x="120219" y="-2277"/>
                    <a:pt x="156467" y="5131"/>
                  </a:cubicBezTo>
                  <a:cubicBezTo>
                    <a:pt x="192715" y="12539"/>
                    <a:pt x="234519" y="39527"/>
                    <a:pt x="251717" y="62281"/>
                  </a:cubicBezTo>
                  <a:cubicBezTo>
                    <a:pt x="268915" y="85035"/>
                    <a:pt x="264153" y="114669"/>
                    <a:pt x="259655" y="141656"/>
                  </a:cubicBezTo>
                  <a:cubicBezTo>
                    <a:pt x="255157" y="168643"/>
                    <a:pt x="231080" y="198806"/>
                    <a:pt x="224730" y="224206"/>
                  </a:cubicBezTo>
                  <a:cubicBezTo>
                    <a:pt x="218380" y="249606"/>
                    <a:pt x="229492" y="276858"/>
                    <a:pt x="221555" y="294056"/>
                  </a:cubicBezTo>
                  <a:cubicBezTo>
                    <a:pt x="213618" y="311254"/>
                    <a:pt x="174724" y="331892"/>
                    <a:pt x="177105" y="327394"/>
                  </a:cubicBezTo>
                  <a:cubicBezTo>
                    <a:pt x="179486" y="322896"/>
                    <a:pt x="223671" y="289030"/>
                    <a:pt x="235842" y="267069"/>
                  </a:cubicBezTo>
                  <a:cubicBezTo>
                    <a:pt x="248013" y="245108"/>
                    <a:pt x="246955" y="222883"/>
                    <a:pt x="250130" y="195631"/>
                  </a:cubicBezTo>
                  <a:cubicBezTo>
                    <a:pt x="253305" y="168379"/>
                    <a:pt x="261507" y="130014"/>
                    <a:pt x="254892" y="103556"/>
                  </a:cubicBezTo>
                  <a:cubicBezTo>
                    <a:pt x="248277" y="77098"/>
                    <a:pt x="231609" y="53020"/>
                    <a:pt x="210442" y="36881"/>
                  </a:cubicBezTo>
                  <a:cubicBezTo>
                    <a:pt x="189275" y="20741"/>
                    <a:pt x="162023" y="-3864"/>
                    <a:pt x="127892" y="6719"/>
                  </a:cubicBezTo>
                  <a:cubicBezTo>
                    <a:pt x="93761" y="17302"/>
                    <a:pt x="21265" y="136629"/>
                    <a:pt x="5655" y="1384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C6B4AC9-9DC4-49F4-9AFF-2A1104AF7509}"/>
                </a:ext>
              </a:extLst>
            </p:cNvPr>
            <p:cNvSpPr/>
            <p:nvPr/>
          </p:nvSpPr>
          <p:spPr>
            <a:xfrm>
              <a:off x="2946400" y="6731000"/>
              <a:ext cx="177800" cy="14436"/>
            </a:xfrm>
            <a:custGeom>
              <a:avLst/>
              <a:gdLst>
                <a:gd name="connsiteX0" fmla="*/ 0 w 177800"/>
                <a:gd name="connsiteY0" fmla="*/ 0 h 14436"/>
                <a:gd name="connsiteX1" fmla="*/ 177800 w 177800"/>
                <a:gd name="connsiteY1" fmla="*/ 14288 h 14436"/>
                <a:gd name="connsiteX2" fmla="*/ 0 w 177800"/>
                <a:gd name="connsiteY2" fmla="*/ 0 h 1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00" h="14436">
                  <a:moveTo>
                    <a:pt x="0" y="0"/>
                  </a:moveTo>
                  <a:cubicBezTo>
                    <a:pt x="0" y="0"/>
                    <a:pt x="177800" y="12436"/>
                    <a:pt x="177800" y="14288"/>
                  </a:cubicBezTo>
                  <a:cubicBezTo>
                    <a:pt x="177800" y="1614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9514FBFB-01F8-49ED-9CF3-C28C5A321A57}"/>
                </a:ext>
              </a:extLst>
            </p:cNvPr>
            <p:cNvSpPr/>
            <p:nvPr/>
          </p:nvSpPr>
          <p:spPr>
            <a:xfrm>
              <a:off x="2959100" y="6709972"/>
              <a:ext cx="172288" cy="27403"/>
            </a:xfrm>
            <a:custGeom>
              <a:avLst/>
              <a:gdLst>
                <a:gd name="connsiteX0" fmla="*/ 0 w 172288"/>
                <a:gd name="connsiteY0" fmla="*/ 3566 h 27403"/>
                <a:gd name="connsiteX1" fmla="*/ 166688 w 172288"/>
                <a:gd name="connsiteY1" fmla="*/ 1978 h 27403"/>
                <a:gd name="connsiteX2" fmla="*/ 134938 w 172288"/>
                <a:gd name="connsiteY2" fmla="*/ 27378 h 27403"/>
                <a:gd name="connsiteX3" fmla="*/ 155575 w 172288"/>
                <a:gd name="connsiteY3" fmla="*/ 6741 h 27403"/>
                <a:gd name="connsiteX4" fmla="*/ 103188 w 172288"/>
                <a:gd name="connsiteY4" fmla="*/ 6741 h 27403"/>
                <a:gd name="connsiteX5" fmla="*/ 0 w 172288"/>
                <a:gd name="connsiteY5" fmla="*/ 3566 h 2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288" h="27403">
                  <a:moveTo>
                    <a:pt x="0" y="3566"/>
                  </a:moveTo>
                  <a:cubicBezTo>
                    <a:pt x="72099" y="787"/>
                    <a:pt x="144198" y="-1991"/>
                    <a:pt x="166688" y="1978"/>
                  </a:cubicBezTo>
                  <a:cubicBezTo>
                    <a:pt x="189178" y="5947"/>
                    <a:pt x="136790" y="26584"/>
                    <a:pt x="134938" y="27378"/>
                  </a:cubicBezTo>
                  <a:cubicBezTo>
                    <a:pt x="133086" y="28172"/>
                    <a:pt x="160867" y="10180"/>
                    <a:pt x="155575" y="6741"/>
                  </a:cubicBezTo>
                  <a:cubicBezTo>
                    <a:pt x="150283" y="3302"/>
                    <a:pt x="103188" y="6741"/>
                    <a:pt x="103188" y="6741"/>
                  </a:cubicBezTo>
                  <a:lnTo>
                    <a:pt x="0" y="35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55A3AD9D-879E-4A3C-8313-3A3E19F51FF3}"/>
                </a:ext>
              </a:extLst>
            </p:cNvPr>
            <p:cNvSpPr/>
            <p:nvPr/>
          </p:nvSpPr>
          <p:spPr>
            <a:xfrm>
              <a:off x="2473135" y="6737290"/>
              <a:ext cx="143409" cy="15001"/>
            </a:xfrm>
            <a:custGeom>
              <a:avLst/>
              <a:gdLst>
                <a:gd name="connsiteX0" fmla="*/ 190 w 143409"/>
                <a:gd name="connsiteY0" fmla="*/ 14348 h 15001"/>
                <a:gd name="connsiteX1" fmla="*/ 63690 w 143409"/>
                <a:gd name="connsiteY1" fmla="*/ 12760 h 15001"/>
                <a:gd name="connsiteX2" fmla="*/ 143065 w 143409"/>
                <a:gd name="connsiteY2" fmla="*/ 7998 h 15001"/>
                <a:gd name="connsiteX3" fmla="*/ 89090 w 143409"/>
                <a:gd name="connsiteY3" fmla="*/ 60 h 15001"/>
                <a:gd name="connsiteX4" fmla="*/ 190 w 143409"/>
                <a:gd name="connsiteY4" fmla="*/ 14348 h 1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409" h="15001">
                  <a:moveTo>
                    <a:pt x="190" y="14348"/>
                  </a:moveTo>
                  <a:cubicBezTo>
                    <a:pt x="-4043" y="16465"/>
                    <a:pt x="63690" y="12760"/>
                    <a:pt x="63690" y="12760"/>
                  </a:cubicBezTo>
                  <a:cubicBezTo>
                    <a:pt x="87502" y="11702"/>
                    <a:pt x="138832" y="10115"/>
                    <a:pt x="143065" y="7998"/>
                  </a:cubicBezTo>
                  <a:cubicBezTo>
                    <a:pt x="147298" y="5881"/>
                    <a:pt x="111579" y="1118"/>
                    <a:pt x="89090" y="60"/>
                  </a:cubicBezTo>
                  <a:cubicBezTo>
                    <a:pt x="66601" y="-998"/>
                    <a:pt x="4423" y="12231"/>
                    <a:pt x="190" y="14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5CB6C0CD-F8A4-43C7-97BA-1ED9412552F7}"/>
                </a:ext>
              </a:extLst>
            </p:cNvPr>
            <p:cNvSpPr/>
            <p:nvPr/>
          </p:nvSpPr>
          <p:spPr>
            <a:xfrm>
              <a:off x="2922328" y="6771396"/>
              <a:ext cx="11402" cy="175633"/>
            </a:xfrm>
            <a:custGeom>
              <a:avLst/>
              <a:gdLst>
                <a:gd name="connsiteX0" fmla="*/ 3435 w 11402"/>
                <a:gd name="connsiteY0" fmla="*/ 879 h 175633"/>
                <a:gd name="connsiteX1" fmla="*/ 11372 w 11402"/>
                <a:gd name="connsiteY1" fmla="*/ 172329 h 175633"/>
                <a:gd name="connsiteX2" fmla="*/ 260 w 11402"/>
                <a:gd name="connsiteY2" fmla="*/ 107242 h 175633"/>
                <a:gd name="connsiteX3" fmla="*/ 3435 w 11402"/>
                <a:gd name="connsiteY3" fmla="*/ 879 h 17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02" h="175633">
                  <a:moveTo>
                    <a:pt x="3435" y="879"/>
                  </a:moveTo>
                  <a:cubicBezTo>
                    <a:pt x="5287" y="11727"/>
                    <a:pt x="11901" y="154602"/>
                    <a:pt x="11372" y="172329"/>
                  </a:cubicBezTo>
                  <a:cubicBezTo>
                    <a:pt x="10843" y="190056"/>
                    <a:pt x="1318" y="131848"/>
                    <a:pt x="260" y="107242"/>
                  </a:cubicBezTo>
                  <a:cubicBezTo>
                    <a:pt x="-798" y="82636"/>
                    <a:pt x="1583" y="-9969"/>
                    <a:pt x="3435" y="8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AA2EF27D-9E9E-479A-A185-3C4911346240}"/>
                </a:ext>
              </a:extLst>
            </p:cNvPr>
            <p:cNvSpPr/>
            <p:nvPr/>
          </p:nvSpPr>
          <p:spPr>
            <a:xfrm>
              <a:off x="3097133" y="6739796"/>
              <a:ext cx="11368" cy="207791"/>
            </a:xfrm>
            <a:custGeom>
              <a:avLst/>
              <a:gdLst>
                <a:gd name="connsiteX0" fmla="*/ 6430 w 11368"/>
                <a:gd name="connsiteY0" fmla="*/ 729 h 207791"/>
                <a:gd name="connsiteX1" fmla="*/ 80 w 11368"/>
                <a:gd name="connsiteY1" fmla="*/ 202342 h 207791"/>
                <a:gd name="connsiteX2" fmla="*/ 11192 w 11368"/>
                <a:gd name="connsiteY2" fmla="*/ 137254 h 207791"/>
                <a:gd name="connsiteX3" fmla="*/ 6430 w 11368"/>
                <a:gd name="connsiteY3" fmla="*/ 729 h 20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68" h="207791">
                  <a:moveTo>
                    <a:pt x="6430" y="729"/>
                  </a:moveTo>
                  <a:cubicBezTo>
                    <a:pt x="4578" y="11577"/>
                    <a:pt x="-714" y="179588"/>
                    <a:pt x="80" y="202342"/>
                  </a:cubicBezTo>
                  <a:cubicBezTo>
                    <a:pt x="874" y="225096"/>
                    <a:pt x="10134" y="171385"/>
                    <a:pt x="11192" y="137254"/>
                  </a:cubicBezTo>
                  <a:cubicBezTo>
                    <a:pt x="12250" y="103123"/>
                    <a:pt x="8282" y="-10119"/>
                    <a:pt x="6430" y="7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69FDD38-D292-4A90-B94D-F20A32AD7094}"/>
                </a:ext>
              </a:extLst>
            </p:cNvPr>
            <p:cNvSpPr/>
            <p:nvPr/>
          </p:nvSpPr>
          <p:spPr>
            <a:xfrm>
              <a:off x="2925229" y="6828930"/>
              <a:ext cx="181088" cy="129109"/>
            </a:xfrm>
            <a:custGeom>
              <a:avLst/>
              <a:gdLst>
                <a:gd name="connsiteX0" fmla="*/ 175159 w 181088"/>
                <a:gd name="connsiteY0" fmla="*/ 129083 h 129109"/>
                <a:gd name="connsiteX1" fmla="*/ 179921 w 181088"/>
                <a:gd name="connsiteY1" fmla="*/ 19545 h 129109"/>
                <a:gd name="connsiteX2" fmla="*/ 152934 w 181088"/>
                <a:gd name="connsiteY2" fmla="*/ 25895 h 129109"/>
                <a:gd name="connsiteX3" fmla="*/ 62446 w 181088"/>
                <a:gd name="connsiteY3" fmla="*/ 25895 h 129109"/>
                <a:gd name="connsiteX4" fmla="*/ 19584 w 181088"/>
                <a:gd name="connsiteY4" fmla="*/ 83045 h 129109"/>
                <a:gd name="connsiteX5" fmla="*/ 11646 w 181088"/>
                <a:gd name="connsiteY5" fmla="*/ 94158 h 129109"/>
                <a:gd name="connsiteX6" fmla="*/ 5296 w 181088"/>
                <a:gd name="connsiteY6" fmla="*/ 57645 h 129109"/>
                <a:gd name="connsiteX7" fmla="*/ 95784 w 181088"/>
                <a:gd name="connsiteY7" fmla="*/ 10020 h 129109"/>
                <a:gd name="connsiteX8" fmla="*/ 165634 w 181088"/>
                <a:gd name="connsiteY8" fmla="*/ 8433 h 129109"/>
                <a:gd name="connsiteX9" fmla="*/ 175159 w 181088"/>
                <a:gd name="connsiteY9" fmla="*/ 129083 h 12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088" h="129109">
                  <a:moveTo>
                    <a:pt x="175159" y="129083"/>
                  </a:moveTo>
                  <a:cubicBezTo>
                    <a:pt x="177540" y="130935"/>
                    <a:pt x="183625" y="36743"/>
                    <a:pt x="179921" y="19545"/>
                  </a:cubicBezTo>
                  <a:cubicBezTo>
                    <a:pt x="176217" y="2347"/>
                    <a:pt x="172513" y="24837"/>
                    <a:pt x="152934" y="25895"/>
                  </a:cubicBezTo>
                  <a:cubicBezTo>
                    <a:pt x="133355" y="26953"/>
                    <a:pt x="84671" y="16370"/>
                    <a:pt x="62446" y="25895"/>
                  </a:cubicBezTo>
                  <a:cubicBezTo>
                    <a:pt x="40221" y="35420"/>
                    <a:pt x="28051" y="71668"/>
                    <a:pt x="19584" y="83045"/>
                  </a:cubicBezTo>
                  <a:cubicBezTo>
                    <a:pt x="11117" y="94422"/>
                    <a:pt x="14027" y="98391"/>
                    <a:pt x="11646" y="94158"/>
                  </a:cubicBezTo>
                  <a:cubicBezTo>
                    <a:pt x="9265" y="89925"/>
                    <a:pt x="-8727" y="71668"/>
                    <a:pt x="5296" y="57645"/>
                  </a:cubicBezTo>
                  <a:cubicBezTo>
                    <a:pt x="19319" y="43622"/>
                    <a:pt x="69061" y="18222"/>
                    <a:pt x="95784" y="10020"/>
                  </a:cubicBezTo>
                  <a:cubicBezTo>
                    <a:pt x="122507" y="1818"/>
                    <a:pt x="154786" y="-6913"/>
                    <a:pt x="165634" y="8433"/>
                  </a:cubicBezTo>
                  <a:cubicBezTo>
                    <a:pt x="176482" y="23779"/>
                    <a:pt x="172778" y="127231"/>
                    <a:pt x="175159" y="1290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28157E33-BE05-4B77-ACA3-C2761AEC2A88}"/>
                </a:ext>
              </a:extLst>
            </p:cNvPr>
            <p:cNvSpPr/>
            <p:nvPr/>
          </p:nvSpPr>
          <p:spPr>
            <a:xfrm>
              <a:off x="2485629" y="6883913"/>
              <a:ext cx="104336" cy="70962"/>
            </a:xfrm>
            <a:custGeom>
              <a:avLst/>
              <a:gdLst>
                <a:gd name="connsiteX0" fmla="*/ 3571 w 104336"/>
                <a:gd name="connsiteY0" fmla="*/ 70925 h 70962"/>
                <a:gd name="connsiteX1" fmla="*/ 6746 w 104336"/>
                <a:gd name="connsiteY1" fmla="*/ 12187 h 70962"/>
                <a:gd name="connsiteX2" fmla="*/ 63896 w 104336"/>
                <a:gd name="connsiteY2" fmla="*/ 2662 h 70962"/>
                <a:gd name="connsiteX3" fmla="*/ 103584 w 104336"/>
                <a:gd name="connsiteY3" fmla="*/ 47112 h 70962"/>
                <a:gd name="connsiteX4" fmla="*/ 28971 w 104336"/>
                <a:gd name="connsiteY4" fmla="*/ 2662 h 70962"/>
                <a:gd name="connsiteX5" fmla="*/ 3571 w 104336"/>
                <a:gd name="connsiteY5" fmla="*/ 70925 h 7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336" h="70962">
                  <a:moveTo>
                    <a:pt x="3571" y="70925"/>
                  </a:moveTo>
                  <a:cubicBezTo>
                    <a:pt x="-133" y="72512"/>
                    <a:pt x="-3308" y="23564"/>
                    <a:pt x="6746" y="12187"/>
                  </a:cubicBezTo>
                  <a:cubicBezTo>
                    <a:pt x="16800" y="810"/>
                    <a:pt x="47756" y="-3159"/>
                    <a:pt x="63896" y="2662"/>
                  </a:cubicBezTo>
                  <a:cubicBezTo>
                    <a:pt x="80036" y="8483"/>
                    <a:pt x="109405" y="47112"/>
                    <a:pt x="103584" y="47112"/>
                  </a:cubicBezTo>
                  <a:cubicBezTo>
                    <a:pt x="97763" y="47112"/>
                    <a:pt x="45904" y="3191"/>
                    <a:pt x="28971" y="2662"/>
                  </a:cubicBezTo>
                  <a:cubicBezTo>
                    <a:pt x="12038" y="2133"/>
                    <a:pt x="7275" y="69338"/>
                    <a:pt x="3571" y="709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1E9C42C3-3B3E-43CF-8B90-6161A4C39A38}"/>
                </a:ext>
              </a:extLst>
            </p:cNvPr>
            <p:cNvSpPr/>
            <p:nvPr/>
          </p:nvSpPr>
          <p:spPr>
            <a:xfrm>
              <a:off x="2948520" y="6873531"/>
              <a:ext cx="140759" cy="83718"/>
            </a:xfrm>
            <a:custGeom>
              <a:avLst/>
              <a:gdLst>
                <a:gd name="connsiteX0" fmla="*/ 1055 w 140759"/>
                <a:gd name="connsiteY0" fmla="*/ 52732 h 83718"/>
                <a:gd name="connsiteX1" fmla="*/ 82018 w 140759"/>
                <a:gd name="connsiteY1" fmla="*/ 6694 h 83718"/>
                <a:gd name="connsiteX2" fmla="*/ 118530 w 140759"/>
                <a:gd name="connsiteY2" fmla="*/ 49557 h 83718"/>
                <a:gd name="connsiteX3" fmla="*/ 140755 w 140759"/>
                <a:gd name="connsiteY3" fmla="*/ 82894 h 83718"/>
                <a:gd name="connsiteX4" fmla="*/ 116943 w 140759"/>
                <a:gd name="connsiteY4" fmla="*/ 14632 h 83718"/>
                <a:gd name="connsiteX5" fmla="*/ 40743 w 140759"/>
                <a:gd name="connsiteY5" fmla="*/ 1932 h 83718"/>
                <a:gd name="connsiteX6" fmla="*/ 1055 w 140759"/>
                <a:gd name="connsiteY6" fmla="*/ 52732 h 8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759" h="83718">
                  <a:moveTo>
                    <a:pt x="1055" y="52732"/>
                  </a:moveTo>
                  <a:cubicBezTo>
                    <a:pt x="7934" y="53526"/>
                    <a:pt x="62439" y="7223"/>
                    <a:pt x="82018" y="6694"/>
                  </a:cubicBezTo>
                  <a:cubicBezTo>
                    <a:pt x="101597" y="6165"/>
                    <a:pt x="108741" y="36857"/>
                    <a:pt x="118530" y="49557"/>
                  </a:cubicBezTo>
                  <a:cubicBezTo>
                    <a:pt x="128319" y="62257"/>
                    <a:pt x="141019" y="88715"/>
                    <a:pt x="140755" y="82894"/>
                  </a:cubicBezTo>
                  <a:cubicBezTo>
                    <a:pt x="140491" y="77073"/>
                    <a:pt x="133612" y="28126"/>
                    <a:pt x="116943" y="14632"/>
                  </a:cubicBezTo>
                  <a:cubicBezTo>
                    <a:pt x="100274" y="1138"/>
                    <a:pt x="58999" y="-2830"/>
                    <a:pt x="40743" y="1932"/>
                  </a:cubicBezTo>
                  <a:cubicBezTo>
                    <a:pt x="22487" y="6694"/>
                    <a:pt x="-5824" y="51938"/>
                    <a:pt x="1055" y="527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448F2EC2-74FF-49BD-894A-463AE51261B4}"/>
                </a:ext>
              </a:extLst>
            </p:cNvPr>
            <p:cNvSpPr/>
            <p:nvPr/>
          </p:nvSpPr>
          <p:spPr>
            <a:xfrm>
              <a:off x="2397824" y="6958283"/>
              <a:ext cx="87082" cy="915642"/>
            </a:xfrm>
            <a:custGeom>
              <a:avLst/>
              <a:gdLst>
                <a:gd name="connsiteX0" fmla="*/ 86614 w 87082"/>
                <a:gd name="connsiteY0" fmla="*/ 9255 h 915642"/>
                <a:gd name="connsiteX1" fmla="*/ 7239 w 87082"/>
                <a:gd name="connsiteY1" fmla="*/ 849042 h 915642"/>
                <a:gd name="connsiteX2" fmla="*/ 7239 w 87082"/>
                <a:gd name="connsiteY2" fmla="*/ 814117 h 915642"/>
                <a:gd name="connsiteX3" fmla="*/ 38989 w 87082"/>
                <a:gd name="connsiteY3" fmla="*/ 425180 h 915642"/>
                <a:gd name="connsiteX4" fmla="*/ 86614 w 87082"/>
                <a:gd name="connsiteY4" fmla="*/ 9255 h 91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082" h="915642">
                  <a:moveTo>
                    <a:pt x="86614" y="9255"/>
                  </a:moveTo>
                  <a:cubicBezTo>
                    <a:pt x="81322" y="79899"/>
                    <a:pt x="20468" y="714898"/>
                    <a:pt x="7239" y="849042"/>
                  </a:cubicBezTo>
                  <a:cubicBezTo>
                    <a:pt x="-5990" y="983186"/>
                    <a:pt x="1947" y="884761"/>
                    <a:pt x="7239" y="814117"/>
                  </a:cubicBezTo>
                  <a:cubicBezTo>
                    <a:pt x="12531" y="743473"/>
                    <a:pt x="27083" y="559059"/>
                    <a:pt x="38989" y="425180"/>
                  </a:cubicBezTo>
                  <a:cubicBezTo>
                    <a:pt x="50895" y="291301"/>
                    <a:pt x="91906" y="-61389"/>
                    <a:pt x="86614" y="92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AEC7085E-E64E-40D1-AC70-C9E5A96464CF}"/>
                </a:ext>
              </a:extLst>
            </p:cNvPr>
            <p:cNvSpPr/>
            <p:nvPr/>
          </p:nvSpPr>
          <p:spPr>
            <a:xfrm>
              <a:off x="2501900" y="6878729"/>
              <a:ext cx="106367" cy="932783"/>
            </a:xfrm>
            <a:custGeom>
              <a:avLst/>
              <a:gdLst>
                <a:gd name="connsiteX0" fmla="*/ 98425 w 106367"/>
                <a:gd name="connsiteY0" fmla="*/ 58646 h 932783"/>
                <a:gd name="connsiteX1" fmla="*/ 96838 w 106367"/>
                <a:gd name="connsiteY1" fmla="*/ 111034 h 932783"/>
                <a:gd name="connsiteX2" fmla="*/ 15875 w 106367"/>
                <a:gd name="connsiteY2" fmla="*/ 776196 h 932783"/>
                <a:gd name="connsiteX3" fmla="*/ 0 w 106367"/>
                <a:gd name="connsiteY3" fmla="*/ 931771 h 932783"/>
                <a:gd name="connsiteX4" fmla="*/ 15875 w 106367"/>
                <a:gd name="connsiteY4" fmla="*/ 836521 h 932783"/>
                <a:gd name="connsiteX5" fmla="*/ 39688 w 106367"/>
                <a:gd name="connsiteY5" fmla="*/ 703171 h 932783"/>
                <a:gd name="connsiteX6" fmla="*/ 98425 w 106367"/>
                <a:gd name="connsiteY6" fmla="*/ 58646 h 93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367" h="932783">
                  <a:moveTo>
                    <a:pt x="98425" y="58646"/>
                  </a:moveTo>
                  <a:cubicBezTo>
                    <a:pt x="107950" y="-40043"/>
                    <a:pt x="110596" y="-8558"/>
                    <a:pt x="96838" y="111034"/>
                  </a:cubicBezTo>
                  <a:cubicBezTo>
                    <a:pt x="83080" y="230626"/>
                    <a:pt x="32015" y="639407"/>
                    <a:pt x="15875" y="776196"/>
                  </a:cubicBezTo>
                  <a:cubicBezTo>
                    <a:pt x="-265" y="912985"/>
                    <a:pt x="0" y="921717"/>
                    <a:pt x="0" y="931771"/>
                  </a:cubicBezTo>
                  <a:cubicBezTo>
                    <a:pt x="0" y="941825"/>
                    <a:pt x="9260" y="874621"/>
                    <a:pt x="15875" y="836521"/>
                  </a:cubicBezTo>
                  <a:cubicBezTo>
                    <a:pt x="22490" y="798421"/>
                    <a:pt x="26194" y="832288"/>
                    <a:pt x="39688" y="703171"/>
                  </a:cubicBezTo>
                  <a:cubicBezTo>
                    <a:pt x="53182" y="574054"/>
                    <a:pt x="88900" y="157335"/>
                    <a:pt x="98425" y="586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0B6BB13E-191B-42D4-875B-05C5731E3D30}"/>
                </a:ext>
              </a:extLst>
            </p:cNvPr>
            <p:cNvSpPr/>
            <p:nvPr/>
          </p:nvSpPr>
          <p:spPr>
            <a:xfrm>
              <a:off x="2336975" y="7794576"/>
              <a:ext cx="65684" cy="716947"/>
            </a:xfrm>
            <a:custGeom>
              <a:avLst/>
              <a:gdLst>
                <a:gd name="connsiteX0" fmla="*/ 64913 w 65684"/>
                <a:gd name="connsiteY0" fmla="*/ 44499 h 716947"/>
                <a:gd name="connsiteX1" fmla="*/ 1413 w 65684"/>
                <a:gd name="connsiteY1" fmla="*/ 700137 h 716947"/>
                <a:gd name="connsiteX2" fmla="*/ 22050 w 65684"/>
                <a:gd name="connsiteY2" fmla="*/ 487412 h 716947"/>
                <a:gd name="connsiteX3" fmla="*/ 36338 w 65684"/>
                <a:gd name="connsiteY3" fmla="*/ 104824 h 716947"/>
                <a:gd name="connsiteX4" fmla="*/ 64913 w 65684"/>
                <a:gd name="connsiteY4" fmla="*/ 44499 h 71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84" h="716947">
                  <a:moveTo>
                    <a:pt x="64913" y="44499"/>
                  </a:moveTo>
                  <a:cubicBezTo>
                    <a:pt x="59092" y="143718"/>
                    <a:pt x="8557" y="626318"/>
                    <a:pt x="1413" y="700137"/>
                  </a:cubicBezTo>
                  <a:cubicBezTo>
                    <a:pt x="-5731" y="773956"/>
                    <a:pt x="16229" y="586631"/>
                    <a:pt x="22050" y="487412"/>
                  </a:cubicBezTo>
                  <a:cubicBezTo>
                    <a:pt x="27871" y="388193"/>
                    <a:pt x="30782" y="176791"/>
                    <a:pt x="36338" y="104824"/>
                  </a:cubicBezTo>
                  <a:cubicBezTo>
                    <a:pt x="41894" y="32857"/>
                    <a:pt x="70734" y="-54720"/>
                    <a:pt x="64913" y="444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F8A959D5-4ED8-49DA-89B3-6A54A9A37A04}"/>
                </a:ext>
              </a:extLst>
            </p:cNvPr>
            <p:cNvSpPr/>
            <p:nvPr/>
          </p:nvSpPr>
          <p:spPr>
            <a:xfrm>
              <a:off x="2436765" y="7724459"/>
              <a:ext cx="91118" cy="881059"/>
            </a:xfrm>
            <a:custGeom>
              <a:avLst/>
              <a:gdLst>
                <a:gd name="connsiteX0" fmla="*/ 90535 w 91118"/>
                <a:gd name="connsiteY0" fmla="*/ 13016 h 881059"/>
                <a:gd name="connsiteX1" fmla="*/ 1635 w 91118"/>
                <a:gd name="connsiteY1" fmla="*/ 841691 h 881059"/>
                <a:gd name="connsiteX2" fmla="*/ 33385 w 91118"/>
                <a:gd name="connsiteY2" fmla="*/ 708341 h 881059"/>
                <a:gd name="connsiteX3" fmla="*/ 39735 w 91118"/>
                <a:gd name="connsiteY3" fmla="*/ 360679 h 881059"/>
                <a:gd name="connsiteX4" fmla="*/ 90535 w 91118"/>
                <a:gd name="connsiteY4" fmla="*/ 13016 h 881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18" h="881059">
                  <a:moveTo>
                    <a:pt x="90535" y="13016"/>
                  </a:moveTo>
                  <a:cubicBezTo>
                    <a:pt x="84185" y="93185"/>
                    <a:pt x="11160" y="725804"/>
                    <a:pt x="1635" y="841691"/>
                  </a:cubicBezTo>
                  <a:cubicBezTo>
                    <a:pt x="-7890" y="957579"/>
                    <a:pt x="27035" y="788510"/>
                    <a:pt x="33385" y="708341"/>
                  </a:cubicBezTo>
                  <a:cubicBezTo>
                    <a:pt x="39735" y="628172"/>
                    <a:pt x="29945" y="476831"/>
                    <a:pt x="39735" y="360679"/>
                  </a:cubicBezTo>
                  <a:cubicBezTo>
                    <a:pt x="49525" y="244527"/>
                    <a:pt x="96885" y="-67153"/>
                    <a:pt x="90535" y="130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83FAB0DB-1522-4059-9123-04424C31DA2A}"/>
                </a:ext>
              </a:extLst>
            </p:cNvPr>
            <p:cNvSpPr/>
            <p:nvPr/>
          </p:nvSpPr>
          <p:spPr>
            <a:xfrm>
              <a:off x="2304082" y="8270388"/>
              <a:ext cx="51773" cy="576367"/>
            </a:xfrm>
            <a:custGeom>
              <a:avLst/>
              <a:gdLst>
                <a:gd name="connsiteX0" fmla="*/ 51768 w 51773"/>
                <a:gd name="connsiteY0" fmla="*/ 487 h 576367"/>
                <a:gd name="connsiteX1" fmla="*/ 7318 w 51773"/>
                <a:gd name="connsiteY1" fmla="*/ 546587 h 576367"/>
                <a:gd name="connsiteX2" fmla="*/ 4143 w 51773"/>
                <a:gd name="connsiteY2" fmla="*/ 451337 h 576367"/>
                <a:gd name="connsiteX3" fmla="*/ 51768 w 51773"/>
                <a:gd name="connsiteY3" fmla="*/ 487 h 57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773" h="576367">
                  <a:moveTo>
                    <a:pt x="51768" y="487"/>
                  </a:moveTo>
                  <a:cubicBezTo>
                    <a:pt x="52297" y="16362"/>
                    <a:pt x="15255" y="471445"/>
                    <a:pt x="7318" y="546587"/>
                  </a:cubicBezTo>
                  <a:cubicBezTo>
                    <a:pt x="-619" y="621729"/>
                    <a:pt x="-2736" y="541560"/>
                    <a:pt x="4143" y="451337"/>
                  </a:cubicBezTo>
                  <a:cubicBezTo>
                    <a:pt x="11022" y="361114"/>
                    <a:pt x="51239" y="-15388"/>
                    <a:pt x="51768" y="4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ECC277D6-9785-451F-8B59-508D7DA495AE}"/>
                </a:ext>
              </a:extLst>
            </p:cNvPr>
            <p:cNvSpPr/>
            <p:nvPr/>
          </p:nvSpPr>
          <p:spPr>
            <a:xfrm>
              <a:off x="2397007" y="8565109"/>
              <a:ext cx="43196" cy="254519"/>
            </a:xfrm>
            <a:custGeom>
              <a:avLst/>
              <a:gdLst>
                <a:gd name="connsiteX0" fmla="*/ 42981 w 43196"/>
                <a:gd name="connsiteY0" fmla="*/ 1041 h 254519"/>
                <a:gd name="connsiteX1" fmla="*/ 15993 w 43196"/>
                <a:gd name="connsiteY1" fmla="*/ 248691 h 254519"/>
                <a:gd name="connsiteX2" fmla="*/ 118 w 43196"/>
                <a:gd name="connsiteY2" fmla="*/ 162966 h 254519"/>
                <a:gd name="connsiteX3" fmla="*/ 42981 w 43196"/>
                <a:gd name="connsiteY3" fmla="*/ 1041 h 25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" h="254519">
                  <a:moveTo>
                    <a:pt x="42981" y="1041"/>
                  </a:moveTo>
                  <a:cubicBezTo>
                    <a:pt x="45627" y="15328"/>
                    <a:pt x="23137" y="221704"/>
                    <a:pt x="15993" y="248691"/>
                  </a:cubicBezTo>
                  <a:cubicBezTo>
                    <a:pt x="8849" y="275678"/>
                    <a:pt x="-1205" y="202389"/>
                    <a:pt x="118" y="162966"/>
                  </a:cubicBezTo>
                  <a:cubicBezTo>
                    <a:pt x="1441" y="123543"/>
                    <a:pt x="40335" y="-13246"/>
                    <a:pt x="42981" y="10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2C919254-2ACB-4943-8D1A-352E08BF6978}"/>
                </a:ext>
              </a:extLst>
            </p:cNvPr>
            <p:cNvSpPr/>
            <p:nvPr/>
          </p:nvSpPr>
          <p:spPr>
            <a:xfrm>
              <a:off x="2909338" y="6927136"/>
              <a:ext cx="57579" cy="754795"/>
            </a:xfrm>
            <a:custGeom>
              <a:avLst/>
              <a:gdLst>
                <a:gd name="connsiteX0" fmla="*/ 43412 w 57579"/>
                <a:gd name="connsiteY0" fmla="*/ 714 h 754795"/>
                <a:gd name="connsiteX1" fmla="*/ 38650 w 57579"/>
                <a:gd name="connsiteY1" fmla="*/ 134064 h 754795"/>
                <a:gd name="connsiteX2" fmla="*/ 11662 w 57579"/>
                <a:gd name="connsiteY2" fmla="*/ 518239 h 754795"/>
                <a:gd name="connsiteX3" fmla="*/ 550 w 57579"/>
                <a:gd name="connsiteY3" fmla="*/ 754777 h 754795"/>
                <a:gd name="connsiteX4" fmla="*/ 27537 w 57579"/>
                <a:gd name="connsiteY4" fmla="*/ 507127 h 754795"/>
                <a:gd name="connsiteX5" fmla="*/ 56112 w 57579"/>
                <a:gd name="connsiteY5" fmla="*/ 180102 h 754795"/>
                <a:gd name="connsiteX6" fmla="*/ 43412 w 57579"/>
                <a:gd name="connsiteY6" fmla="*/ 714 h 75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79" h="754795">
                  <a:moveTo>
                    <a:pt x="43412" y="714"/>
                  </a:moveTo>
                  <a:cubicBezTo>
                    <a:pt x="40502" y="-6959"/>
                    <a:pt x="43942" y="47810"/>
                    <a:pt x="38650" y="134064"/>
                  </a:cubicBezTo>
                  <a:cubicBezTo>
                    <a:pt x="33358" y="220318"/>
                    <a:pt x="18012" y="414787"/>
                    <a:pt x="11662" y="518239"/>
                  </a:cubicBezTo>
                  <a:cubicBezTo>
                    <a:pt x="5312" y="621691"/>
                    <a:pt x="-2096" y="756629"/>
                    <a:pt x="550" y="754777"/>
                  </a:cubicBezTo>
                  <a:cubicBezTo>
                    <a:pt x="3196" y="752925"/>
                    <a:pt x="18277" y="602906"/>
                    <a:pt x="27537" y="507127"/>
                  </a:cubicBezTo>
                  <a:cubicBezTo>
                    <a:pt x="36797" y="411348"/>
                    <a:pt x="49762" y="262652"/>
                    <a:pt x="56112" y="180102"/>
                  </a:cubicBezTo>
                  <a:cubicBezTo>
                    <a:pt x="62462" y="97552"/>
                    <a:pt x="46322" y="8387"/>
                    <a:pt x="43412" y="7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B1B3373D-7300-44CD-BA09-01E1DDCACC5C}"/>
                </a:ext>
              </a:extLst>
            </p:cNvPr>
            <p:cNvSpPr/>
            <p:nvPr/>
          </p:nvSpPr>
          <p:spPr>
            <a:xfrm>
              <a:off x="2993567" y="6928924"/>
              <a:ext cx="74804" cy="756936"/>
            </a:xfrm>
            <a:custGeom>
              <a:avLst/>
              <a:gdLst>
                <a:gd name="connsiteX0" fmla="*/ 70308 w 74804"/>
                <a:gd name="connsiteY0" fmla="*/ 2101 h 756936"/>
                <a:gd name="connsiteX1" fmla="*/ 70308 w 74804"/>
                <a:gd name="connsiteY1" fmla="*/ 195776 h 756936"/>
                <a:gd name="connsiteX2" fmla="*/ 19508 w 74804"/>
                <a:gd name="connsiteY2" fmla="*/ 422789 h 756936"/>
                <a:gd name="connsiteX3" fmla="*/ 458 w 74804"/>
                <a:gd name="connsiteY3" fmla="*/ 754576 h 756936"/>
                <a:gd name="connsiteX4" fmla="*/ 9983 w 74804"/>
                <a:gd name="connsiteY4" fmla="*/ 548201 h 756936"/>
                <a:gd name="connsiteX5" fmla="*/ 52846 w 74804"/>
                <a:gd name="connsiteY5" fmla="*/ 122751 h 756936"/>
                <a:gd name="connsiteX6" fmla="*/ 70308 w 74804"/>
                <a:gd name="connsiteY6" fmla="*/ 2101 h 75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04" h="756936">
                  <a:moveTo>
                    <a:pt x="70308" y="2101"/>
                  </a:moveTo>
                  <a:cubicBezTo>
                    <a:pt x="73218" y="14272"/>
                    <a:pt x="78775" y="125661"/>
                    <a:pt x="70308" y="195776"/>
                  </a:cubicBezTo>
                  <a:cubicBezTo>
                    <a:pt x="61841" y="265891"/>
                    <a:pt x="31150" y="329656"/>
                    <a:pt x="19508" y="422789"/>
                  </a:cubicBezTo>
                  <a:cubicBezTo>
                    <a:pt x="7866" y="515922"/>
                    <a:pt x="2045" y="733674"/>
                    <a:pt x="458" y="754576"/>
                  </a:cubicBezTo>
                  <a:cubicBezTo>
                    <a:pt x="-1129" y="775478"/>
                    <a:pt x="1252" y="653505"/>
                    <a:pt x="9983" y="548201"/>
                  </a:cubicBezTo>
                  <a:cubicBezTo>
                    <a:pt x="18714" y="442897"/>
                    <a:pt x="43585" y="214826"/>
                    <a:pt x="52846" y="122751"/>
                  </a:cubicBezTo>
                  <a:cubicBezTo>
                    <a:pt x="62106" y="30676"/>
                    <a:pt x="67398" y="-10070"/>
                    <a:pt x="70308" y="2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8171F093-0F88-472E-B298-1B108B98B9A8}"/>
                </a:ext>
              </a:extLst>
            </p:cNvPr>
            <p:cNvSpPr/>
            <p:nvPr/>
          </p:nvSpPr>
          <p:spPr>
            <a:xfrm>
              <a:off x="2813075" y="7583311"/>
              <a:ext cx="102038" cy="821688"/>
            </a:xfrm>
            <a:custGeom>
              <a:avLst/>
              <a:gdLst>
                <a:gd name="connsiteX0" fmla="*/ 90463 w 102038"/>
                <a:gd name="connsiteY0" fmla="*/ 19227 h 821688"/>
                <a:gd name="connsiteX1" fmla="*/ 71413 w 102038"/>
                <a:gd name="connsiteY1" fmla="*/ 120827 h 821688"/>
                <a:gd name="connsiteX2" fmla="*/ 9500 w 102038"/>
                <a:gd name="connsiteY2" fmla="*/ 714552 h 821688"/>
                <a:gd name="connsiteX3" fmla="*/ 9500 w 102038"/>
                <a:gd name="connsiteY3" fmla="*/ 792339 h 821688"/>
                <a:gd name="connsiteX4" fmla="*/ 98400 w 102038"/>
                <a:gd name="connsiteY4" fmla="*/ 382764 h 821688"/>
                <a:gd name="connsiteX5" fmla="*/ 90463 w 102038"/>
                <a:gd name="connsiteY5" fmla="*/ 19227 h 82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038" h="821688">
                  <a:moveTo>
                    <a:pt x="90463" y="19227"/>
                  </a:moveTo>
                  <a:cubicBezTo>
                    <a:pt x="85965" y="-24429"/>
                    <a:pt x="84907" y="4940"/>
                    <a:pt x="71413" y="120827"/>
                  </a:cubicBezTo>
                  <a:cubicBezTo>
                    <a:pt x="57919" y="236714"/>
                    <a:pt x="19819" y="602633"/>
                    <a:pt x="9500" y="714552"/>
                  </a:cubicBezTo>
                  <a:cubicBezTo>
                    <a:pt x="-819" y="826471"/>
                    <a:pt x="-5317" y="847637"/>
                    <a:pt x="9500" y="792339"/>
                  </a:cubicBezTo>
                  <a:cubicBezTo>
                    <a:pt x="24317" y="737041"/>
                    <a:pt x="88346" y="509235"/>
                    <a:pt x="98400" y="382764"/>
                  </a:cubicBezTo>
                  <a:cubicBezTo>
                    <a:pt x="108454" y="256293"/>
                    <a:pt x="94961" y="62883"/>
                    <a:pt x="90463" y="192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B8BFA6B5-A226-4905-A687-1B96E71303F4}"/>
                </a:ext>
              </a:extLst>
            </p:cNvPr>
            <p:cNvSpPr/>
            <p:nvPr/>
          </p:nvSpPr>
          <p:spPr>
            <a:xfrm>
              <a:off x="2936816" y="7610020"/>
              <a:ext cx="66185" cy="559952"/>
            </a:xfrm>
            <a:custGeom>
              <a:avLst/>
              <a:gdLst>
                <a:gd name="connsiteX0" fmla="*/ 63559 w 66185"/>
                <a:gd name="connsiteY0" fmla="*/ 6805 h 559952"/>
                <a:gd name="connsiteX1" fmla="*/ 54034 w 66185"/>
                <a:gd name="connsiteY1" fmla="*/ 63955 h 559952"/>
                <a:gd name="connsiteX2" fmla="*/ 59 w 66185"/>
                <a:gd name="connsiteY2" fmla="*/ 554493 h 559952"/>
                <a:gd name="connsiteX3" fmla="*/ 42922 w 66185"/>
                <a:gd name="connsiteY3" fmla="*/ 311605 h 559952"/>
                <a:gd name="connsiteX4" fmla="*/ 17522 w 66185"/>
                <a:gd name="connsiteY4" fmla="*/ 71893 h 559952"/>
                <a:gd name="connsiteX5" fmla="*/ 63559 w 66185"/>
                <a:gd name="connsiteY5" fmla="*/ 6805 h 55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85" h="559952">
                  <a:moveTo>
                    <a:pt x="63559" y="6805"/>
                  </a:moveTo>
                  <a:cubicBezTo>
                    <a:pt x="69644" y="5482"/>
                    <a:pt x="64617" y="-27326"/>
                    <a:pt x="54034" y="63955"/>
                  </a:cubicBezTo>
                  <a:cubicBezTo>
                    <a:pt x="43451" y="155236"/>
                    <a:pt x="1911" y="513218"/>
                    <a:pt x="59" y="554493"/>
                  </a:cubicBezTo>
                  <a:cubicBezTo>
                    <a:pt x="-1793" y="595768"/>
                    <a:pt x="40012" y="392038"/>
                    <a:pt x="42922" y="311605"/>
                  </a:cubicBezTo>
                  <a:cubicBezTo>
                    <a:pt x="45832" y="231172"/>
                    <a:pt x="16464" y="124016"/>
                    <a:pt x="17522" y="71893"/>
                  </a:cubicBezTo>
                  <a:cubicBezTo>
                    <a:pt x="18580" y="19770"/>
                    <a:pt x="57474" y="8128"/>
                    <a:pt x="63559" y="6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0247333C-07F7-4CCD-B5CB-EC4581360DD5}"/>
                </a:ext>
              </a:extLst>
            </p:cNvPr>
            <p:cNvSpPr/>
            <p:nvPr/>
          </p:nvSpPr>
          <p:spPr>
            <a:xfrm>
              <a:off x="2775794" y="8375068"/>
              <a:ext cx="51806" cy="477577"/>
            </a:xfrm>
            <a:custGeom>
              <a:avLst/>
              <a:gdLst>
                <a:gd name="connsiteX0" fmla="*/ 51544 w 51806"/>
                <a:gd name="connsiteY0" fmla="*/ 582 h 477577"/>
                <a:gd name="connsiteX1" fmla="*/ 19794 w 51806"/>
                <a:gd name="connsiteY1" fmla="*/ 456195 h 477577"/>
                <a:gd name="connsiteX2" fmla="*/ 744 w 51806"/>
                <a:gd name="connsiteY2" fmla="*/ 362532 h 477577"/>
                <a:gd name="connsiteX3" fmla="*/ 51544 w 51806"/>
                <a:gd name="connsiteY3" fmla="*/ 582 h 47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06" h="477577">
                  <a:moveTo>
                    <a:pt x="51544" y="582"/>
                  </a:moveTo>
                  <a:cubicBezTo>
                    <a:pt x="54719" y="16192"/>
                    <a:pt x="28261" y="395870"/>
                    <a:pt x="19794" y="456195"/>
                  </a:cubicBezTo>
                  <a:cubicBezTo>
                    <a:pt x="11327" y="516520"/>
                    <a:pt x="-3489" y="437674"/>
                    <a:pt x="744" y="362532"/>
                  </a:cubicBezTo>
                  <a:cubicBezTo>
                    <a:pt x="4977" y="287390"/>
                    <a:pt x="48369" y="-15028"/>
                    <a:pt x="51544" y="5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63198E15-3354-44BE-BBD1-FF2B2A78872A}"/>
                </a:ext>
              </a:extLst>
            </p:cNvPr>
            <p:cNvSpPr/>
            <p:nvPr/>
          </p:nvSpPr>
          <p:spPr>
            <a:xfrm>
              <a:off x="2876879" y="8104187"/>
              <a:ext cx="77892" cy="734105"/>
            </a:xfrm>
            <a:custGeom>
              <a:avLst/>
              <a:gdLst>
                <a:gd name="connsiteX0" fmla="*/ 77459 w 77892"/>
                <a:gd name="connsiteY0" fmla="*/ 19051 h 734105"/>
                <a:gd name="connsiteX1" fmla="*/ 4434 w 77892"/>
                <a:gd name="connsiteY1" fmla="*/ 712788 h 734105"/>
                <a:gd name="connsiteX2" fmla="*/ 10784 w 77892"/>
                <a:gd name="connsiteY2" fmla="*/ 527051 h 734105"/>
                <a:gd name="connsiteX3" fmla="*/ 33009 w 77892"/>
                <a:gd name="connsiteY3" fmla="*/ 227013 h 734105"/>
                <a:gd name="connsiteX4" fmla="*/ 77459 w 77892"/>
                <a:gd name="connsiteY4" fmla="*/ 19051 h 7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2" h="734105">
                  <a:moveTo>
                    <a:pt x="77459" y="19051"/>
                  </a:moveTo>
                  <a:cubicBezTo>
                    <a:pt x="72697" y="100013"/>
                    <a:pt x="15546" y="628121"/>
                    <a:pt x="4434" y="712788"/>
                  </a:cubicBezTo>
                  <a:cubicBezTo>
                    <a:pt x="-6678" y="797455"/>
                    <a:pt x="6022" y="608013"/>
                    <a:pt x="10784" y="527051"/>
                  </a:cubicBezTo>
                  <a:cubicBezTo>
                    <a:pt x="15546" y="446089"/>
                    <a:pt x="19515" y="318294"/>
                    <a:pt x="33009" y="227013"/>
                  </a:cubicBezTo>
                  <a:cubicBezTo>
                    <a:pt x="46503" y="135732"/>
                    <a:pt x="82221" y="-61911"/>
                    <a:pt x="77459" y="190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196EBC69-769A-4685-82B9-F58D085C6650}"/>
                </a:ext>
              </a:extLst>
            </p:cNvPr>
            <p:cNvSpPr/>
            <p:nvPr/>
          </p:nvSpPr>
          <p:spPr>
            <a:xfrm>
              <a:off x="2508043" y="8191191"/>
              <a:ext cx="19979" cy="658315"/>
            </a:xfrm>
            <a:custGeom>
              <a:avLst/>
              <a:gdLst>
                <a:gd name="connsiteX0" fmla="*/ 9732 w 19979"/>
                <a:gd name="connsiteY0" fmla="*/ 309 h 658315"/>
                <a:gd name="connsiteX1" fmla="*/ 207 w 19979"/>
                <a:gd name="connsiteY1" fmla="*/ 617847 h 658315"/>
                <a:gd name="connsiteX2" fmla="*/ 19257 w 19979"/>
                <a:gd name="connsiteY2" fmla="*/ 535297 h 658315"/>
                <a:gd name="connsiteX3" fmla="*/ 9732 w 19979"/>
                <a:gd name="connsiteY3" fmla="*/ 309 h 65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79" h="658315">
                  <a:moveTo>
                    <a:pt x="9732" y="309"/>
                  </a:moveTo>
                  <a:cubicBezTo>
                    <a:pt x="6557" y="14067"/>
                    <a:pt x="-1381" y="528682"/>
                    <a:pt x="207" y="617847"/>
                  </a:cubicBezTo>
                  <a:cubicBezTo>
                    <a:pt x="1794" y="707012"/>
                    <a:pt x="15817" y="635045"/>
                    <a:pt x="19257" y="535297"/>
                  </a:cubicBezTo>
                  <a:cubicBezTo>
                    <a:pt x="22697" y="435549"/>
                    <a:pt x="12907" y="-13449"/>
                    <a:pt x="9732" y="3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01893A53-39DC-46B2-977A-1F10846C51DA}"/>
                </a:ext>
              </a:extLst>
            </p:cNvPr>
            <p:cNvSpPr/>
            <p:nvPr/>
          </p:nvSpPr>
          <p:spPr>
            <a:xfrm>
              <a:off x="2527300" y="8193088"/>
              <a:ext cx="166688" cy="11341"/>
            </a:xfrm>
            <a:custGeom>
              <a:avLst/>
              <a:gdLst>
                <a:gd name="connsiteX0" fmla="*/ 0 w 166688"/>
                <a:gd name="connsiteY0" fmla="*/ 0 h 11341"/>
                <a:gd name="connsiteX1" fmla="*/ 166688 w 166688"/>
                <a:gd name="connsiteY1" fmla="*/ 11112 h 11341"/>
                <a:gd name="connsiteX2" fmla="*/ 0 w 166688"/>
                <a:gd name="connsiteY2" fmla="*/ 0 h 1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688" h="11341">
                  <a:moveTo>
                    <a:pt x="0" y="0"/>
                  </a:moveTo>
                  <a:cubicBezTo>
                    <a:pt x="0" y="0"/>
                    <a:pt x="166423" y="8995"/>
                    <a:pt x="166688" y="11112"/>
                  </a:cubicBezTo>
                  <a:cubicBezTo>
                    <a:pt x="166953" y="1322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CC6F8CBB-2048-4379-82B6-DDFC2F9FDD9C}"/>
                </a:ext>
              </a:extLst>
            </p:cNvPr>
            <p:cNvSpPr/>
            <p:nvPr/>
          </p:nvSpPr>
          <p:spPr>
            <a:xfrm>
              <a:off x="2521646" y="8194326"/>
              <a:ext cx="160572" cy="725299"/>
            </a:xfrm>
            <a:custGeom>
              <a:avLst/>
              <a:gdLst>
                <a:gd name="connsiteX0" fmla="*/ 159642 w 160572"/>
                <a:gd name="connsiteY0" fmla="*/ 349 h 725299"/>
                <a:gd name="connsiteX1" fmla="*/ 150117 w 160572"/>
                <a:gd name="connsiteY1" fmla="*/ 632174 h 725299"/>
                <a:gd name="connsiteX2" fmla="*/ 99317 w 160572"/>
                <a:gd name="connsiteY2" fmla="*/ 705199 h 725299"/>
                <a:gd name="connsiteX3" fmla="*/ 45342 w 160572"/>
                <a:gd name="connsiteY3" fmla="*/ 722662 h 725299"/>
                <a:gd name="connsiteX4" fmla="*/ 2479 w 160572"/>
                <a:gd name="connsiteY4" fmla="*/ 659162 h 725299"/>
                <a:gd name="connsiteX5" fmla="*/ 121542 w 160572"/>
                <a:gd name="connsiteY5" fmla="*/ 667099 h 725299"/>
                <a:gd name="connsiteX6" fmla="*/ 135829 w 160572"/>
                <a:gd name="connsiteY6" fmla="*/ 544862 h 725299"/>
                <a:gd name="connsiteX7" fmla="*/ 159642 w 160572"/>
                <a:gd name="connsiteY7" fmla="*/ 349 h 7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572" h="725299">
                  <a:moveTo>
                    <a:pt x="159642" y="349"/>
                  </a:moveTo>
                  <a:cubicBezTo>
                    <a:pt x="162023" y="14901"/>
                    <a:pt x="160171" y="514699"/>
                    <a:pt x="150117" y="632174"/>
                  </a:cubicBezTo>
                  <a:cubicBezTo>
                    <a:pt x="140063" y="749649"/>
                    <a:pt x="116779" y="690118"/>
                    <a:pt x="99317" y="705199"/>
                  </a:cubicBezTo>
                  <a:cubicBezTo>
                    <a:pt x="81854" y="720280"/>
                    <a:pt x="61482" y="730335"/>
                    <a:pt x="45342" y="722662"/>
                  </a:cubicBezTo>
                  <a:cubicBezTo>
                    <a:pt x="29202" y="714989"/>
                    <a:pt x="-10221" y="668422"/>
                    <a:pt x="2479" y="659162"/>
                  </a:cubicBezTo>
                  <a:cubicBezTo>
                    <a:pt x="15179" y="649902"/>
                    <a:pt x="99317" y="686149"/>
                    <a:pt x="121542" y="667099"/>
                  </a:cubicBezTo>
                  <a:cubicBezTo>
                    <a:pt x="143767" y="648049"/>
                    <a:pt x="127891" y="659691"/>
                    <a:pt x="135829" y="544862"/>
                  </a:cubicBezTo>
                  <a:cubicBezTo>
                    <a:pt x="143766" y="430033"/>
                    <a:pt x="157261" y="-14203"/>
                    <a:pt x="159642" y="3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F2C0048D-B8EC-44AE-8BD0-9DC4F6CB43DE}"/>
                </a:ext>
              </a:extLst>
            </p:cNvPr>
            <p:cNvSpPr/>
            <p:nvPr/>
          </p:nvSpPr>
          <p:spPr>
            <a:xfrm>
              <a:off x="2518637" y="8043664"/>
              <a:ext cx="168238" cy="139899"/>
            </a:xfrm>
            <a:custGeom>
              <a:avLst/>
              <a:gdLst>
                <a:gd name="connsiteX0" fmla="*/ 726 w 168238"/>
                <a:gd name="connsiteY0" fmla="*/ 139899 h 139899"/>
                <a:gd name="connsiteX1" fmla="*/ 22951 w 168238"/>
                <a:gd name="connsiteY1" fmla="*/ 14486 h 139899"/>
                <a:gd name="connsiteX2" fmla="*/ 100738 w 168238"/>
                <a:gd name="connsiteY2" fmla="*/ 3374 h 139899"/>
                <a:gd name="connsiteX3" fmla="*/ 154713 w 168238"/>
                <a:gd name="connsiteY3" fmla="*/ 20836 h 139899"/>
                <a:gd name="connsiteX4" fmla="*/ 167413 w 168238"/>
                <a:gd name="connsiteY4" fmla="*/ 87511 h 139899"/>
                <a:gd name="connsiteX5" fmla="*/ 165826 w 168238"/>
                <a:gd name="connsiteY5" fmla="*/ 138311 h 139899"/>
                <a:gd name="connsiteX6" fmla="*/ 156301 w 168238"/>
                <a:gd name="connsiteY6" fmla="*/ 58936 h 139899"/>
                <a:gd name="connsiteX7" fmla="*/ 134076 w 168238"/>
                <a:gd name="connsiteY7" fmla="*/ 24011 h 139899"/>
                <a:gd name="connsiteX8" fmla="*/ 43588 w 168238"/>
                <a:gd name="connsiteY8" fmla="*/ 12899 h 139899"/>
                <a:gd name="connsiteX9" fmla="*/ 726 w 168238"/>
                <a:gd name="connsiteY9" fmla="*/ 139899 h 13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238" h="139899">
                  <a:moveTo>
                    <a:pt x="726" y="139899"/>
                  </a:moveTo>
                  <a:cubicBezTo>
                    <a:pt x="-2713" y="140163"/>
                    <a:pt x="6282" y="37240"/>
                    <a:pt x="22951" y="14486"/>
                  </a:cubicBezTo>
                  <a:cubicBezTo>
                    <a:pt x="39620" y="-8268"/>
                    <a:pt x="78778" y="2316"/>
                    <a:pt x="100738" y="3374"/>
                  </a:cubicBezTo>
                  <a:cubicBezTo>
                    <a:pt x="122698" y="4432"/>
                    <a:pt x="143600" y="6813"/>
                    <a:pt x="154713" y="20836"/>
                  </a:cubicBezTo>
                  <a:cubicBezTo>
                    <a:pt x="165826" y="34859"/>
                    <a:pt x="165561" y="67932"/>
                    <a:pt x="167413" y="87511"/>
                  </a:cubicBezTo>
                  <a:cubicBezTo>
                    <a:pt x="169265" y="107090"/>
                    <a:pt x="167678" y="143074"/>
                    <a:pt x="165826" y="138311"/>
                  </a:cubicBezTo>
                  <a:cubicBezTo>
                    <a:pt x="163974" y="133548"/>
                    <a:pt x="161593" y="77986"/>
                    <a:pt x="156301" y="58936"/>
                  </a:cubicBezTo>
                  <a:cubicBezTo>
                    <a:pt x="151009" y="39886"/>
                    <a:pt x="152862" y="31684"/>
                    <a:pt x="134076" y="24011"/>
                  </a:cubicBezTo>
                  <a:cubicBezTo>
                    <a:pt x="115290" y="16338"/>
                    <a:pt x="65284" y="-2447"/>
                    <a:pt x="43588" y="12899"/>
                  </a:cubicBezTo>
                  <a:cubicBezTo>
                    <a:pt x="21892" y="28245"/>
                    <a:pt x="4165" y="139635"/>
                    <a:pt x="726" y="1398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39201A7F-2FB1-4019-8A06-9F15F3417F7B}"/>
                </a:ext>
              </a:extLst>
            </p:cNvPr>
            <p:cNvSpPr/>
            <p:nvPr/>
          </p:nvSpPr>
          <p:spPr>
            <a:xfrm>
              <a:off x="2505032" y="8169068"/>
              <a:ext cx="197853" cy="19257"/>
            </a:xfrm>
            <a:custGeom>
              <a:avLst/>
              <a:gdLst>
                <a:gd name="connsiteX0" fmla="*/ 1631 w 197853"/>
                <a:gd name="connsiteY0" fmla="*/ 207 h 19257"/>
                <a:gd name="connsiteX1" fmla="*/ 195306 w 197853"/>
                <a:gd name="connsiteY1" fmla="*/ 9732 h 19257"/>
                <a:gd name="connsiteX2" fmla="*/ 106406 w 197853"/>
                <a:gd name="connsiteY2" fmla="*/ 19257 h 19257"/>
                <a:gd name="connsiteX3" fmla="*/ 1631 w 197853"/>
                <a:gd name="connsiteY3" fmla="*/ 207 h 1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853" h="19257">
                  <a:moveTo>
                    <a:pt x="1631" y="207"/>
                  </a:moveTo>
                  <a:cubicBezTo>
                    <a:pt x="16448" y="-1380"/>
                    <a:pt x="177844" y="6557"/>
                    <a:pt x="195306" y="9732"/>
                  </a:cubicBezTo>
                  <a:cubicBezTo>
                    <a:pt x="212769" y="12907"/>
                    <a:pt x="135775" y="19257"/>
                    <a:pt x="106406" y="19257"/>
                  </a:cubicBezTo>
                  <a:cubicBezTo>
                    <a:pt x="77037" y="19257"/>
                    <a:pt x="-13186" y="1794"/>
                    <a:pt x="1631" y="2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03789EA8-EC67-4838-BDB3-B37C9BFE2B63}"/>
                </a:ext>
              </a:extLst>
            </p:cNvPr>
            <p:cNvSpPr/>
            <p:nvPr/>
          </p:nvSpPr>
          <p:spPr>
            <a:xfrm>
              <a:off x="2055305" y="8826375"/>
              <a:ext cx="289749" cy="143992"/>
            </a:xfrm>
            <a:custGeom>
              <a:avLst/>
              <a:gdLst>
                <a:gd name="connsiteX0" fmla="*/ 289433 w 289749"/>
                <a:gd name="connsiteY0" fmla="*/ 125 h 143992"/>
                <a:gd name="connsiteX1" fmla="*/ 202120 w 289749"/>
                <a:gd name="connsiteY1" fmla="*/ 25525 h 143992"/>
                <a:gd name="connsiteX2" fmla="*/ 187833 w 289749"/>
                <a:gd name="connsiteY2" fmla="*/ 111250 h 143992"/>
                <a:gd name="connsiteX3" fmla="*/ 129095 w 289749"/>
                <a:gd name="connsiteY3" fmla="*/ 125538 h 143992"/>
                <a:gd name="connsiteX4" fmla="*/ 508 w 289749"/>
                <a:gd name="connsiteY4" fmla="*/ 141413 h 143992"/>
                <a:gd name="connsiteX5" fmla="*/ 181483 w 289749"/>
                <a:gd name="connsiteY5" fmla="*/ 136650 h 143992"/>
                <a:gd name="connsiteX6" fmla="*/ 170370 w 289749"/>
                <a:gd name="connsiteY6" fmla="*/ 73150 h 143992"/>
                <a:gd name="connsiteX7" fmla="*/ 167195 w 289749"/>
                <a:gd name="connsiteY7" fmla="*/ 19175 h 143992"/>
                <a:gd name="connsiteX8" fmla="*/ 289433 w 289749"/>
                <a:gd name="connsiteY8" fmla="*/ 125 h 143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749" h="143992">
                  <a:moveTo>
                    <a:pt x="289433" y="125"/>
                  </a:moveTo>
                  <a:cubicBezTo>
                    <a:pt x="295254" y="1183"/>
                    <a:pt x="219053" y="7004"/>
                    <a:pt x="202120" y="25525"/>
                  </a:cubicBezTo>
                  <a:cubicBezTo>
                    <a:pt x="185187" y="44046"/>
                    <a:pt x="200004" y="94581"/>
                    <a:pt x="187833" y="111250"/>
                  </a:cubicBezTo>
                  <a:cubicBezTo>
                    <a:pt x="175662" y="127919"/>
                    <a:pt x="160316" y="120511"/>
                    <a:pt x="129095" y="125538"/>
                  </a:cubicBezTo>
                  <a:cubicBezTo>
                    <a:pt x="97874" y="130565"/>
                    <a:pt x="-8223" y="139561"/>
                    <a:pt x="508" y="141413"/>
                  </a:cubicBezTo>
                  <a:cubicBezTo>
                    <a:pt x="9239" y="143265"/>
                    <a:pt x="153173" y="148027"/>
                    <a:pt x="181483" y="136650"/>
                  </a:cubicBezTo>
                  <a:cubicBezTo>
                    <a:pt x="209793" y="125273"/>
                    <a:pt x="172751" y="92729"/>
                    <a:pt x="170370" y="73150"/>
                  </a:cubicBezTo>
                  <a:cubicBezTo>
                    <a:pt x="167989" y="53571"/>
                    <a:pt x="149468" y="33727"/>
                    <a:pt x="167195" y="19175"/>
                  </a:cubicBezTo>
                  <a:cubicBezTo>
                    <a:pt x="184922" y="4623"/>
                    <a:pt x="283612" y="-933"/>
                    <a:pt x="289433" y="1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42B7B1AA-36C6-4926-B383-08467626F42F}"/>
                </a:ext>
              </a:extLst>
            </p:cNvPr>
            <p:cNvSpPr/>
            <p:nvPr/>
          </p:nvSpPr>
          <p:spPr>
            <a:xfrm>
              <a:off x="2003832" y="8967573"/>
              <a:ext cx="242482" cy="187372"/>
            </a:xfrm>
            <a:custGeom>
              <a:avLst/>
              <a:gdLst>
                <a:gd name="connsiteX0" fmla="*/ 72618 w 242482"/>
                <a:gd name="connsiteY0" fmla="*/ 215 h 187372"/>
                <a:gd name="connsiteX1" fmla="*/ 26581 w 242482"/>
                <a:gd name="connsiteY1" fmla="*/ 49427 h 187372"/>
                <a:gd name="connsiteX2" fmla="*/ 15468 w 242482"/>
                <a:gd name="connsiteY2" fmla="*/ 101815 h 187372"/>
                <a:gd name="connsiteX3" fmla="*/ 31343 w 242482"/>
                <a:gd name="connsiteY3" fmla="*/ 178015 h 187372"/>
                <a:gd name="connsiteX4" fmla="*/ 242481 w 242482"/>
                <a:gd name="connsiteY4" fmla="*/ 185952 h 187372"/>
                <a:gd name="connsiteX5" fmla="*/ 34518 w 242482"/>
                <a:gd name="connsiteY5" fmla="*/ 176427 h 187372"/>
                <a:gd name="connsiteX6" fmla="*/ 2768 w 242482"/>
                <a:gd name="connsiteY6" fmla="*/ 120865 h 187372"/>
                <a:gd name="connsiteX7" fmla="*/ 5943 w 242482"/>
                <a:gd name="connsiteY7" fmla="*/ 35140 h 187372"/>
                <a:gd name="connsiteX8" fmla="*/ 72618 w 242482"/>
                <a:gd name="connsiteY8" fmla="*/ 215 h 18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482" h="187372">
                  <a:moveTo>
                    <a:pt x="72618" y="215"/>
                  </a:moveTo>
                  <a:cubicBezTo>
                    <a:pt x="76058" y="2596"/>
                    <a:pt x="36106" y="32494"/>
                    <a:pt x="26581" y="49427"/>
                  </a:cubicBezTo>
                  <a:cubicBezTo>
                    <a:pt x="17056" y="66360"/>
                    <a:pt x="14674" y="80384"/>
                    <a:pt x="15468" y="101815"/>
                  </a:cubicBezTo>
                  <a:cubicBezTo>
                    <a:pt x="16262" y="123246"/>
                    <a:pt x="-6493" y="163992"/>
                    <a:pt x="31343" y="178015"/>
                  </a:cubicBezTo>
                  <a:cubicBezTo>
                    <a:pt x="69178" y="192038"/>
                    <a:pt x="241952" y="186217"/>
                    <a:pt x="242481" y="185952"/>
                  </a:cubicBezTo>
                  <a:cubicBezTo>
                    <a:pt x="243010" y="185687"/>
                    <a:pt x="74470" y="187275"/>
                    <a:pt x="34518" y="176427"/>
                  </a:cubicBezTo>
                  <a:cubicBezTo>
                    <a:pt x="-5434" y="165579"/>
                    <a:pt x="7530" y="144413"/>
                    <a:pt x="2768" y="120865"/>
                  </a:cubicBezTo>
                  <a:cubicBezTo>
                    <a:pt x="-1994" y="97317"/>
                    <a:pt x="-407" y="54719"/>
                    <a:pt x="5943" y="35140"/>
                  </a:cubicBezTo>
                  <a:cubicBezTo>
                    <a:pt x="12293" y="15561"/>
                    <a:pt x="69178" y="-2166"/>
                    <a:pt x="72618" y="2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37BB2852-BCFE-495A-AFF3-DB5F360E6FF0}"/>
                </a:ext>
              </a:extLst>
            </p:cNvPr>
            <p:cNvSpPr/>
            <p:nvPr/>
          </p:nvSpPr>
          <p:spPr>
            <a:xfrm>
              <a:off x="2030635" y="8986838"/>
              <a:ext cx="222342" cy="14524"/>
            </a:xfrm>
            <a:custGeom>
              <a:avLst/>
              <a:gdLst>
                <a:gd name="connsiteX0" fmla="*/ 2953 w 222342"/>
                <a:gd name="connsiteY0" fmla="*/ 1587 h 14524"/>
                <a:gd name="connsiteX1" fmla="*/ 220440 w 222342"/>
                <a:gd name="connsiteY1" fmla="*/ 1587 h 14524"/>
                <a:gd name="connsiteX2" fmla="*/ 102965 w 222342"/>
                <a:gd name="connsiteY2" fmla="*/ 14287 h 14524"/>
                <a:gd name="connsiteX3" fmla="*/ 2953 w 222342"/>
                <a:gd name="connsiteY3" fmla="*/ 1587 h 1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342" h="14524">
                  <a:moveTo>
                    <a:pt x="2953" y="1587"/>
                  </a:moveTo>
                  <a:cubicBezTo>
                    <a:pt x="22532" y="-530"/>
                    <a:pt x="203771" y="-530"/>
                    <a:pt x="220440" y="1587"/>
                  </a:cubicBezTo>
                  <a:cubicBezTo>
                    <a:pt x="237109" y="3704"/>
                    <a:pt x="139742" y="12170"/>
                    <a:pt x="102965" y="14287"/>
                  </a:cubicBezTo>
                  <a:cubicBezTo>
                    <a:pt x="66188" y="16404"/>
                    <a:pt x="-16626" y="3704"/>
                    <a:pt x="2953" y="1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C01F5985-9543-40DF-9C85-1A7CC1FD288D}"/>
                </a:ext>
              </a:extLst>
            </p:cNvPr>
            <p:cNvSpPr/>
            <p:nvPr/>
          </p:nvSpPr>
          <p:spPr>
            <a:xfrm>
              <a:off x="2023608" y="9008754"/>
              <a:ext cx="222348" cy="23950"/>
            </a:xfrm>
            <a:custGeom>
              <a:avLst/>
              <a:gdLst>
                <a:gd name="connsiteX0" fmla="*/ 455 w 222348"/>
                <a:gd name="connsiteY0" fmla="*/ 22534 h 23950"/>
                <a:gd name="connsiteX1" fmla="*/ 214767 w 222348"/>
                <a:gd name="connsiteY1" fmla="*/ 19359 h 23950"/>
                <a:gd name="connsiteX2" fmla="*/ 159205 w 222348"/>
                <a:gd name="connsiteY2" fmla="*/ 309 h 23950"/>
                <a:gd name="connsiteX3" fmla="*/ 455 w 222348"/>
                <a:gd name="connsiteY3" fmla="*/ 22534 h 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348" h="23950">
                  <a:moveTo>
                    <a:pt x="455" y="22534"/>
                  </a:moveTo>
                  <a:cubicBezTo>
                    <a:pt x="9715" y="25709"/>
                    <a:pt x="188309" y="23063"/>
                    <a:pt x="214767" y="19359"/>
                  </a:cubicBezTo>
                  <a:cubicBezTo>
                    <a:pt x="241225" y="15655"/>
                    <a:pt x="192542" y="3484"/>
                    <a:pt x="159205" y="309"/>
                  </a:cubicBezTo>
                  <a:cubicBezTo>
                    <a:pt x="125868" y="-2866"/>
                    <a:pt x="-8805" y="19359"/>
                    <a:pt x="455" y="225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E35ADFE8-7347-400F-9AC2-924ED8C032EB}"/>
                </a:ext>
              </a:extLst>
            </p:cNvPr>
            <p:cNvSpPr/>
            <p:nvPr/>
          </p:nvSpPr>
          <p:spPr>
            <a:xfrm>
              <a:off x="2210995" y="8959683"/>
              <a:ext cx="28471" cy="186969"/>
            </a:xfrm>
            <a:custGeom>
              <a:avLst/>
              <a:gdLst>
                <a:gd name="connsiteX0" fmla="*/ 16268 w 28471"/>
                <a:gd name="connsiteY0" fmla="*/ 167 h 186969"/>
                <a:gd name="connsiteX1" fmla="*/ 393 w 28471"/>
                <a:gd name="connsiteY1" fmla="*/ 185905 h 186969"/>
                <a:gd name="connsiteX2" fmla="*/ 6743 w 28471"/>
                <a:gd name="connsiteY2" fmla="*/ 79542 h 186969"/>
                <a:gd name="connsiteX3" fmla="*/ 27380 w 28471"/>
                <a:gd name="connsiteY3" fmla="*/ 154155 h 186969"/>
                <a:gd name="connsiteX4" fmla="*/ 25793 w 28471"/>
                <a:gd name="connsiteY4" fmla="*/ 152567 h 186969"/>
                <a:gd name="connsiteX5" fmla="*/ 16268 w 28471"/>
                <a:gd name="connsiteY5" fmla="*/ 167 h 18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1" h="186969">
                  <a:moveTo>
                    <a:pt x="16268" y="167"/>
                  </a:moveTo>
                  <a:cubicBezTo>
                    <a:pt x="12035" y="5723"/>
                    <a:pt x="1980" y="172676"/>
                    <a:pt x="393" y="185905"/>
                  </a:cubicBezTo>
                  <a:cubicBezTo>
                    <a:pt x="-1194" y="199134"/>
                    <a:pt x="2245" y="84834"/>
                    <a:pt x="6743" y="79542"/>
                  </a:cubicBezTo>
                  <a:cubicBezTo>
                    <a:pt x="11241" y="74250"/>
                    <a:pt x="24205" y="141984"/>
                    <a:pt x="27380" y="154155"/>
                  </a:cubicBezTo>
                  <a:cubicBezTo>
                    <a:pt x="30555" y="166326"/>
                    <a:pt x="25793" y="175850"/>
                    <a:pt x="25793" y="152567"/>
                  </a:cubicBezTo>
                  <a:cubicBezTo>
                    <a:pt x="25793" y="129284"/>
                    <a:pt x="20501" y="-5389"/>
                    <a:pt x="16268" y="1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BDB2CA01-6855-4378-BC28-790D3441B513}"/>
                </a:ext>
              </a:extLst>
            </p:cNvPr>
            <p:cNvSpPr/>
            <p:nvPr/>
          </p:nvSpPr>
          <p:spPr>
            <a:xfrm>
              <a:off x="2396754" y="8808457"/>
              <a:ext cx="150897" cy="18965"/>
            </a:xfrm>
            <a:custGeom>
              <a:avLst/>
              <a:gdLst>
                <a:gd name="connsiteX0" fmla="*/ 371 w 150897"/>
                <a:gd name="connsiteY0" fmla="*/ 14868 h 18965"/>
                <a:gd name="connsiteX1" fmla="*/ 146421 w 150897"/>
                <a:gd name="connsiteY1" fmla="*/ 18043 h 18965"/>
                <a:gd name="connsiteX2" fmla="*/ 105146 w 150897"/>
                <a:gd name="connsiteY2" fmla="*/ 581 h 18965"/>
                <a:gd name="connsiteX3" fmla="*/ 371 w 150897"/>
                <a:gd name="connsiteY3" fmla="*/ 14868 h 1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897" h="18965">
                  <a:moveTo>
                    <a:pt x="371" y="14868"/>
                  </a:moveTo>
                  <a:cubicBezTo>
                    <a:pt x="7250" y="17778"/>
                    <a:pt x="128959" y="20424"/>
                    <a:pt x="146421" y="18043"/>
                  </a:cubicBezTo>
                  <a:cubicBezTo>
                    <a:pt x="163883" y="15662"/>
                    <a:pt x="126048" y="4285"/>
                    <a:pt x="105146" y="581"/>
                  </a:cubicBezTo>
                  <a:cubicBezTo>
                    <a:pt x="84244" y="-3123"/>
                    <a:pt x="-6508" y="11958"/>
                    <a:pt x="371" y="148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E444D470-566D-4B84-ACFA-5CFE5E369604}"/>
                </a:ext>
              </a:extLst>
            </p:cNvPr>
            <p:cNvSpPr/>
            <p:nvPr/>
          </p:nvSpPr>
          <p:spPr>
            <a:xfrm>
              <a:off x="2664978" y="8786806"/>
              <a:ext cx="125804" cy="32967"/>
            </a:xfrm>
            <a:custGeom>
              <a:avLst/>
              <a:gdLst>
                <a:gd name="connsiteX0" fmla="*/ 435 w 125804"/>
                <a:gd name="connsiteY0" fmla="*/ 31757 h 32967"/>
                <a:gd name="connsiteX1" fmla="*/ 122672 w 125804"/>
                <a:gd name="connsiteY1" fmla="*/ 23819 h 32967"/>
                <a:gd name="connsiteX2" fmla="*/ 82985 w 125804"/>
                <a:gd name="connsiteY2" fmla="*/ 7 h 32967"/>
                <a:gd name="connsiteX3" fmla="*/ 435 w 125804"/>
                <a:gd name="connsiteY3" fmla="*/ 31757 h 3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04" h="32967">
                  <a:moveTo>
                    <a:pt x="435" y="31757"/>
                  </a:moveTo>
                  <a:cubicBezTo>
                    <a:pt x="7050" y="35726"/>
                    <a:pt x="108914" y="29111"/>
                    <a:pt x="122672" y="23819"/>
                  </a:cubicBezTo>
                  <a:cubicBezTo>
                    <a:pt x="136430" y="18527"/>
                    <a:pt x="101506" y="536"/>
                    <a:pt x="82985" y="7"/>
                  </a:cubicBezTo>
                  <a:cubicBezTo>
                    <a:pt x="64464" y="-522"/>
                    <a:pt x="-6180" y="27788"/>
                    <a:pt x="435" y="317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CA14E6C2-C577-48A5-92E2-D4DA152E7EFB}"/>
                </a:ext>
              </a:extLst>
            </p:cNvPr>
            <p:cNvSpPr/>
            <p:nvPr/>
          </p:nvSpPr>
          <p:spPr>
            <a:xfrm>
              <a:off x="2925312" y="8372171"/>
              <a:ext cx="47620" cy="489018"/>
            </a:xfrm>
            <a:custGeom>
              <a:avLst/>
              <a:gdLst>
                <a:gd name="connsiteX0" fmla="*/ 9976 w 47620"/>
                <a:gd name="connsiteY0" fmla="*/ 304 h 489018"/>
                <a:gd name="connsiteX1" fmla="*/ 2038 w 47620"/>
                <a:gd name="connsiteY1" fmla="*/ 313042 h 489018"/>
                <a:gd name="connsiteX2" fmla="*/ 46488 w 47620"/>
                <a:gd name="connsiteY2" fmla="*/ 487667 h 489018"/>
                <a:gd name="connsiteX3" fmla="*/ 32201 w 47620"/>
                <a:gd name="connsiteY3" fmla="*/ 373367 h 489018"/>
                <a:gd name="connsiteX4" fmla="*/ 9976 w 47620"/>
                <a:gd name="connsiteY4" fmla="*/ 304 h 4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0" h="489018">
                  <a:moveTo>
                    <a:pt x="9976" y="304"/>
                  </a:moveTo>
                  <a:cubicBezTo>
                    <a:pt x="4949" y="-9750"/>
                    <a:pt x="-4047" y="231815"/>
                    <a:pt x="2038" y="313042"/>
                  </a:cubicBezTo>
                  <a:cubicBezTo>
                    <a:pt x="8123" y="394269"/>
                    <a:pt x="41461" y="477613"/>
                    <a:pt x="46488" y="487667"/>
                  </a:cubicBezTo>
                  <a:cubicBezTo>
                    <a:pt x="51515" y="497721"/>
                    <a:pt x="38551" y="450890"/>
                    <a:pt x="32201" y="373367"/>
                  </a:cubicBezTo>
                  <a:cubicBezTo>
                    <a:pt x="25851" y="295844"/>
                    <a:pt x="15003" y="10358"/>
                    <a:pt x="9976" y="3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FB39D190-4A4D-4833-B0A1-DDB471C66EB6}"/>
                </a:ext>
              </a:extLst>
            </p:cNvPr>
            <p:cNvSpPr/>
            <p:nvPr/>
          </p:nvSpPr>
          <p:spPr>
            <a:xfrm>
              <a:off x="2867025" y="8822664"/>
              <a:ext cx="286285" cy="37219"/>
            </a:xfrm>
            <a:custGeom>
              <a:avLst/>
              <a:gdLst>
                <a:gd name="connsiteX0" fmla="*/ 0 w 286285"/>
                <a:gd name="connsiteY0" fmla="*/ 661 h 37219"/>
                <a:gd name="connsiteX1" fmla="*/ 92075 w 286285"/>
                <a:gd name="connsiteY1" fmla="*/ 11774 h 37219"/>
                <a:gd name="connsiteX2" fmla="*/ 149225 w 286285"/>
                <a:gd name="connsiteY2" fmla="*/ 32411 h 37219"/>
                <a:gd name="connsiteX3" fmla="*/ 285750 w 286285"/>
                <a:gd name="connsiteY3" fmla="*/ 37174 h 37219"/>
                <a:gd name="connsiteX4" fmla="*/ 93663 w 286285"/>
                <a:gd name="connsiteY4" fmla="*/ 30824 h 37219"/>
                <a:gd name="connsiteX5" fmla="*/ 0 w 286285"/>
                <a:gd name="connsiteY5" fmla="*/ 661 h 3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285" h="37219">
                  <a:moveTo>
                    <a:pt x="0" y="661"/>
                  </a:moveTo>
                  <a:cubicBezTo>
                    <a:pt x="-265" y="-2514"/>
                    <a:pt x="67204" y="6482"/>
                    <a:pt x="92075" y="11774"/>
                  </a:cubicBezTo>
                  <a:cubicBezTo>
                    <a:pt x="116946" y="17066"/>
                    <a:pt x="116946" y="28178"/>
                    <a:pt x="149225" y="32411"/>
                  </a:cubicBezTo>
                  <a:cubicBezTo>
                    <a:pt x="181504" y="36644"/>
                    <a:pt x="295010" y="37439"/>
                    <a:pt x="285750" y="37174"/>
                  </a:cubicBezTo>
                  <a:cubicBezTo>
                    <a:pt x="276490" y="36910"/>
                    <a:pt x="135467" y="34528"/>
                    <a:pt x="93663" y="30824"/>
                  </a:cubicBezTo>
                  <a:cubicBezTo>
                    <a:pt x="51859" y="27120"/>
                    <a:pt x="265" y="3836"/>
                    <a:pt x="0" y="6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8FC8D008-9039-4ACC-9028-BC90CA69DD18}"/>
                </a:ext>
              </a:extLst>
            </p:cNvPr>
            <p:cNvSpPr/>
            <p:nvPr/>
          </p:nvSpPr>
          <p:spPr>
            <a:xfrm>
              <a:off x="2422525" y="8819845"/>
              <a:ext cx="37261" cy="503485"/>
            </a:xfrm>
            <a:custGeom>
              <a:avLst/>
              <a:gdLst>
                <a:gd name="connsiteX0" fmla="*/ 36513 w 37261"/>
                <a:gd name="connsiteY0" fmla="*/ 305 h 503485"/>
                <a:gd name="connsiteX1" fmla="*/ 0 w 37261"/>
                <a:gd name="connsiteY1" fmla="*/ 327330 h 503485"/>
                <a:gd name="connsiteX2" fmla="*/ 36513 w 37261"/>
                <a:gd name="connsiteY2" fmla="*/ 501955 h 503485"/>
                <a:gd name="connsiteX3" fmla="*/ 25400 w 37261"/>
                <a:gd name="connsiteY3" fmla="*/ 389243 h 503485"/>
                <a:gd name="connsiteX4" fmla="*/ 36513 w 37261"/>
                <a:gd name="connsiteY4" fmla="*/ 305 h 50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61" h="503485">
                  <a:moveTo>
                    <a:pt x="36513" y="305"/>
                  </a:moveTo>
                  <a:cubicBezTo>
                    <a:pt x="32280" y="-10014"/>
                    <a:pt x="0" y="243722"/>
                    <a:pt x="0" y="327330"/>
                  </a:cubicBezTo>
                  <a:cubicBezTo>
                    <a:pt x="0" y="410938"/>
                    <a:pt x="32280" y="491636"/>
                    <a:pt x="36513" y="501955"/>
                  </a:cubicBezTo>
                  <a:cubicBezTo>
                    <a:pt x="40746" y="512274"/>
                    <a:pt x="25136" y="469941"/>
                    <a:pt x="25400" y="389243"/>
                  </a:cubicBezTo>
                  <a:cubicBezTo>
                    <a:pt x="25664" y="308545"/>
                    <a:pt x="40746" y="10624"/>
                    <a:pt x="36513" y="3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5FA693DB-D3F6-4E22-95EE-41F74CF4FBC2}"/>
                </a:ext>
              </a:extLst>
            </p:cNvPr>
            <p:cNvSpPr/>
            <p:nvPr/>
          </p:nvSpPr>
          <p:spPr>
            <a:xfrm>
              <a:off x="2219323" y="9039920"/>
              <a:ext cx="52438" cy="334958"/>
            </a:xfrm>
            <a:custGeom>
              <a:avLst/>
              <a:gdLst>
                <a:gd name="connsiteX0" fmla="*/ 2 w 52438"/>
                <a:gd name="connsiteY0" fmla="*/ 5655 h 334958"/>
                <a:gd name="connsiteX1" fmla="*/ 30165 w 52438"/>
                <a:gd name="connsiteY1" fmla="*/ 259655 h 334958"/>
                <a:gd name="connsiteX2" fmla="*/ 22227 w 52438"/>
                <a:gd name="connsiteY2" fmla="*/ 334268 h 334958"/>
                <a:gd name="connsiteX3" fmla="*/ 52390 w 52438"/>
                <a:gd name="connsiteY3" fmla="*/ 227905 h 334958"/>
                <a:gd name="connsiteX4" fmla="*/ 28577 w 52438"/>
                <a:gd name="connsiteY4" fmla="*/ 94555 h 334958"/>
                <a:gd name="connsiteX5" fmla="*/ 2 w 52438"/>
                <a:gd name="connsiteY5" fmla="*/ 5655 h 33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38" h="334958">
                  <a:moveTo>
                    <a:pt x="2" y="5655"/>
                  </a:moveTo>
                  <a:cubicBezTo>
                    <a:pt x="267" y="33172"/>
                    <a:pt x="26461" y="204886"/>
                    <a:pt x="30165" y="259655"/>
                  </a:cubicBezTo>
                  <a:cubicBezTo>
                    <a:pt x="33869" y="314424"/>
                    <a:pt x="18523" y="339560"/>
                    <a:pt x="22227" y="334268"/>
                  </a:cubicBezTo>
                  <a:cubicBezTo>
                    <a:pt x="25931" y="328976"/>
                    <a:pt x="51332" y="267857"/>
                    <a:pt x="52390" y="227905"/>
                  </a:cubicBezTo>
                  <a:cubicBezTo>
                    <a:pt x="53448" y="187953"/>
                    <a:pt x="36779" y="131067"/>
                    <a:pt x="28577" y="94555"/>
                  </a:cubicBezTo>
                  <a:cubicBezTo>
                    <a:pt x="20375" y="58043"/>
                    <a:pt x="-263" y="-21862"/>
                    <a:pt x="2" y="5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1E676284-C913-445B-B4A9-703DCDAFD11A}"/>
                </a:ext>
              </a:extLst>
            </p:cNvPr>
            <p:cNvSpPr/>
            <p:nvPr/>
          </p:nvSpPr>
          <p:spPr>
            <a:xfrm>
              <a:off x="2338297" y="8850235"/>
              <a:ext cx="34233" cy="527681"/>
            </a:xfrm>
            <a:custGeom>
              <a:avLst/>
              <a:gdLst>
                <a:gd name="connsiteX0" fmla="*/ 23903 w 34233"/>
                <a:gd name="connsiteY0" fmla="*/ 78 h 527681"/>
                <a:gd name="connsiteX1" fmla="*/ 33428 w 34233"/>
                <a:gd name="connsiteY1" fmla="*/ 371553 h 527681"/>
                <a:gd name="connsiteX2" fmla="*/ 91 w 34233"/>
                <a:gd name="connsiteY2" fmla="*/ 527128 h 527681"/>
                <a:gd name="connsiteX3" fmla="*/ 23903 w 34233"/>
                <a:gd name="connsiteY3" fmla="*/ 404890 h 527681"/>
                <a:gd name="connsiteX4" fmla="*/ 23903 w 34233"/>
                <a:gd name="connsiteY4" fmla="*/ 78 h 52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33" h="527681">
                  <a:moveTo>
                    <a:pt x="23903" y="78"/>
                  </a:moveTo>
                  <a:cubicBezTo>
                    <a:pt x="25490" y="-5478"/>
                    <a:pt x="37397" y="283711"/>
                    <a:pt x="33428" y="371553"/>
                  </a:cubicBezTo>
                  <a:cubicBezTo>
                    <a:pt x="29459" y="459395"/>
                    <a:pt x="1678" y="521572"/>
                    <a:pt x="91" y="527128"/>
                  </a:cubicBezTo>
                  <a:cubicBezTo>
                    <a:pt x="-1496" y="532684"/>
                    <a:pt x="18082" y="496700"/>
                    <a:pt x="23903" y="404890"/>
                  </a:cubicBezTo>
                  <a:cubicBezTo>
                    <a:pt x="29724" y="313080"/>
                    <a:pt x="22316" y="5634"/>
                    <a:pt x="23903" y="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1FE1E588-E8FE-445F-B7F9-F9264E04FC6A}"/>
                </a:ext>
              </a:extLst>
            </p:cNvPr>
            <p:cNvSpPr/>
            <p:nvPr/>
          </p:nvSpPr>
          <p:spPr>
            <a:xfrm>
              <a:off x="2269938" y="8835883"/>
              <a:ext cx="41647" cy="361802"/>
            </a:xfrm>
            <a:custGeom>
              <a:avLst/>
              <a:gdLst>
                <a:gd name="connsiteX0" fmla="*/ 187 w 41647"/>
                <a:gd name="connsiteY0" fmla="*/ 142 h 361802"/>
                <a:gd name="connsiteX1" fmla="*/ 25587 w 41647"/>
                <a:gd name="connsiteY1" fmla="*/ 57292 h 361802"/>
                <a:gd name="connsiteX2" fmla="*/ 11300 w 41647"/>
                <a:gd name="connsiteY2" fmla="*/ 106505 h 361802"/>
                <a:gd name="connsiteX3" fmla="*/ 19237 w 41647"/>
                <a:gd name="connsiteY3" fmla="*/ 189055 h 361802"/>
                <a:gd name="connsiteX4" fmla="*/ 6537 w 41647"/>
                <a:gd name="connsiteY4" fmla="*/ 271605 h 361802"/>
                <a:gd name="connsiteX5" fmla="*/ 8125 w 41647"/>
                <a:gd name="connsiteY5" fmla="*/ 358917 h 361802"/>
                <a:gd name="connsiteX6" fmla="*/ 22412 w 41647"/>
                <a:gd name="connsiteY6" fmla="*/ 328755 h 361802"/>
                <a:gd name="connsiteX7" fmla="*/ 33525 w 41647"/>
                <a:gd name="connsiteY7" fmla="*/ 211280 h 361802"/>
                <a:gd name="connsiteX8" fmla="*/ 41462 w 41647"/>
                <a:gd name="connsiteY8" fmla="*/ 74755 h 361802"/>
                <a:gd name="connsiteX9" fmla="*/ 187 w 41647"/>
                <a:gd name="connsiteY9" fmla="*/ 142 h 36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47" h="361802">
                  <a:moveTo>
                    <a:pt x="187" y="142"/>
                  </a:moveTo>
                  <a:cubicBezTo>
                    <a:pt x="-2459" y="-2768"/>
                    <a:pt x="23735" y="39565"/>
                    <a:pt x="25587" y="57292"/>
                  </a:cubicBezTo>
                  <a:cubicBezTo>
                    <a:pt x="27439" y="75019"/>
                    <a:pt x="12358" y="84545"/>
                    <a:pt x="11300" y="106505"/>
                  </a:cubicBezTo>
                  <a:cubicBezTo>
                    <a:pt x="10242" y="128465"/>
                    <a:pt x="20031" y="161538"/>
                    <a:pt x="19237" y="189055"/>
                  </a:cubicBezTo>
                  <a:cubicBezTo>
                    <a:pt x="18443" y="216572"/>
                    <a:pt x="8389" y="243295"/>
                    <a:pt x="6537" y="271605"/>
                  </a:cubicBezTo>
                  <a:cubicBezTo>
                    <a:pt x="4685" y="299915"/>
                    <a:pt x="5479" y="349392"/>
                    <a:pt x="8125" y="358917"/>
                  </a:cubicBezTo>
                  <a:cubicBezTo>
                    <a:pt x="10771" y="368442"/>
                    <a:pt x="18179" y="353361"/>
                    <a:pt x="22412" y="328755"/>
                  </a:cubicBezTo>
                  <a:cubicBezTo>
                    <a:pt x="26645" y="304149"/>
                    <a:pt x="30350" y="253613"/>
                    <a:pt x="33525" y="211280"/>
                  </a:cubicBezTo>
                  <a:cubicBezTo>
                    <a:pt x="36700" y="168947"/>
                    <a:pt x="42785" y="107299"/>
                    <a:pt x="41462" y="74755"/>
                  </a:cubicBezTo>
                  <a:cubicBezTo>
                    <a:pt x="40139" y="42211"/>
                    <a:pt x="2833" y="3052"/>
                    <a:pt x="187" y="1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FFADCCD6-EF53-4CB9-9CA3-20D621DD845B}"/>
                </a:ext>
              </a:extLst>
            </p:cNvPr>
            <p:cNvSpPr/>
            <p:nvPr/>
          </p:nvSpPr>
          <p:spPr>
            <a:xfrm>
              <a:off x="2679088" y="8826500"/>
              <a:ext cx="47078" cy="491772"/>
            </a:xfrm>
            <a:custGeom>
              <a:avLst/>
              <a:gdLst>
                <a:gd name="connsiteX0" fmla="*/ 38712 w 47078"/>
                <a:gd name="connsiteY0" fmla="*/ 0 h 491772"/>
                <a:gd name="connsiteX1" fmla="*/ 24425 w 47078"/>
                <a:gd name="connsiteY1" fmla="*/ 323850 h 491772"/>
                <a:gd name="connsiteX2" fmla="*/ 46650 w 47078"/>
                <a:gd name="connsiteY2" fmla="*/ 490538 h 491772"/>
                <a:gd name="connsiteX3" fmla="*/ 612 w 47078"/>
                <a:gd name="connsiteY3" fmla="*/ 400050 h 491772"/>
                <a:gd name="connsiteX4" fmla="*/ 19662 w 47078"/>
                <a:gd name="connsiteY4" fmla="*/ 406400 h 491772"/>
                <a:gd name="connsiteX5" fmla="*/ 11725 w 47078"/>
                <a:gd name="connsiteY5" fmla="*/ 320675 h 491772"/>
                <a:gd name="connsiteX6" fmla="*/ 38712 w 47078"/>
                <a:gd name="connsiteY6" fmla="*/ 0 h 491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78" h="491772">
                  <a:moveTo>
                    <a:pt x="38712" y="0"/>
                  </a:moveTo>
                  <a:cubicBezTo>
                    <a:pt x="40829" y="529"/>
                    <a:pt x="23102" y="242094"/>
                    <a:pt x="24425" y="323850"/>
                  </a:cubicBezTo>
                  <a:cubicBezTo>
                    <a:pt x="25748" y="405606"/>
                    <a:pt x="50619" y="477838"/>
                    <a:pt x="46650" y="490538"/>
                  </a:cubicBezTo>
                  <a:cubicBezTo>
                    <a:pt x="42681" y="503238"/>
                    <a:pt x="5110" y="414073"/>
                    <a:pt x="612" y="400050"/>
                  </a:cubicBezTo>
                  <a:cubicBezTo>
                    <a:pt x="-3886" y="386027"/>
                    <a:pt x="17810" y="419629"/>
                    <a:pt x="19662" y="406400"/>
                  </a:cubicBezTo>
                  <a:cubicBezTo>
                    <a:pt x="21514" y="393171"/>
                    <a:pt x="10667" y="391319"/>
                    <a:pt x="11725" y="320675"/>
                  </a:cubicBezTo>
                  <a:cubicBezTo>
                    <a:pt x="12783" y="250031"/>
                    <a:pt x="36595" y="-529"/>
                    <a:pt x="3871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937AEF8B-F971-4222-8A96-919562B2E14D}"/>
                </a:ext>
              </a:extLst>
            </p:cNvPr>
            <p:cNvSpPr/>
            <p:nvPr/>
          </p:nvSpPr>
          <p:spPr>
            <a:xfrm>
              <a:off x="2479377" y="9091962"/>
              <a:ext cx="192963" cy="207823"/>
            </a:xfrm>
            <a:custGeom>
              <a:avLst/>
              <a:gdLst>
                <a:gd name="connsiteX0" fmla="*/ 298 w 192963"/>
                <a:gd name="connsiteY0" fmla="*/ 207613 h 207823"/>
                <a:gd name="connsiteX1" fmla="*/ 9823 w 192963"/>
                <a:gd name="connsiteY1" fmla="*/ 142526 h 207823"/>
                <a:gd name="connsiteX2" fmla="*/ 11411 w 192963"/>
                <a:gd name="connsiteY2" fmla="*/ 71088 h 207823"/>
                <a:gd name="connsiteX3" fmla="*/ 86023 w 192963"/>
                <a:gd name="connsiteY3" fmla="*/ 20288 h 207823"/>
                <a:gd name="connsiteX4" fmla="*/ 159048 w 192963"/>
                <a:gd name="connsiteY4" fmla="*/ 66326 h 207823"/>
                <a:gd name="connsiteX5" fmla="*/ 192386 w 192963"/>
                <a:gd name="connsiteY5" fmla="*/ 115538 h 207823"/>
                <a:gd name="connsiteX6" fmla="*/ 133648 w 192963"/>
                <a:gd name="connsiteY6" fmla="*/ 21876 h 207823"/>
                <a:gd name="connsiteX7" fmla="*/ 71736 w 192963"/>
                <a:gd name="connsiteY7" fmla="*/ 7588 h 207823"/>
                <a:gd name="connsiteX8" fmla="*/ 22523 w 192963"/>
                <a:gd name="connsiteY8" fmla="*/ 120301 h 207823"/>
                <a:gd name="connsiteX9" fmla="*/ 298 w 192963"/>
                <a:gd name="connsiteY9" fmla="*/ 207613 h 20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963" h="207823">
                  <a:moveTo>
                    <a:pt x="298" y="207613"/>
                  </a:moveTo>
                  <a:cubicBezTo>
                    <a:pt x="-1819" y="211317"/>
                    <a:pt x="7971" y="165280"/>
                    <a:pt x="9823" y="142526"/>
                  </a:cubicBezTo>
                  <a:cubicBezTo>
                    <a:pt x="11675" y="119772"/>
                    <a:pt x="-1289" y="91461"/>
                    <a:pt x="11411" y="71088"/>
                  </a:cubicBezTo>
                  <a:cubicBezTo>
                    <a:pt x="24111" y="50715"/>
                    <a:pt x="61417" y="21082"/>
                    <a:pt x="86023" y="20288"/>
                  </a:cubicBezTo>
                  <a:cubicBezTo>
                    <a:pt x="110629" y="19494"/>
                    <a:pt x="141321" y="50451"/>
                    <a:pt x="159048" y="66326"/>
                  </a:cubicBezTo>
                  <a:cubicBezTo>
                    <a:pt x="176775" y="82201"/>
                    <a:pt x="196619" y="122946"/>
                    <a:pt x="192386" y="115538"/>
                  </a:cubicBezTo>
                  <a:cubicBezTo>
                    <a:pt x="188153" y="108130"/>
                    <a:pt x="153756" y="39868"/>
                    <a:pt x="133648" y="21876"/>
                  </a:cubicBezTo>
                  <a:cubicBezTo>
                    <a:pt x="113540" y="3884"/>
                    <a:pt x="90257" y="-8816"/>
                    <a:pt x="71736" y="7588"/>
                  </a:cubicBezTo>
                  <a:cubicBezTo>
                    <a:pt x="53215" y="23992"/>
                    <a:pt x="31519" y="86434"/>
                    <a:pt x="22523" y="120301"/>
                  </a:cubicBezTo>
                  <a:cubicBezTo>
                    <a:pt x="13527" y="154168"/>
                    <a:pt x="2415" y="203909"/>
                    <a:pt x="298" y="2076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69B0C5C1-415B-4A48-BCB2-57DFB00E5EBB}"/>
                </a:ext>
              </a:extLst>
            </p:cNvPr>
            <p:cNvSpPr/>
            <p:nvPr/>
          </p:nvSpPr>
          <p:spPr>
            <a:xfrm>
              <a:off x="2646363" y="9188450"/>
              <a:ext cx="7169" cy="233449"/>
            </a:xfrm>
            <a:custGeom>
              <a:avLst/>
              <a:gdLst>
                <a:gd name="connsiteX0" fmla="*/ 0 w 7169"/>
                <a:gd name="connsiteY0" fmla="*/ 0 h 233449"/>
                <a:gd name="connsiteX1" fmla="*/ 6350 w 7169"/>
                <a:gd name="connsiteY1" fmla="*/ 233363 h 233449"/>
                <a:gd name="connsiteX2" fmla="*/ 0 w 7169"/>
                <a:gd name="connsiteY2" fmla="*/ 0 h 2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69" h="233449">
                  <a:moveTo>
                    <a:pt x="0" y="0"/>
                  </a:moveTo>
                  <a:cubicBezTo>
                    <a:pt x="0" y="0"/>
                    <a:pt x="2646" y="238655"/>
                    <a:pt x="6350" y="233363"/>
                  </a:cubicBezTo>
                  <a:cubicBezTo>
                    <a:pt x="10054" y="2280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89068B39-C4CF-477B-B010-808E564194FF}"/>
                </a:ext>
              </a:extLst>
            </p:cNvPr>
            <p:cNvSpPr/>
            <p:nvPr/>
          </p:nvSpPr>
          <p:spPr>
            <a:xfrm>
              <a:off x="2747940" y="8843793"/>
              <a:ext cx="59275" cy="515587"/>
            </a:xfrm>
            <a:custGeom>
              <a:avLst/>
              <a:gdLst>
                <a:gd name="connsiteX0" fmla="*/ 58760 w 59275"/>
                <a:gd name="connsiteY0" fmla="*/ 170 h 515587"/>
                <a:gd name="connsiteX1" fmla="*/ 17485 w 59275"/>
                <a:gd name="connsiteY1" fmla="*/ 203370 h 515587"/>
                <a:gd name="connsiteX2" fmla="*/ 23 w 59275"/>
                <a:gd name="connsiteY2" fmla="*/ 462132 h 515587"/>
                <a:gd name="connsiteX3" fmla="*/ 14310 w 59275"/>
                <a:gd name="connsiteY3" fmla="*/ 497057 h 515587"/>
                <a:gd name="connsiteX4" fmla="*/ 38123 w 59275"/>
                <a:gd name="connsiteY4" fmla="*/ 236707 h 515587"/>
                <a:gd name="connsiteX5" fmla="*/ 58760 w 59275"/>
                <a:gd name="connsiteY5" fmla="*/ 170 h 51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75" h="515587">
                  <a:moveTo>
                    <a:pt x="58760" y="170"/>
                  </a:moveTo>
                  <a:cubicBezTo>
                    <a:pt x="55320" y="-5386"/>
                    <a:pt x="27274" y="126376"/>
                    <a:pt x="17485" y="203370"/>
                  </a:cubicBezTo>
                  <a:cubicBezTo>
                    <a:pt x="7695" y="280364"/>
                    <a:pt x="552" y="413184"/>
                    <a:pt x="23" y="462132"/>
                  </a:cubicBezTo>
                  <a:cubicBezTo>
                    <a:pt x="-506" y="511080"/>
                    <a:pt x="7960" y="534628"/>
                    <a:pt x="14310" y="497057"/>
                  </a:cubicBezTo>
                  <a:cubicBezTo>
                    <a:pt x="20660" y="459486"/>
                    <a:pt x="28598" y="320315"/>
                    <a:pt x="38123" y="236707"/>
                  </a:cubicBezTo>
                  <a:cubicBezTo>
                    <a:pt x="47648" y="153099"/>
                    <a:pt x="62200" y="5726"/>
                    <a:pt x="58760" y="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22B1FD22-2415-4BF9-BE77-E6398A2766B5}"/>
                </a:ext>
              </a:extLst>
            </p:cNvPr>
            <p:cNvSpPr/>
            <p:nvPr/>
          </p:nvSpPr>
          <p:spPr>
            <a:xfrm>
              <a:off x="2837637" y="8829551"/>
              <a:ext cx="25640" cy="529964"/>
            </a:xfrm>
            <a:custGeom>
              <a:avLst/>
              <a:gdLst>
                <a:gd name="connsiteX0" fmla="*/ 19863 w 25640"/>
                <a:gd name="connsiteY0" fmla="*/ 124 h 529964"/>
                <a:gd name="connsiteX1" fmla="*/ 24626 w 25640"/>
                <a:gd name="connsiteY1" fmla="*/ 384299 h 529964"/>
                <a:gd name="connsiteX2" fmla="*/ 813 w 25640"/>
                <a:gd name="connsiteY2" fmla="*/ 528762 h 529964"/>
                <a:gd name="connsiteX3" fmla="*/ 7163 w 25640"/>
                <a:gd name="connsiteY3" fmla="*/ 427162 h 529964"/>
                <a:gd name="connsiteX4" fmla="*/ 19863 w 25640"/>
                <a:gd name="connsiteY4" fmla="*/ 124 h 52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0" h="529964">
                  <a:moveTo>
                    <a:pt x="19863" y="124"/>
                  </a:moveTo>
                  <a:cubicBezTo>
                    <a:pt x="22773" y="-7020"/>
                    <a:pt x="27801" y="296193"/>
                    <a:pt x="24626" y="384299"/>
                  </a:cubicBezTo>
                  <a:cubicBezTo>
                    <a:pt x="21451" y="472405"/>
                    <a:pt x="3723" y="521618"/>
                    <a:pt x="813" y="528762"/>
                  </a:cubicBezTo>
                  <a:cubicBezTo>
                    <a:pt x="-2097" y="535906"/>
                    <a:pt x="3459" y="512358"/>
                    <a:pt x="7163" y="427162"/>
                  </a:cubicBezTo>
                  <a:cubicBezTo>
                    <a:pt x="10867" y="341966"/>
                    <a:pt x="16953" y="7268"/>
                    <a:pt x="19863" y="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1D182701-8EFA-4FE2-BB51-E1992D144136}"/>
                </a:ext>
              </a:extLst>
            </p:cNvPr>
            <p:cNvSpPr/>
            <p:nvPr/>
          </p:nvSpPr>
          <p:spPr>
            <a:xfrm>
              <a:off x="2715035" y="8934448"/>
              <a:ext cx="67869" cy="134236"/>
            </a:xfrm>
            <a:custGeom>
              <a:avLst/>
              <a:gdLst>
                <a:gd name="connsiteX0" fmla="*/ 67853 w 67869"/>
                <a:gd name="connsiteY0" fmla="*/ 2 h 134236"/>
                <a:gd name="connsiteX1" fmla="*/ 4353 w 67869"/>
                <a:gd name="connsiteY1" fmla="*/ 122240 h 134236"/>
                <a:gd name="connsiteX2" fmla="*/ 10703 w 67869"/>
                <a:gd name="connsiteY2" fmla="*/ 119065 h 134236"/>
                <a:gd name="connsiteX3" fmla="*/ 67853 w 67869"/>
                <a:gd name="connsiteY3" fmla="*/ 2 h 1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69" h="134236">
                  <a:moveTo>
                    <a:pt x="67853" y="2"/>
                  </a:moveTo>
                  <a:cubicBezTo>
                    <a:pt x="66795" y="531"/>
                    <a:pt x="13878" y="102396"/>
                    <a:pt x="4353" y="122240"/>
                  </a:cubicBezTo>
                  <a:cubicBezTo>
                    <a:pt x="-5172" y="142084"/>
                    <a:pt x="2765" y="134676"/>
                    <a:pt x="10703" y="119065"/>
                  </a:cubicBezTo>
                  <a:cubicBezTo>
                    <a:pt x="18640" y="103455"/>
                    <a:pt x="68911" y="-527"/>
                    <a:pt x="67853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30DD3F36-7BC2-41FE-BA7D-45C02C43C330}"/>
                </a:ext>
              </a:extLst>
            </p:cNvPr>
            <p:cNvSpPr/>
            <p:nvPr/>
          </p:nvSpPr>
          <p:spPr>
            <a:xfrm>
              <a:off x="2671723" y="9065800"/>
              <a:ext cx="92317" cy="65970"/>
            </a:xfrm>
            <a:custGeom>
              <a:avLst/>
              <a:gdLst>
                <a:gd name="connsiteX0" fmla="*/ 40 w 92317"/>
                <a:gd name="connsiteY0" fmla="*/ 63913 h 65970"/>
                <a:gd name="connsiteX1" fmla="*/ 81002 w 92317"/>
                <a:gd name="connsiteY1" fmla="*/ 55975 h 65970"/>
                <a:gd name="connsiteX2" fmla="*/ 90527 w 92317"/>
                <a:gd name="connsiteY2" fmla="*/ 413 h 65970"/>
                <a:gd name="connsiteX3" fmla="*/ 69890 w 92317"/>
                <a:gd name="connsiteY3" fmla="*/ 32163 h 65970"/>
                <a:gd name="connsiteX4" fmla="*/ 40 w 92317"/>
                <a:gd name="connsiteY4" fmla="*/ 63913 h 6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17" h="65970">
                  <a:moveTo>
                    <a:pt x="40" y="63913"/>
                  </a:moveTo>
                  <a:cubicBezTo>
                    <a:pt x="1892" y="67882"/>
                    <a:pt x="65921" y="66558"/>
                    <a:pt x="81002" y="55975"/>
                  </a:cubicBezTo>
                  <a:cubicBezTo>
                    <a:pt x="96083" y="45392"/>
                    <a:pt x="92379" y="4382"/>
                    <a:pt x="90527" y="413"/>
                  </a:cubicBezTo>
                  <a:cubicBezTo>
                    <a:pt x="88675" y="-3556"/>
                    <a:pt x="79680" y="22109"/>
                    <a:pt x="69890" y="32163"/>
                  </a:cubicBezTo>
                  <a:cubicBezTo>
                    <a:pt x="60101" y="42217"/>
                    <a:pt x="-1812" y="59944"/>
                    <a:pt x="40" y="639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2B052CC2-9F0F-4EF4-BD00-CC3915338462}"/>
                </a:ext>
              </a:extLst>
            </p:cNvPr>
            <p:cNvSpPr/>
            <p:nvPr/>
          </p:nvSpPr>
          <p:spPr>
            <a:xfrm>
              <a:off x="2863811" y="8841561"/>
              <a:ext cx="99806" cy="98267"/>
            </a:xfrm>
            <a:custGeom>
              <a:avLst/>
              <a:gdLst>
                <a:gd name="connsiteX0" fmla="*/ 68302 w 99806"/>
                <a:gd name="connsiteY0" fmla="*/ 814 h 98267"/>
                <a:gd name="connsiteX1" fmla="*/ 38139 w 99806"/>
                <a:gd name="connsiteY1" fmla="*/ 92889 h 98267"/>
                <a:gd name="connsiteX2" fmla="*/ 1627 w 99806"/>
                <a:gd name="connsiteY2" fmla="*/ 83364 h 98267"/>
                <a:gd name="connsiteX3" fmla="*/ 95289 w 99806"/>
                <a:gd name="connsiteY3" fmla="*/ 50027 h 98267"/>
                <a:gd name="connsiteX4" fmla="*/ 68302 w 99806"/>
                <a:gd name="connsiteY4" fmla="*/ 814 h 9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06" h="98267">
                  <a:moveTo>
                    <a:pt x="68302" y="814"/>
                  </a:moveTo>
                  <a:cubicBezTo>
                    <a:pt x="58777" y="7958"/>
                    <a:pt x="49252" y="79131"/>
                    <a:pt x="38139" y="92889"/>
                  </a:cubicBezTo>
                  <a:cubicBezTo>
                    <a:pt x="27026" y="106647"/>
                    <a:pt x="-7898" y="90508"/>
                    <a:pt x="1627" y="83364"/>
                  </a:cubicBezTo>
                  <a:cubicBezTo>
                    <a:pt x="11152" y="76220"/>
                    <a:pt x="78620" y="64579"/>
                    <a:pt x="95289" y="50027"/>
                  </a:cubicBezTo>
                  <a:cubicBezTo>
                    <a:pt x="111958" y="35475"/>
                    <a:pt x="77827" y="-6330"/>
                    <a:pt x="68302" y="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FE107E4E-3A20-4F70-B1AC-34C4C9C13D60}"/>
                </a:ext>
              </a:extLst>
            </p:cNvPr>
            <p:cNvSpPr/>
            <p:nvPr/>
          </p:nvSpPr>
          <p:spPr>
            <a:xfrm>
              <a:off x="2854979" y="8923167"/>
              <a:ext cx="112936" cy="402089"/>
            </a:xfrm>
            <a:custGeom>
              <a:avLst/>
              <a:gdLst>
                <a:gd name="connsiteX0" fmla="*/ 75546 w 112936"/>
                <a:gd name="connsiteY0" fmla="*/ 1758 h 402089"/>
                <a:gd name="connsiteX1" fmla="*/ 77134 w 112936"/>
                <a:gd name="connsiteY1" fmla="*/ 139871 h 402089"/>
                <a:gd name="connsiteX2" fmla="*/ 110471 w 112936"/>
                <a:gd name="connsiteY2" fmla="*/ 373233 h 402089"/>
                <a:gd name="connsiteX3" fmla="*/ 934 w 112936"/>
                <a:gd name="connsiteY3" fmla="*/ 395458 h 402089"/>
                <a:gd name="connsiteX4" fmla="*/ 58084 w 112936"/>
                <a:gd name="connsiteY4" fmla="*/ 346246 h 402089"/>
                <a:gd name="connsiteX5" fmla="*/ 66021 w 112936"/>
                <a:gd name="connsiteY5" fmla="*/ 233533 h 402089"/>
                <a:gd name="connsiteX6" fmla="*/ 75546 w 112936"/>
                <a:gd name="connsiteY6" fmla="*/ 1758 h 40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36" h="402089">
                  <a:moveTo>
                    <a:pt x="75546" y="1758"/>
                  </a:moveTo>
                  <a:cubicBezTo>
                    <a:pt x="77398" y="-13852"/>
                    <a:pt x="71313" y="77959"/>
                    <a:pt x="77134" y="139871"/>
                  </a:cubicBezTo>
                  <a:cubicBezTo>
                    <a:pt x="82955" y="201783"/>
                    <a:pt x="123171" y="330635"/>
                    <a:pt x="110471" y="373233"/>
                  </a:cubicBezTo>
                  <a:cubicBezTo>
                    <a:pt x="97771" y="415831"/>
                    <a:pt x="9665" y="399956"/>
                    <a:pt x="934" y="395458"/>
                  </a:cubicBezTo>
                  <a:cubicBezTo>
                    <a:pt x="-7797" y="390960"/>
                    <a:pt x="47236" y="373233"/>
                    <a:pt x="58084" y="346246"/>
                  </a:cubicBezTo>
                  <a:cubicBezTo>
                    <a:pt x="68932" y="319259"/>
                    <a:pt x="62052" y="292006"/>
                    <a:pt x="66021" y="233533"/>
                  </a:cubicBezTo>
                  <a:cubicBezTo>
                    <a:pt x="69990" y="175060"/>
                    <a:pt x="73694" y="17368"/>
                    <a:pt x="75546" y="1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095B71DC-EE75-4DE8-9402-E071F01612CB}"/>
                </a:ext>
              </a:extLst>
            </p:cNvPr>
            <p:cNvSpPr/>
            <p:nvPr/>
          </p:nvSpPr>
          <p:spPr>
            <a:xfrm>
              <a:off x="2934079" y="8851578"/>
              <a:ext cx="220564" cy="461227"/>
            </a:xfrm>
            <a:custGeom>
              <a:avLst/>
              <a:gdLst>
                <a:gd name="connsiteX0" fmla="*/ 1209 w 220564"/>
                <a:gd name="connsiteY0" fmla="*/ 1910 h 461227"/>
                <a:gd name="connsiteX1" fmla="*/ 117096 w 220564"/>
                <a:gd name="connsiteY1" fmla="*/ 5085 h 461227"/>
                <a:gd name="connsiteX2" fmla="*/ 205996 w 220564"/>
                <a:gd name="connsiteY2" fmla="*/ 9847 h 461227"/>
                <a:gd name="connsiteX3" fmla="*/ 215521 w 220564"/>
                <a:gd name="connsiteY3" fmla="*/ 54297 h 461227"/>
                <a:gd name="connsiteX4" fmla="*/ 210759 w 220564"/>
                <a:gd name="connsiteY4" fmla="*/ 438472 h 461227"/>
                <a:gd name="connsiteX5" fmla="*/ 209171 w 220564"/>
                <a:gd name="connsiteY5" fmla="*/ 417835 h 461227"/>
                <a:gd name="connsiteX6" fmla="*/ 91696 w 220564"/>
                <a:gd name="connsiteY6" fmla="*/ 427360 h 461227"/>
                <a:gd name="connsiteX7" fmla="*/ 58359 w 220564"/>
                <a:gd name="connsiteY7" fmla="*/ 428947 h 461227"/>
                <a:gd name="connsiteX8" fmla="*/ 194884 w 220564"/>
                <a:gd name="connsiteY8" fmla="*/ 379735 h 461227"/>
                <a:gd name="connsiteX9" fmla="*/ 196471 w 220564"/>
                <a:gd name="connsiteY9" fmla="*/ 240035 h 461227"/>
                <a:gd name="connsiteX10" fmla="*/ 207584 w 220564"/>
                <a:gd name="connsiteY10" fmla="*/ 22547 h 461227"/>
                <a:gd name="connsiteX11" fmla="*/ 1209 w 220564"/>
                <a:gd name="connsiteY11" fmla="*/ 1910 h 4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0564" h="461227">
                  <a:moveTo>
                    <a:pt x="1209" y="1910"/>
                  </a:moveTo>
                  <a:cubicBezTo>
                    <a:pt x="-13872" y="-1000"/>
                    <a:pt x="117096" y="5085"/>
                    <a:pt x="117096" y="5085"/>
                  </a:cubicBezTo>
                  <a:cubicBezTo>
                    <a:pt x="151227" y="6408"/>
                    <a:pt x="189592" y="1645"/>
                    <a:pt x="205996" y="9847"/>
                  </a:cubicBezTo>
                  <a:cubicBezTo>
                    <a:pt x="222400" y="18049"/>
                    <a:pt x="214727" y="-17140"/>
                    <a:pt x="215521" y="54297"/>
                  </a:cubicBezTo>
                  <a:cubicBezTo>
                    <a:pt x="216315" y="125734"/>
                    <a:pt x="211817" y="377882"/>
                    <a:pt x="210759" y="438472"/>
                  </a:cubicBezTo>
                  <a:cubicBezTo>
                    <a:pt x="209701" y="499062"/>
                    <a:pt x="229015" y="419687"/>
                    <a:pt x="209171" y="417835"/>
                  </a:cubicBezTo>
                  <a:cubicBezTo>
                    <a:pt x="189327" y="415983"/>
                    <a:pt x="116831" y="425508"/>
                    <a:pt x="91696" y="427360"/>
                  </a:cubicBezTo>
                  <a:cubicBezTo>
                    <a:pt x="66561" y="429212"/>
                    <a:pt x="41161" y="436884"/>
                    <a:pt x="58359" y="428947"/>
                  </a:cubicBezTo>
                  <a:cubicBezTo>
                    <a:pt x="75557" y="421010"/>
                    <a:pt x="171865" y="411220"/>
                    <a:pt x="194884" y="379735"/>
                  </a:cubicBezTo>
                  <a:cubicBezTo>
                    <a:pt x="217903" y="348250"/>
                    <a:pt x="194354" y="299566"/>
                    <a:pt x="196471" y="240035"/>
                  </a:cubicBezTo>
                  <a:cubicBezTo>
                    <a:pt x="198588" y="180504"/>
                    <a:pt x="241451" y="58001"/>
                    <a:pt x="207584" y="22547"/>
                  </a:cubicBezTo>
                  <a:cubicBezTo>
                    <a:pt x="173717" y="-12907"/>
                    <a:pt x="16290" y="4820"/>
                    <a:pt x="1209" y="19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43EA0031-90DB-438F-9D40-0157A93281CD}"/>
                </a:ext>
              </a:extLst>
            </p:cNvPr>
            <p:cNvSpPr/>
            <p:nvPr/>
          </p:nvSpPr>
          <p:spPr>
            <a:xfrm>
              <a:off x="2938961" y="8894077"/>
              <a:ext cx="227078" cy="18890"/>
            </a:xfrm>
            <a:custGeom>
              <a:avLst/>
              <a:gdLst>
                <a:gd name="connsiteX0" fmla="*/ 2677 w 227078"/>
                <a:gd name="connsiteY0" fmla="*/ 8623 h 18890"/>
                <a:gd name="connsiteX1" fmla="*/ 83639 w 227078"/>
                <a:gd name="connsiteY1" fmla="*/ 14973 h 18890"/>
                <a:gd name="connsiteX2" fmla="*/ 221752 w 227078"/>
                <a:gd name="connsiteY2" fmla="*/ 18148 h 18890"/>
                <a:gd name="connsiteX3" fmla="*/ 180477 w 227078"/>
                <a:gd name="connsiteY3" fmla="*/ 686 h 18890"/>
                <a:gd name="connsiteX4" fmla="*/ 2677 w 227078"/>
                <a:gd name="connsiteY4" fmla="*/ 8623 h 1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078" h="18890">
                  <a:moveTo>
                    <a:pt x="2677" y="8623"/>
                  </a:moveTo>
                  <a:cubicBezTo>
                    <a:pt x="-13463" y="11004"/>
                    <a:pt x="47127" y="13386"/>
                    <a:pt x="83639" y="14973"/>
                  </a:cubicBezTo>
                  <a:cubicBezTo>
                    <a:pt x="120151" y="16560"/>
                    <a:pt x="205612" y="20529"/>
                    <a:pt x="221752" y="18148"/>
                  </a:cubicBezTo>
                  <a:cubicBezTo>
                    <a:pt x="237892" y="15767"/>
                    <a:pt x="215402" y="3861"/>
                    <a:pt x="180477" y="686"/>
                  </a:cubicBezTo>
                  <a:cubicBezTo>
                    <a:pt x="145552" y="-2489"/>
                    <a:pt x="18817" y="6242"/>
                    <a:pt x="2677" y="86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8355291A-9934-4267-B05A-66E9339DFAC7}"/>
                </a:ext>
              </a:extLst>
            </p:cNvPr>
            <p:cNvSpPr/>
            <p:nvPr/>
          </p:nvSpPr>
          <p:spPr>
            <a:xfrm>
              <a:off x="2910647" y="9004090"/>
              <a:ext cx="239962" cy="36772"/>
            </a:xfrm>
            <a:custGeom>
              <a:avLst/>
              <a:gdLst>
                <a:gd name="connsiteX0" fmla="*/ 828 w 239962"/>
                <a:gd name="connsiteY0" fmla="*/ 210 h 36772"/>
                <a:gd name="connsiteX1" fmla="*/ 234191 w 239962"/>
                <a:gd name="connsiteY1" fmla="*/ 22435 h 36772"/>
                <a:gd name="connsiteX2" fmla="*/ 157991 w 239962"/>
                <a:gd name="connsiteY2" fmla="*/ 36723 h 36772"/>
                <a:gd name="connsiteX3" fmla="*/ 828 w 239962"/>
                <a:gd name="connsiteY3" fmla="*/ 210 h 3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962" h="36772">
                  <a:moveTo>
                    <a:pt x="828" y="210"/>
                  </a:moveTo>
                  <a:cubicBezTo>
                    <a:pt x="13528" y="-2171"/>
                    <a:pt x="207997" y="16350"/>
                    <a:pt x="234191" y="22435"/>
                  </a:cubicBezTo>
                  <a:cubicBezTo>
                    <a:pt x="260385" y="28520"/>
                    <a:pt x="190799" y="37517"/>
                    <a:pt x="157991" y="36723"/>
                  </a:cubicBezTo>
                  <a:cubicBezTo>
                    <a:pt x="125183" y="35929"/>
                    <a:pt x="-11872" y="2591"/>
                    <a:pt x="828" y="2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BDE9310A-8A22-4F84-BAE4-CEC3B0874B6B}"/>
                </a:ext>
              </a:extLst>
            </p:cNvPr>
            <p:cNvSpPr/>
            <p:nvPr/>
          </p:nvSpPr>
          <p:spPr>
            <a:xfrm>
              <a:off x="2942727" y="9101187"/>
              <a:ext cx="218803" cy="33350"/>
            </a:xfrm>
            <a:custGeom>
              <a:avLst/>
              <a:gdLst>
                <a:gd name="connsiteX0" fmla="*/ 498 w 218803"/>
                <a:gd name="connsiteY0" fmla="*/ 1538 h 33350"/>
                <a:gd name="connsiteX1" fmla="*/ 211636 w 218803"/>
                <a:gd name="connsiteY1" fmla="*/ 7888 h 33350"/>
                <a:gd name="connsiteX2" fmla="*/ 154486 w 218803"/>
                <a:gd name="connsiteY2" fmla="*/ 33288 h 33350"/>
                <a:gd name="connsiteX3" fmla="*/ 498 w 218803"/>
                <a:gd name="connsiteY3" fmla="*/ 1538 h 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03" h="33350">
                  <a:moveTo>
                    <a:pt x="498" y="1538"/>
                  </a:moveTo>
                  <a:cubicBezTo>
                    <a:pt x="10023" y="-2695"/>
                    <a:pt x="185971" y="2596"/>
                    <a:pt x="211636" y="7888"/>
                  </a:cubicBezTo>
                  <a:cubicBezTo>
                    <a:pt x="237301" y="13180"/>
                    <a:pt x="188353" y="31701"/>
                    <a:pt x="154486" y="33288"/>
                  </a:cubicBezTo>
                  <a:cubicBezTo>
                    <a:pt x="120619" y="34875"/>
                    <a:pt x="-9027" y="5771"/>
                    <a:pt x="498" y="1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C281F0D5-61C3-44DA-A61C-8A256FC1CD78}"/>
                </a:ext>
              </a:extLst>
            </p:cNvPr>
            <p:cNvSpPr/>
            <p:nvPr/>
          </p:nvSpPr>
          <p:spPr>
            <a:xfrm>
              <a:off x="5194935" y="8277793"/>
              <a:ext cx="998586" cy="1097640"/>
            </a:xfrm>
            <a:custGeom>
              <a:avLst/>
              <a:gdLst>
                <a:gd name="connsiteX0" fmla="*/ 17145 w 998586"/>
                <a:gd name="connsiteY0" fmla="*/ 28007 h 1097640"/>
                <a:gd name="connsiteX1" fmla="*/ 17145 w 998586"/>
                <a:gd name="connsiteY1" fmla="*/ 83887 h 1097640"/>
                <a:gd name="connsiteX2" fmla="*/ 154305 w 998586"/>
                <a:gd name="connsiteY2" fmla="*/ 617287 h 1097640"/>
                <a:gd name="connsiteX3" fmla="*/ 342265 w 998586"/>
                <a:gd name="connsiteY3" fmla="*/ 779847 h 1097640"/>
                <a:gd name="connsiteX4" fmla="*/ 682625 w 998586"/>
                <a:gd name="connsiteY4" fmla="*/ 1038927 h 1097640"/>
                <a:gd name="connsiteX5" fmla="*/ 997585 w 998586"/>
                <a:gd name="connsiteY5" fmla="*/ 1089727 h 1097640"/>
                <a:gd name="connsiteX6" fmla="*/ 575945 w 998586"/>
                <a:gd name="connsiteY6" fmla="*/ 917007 h 1097640"/>
                <a:gd name="connsiteX7" fmla="*/ 276225 w 998586"/>
                <a:gd name="connsiteY7" fmla="*/ 708727 h 1097640"/>
                <a:gd name="connsiteX8" fmla="*/ 154305 w 998586"/>
                <a:gd name="connsiteY8" fmla="*/ 353127 h 1097640"/>
                <a:gd name="connsiteX9" fmla="*/ 17145 w 998586"/>
                <a:gd name="connsiteY9" fmla="*/ 28007 h 109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8586" h="1097640">
                  <a:moveTo>
                    <a:pt x="17145" y="28007"/>
                  </a:moveTo>
                  <a:cubicBezTo>
                    <a:pt x="-5715" y="-16866"/>
                    <a:pt x="-5715" y="-14326"/>
                    <a:pt x="17145" y="83887"/>
                  </a:cubicBezTo>
                  <a:cubicBezTo>
                    <a:pt x="40005" y="182100"/>
                    <a:pt x="100118" y="501294"/>
                    <a:pt x="154305" y="617287"/>
                  </a:cubicBezTo>
                  <a:cubicBezTo>
                    <a:pt x="208492" y="733280"/>
                    <a:pt x="254212" y="709574"/>
                    <a:pt x="342265" y="779847"/>
                  </a:cubicBezTo>
                  <a:cubicBezTo>
                    <a:pt x="430318" y="850120"/>
                    <a:pt x="573405" y="987280"/>
                    <a:pt x="682625" y="1038927"/>
                  </a:cubicBezTo>
                  <a:cubicBezTo>
                    <a:pt x="791845" y="1090574"/>
                    <a:pt x="1015365" y="1110047"/>
                    <a:pt x="997585" y="1089727"/>
                  </a:cubicBezTo>
                  <a:cubicBezTo>
                    <a:pt x="979805" y="1069407"/>
                    <a:pt x="696172" y="980507"/>
                    <a:pt x="575945" y="917007"/>
                  </a:cubicBezTo>
                  <a:cubicBezTo>
                    <a:pt x="455718" y="853507"/>
                    <a:pt x="346498" y="802707"/>
                    <a:pt x="276225" y="708727"/>
                  </a:cubicBezTo>
                  <a:cubicBezTo>
                    <a:pt x="205952" y="614747"/>
                    <a:pt x="200025" y="465734"/>
                    <a:pt x="154305" y="353127"/>
                  </a:cubicBezTo>
                  <a:cubicBezTo>
                    <a:pt x="108585" y="240520"/>
                    <a:pt x="40005" y="72880"/>
                    <a:pt x="17145" y="28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035BF508-85AE-4E8C-9950-FB9AF3091FEA}"/>
                </a:ext>
              </a:extLst>
            </p:cNvPr>
            <p:cNvSpPr/>
            <p:nvPr/>
          </p:nvSpPr>
          <p:spPr>
            <a:xfrm>
              <a:off x="6262652" y="7426960"/>
              <a:ext cx="1626733" cy="1940113"/>
            </a:xfrm>
            <a:custGeom>
              <a:avLst/>
              <a:gdLst>
                <a:gd name="connsiteX0" fmla="*/ 1626588 w 1626733"/>
                <a:gd name="connsiteY0" fmla="*/ 0 h 1940113"/>
                <a:gd name="connsiteX1" fmla="*/ 991588 w 1626733"/>
                <a:gd name="connsiteY1" fmla="*/ 985520 h 1940113"/>
                <a:gd name="connsiteX2" fmla="*/ 900148 w 1626733"/>
                <a:gd name="connsiteY2" fmla="*/ 1137920 h 1940113"/>
                <a:gd name="connsiteX3" fmla="*/ 539468 w 1626733"/>
                <a:gd name="connsiteY3" fmla="*/ 1488440 h 1940113"/>
                <a:gd name="connsiteX4" fmla="*/ 11148 w 1626733"/>
                <a:gd name="connsiteY4" fmla="*/ 1935480 h 1940113"/>
                <a:gd name="connsiteX5" fmla="*/ 239748 w 1626733"/>
                <a:gd name="connsiteY5" fmla="*/ 1676400 h 1940113"/>
                <a:gd name="connsiteX6" fmla="*/ 930628 w 1626733"/>
                <a:gd name="connsiteY6" fmla="*/ 985520 h 1940113"/>
                <a:gd name="connsiteX7" fmla="*/ 1626588 w 1626733"/>
                <a:gd name="connsiteY7" fmla="*/ 0 h 194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6733" h="1940113">
                  <a:moveTo>
                    <a:pt x="1626588" y="0"/>
                  </a:moveTo>
                  <a:cubicBezTo>
                    <a:pt x="1636748" y="0"/>
                    <a:pt x="1112661" y="795867"/>
                    <a:pt x="991588" y="985520"/>
                  </a:cubicBezTo>
                  <a:cubicBezTo>
                    <a:pt x="870515" y="1175173"/>
                    <a:pt x="975501" y="1054100"/>
                    <a:pt x="900148" y="1137920"/>
                  </a:cubicBezTo>
                  <a:cubicBezTo>
                    <a:pt x="824795" y="1221740"/>
                    <a:pt x="687635" y="1355513"/>
                    <a:pt x="539468" y="1488440"/>
                  </a:cubicBezTo>
                  <a:cubicBezTo>
                    <a:pt x="391301" y="1621367"/>
                    <a:pt x="61101" y="1904153"/>
                    <a:pt x="11148" y="1935480"/>
                  </a:cubicBezTo>
                  <a:cubicBezTo>
                    <a:pt x="-38805" y="1966807"/>
                    <a:pt x="86501" y="1834727"/>
                    <a:pt x="239748" y="1676400"/>
                  </a:cubicBezTo>
                  <a:cubicBezTo>
                    <a:pt x="392995" y="1518073"/>
                    <a:pt x="704568" y="1264073"/>
                    <a:pt x="930628" y="985520"/>
                  </a:cubicBezTo>
                  <a:cubicBezTo>
                    <a:pt x="1156688" y="706967"/>
                    <a:pt x="1616428" y="0"/>
                    <a:pt x="162658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23186AB9-1AA0-44BA-A911-0E5E6826B2C0}"/>
                </a:ext>
              </a:extLst>
            </p:cNvPr>
            <p:cNvSpPr/>
            <p:nvPr/>
          </p:nvSpPr>
          <p:spPr>
            <a:xfrm>
              <a:off x="6323472" y="6269216"/>
              <a:ext cx="145194" cy="1538702"/>
            </a:xfrm>
            <a:custGeom>
              <a:avLst/>
              <a:gdLst>
                <a:gd name="connsiteX0" fmla="*/ 1128 w 145194"/>
                <a:gd name="connsiteY0" fmla="*/ 14744 h 1538702"/>
                <a:gd name="connsiteX1" fmla="*/ 26528 w 145194"/>
                <a:gd name="connsiteY1" fmla="*/ 65544 h 1538702"/>
                <a:gd name="connsiteX2" fmla="*/ 107808 w 145194"/>
                <a:gd name="connsiteY2" fmla="*/ 344944 h 1538702"/>
                <a:gd name="connsiteX3" fmla="*/ 26528 w 145194"/>
                <a:gd name="connsiteY3" fmla="*/ 548144 h 1538702"/>
                <a:gd name="connsiteX4" fmla="*/ 82408 w 145194"/>
                <a:gd name="connsiteY4" fmla="*/ 781824 h 1538702"/>
                <a:gd name="connsiteX5" fmla="*/ 133208 w 145194"/>
                <a:gd name="connsiteY5" fmla="*/ 1264424 h 1538702"/>
                <a:gd name="connsiteX6" fmla="*/ 62088 w 145194"/>
                <a:gd name="connsiteY6" fmla="*/ 1447304 h 1538702"/>
                <a:gd name="connsiteX7" fmla="*/ 77328 w 145194"/>
                <a:gd name="connsiteY7" fmla="*/ 1533664 h 1538702"/>
                <a:gd name="connsiteX8" fmla="*/ 112888 w 145194"/>
                <a:gd name="connsiteY8" fmla="*/ 1305064 h 1538702"/>
                <a:gd name="connsiteX9" fmla="*/ 143368 w 145194"/>
                <a:gd name="connsiteY9" fmla="*/ 1106944 h 1538702"/>
                <a:gd name="connsiteX10" fmla="*/ 57008 w 145194"/>
                <a:gd name="connsiteY10" fmla="*/ 487184 h 1538702"/>
                <a:gd name="connsiteX11" fmla="*/ 57008 w 145194"/>
                <a:gd name="connsiteY11" fmla="*/ 273824 h 1538702"/>
                <a:gd name="connsiteX12" fmla="*/ 1128 w 145194"/>
                <a:gd name="connsiteY12" fmla="*/ 14744 h 153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5194" h="1538702">
                  <a:moveTo>
                    <a:pt x="1128" y="14744"/>
                  </a:moveTo>
                  <a:cubicBezTo>
                    <a:pt x="-3952" y="-19969"/>
                    <a:pt x="8748" y="10511"/>
                    <a:pt x="26528" y="65544"/>
                  </a:cubicBezTo>
                  <a:cubicBezTo>
                    <a:pt x="44308" y="120577"/>
                    <a:pt x="107808" y="264511"/>
                    <a:pt x="107808" y="344944"/>
                  </a:cubicBezTo>
                  <a:cubicBezTo>
                    <a:pt x="107808" y="425377"/>
                    <a:pt x="30761" y="475331"/>
                    <a:pt x="26528" y="548144"/>
                  </a:cubicBezTo>
                  <a:cubicBezTo>
                    <a:pt x="22295" y="620957"/>
                    <a:pt x="64628" y="662444"/>
                    <a:pt x="82408" y="781824"/>
                  </a:cubicBezTo>
                  <a:cubicBezTo>
                    <a:pt x="100188" y="901204"/>
                    <a:pt x="136595" y="1153511"/>
                    <a:pt x="133208" y="1264424"/>
                  </a:cubicBezTo>
                  <a:cubicBezTo>
                    <a:pt x="129821" y="1375337"/>
                    <a:pt x="71401" y="1402431"/>
                    <a:pt x="62088" y="1447304"/>
                  </a:cubicBezTo>
                  <a:cubicBezTo>
                    <a:pt x="52775" y="1492177"/>
                    <a:pt x="68861" y="1557371"/>
                    <a:pt x="77328" y="1533664"/>
                  </a:cubicBezTo>
                  <a:cubicBezTo>
                    <a:pt x="85795" y="1509957"/>
                    <a:pt x="101881" y="1376184"/>
                    <a:pt x="112888" y="1305064"/>
                  </a:cubicBezTo>
                  <a:cubicBezTo>
                    <a:pt x="123895" y="1233944"/>
                    <a:pt x="152681" y="1243257"/>
                    <a:pt x="143368" y="1106944"/>
                  </a:cubicBezTo>
                  <a:cubicBezTo>
                    <a:pt x="134055" y="970631"/>
                    <a:pt x="71401" y="626037"/>
                    <a:pt x="57008" y="487184"/>
                  </a:cubicBezTo>
                  <a:cubicBezTo>
                    <a:pt x="42615" y="348331"/>
                    <a:pt x="61241" y="348331"/>
                    <a:pt x="57008" y="273824"/>
                  </a:cubicBezTo>
                  <a:cubicBezTo>
                    <a:pt x="52775" y="199317"/>
                    <a:pt x="6208" y="49457"/>
                    <a:pt x="1128" y="14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24DDC698-C607-4F95-9562-185B84E0721D}"/>
                </a:ext>
              </a:extLst>
            </p:cNvPr>
            <p:cNvSpPr/>
            <p:nvPr/>
          </p:nvSpPr>
          <p:spPr>
            <a:xfrm>
              <a:off x="5618928" y="6831387"/>
              <a:ext cx="1622770" cy="1434393"/>
            </a:xfrm>
            <a:custGeom>
              <a:avLst/>
              <a:gdLst>
                <a:gd name="connsiteX0" fmla="*/ 1609912 w 1622770"/>
                <a:gd name="connsiteY0" fmla="*/ 11373 h 1434393"/>
                <a:gd name="connsiteX1" fmla="*/ 685352 w 1622770"/>
                <a:gd name="connsiteY1" fmla="*/ 1007053 h 1434393"/>
                <a:gd name="connsiteX2" fmla="*/ 436432 w 1622770"/>
                <a:gd name="connsiteY2" fmla="*/ 1225493 h 1434393"/>
                <a:gd name="connsiteX3" fmla="*/ 284032 w 1622770"/>
                <a:gd name="connsiteY3" fmla="*/ 1327093 h 1434393"/>
                <a:gd name="connsiteX4" fmla="*/ 4632 w 1622770"/>
                <a:gd name="connsiteY4" fmla="*/ 1433773 h 1434393"/>
                <a:gd name="connsiteX5" fmla="*/ 532952 w 1622770"/>
                <a:gd name="connsiteY5" fmla="*/ 1276293 h 1434393"/>
                <a:gd name="connsiteX6" fmla="*/ 837752 w 1622770"/>
                <a:gd name="connsiteY6" fmla="*/ 915613 h 1434393"/>
                <a:gd name="connsiteX7" fmla="*/ 1198432 w 1622770"/>
                <a:gd name="connsiteY7" fmla="*/ 493973 h 1434393"/>
                <a:gd name="connsiteX8" fmla="*/ 1609912 w 1622770"/>
                <a:gd name="connsiteY8" fmla="*/ 11373 h 143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2770" h="1434393">
                  <a:moveTo>
                    <a:pt x="1609912" y="11373"/>
                  </a:moveTo>
                  <a:cubicBezTo>
                    <a:pt x="1524399" y="96886"/>
                    <a:pt x="880932" y="804700"/>
                    <a:pt x="685352" y="1007053"/>
                  </a:cubicBezTo>
                  <a:cubicBezTo>
                    <a:pt x="489772" y="1209406"/>
                    <a:pt x="503319" y="1172153"/>
                    <a:pt x="436432" y="1225493"/>
                  </a:cubicBezTo>
                  <a:cubicBezTo>
                    <a:pt x="369545" y="1278833"/>
                    <a:pt x="355999" y="1292380"/>
                    <a:pt x="284032" y="1327093"/>
                  </a:cubicBezTo>
                  <a:cubicBezTo>
                    <a:pt x="212065" y="1361806"/>
                    <a:pt x="-36855" y="1442240"/>
                    <a:pt x="4632" y="1433773"/>
                  </a:cubicBezTo>
                  <a:cubicBezTo>
                    <a:pt x="46119" y="1425306"/>
                    <a:pt x="394099" y="1362653"/>
                    <a:pt x="532952" y="1276293"/>
                  </a:cubicBezTo>
                  <a:cubicBezTo>
                    <a:pt x="671805" y="1189933"/>
                    <a:pt x="837752" y="915613"/>
                    <a:pt x="837752" y="915613"/>
                  </a:cubicBezTo>
                  <a:cubicBezTo>
                    <a:pt x="948665" y="785226"/>
                    <a:pt x="1065505" y="642140"/>
                    <a:pt x="1198432" y="493973"/>
                  </a:cubicBezTo>
                  <a:cubicBezTo>
                    <a:pt x="1331359" y="345806"/>
                    <a:pt x="1695425" y="-74140"/>
                    <a:pt x="1609912" y="11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C7CBC9E3-1185-4F69-986E-FCB4C81480C0}"/>
                </a:ext>
              </a:extLst>
            </p:cNvPr>
            <p:cNvSpPr/>
            <p:nvPr/>
          </p:nvSpPr>
          <p:spPr>
            <a:xfrm>
              <a:off x="5655218" y="6496574"/>
              <a:ext cx="667992" cy="424383"/>
            </a:xfrm>
            <a:custGeom>
              <a:avLst/>
              <a:gdLst>
                <a:gd name="connsiteX0" fmla="*/ 5807 w 667992"/>
                <a:gd name="connsiteY0" fmla="*/ 421751 h 424383"/>
                <a:gd name="connsiteX1" fmla="*/ 342357 w 667992"/>
                <a:gd name="connsiteY1" fmla="*/ 85201 h 424383"/>
                <a:gd name="connsiteX2" fmla="*/ 663032 w 667992"/>
                <a:gd name="connsiteY2" fmla="*/ 5826 h 424383"/>
                <a:gd name="connsiteX3" fmla="*/ 510632 w 667992"/>
                <a:gd name="connsiteY3" fmla="*/ 31226 h 424383"/>
                <a:gd name="connsiteX4" fmla="*/ 158207 w 667992"/>
                <a:gd name="connsiteY4" fmla="*/ 231251 h 424383"/>
                <a:gd name="connsiteX5" fmla="*/ 5807 w 667992"/>
                <a:gd name="connsiteY5" fmla="*/ 421751 h 42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7992" h="424383">
                  <a:moveTo>
                    <a:pt x="5807" y="421751"/>
                  </a:moveTo>
                  <a:cubicBezTo>
                    <a:pt x="36499" y="397409"/>
                    <a:pt x="232820" y="154522"/>
                    <a:pt x="342357" y="85201"/>
                  </a:cubicBezTo>
                  <a:cubicBezTo>
                    <a:pt x="451894" y="15880"/>
                    <a:pt x="634986" y="14822"/>
                    <a:pt x="663032" y="5826"/>
                  </a:cubicBezTo>
                  <a:cubicBezTo>
                    <a:pt x="691078" y="-3170"/>
                    <a:pt x="594770" y="-6345"/>
                    <a:pt x="510632" y="31226"/>
                  </a:cubicBezTo>
                  <a:cubicBezTo>
                    <a:pt x="426494" y="68797"/>
                    <a:pt x="244461" y="167222"/>
                    <a:pt x="158207" y="231251"/>
                  </a:cubicBezTo>
                  <a:cubicBezTo>
                    <a:pt x="71953" y="295280"/>
                    <a:pt x="-24885" y="446093"/>
                    <a:pt x="5807" y="4217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277EFFE4-252D-40DC-B761-8A71B422AFD7}"/>
                </a:ext>
              </a:extLst>
            </p:cNvPr>
            <p:cNvSpPr/>
            <p:nvPr/>
          </p:nvSpPr>
          <p:spPr>
            <a:xfrm>
              <a:off x="5556025" y="6912486"/>
              <a:ext cx="486552" cy="257872"/>
            </a:xfrm>
            <a:custGeom>
              <a:avLst/>
              <a:gdLst>
                <a:gd name="connsiteX0" fmla="*/ 225 w 486552"/>
                <a:gd name="connsiteY0" fmla="*/ 256664 h 257872"/>
                <a:gd name="connsiteX1" fmla="*/ 146275 w 486552"/>
                <a:gd name="connsiteY1" fmla="*/ 177289 h 257872"/>
                <a:gd name="connsiteX2" fmla="*/ 476475 w 486552"/>
                <a:gd name="connsiteY2" fmla="*/ 15364 h 257872"/>
                <a:gd name="connsiteX3" fmla="*/ 381225 w 486552"/>
                <a:gd name="connsiteY3" fmla="*/ 18539 h 257872"/>
                <a:gd name="connsiteX4" fmla="*/ 174850 w 486552"/>
                <a:gd name="connsiteY4" fmla="*/ 120139 h 257872"/>
                <a:gd name="connsiteX5" fmla="*/ 225 w 486552"/>
                <a:gd name="connsiteY5" fmla="*/ 256664 h 2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52" h="257872">
                  <a:moveTo>
                    <a:pt x="225" y="256664"/>
                  </a:moveTo>
                  <a:cubicBezTo>
                    <a:pt x="-4538" y="266189"/>
                    <a:pt x="66900" y="217506"/>
                    <a:pt x="146275" y="177289"/>
                  </a:cubicBezTo>
                  <a:cubicBezTo>
                    <a:pt x="225650" y="137072"/>
                    <a:pt x="437317" y="41822"/>
                    <a:pt x="476475" y="15364"/>
                  </a:cubicBezTo>
                  <a:cubicBezTo>
                    <a:pt x="515633" y="-11094"/>
                    <a:pt x="431496" y="1077"/>
                    <a:pt x="381225" y="18539"/>
                  </a:cubicBezTo>
                  <a:cubicBezTo>
                    <a:pt x="330954" y="36001"/>
                    <a:pt x="245758" y="80981"/>
                    <a:pt x="174850" y="120139"/>
                  </a:cubicBezTo>
                  <a:cubicBezTo>
                    <a:pt x="103942" y="159297"/>
                    <a:pt x="4988" y="247139"/>
                    <a:pt x="225" y="2566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4800EAC-0B6C-495D-B873-C556CF460A83}"/>
                </a:ext>
              </a:extLst>
            </p:cNvPr>
            <p:cNvSpPr/>
            <p:nvPr/>
          </p:nvSpPr>
          <p:spPr>
            <a:xfrm>
              <a:off x="5539273" y="7230888"/>
              <a:ext cx="879372" cy="150169"/>
            </a:xfrm>
            <a:custGeom>
              <a:avLst/>
              <a:gdLst>
                <a:gd name="connsiteX0" fmla="*/ 4277 w 879372"/>
                <a:gd name="connsiteY0" fmla="*/ 90662 h 150169"/>
                <a:gd name="connsiteX1" fmla="*/ 86827 w 879372"/>
                <a:gd name="connsiteY1" fmla="*/ 68437 h 150169"/>
                <a:gd name="connsiteX2" fmla="*/ 366227 w 879372"/>
                <a:gd name="connsiteY2" fmla="*/ 1762 h 150169"/>
                <a:gd name="connsiteX3" fmla="*/ 848827 w 879372"/>
                <a:gd name="connsiteY3" fmla="*/ 147812 h 150169"/>
                <a:gd name="connsiteX4" fmla="*/ 766277 w 879372"/>
                <a:gd name="connsiteY4" fmla="*/ 87487 h 150169"/>
                <a:gd name="connsiteX5" fmla="*/ 248752 w 879372"/>
                <a:gd name="connsiteY5" fmla="*/ 27162 h 150169"/>
                <a:gd name="connsiteX6" fmla="*/ 4277 w 879372"/>
                <a:gd name="connsiteY6" fmla="*/ 90662 h 15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9372" h="150169">
                  <a:moveTo>
                    <a:pt x="4277" y="90662"/>
                  </a:moveTo>
                  <a:cubicBezTo>
                    <a:pt x="-22710" y="97541"/>
                    <a:pt x="86827" y="68437"/>
                    <a:pt x="86827" y="68437"/>
                  </a:cubicBezTo>
                  <a:cubicBezTo>
                    <a:pt x="147152" y="53620"/>
                    <a:pt x="239227" y="-11467"/>
                    <a:pt x="366227" y="1762"/>
                  </a:cubicBezTo>
                  <a:cubicBezTo>
                    <a:pt x="493227" y="14991"/>
                    <a:pt x="782152" y="133525"/>
                    <a:pt x="848827" y="147812"/>
                  </a:cubicBezTo>
                  <a:cubicBezTo>
                    <a:pt x="915502" y="162099"/>
                    <a:pt x="866289" y="107595"/>
                    <a:pt x="766277" y="87487"/>
                  </a:cubicBezTo>
                  <a:cubicBezTo>
                    <a:pt x="666265" y="67379"/>
                    <a:pt x="381044" y="25045"/>
                    <a:pt x="248752" y="27162"/>
                  </a:cubicBezTo>
                  <a:cubicBezTo>
                    <a:pt x="116460" y="29279"/>
                    <a:pt x="31264" y="83783"/>
                    <a:pt x="4277" y="906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90B0C9F1-CA2D-478A-8D10-1B643F88BC6F}"/>
                </a:ext>
              </a:extLst>
            </p:cNvPr>
            <p:cNvSpPr/>
            <p:nvPr/>
          </p:nvSpPr>
          <p:spPr>
            <a:xfrm>
              <a:off x="5597055" y="7513341"/>
              <a:ext cx="716296" cy="133341"/>
            </a:xfrm>
            <a:custGeom>
              <a:avLst/>
              <a:gdLst>
                <a:gd name="connsiteX0" fmla="*/ 470 w 716296"/>
                <a:gd name="connsiteY0" fmla="*/ 8234 h 133341"/>
                <a:gd name="connsiteX1" fmla="*/ 194145 w 716296"/>
                <a:gd name="connsiteY1" fmla="*/ 8234 h 133341"/>
                <a:gd name="connsiteX2" fmla="*/ 648170 w 716296"/>
                <a:gd name="connsiteY2" fmla="*/ 84434 h 133341"/>
                <a:gd name="connsiteX3" fmla="*/ 698970 w 716296"/>
                <a:gd name="connsiteY3" fmla="*/ 132059 h 133341"/>
                <a:gd name="connsiteX4" fmla="*/ 495770 w 716296"/>
                <a:gd name="connsiteY4" fmla="*/ 33634 h 133341"/>
                <a:gd name="connsiteX5" fmla="*/ 241770 w 716296"/>
                <a:gd name="connsiteY5" fmla="*/ 1884 h 133341"/>
                <a:gd name="connsiteX6" fmla="*/ 470 w 716296"/>
                <a:gd name="connsiteY6" fmla="*/ 8234 h 13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296" h="133341">
                  <a:moveTo>
                    <a:pt x="470" y="8234"/>
                  </a:moveTo>
                  <a:cubicBezTo>
                    <a:pt x="-7467" y="9292"/>
                    <a:pt x="86195" y="-4466"/>
                    <a:pt x="194145" y="8234"/>
                  </a:cubicBezTo>
                  <a:cubicBezTo>
                    <a:pt x="302095" y="20934"/>
                    <a:pt x="564033" y="63797"/>
                    <a:pt x="648170" y="84434"/>
                  </a:cubicBezTo>
                  <a:cubicBezTo>
                    <a:pt x="732307" y="105071"/>
                    <a:pt x="724370" y="140526"/>
                    <a:pt x="698970" y="132059"/>
                  </a:cubicBezTo>
                  <a:cubicBezTo>
                    <a:pt x="673570" y="123592"/>
                    <a:pt x="571970" y="55330"/>
                    <a:pt x="495770" y="33634"/>
                  </a:cubicBezTo>
                  <a:cubicBezTo>
                    <a:pt x="419570" y="11938"/>
                    <a:pt x="328024" y="8234"/>
                    <a:pt x="241770" y="1884"/>
                  </a:cubicBezTo>
                  <a:cubicBezTo>
                    <a:pt x="155516" y="-4466"/>
                    <a:pt x="8407" y="7176"/>
                    <a:pt x="470" y="82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1BF4908F-043D-47D4-B3D3-12F18D5AFF53}"/>
                </a:ext>
              </a:extLst>
            </p:cNvPr>
            <p:cNvSpPr/>
            <p:nvPr/>
          </p:nvSpPr>
          <p:spPr>
            <a:xfrm>
              <a:off x="5270703" y="7975173"/>
              <a:ext cx="817510" cy="252013"/>
            </a:xfrm>
            <a:custGeom>
              <a:avLst/>
              <a:gdLst>
                <a:gd name="connsiteX0" fmla="*/ 15672 w 817510"/>
                <a:gd name="connsiteY0" fmla="*/ 244902 h 252013"/>
                <a:gd name="connsiteX1" fmla="*/ 107747 w 817510"/>
                <a:gd name="connsiteY1" fmla="*/ 181402 h 252013"/>
                <a:gd name="connsiteX2" fmla="*/ 425247 w 817510"/>
                <a:gd name="connsiteY2" fmla="*/ 38527 h 252013"/>
                <a:gd name="connsiteX3" fmla="*/ 815772 w 817510"/>
                <a:gd name="connsiteY3" fmla="*/ 48052 h 252013"/>
                <a:gd name="connsiteX4" fmla="*/ 561772 w 817510"/>
                <a:gd name="connsiteY4" fmla="*/ 9952 h 252013"/>
                <a:gd name="connsiteX5" fmla="*/ 396672 w 817510"/>
                <a:gd name="connsiteY5" fmla="*/ 19477 h 252013"/>
                <a:gd name="connsiteX6" fmla="*/ 15672 w 817510"/>
                <a:gd name="connsiteY6" fmla="*/ 244902 h 25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510" h="252013">
                  <a:moveTo>
                    <a:pt x="15672" y="244902"/>
                  </a:moveTo>
                  <a:cubicBezTo>
                    <a:pt x="-32482" y="271890"/>
                    <a:pt x="39484" y="215798"/>
                    <a:pt x="107747" y="181402"/>
                  </a:cubicBezTo>
                  <a:cubicBezTo>
                    <a:pt x="176010" y="147006"/>
                    <a:pt x="307243" y="60752"/>
                    <a:pt x="425247" y="38527"/>
                  </a:cubicBezTo>
                  <a:cubicBezTo>
                    <a:pt x="543251" y="16302"/>
                    <a:pt x="793018" y="52815"/>
                    <a:pt x="815772" y="48052"/>
                  </a:cubicBezTo>
                  <a:cubicBezTo>
                    <a:pt x="838526" y="43289"/>
                    <a:pt x="631622" y="14714"/>
                    <a:pt x="561772" y="9952"/>
                  </a:cubicBezTo>
                  <a:cubicBezTo>
                    <a:pt x="491922" y="5189"/>
                    <a:pt x="485043" y="-14390"/>
                    <a:pt x="396672" y="19477"/>
                  </a:cubicBezTo>
                  <a:cubicBezTo>
                    <a:pt x="308301" y="53344"/>
                    <a:pt x="63826" y="217914"/>
                    <a:pt x="15672" y="2449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1B0CC82C-8C29-4826-B114-92C65C81F657}"/>
                </a:ext>
              </a:extLst>
            </p:cNvPr>
            <p:cNvSpPr/>
            <p:nvPr/>
          </p:nvSpPr>
          <p:spPr>
            <a:xfrm>
              <a:off x="5405994" y="7854802"/>
              <a:ext cx="591738" cy="101925"/>
            </a:xfrm>
            <a:custGeom>
              <a:avLst/>
              <a:gdLst>
                <a:gd name="connsiteX0" fmla="*/ 7381 w 591738"/>
                <a:gd name="connsiteY0" fmla="*/ 101748 h 101925"/>
                <a:gd name="connsiteX1" fmla="*/ 159781 w 591738"/>
                <a:gd name="connsiteY1" fmla="*/ 47773 h 101925"/>
                <a:gd name="connsiteX2" fmla="*/ 420131 w 591738"/>
                <a:gd name="connsiteY2" fmla="*/ 148 h 101925"/>
                <a:gd name="connsiteX3" fmla="*/ 591581 w 591738"/>
                <a:gd name="connsiteY3" fmla="*/ 63648 h 101925"/>
                <a:gd name="connsiteX4" fmla="*/ 391556 w 591738"/>
                <a:gd name="connsiteY4" fmla="*/ 28723 h 101925"/>
                <a:gd name="connsiteX5" fmla="*/ 7381 w 591738"/>
                <a:gd name="connsiteY5" fmla="*/ 101748 h 10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738" h="101925">
                  <a:moveTo>
                    <a:pt x="7381" y="101748"/>
                  </a:moveTo>
                  <a:cubicBezTo>
                    <a:pt x="-31248" y="104923"/>
                    <a:pt x="90989" y="64706"/>
                    <a:pt x="159781" y="47773"/>
                  </a:cubicBezTo>
                  <a:cubicBezTo>
                    <a:pt x="228573" y="30840"/>
                    <a:pt x="348164" y="-2498"/>
                    <a:pt x="420131" y="148"/>
                  </a:cubicBezTo>
                  <a:cubicBezTo>
                    <a:pt x="492098" y="2794"/>
                    <a:pt x="596343" y="58886"/>
                    <a:pt x="591581" y="63648"/>
                  </a:cubicBezTo>
                  <a:cubicBezTo>
                    <a:pt x="586819" y="68410"/>
                    <a:pt x="494743" y="24490"/>
                    <a:pt x="391556" y="28723"/>
                  </a:cubicBezTo>
                  <a:cubicBezTo>
                    <a:pt x="288369" y="32956"/>
                    <a:pt x="46010" y="98573"/>
                    <a:pt x="7381" y="1017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B2E799BE-3D61-493D-B0A3-1D30C3CA8C7E}"/>
                </a:ext>
              </a:extLst>
            </p:cNvPr>
            <p:cNvSpPr/>
            <p:nvPr/>
          </p:nvSpPr>
          <p:spPr>
            <a:xfrm>
              <a:off x="5711822" y="8243006"/>
              <a:ext cx="252672" cy="824600"/>
            </a:xfrm>
            <a:custGeom>
              <a:avLst/>
              <a:gdLst>
                <a:gd name="connsiteX0" fmla="*/ 244478 w 252672"/>
                <a:gd name="connsiteY0" fmla="*/ 21519 h 824600"/>
                <a:gd name="connsiteX1" fmla="*/ 190503 w 252672"/>
                <a:gd name="connsiteY1" fmla="*/ 59619 h 824600"/>
                <a:gd name="connsiteX2" fmla="*/ 19053 w 252672"/>
                <a:gd name="connsiteY2" fmla="*/ 323144 h 824600"/>
                <a:gd name="connsiteX3" fmla="*/ 3178 w 252672"/>
                <a:gd name="connsiteY3" fmla="*/ 818444 h 824600"/>
                <a:gd name="connsiteX4" fmla="*/ 9528 w 252672"/>
                <a:gd name="connsiteY4" fmla="*/ 583494 h 824600"/>
                <a:gd name="connsiteX5" fmla="*/ 31753 w 252672"/>
                <a:gd name="connsiteY5" fmla="*/ 332669 h 824600"/>
                <a:gd name="connsiteX6" fmla="*/ 244478 w 252672"/>
                <a:gd name="connsiteY6" fmla="*/ 21519 h 82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672" h="824600">
                  <a:moveTo>
                    <a:pt x="244478" y="21519"/>
                  </a:moveTo>
                  <a:cubicBezTo>
                    <a:pt x="270936" y="-23989"/>
                    <a:pt x="228074" y="9348"/>
                    <a:pt x="190503" y="59619"/>
                  </a:cubicBezTo>
                  <a:cubicBezTo>
                    <a:pt x="152932" y="109890"/>
                    <a:pt x="50274" y="196673"/>
                    <a:pt x="19053" y="323144"/>
                  </a:cubicBezTo>
                  <a:cubicBezTo>
                    <a:pt x="-12168" y="449615"/>
                    <a:pt x="4765" y="775052"/>
                    <a:pt x="3178" y="818444"/>
                  </a:cubicBezTo>
                  <a:cubicBezTo>
                    <a:pt x="1590" y="861836"/>
                    <a:pt x="4766" y="664456"/>
                    <a:pt x="9528" y="583494"/>
                  </a:cubicBezTo>
                  <a:cubicBezTo>
                    <a:pt x="14290" y="502532"/>
                    <a:pt x="-7405" y="424744"/>
                    <a:pt x="31753" y="332669"/>
                  </a:cubicBezTo>
                  <a:cubicBezTo>
                    <a:pt x="70911" y="240594"/>
                    <a:pt x="218020" y="67027"/>
                    <a:pt x="244478" y="215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644E20AF-DB73-48F9-8271-0AC3DE17A76A}"/>
                </a:ext>
              </a:extLst>
            </p:cNvPr>
            <p:cNvSpPr/>
            <p:nvPr/>
          </p:nvSpPr>
          <p:spPr>
            <a:xfrm>
              <a:off x="6132810" y="8181191"/>
              <a:ext cx="91043" cy="982455"/>
            </a:xfrm>
            <a:custGeom>
              <a:avLst/>
              <a:gdLst>
                <a:gd name="connsiteX0" fmla="*/ 13990 w 91043"/>
                <a:gd name="connsiteY0" fmla="*/ 16659 h 982455"/>
                <a:gd name="connsiteX1" fmla="*/ 4465 w 91043"/>
                <a:gd name="connsiteY1" fmla="*/ 623084 h 982455"/>
                <a:gd name="connsiteX2" fmla="*/ 90190 w 91043"/>
                <a:gd name="connsiteY2" fmla="*/ 978684 h 982455"/>
                <a:gd name="connsiteX3" fmla="*/ 45740 w 91043"/>
                <a:gd name="connsiteY3" fmla="*/ 791359 h 982455"/>
                <a:gd name="connsiteX4" fmla="*/ 1290 w 91043"/>
                <a:gd name="connsiteY4" fmla="*/ 496084 h 982455"/>
                <a:gd name="connsiteX5" fmla="*/ 29865 w 91043"/>
                <a:gd name="connsiteY5" fmla="*/ 197634 h 982455"/>
                <a:gd name="connsiteX6" fmla="*/ 13990 w 91043"/>
                <a:gd name="connsiteY6" fmla="*/ 16659 h 98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43" h="982455">
                  <a:moveTo>
                    <a:pt x="13990" y="16659"/>
                  </a:moveTo>
                  <a:cubicBezTo>
                    <a:pt x="9757" y="87567"/>
                    <a:pt x="-8235" y="462747"/>
                    <a:pt x="4465" y="623084"/>
                  </a:cubicBezTo>
                  <a:cubicBezTo>
                    <a:pt x="17165" y="783421"/>
                    <a:pt x="83311" y="950638"/>
                    <a:pt x="90190" y="978684"/>
                  </a:cubicBezTo>
                  <a:cubicBezTo>
                    <a:pt x="97069" y="1006730"/>
                    <a:pt x="60557" y="871792"/>
                    <a:pt x="45740" y="791359"/>
                  </a:cubicBezTo>
                  <a:cubicBezTo>
                    <a:pt x="30923" y="710926"/>
                    <a:pt x="3936" y="595038"/>
                    <a:pt x="1290" y="496084"/>
                  </a:cubicBezTo>
                  <a:cubicBezTo>
                    <a:pt x="-1356" y="397130"/>
                    <a:pt x="31982" y="275951"/>
                    <a:pt x="29865" y="197634"/>
                  </a:cubicBezTo>
                  <a:cubicBezTo>
                    <a:pt x="27748" y="119317"/>
                    <a:pt x="18223" y="-54249"/>
                    <a:pt x="13990" y="16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07AA9278-BE26-4853-A629-A9E109581142}"/>
                </a:ext>
              </a:extLst>
            </p:cNvPr>
            <p:cNvSpPr/>
            <p:nvPr/>
          </p:nvSpPr>
          <p:spPr>
            <a:xfrm>
              <a:off x="6357427" y="8517144"/>
              <a:ext cx="699983" cy="342031"/>
            </a:xfrm>
            <a:custGeom>
              <a:avLst/>
              <a:gdLst>
                <a:gd name="connsiteX0" fmla="*/ 2098 w 699983"/>
                <a:gd name="connsiteY0" fmla="*/ 341106 h 342031"/>
                <a:gd name="connsiteX1" fmla="*/ 103698 w 699983"/>
                <a:gd name="connsiteY1" fmla="*/ 242681 h 342031"/>
                <a:gd name="connsiteX2" fmla="*/ 681548 w 699983"/>
                <a:gd name="connsiteY2" fmla="*/ 14081 h 342031"/>
                <a:gd name="connsiteX3" fmla="*/ 513273 w 699983"/>
                <a:gd name="connsiteY3" fmla="*/ 52181 h 342031"/>
                <a:gd name="connsiteX4" fmla="*/ 78298 w 699983"/>
                <a:gd name="connsiteY4" fmla="*/ 277606 h 342031"/>
                <a:gd name="connsiteX5" fmla="*/ 2098 w 699983"/>
                <a:gd name="connsiteY5" fmla="*/ 341106 h 34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983" h="342031">
                  <a:moveTo>
                    <a:pt x="2098" y="341106"/>
                  </a:moveTo>
                  <a:cubicBezTo>
                    <a:pt x="6331" y="335285"/>
                    <a:pt x="-9544" y="297185"/>
                    <a:pt x="103698" y="242681"/>
                  </a:cubicBezTo>
                  <a:cubicBezTo>
                    <a:pt x="216940" y="188177"/>
                    <a:pt x="613286" y="45831"/>
                    <a:pt x="681548" y="14081"/>
                  </a:cubicBezTo>
                  <a:cubicBezTo>
                    <a:pt x="749811" y="-17669"/>
                    <a:pt x="613815" y="8260"/>
                    <a:pt x="513273" y="52181"/>
                  </a:cubicBezTo>
                  <a:cubicBezTo>
                    <a:pt x="412731" y="96102"/>
                    <a:pt x="165081" y="229981"/>
                    <a:pt x="78298" y="277606"/>
                  </a:cubicBezTo>
                  <a:cubicBezTo>
                    <a:pt x="-8485" y="325231"/>
                    <a:pt x="-2135" y="346927"/>
                    <a:pt x="2098" y="341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3EDF2784-E4DC-447C-BE37-82A7F692D359}"/>
                </a:ext>
              </a:extLst>
            </p:cNvPr>
            <p:cNvSpPr/>
            <p:nvPr/>
          </p:nvSpPr>
          <p:spPr>
            <a:xfrm>
              <a:off x="6999255" y="7545365"/>
              <a:ext cx="646173" cy="500103"/>
            </a:xfrm>
            <a:custGeom>
              <a:avLst/>
              <a:gdLst>
                <a:gd name="connsiteX0" fmla="*/ 646145 w 646173"/>
                <a:gd name="connsiteY0" fmla="*/ 23 h 500103"/>
                <a:gd name="connsiteX1" fmla="*/ 293720 w 646173"/>
                <a:gd name="connsiteY1" fmla="*/ 222273 h 500103"/>
                <a:gd name="connsiteX2" fmla="*/ 33 w 646173"/>
                <a:gd name="connsiteY2" fmla="*/ 500085 h 500103"/>
                <a:gd name="connsiteX3" fmla="*/ 311183 w 646173"/>
                <a:gd name="connsiteY3" fmla="*/ 234973 h 500103"/>
                <a:gd name="connsiteX4" fmla="*/ 646145 w 646173"/>
                <a:gd name="connsiteY4" fmla="*/ 23 h 500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173" h="500103">
                  <a:moveTo>
                    <a:pt x="646145" y="23"/>
                  </a:moveTo>
                  <a:cubicBezTo>
                    <a:pt x="643235" y="-2094"/>
                    <a:pt x="401405" y="138929"/>
                    <a:pt x="293720" y="222273"/>
                  </a:cubicBezTo>
                  <a:cubicBezTo>
                    <a:pt x="186035" y="305617"/>
                    <a:pt x="-2877" y="497968"/>
                    <a:pt x="33" y="500085"/>
                  </a:cubicBezTo>
                  <a:cubicBezTo>
                    <a:pt x="2943" y="502202"/>
                    <a:pt x="197677" y="322286"/>
                    <a:pt x="311183" y="234973"/>
                  </a:cubicBezTo>
                  <a:cubicBezTo>
                    <a:pt x="424689" y="147661"/>
                    <a:pt x="649055" y="2140"/>
                    <a:pt x="646145" y="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AD72249B-A7BF-40BE-8F83-0556C26CD9E3}"/>
                </a:ext>
              </a:extLst>
            </p:cNvPr>
            <p:cNvSpPr/>
            <p:nvPr/>
          </p:nvSpPr>
          <p:spPr>
            <a:xfrm>
              <a:off x="7027776" y="7522007"/>
              <a:ext cx="605675" cy="489769"/>
            </a:xfrm>
            <a:custGeom>
              <a:avLst/>
              <a:gdLst>
                <a:gd name="connsiteX0" fmla="*/ 604924 w 605675"/>
                <a:gd name="connsiteY0" fmla="*/ 1156 h 489769"/>
                <a:gd name="connsiteX1" fmla="*/ 262024 w 605675"/>
                <a:gd name="connsiteY1" fmla="*/ 202768 h 489769"/>
                <a:gd name="connsiteX2" fmla="*/ 9612 w 605675"/>
                <a:gd name="connsiteY2" fmla="*/ 485343 h 489769"/>
                <a:gd name="connsiteX3" fmla="*/ 81049 w 605675"/>
                <a:gd name="connsiteY3" fmla="*/ 358343 h 489769"/>
                <a:gd name="connsiteX4" fmla="*/ 346162 w 605675"/>
                <a:gd name="connsiteY4" fmla="*/ 131331 h 489769"/>
                <a:gd name="connsiteX5" fmla="*/ 604924 w 605675"/>
                <a:gd name="connsiteY5" fmla="*/ 1156 h 489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675" h="489769">
                  <a:moveTo>
                    <a:pt x="604924" y="1156"/>
                  </a:moveTo>
                  <a:cubicBezTo>
                    <a:pt x="590901" y="13062"/>
                    <a:pt x="361243" y="122070"/>
                    <a:pt x="262024" y="202768"/>
                  </a:cubicBezTo>
                  <a:cubicBezTo>
                    <a:pt x="162805" y="283466"/>
                    <a:pt x="39774" y="459414"/>
                    <a:pt x="9612" y="485343"/>
                  </a:cubicBezTo>
                  <a:cubicBezTo>
                    <a:pt x="-20550" y="511272"/>
                    <a:pt x="24957" y="417345"/>
                    <a:pt x="81049" y="358343"/>
                  </a:cubicBezTo>
                  <a:cubicBezTo>
                    <a:pt x="137141" y="299341"/>
                    <a:pt x="259114" y="190862"/>
                    <a:pt x="346162" y="131331"/>
                  </a:cubicBezTo>
                  <a:cubicBezTo>
                    <a:pt x="433210" y="71800"/>
                    <a:pt x="618947" y="-10750"/>
                    <a:pt x="604924" y="11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5F1D7108-3E40-4A22-B1D4-9C71FAA83BA0}"/>
                </a:ext>
              </a:extLst>
            </p:cNvPr>
            <p:cNvSpPr/>
            <p:nvPr/>
          </p:nvSpPr>
          <p:spPr>
            <a:xfrm>
              <a:off x="7187057" y="7848247"/>
              <a:ext cx="174118" cy="144151"/>
            </a:xfrm>
            <a:custGeom>
              <a:avLst/>
              <a:gdLst>
                <a:gd name="connsiteX0" fmla="*/ 66231 w 174118"/>
                <a:gd name="connsiteY0" fmla="*/ 28928 h 144151"/>
                <a:gd name="connsiteX1" fmla="*/ 169418 w 174118"/>
                <a:gd name="connsiteY1" fmla="*/ 1941 h 144151"/>
                <a:gd name="connsiteX2" fmla="*/ 144018 w 174118"/>
                <a:gd name="connsiteY2" fmla="*/ 89253 h 144151"/>
                <a:gd name="connsiteX3" fmla="*/ 32893 w 174118"/>
                <a:gd name="connsiteY3" fmla="*/ 143228 h 144151"/>
                <a:gd name="connsiteX4" fmla="*/ 1143 w 174118"/>
                <a:gd name="connsiteY4" fmla="*/ 121003 h 144151"/>
                <a:gd name="connsiteX5" fmla="*/ 12256 w 174118"/>
                <a:gd name="connsiteY5" fmla="*/ 90841 h 144151"/>
                <a:gd name="connsiteX6" fmla="*/ 61468 w 174118"/>
                <a:gd name="connsiteY6" fmla="*/ 132116 h 144151"/>
                <a:gd name="connsiteX7" fmla="*/ 121793 w 174118"/>
                <a:gd name="connsiteY7" fmla="*/ 101953 h 144151"/>
                <a:gd name="connsiteX8" fmla="*/ 153543 w 174118"/>
                <a:gd name="connsiteY8" fmla="*/ 32103 h 144151"/>
                <a:gd name="connsiteX9" fmla="*/ 66231 w 174118"/>
                <a:gd name="connsiteY9" fmla="*/ 28928 h 14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118" h="144151">
                  <a:moveTo>
                    <a:pt x="66231" y="28928"/>
                  </a:moveTo>
                  <a:cubicBezTo>
                    <a:pt x="68877" y="23901"/>
                    <a:pt x="156454" y="-8113"/>
                    <a:pt x="169418" y="1941"/>
                  </a:cubicBezTo>
                  <a:cubicBezTo>
                    <a:pt x="182383" y="11995"/>
                    <a:pt x="166772" y="65705"/>
                    <a:pt x="144018" y="89253"/>
                  </a:cubicBezTo>
                  <a:cubicBezTo>
                    <a:pt x="121264" y="112801"/>
                    <a:pt x="56706" y="137936"/>
                    <a:pt x="32893" y="143228"/>
                  </a:cubicBezTo>
                  <a:cubicBezTo>
                    <a:pt x="9080" y="148520"/>
                    <a:pt x="4582" y="129734"/>
                    <a:pt x="1143" y="121003"/>
                  </a:cubicBezTo>
                  <a:cubicBezTo>
                    <a:pt x="-2297" y="112272"/>
                    <a:pt x="2202" y="88989"/>
                    <a:pt x="12256" y="90841"/>
                  </a:cubicBezTo>
                  <a:cubicBezTo>
                    <a:pt x="22310" y="92693"/>
                    <a:pt x="43212" y="130264"/>
                    <a:pt x="61468" y="132116"/>
                  </a:cubicBezTo>
                  <a:cubicBezTo>
                    <a:pt x="79724" y="133968"/>
                    <a:pt x="106447" y="118622"/>
                    <a:pt x="121793" y="101953"/>
                  </a:cubicBezTo>
                  <a:cubicBezTo>
                    <a:pt x="137139" y="85284"/>
                    <a:pt x="159893" y="45067"/>
                    <a:pt x="153543" y="32103"/>
                  </a:cubicBezTo>
                  <a:cubicBezTo>
                    <a:pt x="147193" y="19139"/>
                    <a:pt x="63585" y="33955"/>
                    <a:pt x="66231" y="289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80AFA5F3-2E99-4462-A7E9-F333CAB322A9}"/>
                </a:ext>
              </a:extLst>
            </p:cNvPr>
            <p:cNvSpPr/>
            <p:nvPr/>
          </p:nvSpPr>
          <p:spPr>
            <a:xfrm>
              <a:off x="7208771" y="7875495"/>
              <a:ext cx="133419" cy="103347"/>
            </a:xfrm>
            <a:custGeom>
              <a:avLst/>
              <a:gdLst>
                <a:gd name="connsiteX0" fmla="*/ 133417 w 133419"/>
                <a:gd name="connsiteY0" fmla="*/ 93 h 103347"/>
                <a:gd name="connsiteX1" fmla="*/ 23879 w 133419"/>
                <a:gd name="connsiteY1" fmla="*/ 41368 h 103347"/>
                <a:gd name="connsiteX2" fmla="*/ 67 w 133419"/>
                <a:gd name="connsiteY2" fmla="*/ 103280 h 103347"/>
                <a:gd name="connsiteX3" fmla="*/ 27054 w 133419"/>
                <a:gd name="connsiteY3" fmla="*/ 52480 h 103347"/>
                <a:gd name="connsiteX4" fmla="*/ 133417 w 133419"/>
                <a:gd name="connsiteY4" fmla="*/ 93 h 10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19" h="103347">
                  <a:moveTo>
                    <a:pt x="133417" y="93"/>
                  </a:moveTo>
                  <a:cubicBezTo>
                    <a:pt x="132888" y="-1759"/>
                    <a:pt x="46104" y="24170"/>
                    <a:pt x="23879" y="41368"/>
                  </a:cubicBezTo>
                  <a:cubicBezTo>
                    <a:pt x="1654" y="58566"/>
                    <a:pt x="-462" y="101428"/>
                    <a:pt x="67" y="103280"/>
                  </a:cubicBezTo>
                  <a:cubicBezTo>
                    <a:pt x="596" y="105132"/>
                    <a:pt x="6152" y="68355"/>
                    <a:pt x="27054" y="52480"/>
                  </a:cubicBezTo>
                  <a:cubicBezTo>
                    <a:pt x="47956" y="36605"/>
                    <a:pt x="133946" y="1945"/>
                    <a:pt x="133417" y="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C1FFCFD7-0D8E-430D-B682-4EA68345A10A}"/>
                </a:ext>
              </a:extLst>
            </p:cNvPr>
            <p:cNvSpPr/>
            <p:nvPr/>
          </p:nvSpPr>
          <p:spPr>
            <a:xfrm>
              <a:off x="7034943" y="8027702"/>
              <a:ext cx="165212" cy="112118"/>
            </a:xfrm>
            <a:custGeom>
              <a:avLst/>
              <a:gdLst>
                <a:gd name="connsiteX0" fmla="*/ 164370 w 165212"/>
                <a:gd name="connsiteY0" fmla="*/ 286 h 112118"/>
                <a:gd name="connsiteX1" fmla="*/ 53245 w 165212"/>
                <a:gd name="connsiteY1" fmla="*/ 28861 h 112118"/>
                <a:gd name="connsiteX2" fmla="*/ 4032 w 165212"/>
                <a:gd name="connsiteY2" fmla="*/ 98711 h 112118"/>
                <a:gd name="connsiteX3" fmla="*/ 5620 w 165212"/>
                <a:gd name="connsiteY3" fmla="*/ 108236 h 112118"/>
                <a:gd name="connsiteX4" fmla="*/ 27845 w 165212"/>
                <a:gd name="connsiteY4" fmla="*/ 52673 h 112118"/>
                <a:gd name="connsiteX5" fmla="*/ 99282 w 165212"/>
                <a:gd name="connsiteY5" fmla="*/ 16161 h 112118"/>
                <a:gd name="connsiteX6" fmla="*/ 164370 w 165212"/>
                <a:gd name="connsiteY6" fmla="*/ 286 h 1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212" h="112118">
                  <a:moveTo>
                    <a:pt x="164370" y="286"/>
                  </a:moveTo>
                  <a:cubicBezTo>
                    <a:pt x="156697" y="2403"/>
                    <a:pt x="79968" y="12457"/>
                    <a:pt x="53245" y="28861"/>
                  </a:cubicBezTo>
                  <a:cubicBezTo>
                    <a:pt x="26522" y="45265"/>
                    <a:pt x="11969" y="85482"/>
                    <a:pt x="4032" y="98711"/>
                  </a:cubicBezTo>
                  <a:cubicBezTo>
                    <a:pt x="-3905" y="111940"/>
                    <a:pt x="1651" y="115909"/>
                    <a:pt x="5620" y="108236"/>
                  </a:cubicBezTo>
                  <a:cubicBezTo>
                    <a:pt x="9589" y="100563"/>
                    <a:pt x="12235" y="68019"/>
                    <a:pt x="27845" y="52673"/>
                  </a:cubicBezTo>
                  <a:cubicBezTo>
                    <a:pt x="43455" y="37327"/>
                    <a:pt x="73088" y="24098"/>
                    <a:pt x="99282" y="16161"/>
                  </a:cubicBezTo>
                  <a:cubicBezTo>
                    <a:pt x="125476" y="8224"/>
                    <a:pt x="172043" y="-1831"/>
                    <a:pt x="164370" y="2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5F72C7DA-921E-47B0-B559-11AE8ED307F2}"/>
                </a:ext>
              </a:extLst>
            </p:cNvPr>
            <p:cNvSpPr/>
            <p:nvPr/>
          </p:nvSpPr>
          <p:spPr>
            <a:xfrm>
              <a:off x="7017697" y="8015859"/>
              <a:ext cx="197915" cy="112681"/>
            </a:xfrm>
            <a:custGeom>
              <a:avLst/>
              <a:gdLst>
                <a:gd name="connsiteX0" fmla="*/ 197491 w 197915"/>
                <a:gd name="connsiteY0" fmla="*/ 16891 h 112681"/>
                <a:gd name="connsiteX1" fmla="*/ 87953 w 197915"/>
                <a:gd name="connsiteY1" fmla="*/ 2604 h 112681"/>
                <a:gd name="connsiteX2" fmla="*/ 6991 w 197915"/>
                <a:gd name="connsiteY2" fmla="*/ 70866 h 112681"/>
                <a:gd name="connsiteX3" fmla="*/ 8578 w 197915"/>
                <a:gd name="connsiteY3" fmla="*/ 112141 h 112681"/>
                <a:gd name="connsiteX4" fmla="*/ 45091 w 197915"/>
                <a:gd name="connsiteY4" fmla="*/ 42291 h 112681"/>
                <a:gd name="connsiteX5" fmla="*/ 197491 w 197915"/>
                <a:gd name="connsiteY5" fmla="*/ 16891 h 11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915" h="112681">
                  <a:moveTo>
                    <a:pt x="197491" y="16891"/>
                  </a:moveTo>
                  <a:cubicBezTo>
                    <a:pt x="204635" y="10276"/>
                    <a:pt x="119703" y="-6392"/>
                    <a:pt x="87953" y="2604"/>
                  </a:cubicBezTo>
                  <a:cubicBezTo>
                    <a:pt x="56203" y="11600"/>
                    <a:pt x="20220" y="52610"/>
                    <a:pt x="6991" y="70866"/>
                  </a:cubicBezTo>
                  <a:cubicBezTo>
                    <a:pt x="-6238" y="89122"/>
                    <a:pt x="2228" y="116903"/>
                    <a:pt x="8578" y="112141"/>
                  </a:cubicBezTo>
                  <a:cubicBezTo>
                    <a:pt x="14928" y="107379"/>
                    <a:pt x="19955" y="60283"/>
                    <a:pt x="45091" y="42291"/>
                  </a:cubicBezTo>
                  <a:cubicBezTo>
                    <a:pt x="70227" y="24299"/>
                    <a:pt x="190347" y="23506"/>
                    <a:pt x="197491" y="168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23D9ABD9-110A-4793-A703-E5C9BD84D881}"/>
                </a:ext>
              </a:extLst>
            </p:cNvPr>
            <p:cNvSpPr/>
            <p:nvPr/>
          </p:nvSpPr>
          <p:spPr>
            <a:xfrm>
              <a:off x="7023919" y="8022964"/>
              <a:ext cx="192592" cy="143401"/>
            </a:xfrm>
            <a:custGeom>
              <a:avLst/>
              <a:gdLst>
                <a:gd name="connsiteX0" fmla="*/ 173806 w 192592"/>
                <a:gd name="connsiteY0" fmla="*/ 261 h 143401"/>
                <a:gd name="connsiteX1" fmla="*/ 188094 w 192592"/>
                <a:gd name="connsiteY1" fmla="*/ 71699 h 143401"/>
                <a:gd name="connsiteX2" fmla="*/ 137294 w 192592"/>
                <a:gd name="connsiteY2" fmla="*/ 127261 h 143401"/>
                <a:gd name="connsiteX3" fmla="*/ 61094 w 192592"/>
                <a:gd name="connsiteY3" fmla="*/ 143136 h 143401"/>
                <a:gd name="connsiteX4" fmla="*/ 2356 w 192592"/>
                <a:gd name="connsiteY4" fmla="*/ 117736 h 143401"/>
                <a:gd name="connsiteX5" fmla="*/ 143644 w 192592"/>
                <a:gd name="connsiteY5" fmla="*/ 135199 h 143401"/>
                <a:gd name="connsiteX6" fmla="*/ 191269 w 192592"/>
                <a:gd name="connsiteY6" fmla="*/ 98686 h 143401"/>
                <a:gd name="connsiteX7" fmla="*/ 173806 w 192592"/>
                <a:gd name="connsiteY7" fmla="*/ 261 h 14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592" h="143401">
                  <a:moveTo>
                    <a:pt x="173806" y="261"/>
                  </a:moveTo>
                  <a:cubicBezTo>
                    <a:pt x="173277" y="-4237"/>
                    <a:pt x="194179" y="50532"/>
                    <a:pt x="188094" y="71699"/>
                  </a:cubicBezTo>
                  <a:cubicBezTo>
                    <a:pt x="182009" y="92866"/>
                    <a:pt x="158461" y="115355"/>
                    <a:pt x="137294" y="127261"/>
                  </a:cubicBezTo>
                  <a:cubicBezTo>
                    <a:pt x="116127" y="139167"/>
                    <a:pt x="83584" y="144723"/>
                    <a:pt x="61094" y="143136"/>
                  </a:cubicBezTo>
                  <a:cubicBezTo>
                    <a:pt x="38604" y="141549"/>
                    <a:pt x="-11402" y="119059"/>
                    <a:pt x="2356" y="117736"/>
                  </a:cubicBezTo>
                  <a:cubicBezTo>
                    <a:pt x="16114" y="116413"/>
                    <a:pt x="112159" y="138374"/>
                    <a:pt x="143644" y="135199"/>
                  </a:cubicBezTo>
                  <a:cubicBezTo>
                    <a:pt x="175129" y="132024"/>
                    <a:pt x="184125" y="119059"/>
                    <a:pt x="191269" y="98686"/>
                  </a:cubicBezTo>
                  <a:cubicBezTo>
                    <a:pt x="198413" y="78313"/>
                    <a:pt x="174335" y="4759"/>
                    <a:pt x="173806" y="2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02C47D29-60F7-4176-9E86-D8424459491F}"/>
                </a:ext>
              </a:extLst>
            </p:cNvPr>
            <p:cNvSpPr/>
            <p:nvPr/>
          </p:nvSpPr>
          <p:spPr>
            <a:xfrm>
              <a:off x="7126796" y="8032469"/>
              <a:ext cx="75028" cy="113115"/>
            </a:xfrm>
            <a:custGeom>
              <a:avLst/>
              <a:gdLst>
                <a:gd name="connsiteX0" fmla="*/ 58229 w 75028"/>
                <a:gd name="connsiteY0" fmla="*/ 281 h 113115"/>
                <a:gd name="connsiteX1" fmla="*/ 74104 w 75028"/>
                <a:gd name="connsiteY1" fmla="*/ 55844 h 113115"/>
                <a:gd name="connsiteX2" fmla="*/ 26479 w 75028"/>
                <a:gd name="connsiteY2" fmla="*/ 90769 h 113115"/>
                <a:gd name="connsiteX3" fmla="*/ 1079 w 75028"/>
                <a:gd name="connsiteY3" fmla="*/ 112994 h 113115"/>
                <a:gd name="connsiteX4" fmla="*/ 61404 w 75028"/>
                <a:gd name="connsiteY4" fmla="*/ 81244 h 113115"/>
                <a:gd name="connsiteX5" fmla="*/ 58229 w 75028"/>
                <a:gd name="connsiteY5" fmla="*/ 281 h 11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028" h="113115">
                  <a:moveTo>
                    <a:pt x="58229" y="281"/>
                  </a:moveTo>
                  <a:cubicBezTo>
                    <a:pt x="60346" y="-3952"/>
                    <a:pt x="79396" y="40763"/>
                    <a:pt x="74104" y="55844"/>
                  </a:cubicBezTo>
                  <a:cubicBezTo>
                    <a:pt x="68812" y="70925"/>
                    <a:pt x="38650" y="81244"/>
                    <a:pt x="26479" y="90769"/>
                  </a:cubicBezTo>
                  <a:cubicBezTo>
                    <a:pt x="14308" y="100294"/>
                    <a:pt x="-4742" y="114582"/>
                    <a:pt x="1079" y="112994"/>
                  </a:cubicBezTo>
                  <a:cubicBezTo>
                    <a:pt x="6900" y="111407"/>
                    <a:pt x="49498" y="94209"/>
                    <a:pt x="61404" y="81244"/>
                  </a:cubicBezTo>
                  <a:cubicBezTo>
                    <a:pt x="73310" y="68279"/>
                    <a:pt x="56112" y="4514"/>
                    <a:pt x="58229" y="2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42885BA1-525A-4AAD-B803-592CC4A993BC}"/>
                </a:ext>
              </a:extLst>
            </p:cNvPr>
            <p:cNvSpPr/>
            <p:nvPr/>
          </p:nvSpPr>
          <p:spPr>
            <a:xfrm>
              <a:off x="6913775" y="8194107"/>
              <a:ext cx="189270" cy="102337"/>
            </a:xfrm>
            <a:custGeom>
              <a:avLst/>
              <a:gdLst>
                <a:gd name="connsiteX0" fmla="*/ 1375 w 189270"/>
                <a:gd name="connsiteY0" fmla="*/ 102168 h 102337"/>
                <a:gd name="connsiteX1" fmla="*/ 61700 w 189270"/>
                <a:gd name="connsiteY1" fmla="*/ 24381 h 102337"/>
                <a:gd name="connsiteX2" fmla="*/ 168063 w 189270"/>
                <a:gd name="connsiteY2" fmla="*/ 13268 h 102337"/>
                <a:gd name="connsiteX3" fmla="*/ 185525 w 189270"/>
                <a:gd name="connsiteY3" fmla="*/ 27556 h 102337"/>
                <a:gd name="connsiteX4" fmla="*/ 118850 w 189270"/>
                <a:gd name="connsiteY4" fmla="*/ 568 h 102337"/>
                <a:gd name="connsiteX5" fmla="*/ 1375 w 189270"/>
                <a:gd name="connsiteY5" fmla="*/ 102168 h 10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270" h="102337">
                  <a:moveTo>
                    <a:pt x="1375" y="102168"/>
                  </a:moveTo>
                  <a:cubicBezTo>
                    <a:pt x="-8150" y="106137"/>
                    <a:pt x="33919" y="39198"/>
                    <a:pt x="61700" y="24381"/>
                  </a:cubicBezTo>
                  <a:cubicBezTo>
                    <a:pt x="89481" y="9564"/>
                    <a:pt x="147426" y="12739"/>
                    <a:pt x="168063" y="13268"/>
                  </a:cubicBezTo>
                  <a:cubicBezTo>
                    <a:pt x="188700" y="13797"/>
                    <a:pt x="193727" y="29673"/>
                    <a:pt x="185525" y="27556"/>
                  </a:cubicBezTo>
                  <a:cubicBezTo>
                    <a:pt x="177323" y="25439"/>
                    <a:pt x="147954" y="-4459"/>
                    <a:pt x="118850" y="568"/>
                  </a:cubicBezTo>
                  <a:cubicBezTo>
                    <a:pt x="89746" y="5595"/>
                    <a:pt x="10900" y="98199"/>
                    <a:pt x="1375" y="1021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3F11060E-6039-4AC1-B0E9-668D7F45C962}"/>
                </a:ext>
              </a:extLst>
            </p:cNvPr>
            <p:cNvSpPr/>
            <p:nvPr/>
          </p:nvSpPr>
          <p:spPr>
            <a:xfrm>
              <a:off x="6907360" y="8177258"/>
              <a:ext cx="204586" cy="88885"/>
            </a:xfrm>
            <a:custGeom>
              <a:avLst/>
              <a:gdLst>
                <a:gd name="connsiteX0" fmla="*/ 201465 w 204586"/>
                <a:gd name="connsiteY0" fmla="*/ 49167 h 88885"/>
                <a:gd name="connsiteX1" fmla="*/ 168128 w 204586"/>
                <a:gd name="connsiteY1" fmla="*/ 6305 h 88885"/>
                <a:gd name="connsiteX2" fmla="*/ 91928 w 204586"/>
                <a:gd name="connsiteY2" fmla="*/ 4717 h 88885"/>
                <a:gd name="connsiteX3" fmla="*/ 31603 w 204586"/>
                <a:gd name="connsiteY3" fmla="*/ 49167 h 88885"/>
                <a:gd name="connsiteX4" fmla="*/ 1440 w 204586"/>
                <a:gd name="connsiteY4" fmla="*/ 88855 h 88885"/>
                <a:gd name="connsiteX5" fmla="*/ 14140 w 204586"/>
                <a:gd name="connsiteY5" fmla="*/ 42817 h 88885"/>
                <a:gd name="connsiteX6" fmla="*/ 93515 w 204586"/>
                <a:gd name="connsiteY6" fmla="*/ 1542 h 88885"/>
                <a:gd name="connsiteX7" fmla="*/ 201465 w 204586"/>
                <a:gd name="connsiteY7" fmla="*/ 49167 h 8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586" h="88885">
                  <a:moveTo>
                    <a:pt x="201465" y="49167"/>
                  </a:moveTo>
                  <a:cubicBezTo>
                    <a:pt x="213900" y="49961"/>
                    <a:pt x="186384" y="13713"/>
                    <a:pt x="168128" y="6305"/>
                  </a:cubicBezTo>
                  <a:cubicBezTo>
                    <a:pt x="149872" y="-1103"/>
                    <a:pt x="114682" y="-2427"/>
                    <a:pt x="91928" y="4717"/>
                  </a:cubicBezTo>
                  <a:cubicBezTo>
                    <a:pt x="69174" y="11861"/>
                    <a:pt x="46684" y="35144"/>
                    <a:pt x="31603" y="49167"/>
                  </a:cubicBezTo>
                  <a:cubicBezTo>
                    <a:pt x="16522" y="63190"/>
                    <a:pt x="4350" y="89913"/>
                    <a:pt x="1440" y="88855"/>
                  </a:cubicBezTo>
                  <a:cubicBezTo>
                    <a:pt x="-1470" y="87797"/>
                    <a:pt x="-1206" y="57369"/>
                    <a:pt x="14140" y="42817"/>
                  </a:cubicBezTo>
                  <a:cubicBezTo>
                    <a:pt x="29486" y="28265"/>
                    <a:pt x="67057" y="7098"/>
                    <a:pt x="93515" y="1542"/>
                  </a:cubicBezTo>
                  <a:cubicBezTo>
                    <a:pt x="119973" y="-4014"/>
                    <a:pt x="189030" y="48373"/>
                    <a:pt x="201465" y="491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D9CA23DF-705B-4141-B34E-11E27A16A924}"/>
                </a:ext>
              </a:extLst>
            </p:cNvPr>
            <p:cNvSpPr/>
            <p:nvPr/>
          </p:nvSpPr>
          <p:spPr>
            <a:xfrm>
              <a:off x="6907933" y="8216887"/>
              <a:ext cx="186643" cy="123710"/>
            </a:xfrm>
            <a:custGeom>
              <a:avLst/>
              <a:gdLst>
                <a:gd name="connsiteX0" fmla="*/ 186605 w 186643"/>
                <a:gd name="connsiteY0" fmla="*/ 13 h 123710"/>
                <a:gd name="connsiteX1" fmla="*/ 159617 w 186643"/>
                <a:gd name="connsiteY1" fmla="*/ 79388 h 123710"/>
                <a:gd name="connsiteX2" fmla="*/ 58017 w 186643"/>
                <a:gd name="connsiteY2" fmla="*/ 111138 h 123710"/>
                <a:gd name="connsiteX3" fmla="*/ 15155 w 186643"/>
                <a:gd name="connsiteY3" fmla="*/ 87326 h 123710"/>
                <a:gd name="connsiteX4" fmla="*/ 2455 w 186643"/>
                <a:gd name="connsiteY4" fmla="*/ 63513 h 123710"/>
                <a:gd name="connsiteX5" fmla="*/ 59605 w 186643"/>
                <a:gd name="connsiteY5" fmla="*/ 120663 h 123710"/>
                <a:gd name="connsiteX6" fmla="*/ 127867 w 186643"/>
                <a:gd name="connsiteY6" fmla="*/ 112726 h 123710"/>
                <a:gd name="connsiteX7" fmla="*/ 164380 w 186643"/>
                <a:gd name="connsiteY7" fmla="*/ 85738 h 123710"/>
                <a:gd name="connsiteX8" fmla="*/ 186605 w 186643"/>
                <a:gd name="connsiteY8" fmla="*/ 13 h 12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643" h="123710">
                  <a:moveTo>
                    <a:pt x="186605" y="13"/>
                  </a:moveTo>
                  <a:cubicBezTo>
                    <a:pt x="185811" y="-1045"/>
                    <a:pt x="181048" y="60867"/>
                    <a:pt x="159617" y="79388"/>
                  </a:cubicBezTo>
                  <a:cubicBezTo>
                    <a:pt x="138186" y="97909"/>
                    <a:pt x="82094" y="109815"/>
                    <a:pt x="58017" y="111138"/>
                  </a:cubicBezTo>
                  <a:cubicBezTo>
                    <a:pt x="33940" y="112461"/>
                    <a:pt x="24415" y="95263"/>
                    <a:pt x="15155" y="87326"/>
                  </a:cubicBezTo>
                  <a:cubicBezTo>
                    <a:pt x="5895" y="79389"/>
                    <a:pt x="-4953" y="57957"/>
                    <a:pt x="2455" y="63513"/>
                  </a:cubicBezTo>
                  <a:cubicBezTo>
                    <a:pt x="9863" y="69069"/>
                    <a:pt x="38703" y="112461"/>
                    <a:pt x="59605" y="120663"/>
                  </a:cubicBezTo>
                  <a:cubicBezTo>
                    <a:pt x="80507" y="128865"/>
                    <a:pt x="110405" y="118547"/>
                    <a:pt x="127867" y="112726"/>
                  </a:cubicBezTo>
                  <a:cubicBezTo>
                    <a:pt x="145329" y="106905"/>
                    <a:pt x="153003" y="102936"/>
                    <a:pt x="164380" y="85738"/>
                  </a:cubicBezTo>
                  <a:cubicBezTo>
                    <a:pt x="175757" y="68540"/>
                    <a:pt x="187399" y="1071"/>
                    <a:pt x="186605" y="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CF33FBE5-38FC-4A1F-B1DC-5A37998852DC}"/>
                </a:ext>
              </a:extLst>
            </p:cNvPr>
            <p:cNvSpPr/>
            <p:nvPr/>
          </p:nvSpPr>
          <p:spPr>
            <a:xfrm>
              <a:off x="6941248" y="8210549"/>
              <a:ext cx="145527" cy="91719"/>
            </a:xfrm>
            <a:custGeom>
              <a:avLst/>
              <a:gdLst>
                <a:gd name="connsiteX0" fmla="*/ 145352 w 145527"/>
                <a:gd name="connsiteY0" fmla="*/ 1 h 91719"/>
                <a:gd name="connsiteX1" fmla="*/ 116777 w 145527"/>
                <a:gd name="connsiteY1" fmla="*/ 60326 h 91719"/>
                <a:gd name="connsiteX2" fmla="*/ 65977 w 145527"/>
                <a:gd name="connsiteY2" fmla="*/ 88901 h 91719"/>
                <a:gd name="connsiteX3" fmla="*/ 13590 w 145527"/>
                <a:gd name="connsiteY3" fmla="*/ 90489 h 91719"/>
                <a:gd name="connsiteX4" fmla="*/ 7240 w 145527"/>
                <a:gd name="connsiteY4" fmla="*/ 87314 h 91719"/>
                <a:gd name="connsiteX5" fmla="*/ 104077 w 145527"/>
                <a:gd name="connsiteY5" fmla="*/ 58739 h 91719"/>
                <a:gd name="connsiteX6" fmla="*/ 145352 w 145527"/>
                <a:gd name="connsiteY6" fmla="*/ 1 h 9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27" h="91719">
                  <a:moveTo>
                    <a:pt x="145352" y="1"/>
                  </a:moveTo>
                  <a:cubicBezTo>
                    <a:pt x="147469" y="265"/>
                    <a:pt x="130006" y="45509"/>
                    <a:pt x="116777" y="60326"/>
                  </a:cubicBezTo>
                  <a:cubicBezTo>
                    <a:pt x="103548" y="75143"/>
                    <a:pt x="83175" y="83874"/>
                    <a:pt x="65977" y="88901"/>
                  </a:cubicBezTo>
                  <a:cubicBezTo>
                    <a:pt x="48779" y="93928"/>
                    <a:pt x="23379" y="90753"/>
                    <a:pt x="13590" y="90489"/>
                  </a:cubicBezTo>
                  <a:cubicBezTo>
                    <a:pt x="3801" y="90225"/>
                    <a:pt x="-7841" y="92606"/>
                    <a:pt x="7240" y="87314"/>
                  </a:cubicBezTo>
                  <a:cubicBezTo>
                    <a:pt x="22321" y="82022"/>
                    <a:pt x="82910" y="71439"/>
                    <a:pt x="104077" y="58739"/>
                  </a:cubicBezTo>
                  <a:cubicBezTo>
                    <a:pt x="125244" y="46039"/>
                    <a:pt x="143235" y="-263"/>
                    <a:pt x="14535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9A294924-0253-4BDA-A9AD-ADD7073730AD}"/>
                </a:ext>
              </a:extLst>
            </p:cNvPr>
            <p:cNvSpPr/>
            <p:nvPr/>
          </p:nvSpPr>
          <p:spPr>
            <a:xfrm>
              <a:off x="7355470" y="6660813"/>
              <a:ext cx="226430" cy="427375"/>
            </a:xfrm>
            <a:custGeom>
              <a:avLst/>
              <a:gdLst>
                <a:gd name="connsiteX0" fmla="*/ 69268 w 226430"/>
                <a:gd name="connsiteY0" fmla="*/ 337 h 427375"/>
                <a:gd name="connsiteX1" fmla="*/ 16880 w 226430"/>
                <a:gd name="connsiteY1" fmla="*/ 60662 h 427375"/>
                <a:gd name="connsiteX2" fmla="*/ 10530 w 226430"/>
                <a:gd name="connsiteY2" fmla="*/ 140037 h 427375"/>
                <a:gd name="connsiteX3" fmla="*/ 151818 w 226430"/>
                <a:gd name="connsiteY3" fmla="*/ 357525 h 427375"/>
                <a:gd name="connsiteX4" fmla="*/ 226430 w 226430"/>
                <a:gd name="connsiteY4" fmla="*/ 427375 h 427375"/>
                <a:gd name="connsiteX5" fmla="*/ 99430 w 226430"/>
                <a:gd name="connsiteY5" fmla="*/ 308312 h 427375"/>
                <a:gd name="connsiteX6" fmla="*/ 29580 w 226430"/>
                <a:gd name="connsiteY6" fmla="*/ 87650 h 427375"/>
                <a:gd name="connsiteX7" fmla="*/ 69268 w 226430"/>
                <a:gd name="connsiteY7" fmla="*/ 337 h 42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30" h="427375">
                  <a:moveTo>
                    <a:pt x="69268" y="337"/>
                  </a:moveTo>
                  <a:cubicBezTo>
                    <a:pt x="67151" y="-4161"/>
                    <a:pt x="26670" y="37379"/>
                    <a:pt x="16880" y="60662"/>
                  </a:cubicBezTo>
                  <a:cubicBezTo>
                    <a:pt x="7090" y="83945"/>
                    <a:pt x="-11960" y="90560"/>
                    <a:pt x="10530" y="140037"/>
                  </a:cubicBezTo>
                  <a:cubicBezTo>
                    <a:pt x="33020" y="189514"/>
                    <a:pt x="115835" y="309635"/>
                    <a:pt x="151818" y="357525"/>
                  </a:cubicBezTo>
                  <a:cubicBezTo>
                    <a:pt x="187801" y="405415"/>
                    <a:pt x="226430" y="427375"/>
                    <a:pt x="226430" y="427375"/>
                  </a:cubicBezTo>
                  <a:cubicBezTo>
                    <a:pt x="217699" y="419173"/>
                    <a:pt x="132238" y="364933"/>
                    <a:pt x="99430" y="308312"/>
                  </a:cubicBezTo>
                  <a:cubicBezTo>
                    <a:pt x="66622" y="251691"/>
                    <a:pt x="34872" y="138714"/>
                    <a:pt x="29580" y="87650"/>
                  </a:cubicBezTo>
                  <a:cubicBezTo>
                    <a:pt x="24288" y="36586"/>
                    <a:pt x="71385" y="4835"/>
                    <a:pt x="69268" y="3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703CB790-19E4-422E-B11E-3DE343CC1199}"/>
                </a:ext>
              </a:extLst>
            </p:cNvPr>
            <p:cNvSpPr/>
            <p:nvPr/>
          </p:nvSpPr>
          <p:spPr>
            <a:xfrm>
              <a:off x="7161748" y="6643671"/>
              <a:ext cx="274130" cy="276434"/>
            </a:xfrm>
            <a:custGeom>
              <a:avLst/>
              <a:gdLst>
                <a:gd name="connsiteX0" fmla="*/ 274102 w 274130"/>
                <a:gd name="connsiteY0" fmla="*/ 17 h 276434"/>
                <a:gd name="connsiteX1" fmla="*/ 145515 w 274130"/>
                <a:gd name="connsiteY1" fmla="*/ 80979 h 276434"/>
                <a:gd name="connsiteX2" fmla="*/ 48677 w 274130"/>
                <a:gd name="connsiteY2" fmla="*/ 196867 h 276434"/>
                <a:gd name="connsiteX3" fmla="*/ 1052 w 274130"/>
                <a:gd name="connsiteY3" fmla="*/ 276242 h 276434"/>
                <a:gd name="connsiteX4" fmla="*/ 91540 w 274130"/>
                <a:gd name="connsiteY4" fmla="*/ 174642 h 276434"/>
                <a:gd name="connsiteX5" fmla="*/ 156627 w 274130"/>
                <a:gd name="connsiteY5" fmla="*/ 74629 h 276434"/>
                <a:gd name="connsiteX6" fmla="*/ 274102 w 274130"/>
                <a:gd name="connsiteY6" fmla="*/ 17 h 27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130" h="276434">
                  <a:moveTo>
                    <a:pt x="274102" y="17"/>
                  </a:moveTo>
                  <a:cubicBezTo>
                    <a:pt x="272250" y="1075"/>
                    <a:pt x="183086" y="48171"/>
                    <a:pt x="145515" y="80979"/>
                  </a:cubicBezTo>
                  <a:cubicBezTo>
                    <a:pt x="107944" y="113787"/>
                    <a:pt x="72754" y="164323"/>
                    <a:pt x="48677" y="196867"/>
                  </a:cubicBezTo>
                  <a:cubicBezTo>
                    <a:pt x="24600" y="229411"/>
                    <a:pt x="-6092" y="279946"/>
                    <a:pt x="1052" y="276242"/>
                  </a:cubicBezTo>
                  <a:cubicBezTo>
                    <a:pt x="8196" y="272538"/>
                    <a:pt x="65611" y="208244"/>
                    <a:pt x="91540" y="174642"/>
                  </a:cubicBezTo>
                  <a:cubicBezTo>
                    <a:pt x="117469" y="141040"/>
                    <a:pt x="126994" y="102675"/>
                    <a:pt x="156627" y="74629"/>
                  </a:cubicBezTo>
                  <a:cubicBezTo>
                    <a:pt x="186260" y="46583"/>
                    <a:pt x="275954" y="-1041"/>
                    <a:pt x="274102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EFE6036D-919F-4600-8306-08127573DC53}"/>
                </a:ext>
              </a:extLst>
            </p:cNvPr>
            <p:cNvSpPr/>
            <p:nvPr/>
          </p:nvSpPr>
          <p:spPr>
            <a:xfrm>
              <a:off x="7342184" y="6657914"/>
              <a:ext cx="182803" cy="399053"/>
            </a:xfrm>
            <a:custGeom>
              <a:avLst/>
              <a:gdLst>
                <a:gd name="connsiteX0" fmla="*/ 71441 w 182803"/>
                <a:gd name="connsiteY0" fmla="*/ 61 h 399053"/>
                <a:gd name="connsiteX1" fmla="*/ 1591 w 182803"/>
                <a:gd name="connsiteY1" fmla="*/ 77849 h 399053"/>
                <a:gd name="connsiteX2" fmla="*/ 41279 w 182803"/>
                <a:gd name="connsiteY2" fmla="*/ 190561 h 399053"/>
                <a:gd name="connsiteX3" fmla="*/ 182566 w 182803"/>
                <a:gd name="connsiteY3" fmla="*/ 398524 h 399053"/>
                <a:gd name="connsiteX4" fmla="*/ 73029 w 182803"/>
                <a:gd name="connsiteY4" fmla="*/ 244536 h 399053"/>
                <a:gd name="connsiteX5" fmla="*/ 4 w 182803"/>
                <a:gd name="connsiteY5" fmla="*/ 68324 h 399053"/>
                <a:gd name="connsiteX6" fmla="*/ 71441 w 182803"/>
                <a:gd name="connsiteY6" fmla="*/ 61 h 39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803" h="399053">
                  <a:moveTo>
                    <a:pt x="71441" y="61"/>
                  </a:moveTo>
                  <a:cubicBezTo>
                    <a:pt x="71705" y="1648"/>
                    <a:pt x="6618" y="46099"/>
                    <a:pt x="1591" y="77849"/>
                  </a:cubicBezTo>
                  <a:cubicBezTo>
                    <a:pt x="-3436" y="109599"/>
                    <a:pt x="11117" y="137115"/>
                    <a:pt x="41279" y="190561"/>
                  </a:cubicBezTo>
                  <a:cubicBezTo>
                    <a:pt x="71441" y="244007"/>
                    <a:pt x="177274" y="389528"/>
                    <a:pt x="182566" y="398524"/>
                  </a:cubicBezTo>
                  <a:cubicBezTo>
                    <a:pt x="187858" y="407520"/>
                    <a:pt x="103456" y="299569"/>
                    <a:pt x="73029" y="244536"/>
                  </a:cubicBezTo>
                  <a:cubicBezTo>
                    <a:pt x="42602" y="189503"/>
                    <a:pt x="-525" y="108805"/>
                    <a:pt x="4" y="68324"/>
                  </a:cubicBezTo>
                  <a:cubicBezTo>
                    <a:pt x="533" y="27843"/>
                    <a:pt x="71177" y="-1526"/>
                    <a:pt x="71441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FAF52130-8534-44F4-82DC-2AF5BBF5DF34}"/>
                </a:ext>
              </a:extLst>
            </p:cNvPr>
            <p:cNvSpPr/>
            <p:nvPr/>
          </p:nvSpPr>
          <p:spPr>
            <a:xfrm>
              <a:off x="7172621" y="6721376"/>
              <a:ext cx="152593" cy="711042"/>
            </a:xfrm>
            <a:custGeom>
              <a:avLst/>
              <a:gdLst>
                <a:gd name="connsiteX0" fmla="*/ 152104 w 152593"/>
                <a:gd name="connsiteY0" fmla="*/ 99 h 711042"/>
                <a:gd name="connsiteX1" fmla="*/ 21929 w 152593"/>
                <a:gd name="connsiteY1" fmla="*/ 196949 h 711042"/>
                <a:gd name="connsiteX2" fmla="*/ 7642 w 152593"/>
                <a:gd name="connsiteY2" fmla="*/ 290612 h 711042"/>
                <a:gd name="connsiteX3" fmla="*/ 101304 w 152593"/>
                <a:gd name="connsiteY3" fmla="*/ 665262 h 711042"/>
                <a:gd name="connsiteX4" fmla="*/ 148929 w 152593"/>
                <a:gd name="connsiteY4" fmla="*/ 692249 h 711042"/>
                <a:gd name="connsiteX5" fmla="*/ 56854 w 152593"/>
                <a:gd name="connsiteY5" fmla="*/ 550962 h 711042"/>
                <a:gd name="connsiteX6" fmla="*/ 6054 w 152593"/>
                <a:gd name="connsiteY6" fmla="*/ 266799 h 711042"/>
                <a:gd name="connsiteX7" fmla="*/ 63204 w 152593"/>
                <a:gd name="connsiteY7" fmla="*/ 171549 h 711042"/>
                <a:gd name="connsiteX8" fmla="*/ 152104 w 152593"/>
                <a:gd name="connsiteY8" fmla="*/ 99 h 71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93" h="711042">
                  <a:moveTo>
                    <a:pt x="152104" y="99"/>
                  </a:moveTo>
                  <a:cubicBezTo>
                    <a:pt x="145225" y="4332"/>
                    <a:pt x="46006" y="148530"/>
                    <a:pt x="21929" y="196949"/>
                  </a:cubicBezTo>
                  <a:cubicBezTo>
                    <a:pt x="-2148" y="245368"/>
                    <a:pt x="-5587" y="212560"/>
                    <a:pt x="7642" y="290612"/>
                  </a:cubicBezTo>
                  <a:cubicBezTo>
                    <a:pt x="20871" y="368664"/>
                    <a:pt x="77756" y="598323"/>
                    <a:pt x="101304" y="665262"/>
                  </a:cubicBezTo>
                  <a:cubicBezTo>
                    <a:pt x="124852" y="732202"/>
                    <a:pt x="156337" y="711299"/>
                    <a:pt x="148929" y="692249"/>
                  </a:cubicBezTo>
                  <a:cubicBezTo>
                    <a:pt x="141521" y="673199"/>
                    <a:pt x="80666" y="621870"/>
                    <a:pt x="56854" y="550962"/>
                  </a:cubicBezTo>
                  <a:cubicBezTo>
                    <a:pt x="33042" y="480054"/>
                    <a:pt x="4996" y="330034"/>
                    <a:pt x="6054" y="266799"/>
                  </a:cubicBezTo>
                  <a:cubicBezTo>
                    <a:pt x="7112" y="203564"/>
                    <a:pt x="34894" y="215205"/>
                    <a:pt x="63204" y="171549"/>
                  </a:cubicBezTo>
                  <a:cubicBezTo>
                    <a:pt x="91514" y="127893"/>
                    <a:pt x="158983" y="-4134"/>
                    <a:pt x="152104" y="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BD9207EF-337D-415F-8BF5-8A5F9B36B063}"/>
                </a:ext>
              </a:extLst>
            </p:cNvPr>
            <p:cNvSpPr/>
            <p:nvPr/>
          </p:nvSpPr>
          <p:spPr>
            <a:xfrm>
              <a:off x="7283417" y="6973943"/>
              <a:ext cx="738419" cy="579535"/>
            </a:xfrm>
            <a:custGeom>
              <a:avLst/>
              <a:gdLst>
                <a:gd name="connsiteX0" fmla="*/ 663608 w 738419"/>
                <a:gd name="connsiteY0" fmla="*/ 3120 h 579535"/>
                <a:gd name="connsiteX1" fmla="*/ 738221 w 738419"/>
                <a:gd name="connsiteY1" fmla="*/ 193620 h 579535"/>
                <a:gd name="connsiteX2" fmla="*/ 679483 w 738419"/>
                <a:gd name="connsiteY2" fmla="*/ 369832 h 579535"/>
                <a:gd name="connsiteX3" fmla="*/ 514383 w 738419"/>
                <a:gd name="connsiteY3" fmla="*/ 530170 h 579535"/>
                <a:gd name="connsiteX4" fmla="*/ 369921 w 738419"/>
                <a:gd name="connsiteY4" fmla="*/ 579382 h 579535"/>
                <a:gd name="connsiteX5" fmla="*/ 206408 w 738419"/>
                <a:gd name="connsiteY5" fmla="*/ 542870 h 579535"/>
                <a:gd name="connsiteX6" fmla="*/ 1621 w 738419"/>
                <a:gd name="connsiteY6" fmla="*/ 468257 h 579535"/>
                <a:gd name="connsiteX7" fmla="*/ 323883 w 738419"/>
                <a:gd name="connsiteY7" fmla="*/ 544457 h 579535"/>
                <a:gd name="connsiteX8" fmla="*/ 484221 w 738419"/>
                <a:gd name="connsiteY8" fmla="*/ 528582 h 579535"/>
                <a:gd name="connsiteX9" fmla="*/ 577883 w 738419"/>
                <a:gd name="connsiteY9" fmla="*/ 457145 h 579535"/>
                <a:gd name="connsiteX10" fmla="*/ 696946 w 738419"/>
                <a:gd name="connsiteY10" fmla="*/ 304745 h 579535"/>
                <a:gd name="connsiteX11" fmla="*/ 735046 w 738419"/>
                <a:gd name="connsiteY11" fmla="*/ 212670 h 579535"/>
                <a:gd name="connsiteX12" fmla="*/ 703296 w 738419"/>
                <a:gd name="connsiteY12" fmla="*/ 84082 h 579535"/>
                <a:gd name="connsiteX13" fmla="*/ 663608 w 738419"/>
                <a:gd name="connsiteY13" fmla="*/ 3120 h 57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8419" h="579535">
                  <a:moveTo>
                    <a:pt x="663608" y="3120"/>
                  </a:moveTo>
                  <a:cubicBezTo>
                    <a:pt x="669429" y="21376"/>
                    <a:pt x="735575" y="132501"/>
                    <a:pt x="738221" y="193620"/>
                  </a:cubicBezTo>
                  <a:cubicBezTo>
                    <a:pt x="740867" y="254739"/>
                    <a:pt x="716789" y="313740"/>
                    <a:pt x="679483" y="369832"/>
                  </a:cubicBezTo>
                  <a:cubicBezTo>
                    <a:pt x="642177" y="425924"/>
                    <a:pt x="565977" y="495245"/>
                    <a:pt x="514383" y="530170"/>
                  </a:cubicBezTo>
                  <a:cubicBezTo>
                    <a:pt x="462789" y="565095"/>
                    <a:pt x="421250" y="577265"/>
                    <a:pt x="369921" y="579382"/>
                  </a:cubicBezTo>
                  <a:cubicBezTo>
                    <a:pt x="318592" y="581499"/>
                    <a:pt x="267791" y="561391"/>
                    <a:pt x="206408" y="542870"/>
                  </a:cubicBezTo>
                  <a:cubicBezTo>
                    <a:pt x="145025" y="524349"/>
                    <a:pt x="-17958" y="467993"/>
                    <a:pt x="1621" y="468257"/>
                  </a:cubicBezTo>
                  <a:cubicBezTo>
                    <a:pt x="21200" y="468521"/>
                    <a:pt x="243450" y="534403"/>
                    <a:pt x="323883" y="544457"/>
                  </a:cubicBezTo>
                  <a:cubicBezTo>
                    <a:pt x="404316" y="554511"/>
                    <a:pt x="441888" y="543134"/>
                    <a:pt x="484221" y="528582"/>
                  </a:cubicBezTo>
                  <a:cubicBezTo>
                    <a:pt x="526554" y="514030"/>
                    <a:pt x="542429" y="494451"/>
                    <a:pt x="577883" y="457145"/>
                  </a:cubicBezTo>
                  <a:cubicBezTo>
                    <a:pt x="613337" y="419839"/>
                    <a:pt x="670752" y="345491"/>
                    <a:pt x="696946" y="304745"/>
                  </a:cubicBezTo>
                  <a:cubicBezTo>
                    <a:pt x="723140" y="263999"/>
                    <a:pt x="733988" y="249447"/>
                    <a:pt x="735046" y="212670"/>
                  </a:cubicBezTo>
                  <a:cubicBezTo>
                    <a:pt x="736104" y="175893"/>
                    <a:pt x="717584" y="116890"/>
                    <a:pt x="703296" y="84082"/>
                  </a:cubicBezTo>
                  <a:cubicBezTo>
                    <a:pt x="689009" y="51274"/>
                    <a:pt x="657787" y="-15136"/>
                    <a:pt x="663608" y="3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13B994D2-8D5A-4729-A2B7-61FE7CBD44F5}"/>
                </a:ext>
              </a:extLst>
            </p:cNvPr>
            <p:cNvSpPr/>
            <p:nvPr/>
          </p:nvSpPr>
          <p:spPr>
            <a:xfrm>
              <a:off x="7216708" y="6986365"/>
              <a:ext cx="778053" cy="282981"/>
            </a:xfrm>
            <a:custGeom>
              <a:avLst/>
              <a:gdLst>
                <a:gd name="connsiteX0" fmla="*/ 708092 w 778053"/>
                <a:gd name="connsiteY0" fmla="*/ 223 h 282981"/>
                <a:gd name="connsiteX1" fmla="*/ 765242 w 778053"/>
                <a:gd name="connsiteY1" fmla="*/ 133573 h 282981"/>
                <a:gd name="connsiteX2" fmla="*/ 771592 w 778053"/>
                <a:gd name="connsiteY2" fmla="*/ 236760 h 282981"/>
                <a:gd name="connsiteX3" fmla="*/ 711267 w 778053"/>
                <a:gd name="connsiteY3" fmla="*/ 282798 h 282981"/>
                <a:gd name="connsiteX4" fmla="*/ 620780 w 778053"/>
                <a:gd name="connsiteY4" fmla="*/ 247873 h 282981"/>
                <a:gd name="connsiteX5" fmla="*/ 403292 w 778053"/>
                <a:gd name="connsiteY5" fmla="*/ 135160 h 282981"/>
                <a:gd name="connsiteX6" fmla="*/ 230255 w 778053"/>
                <a:gd name="connsiteY6" fmla="*/ 101823 h 282981"/>
                <a:gd name="connsiteX7" fmla="*/ 111192 w 778053"/>
                <a:gd name="connsiteY7" fmla="*/ 165323 h 282981"/>
                <a:gd name="connsiteX8" fmla="*/ 67 w 778053"/>
                <a:gd name="connsiteY8" fmla="*/ 235173 h 282981"/>
                <a:gd name="connsiteX9" fmla="*/ 98492 w 778053"/>
                <a:gd name="connsiteY9" fmla="*/ 147860 h 282981"/>
                <a:gd name="connsiteX10" fmla="*/ 315980 w 778053"/>
                <a:gd name="connsiteY10" fmla="*/ 97060 h 282981"/>
                <a:gd name="connsiteX11" fmla="*/ 517592 w 778053"/>
                <a:gd name="connsiteY11" fmla="*/ 171673 h 282981"/>
                <a:gd name="connsiteX12" fmla="*/ 757305 w 778053"/>
                <a:gd name="connsiteY12" fmla="*/ 216123 h 282981"/>
                <a:gd name="connsiteX13" fmla="*/ 762067 w 778053"/>
                <a:gd name="connsiteY13" fmla="*/ 166910 h 282981"/>
                <a:gd name="connsiteX14" fmla="*/ 708092 w 778053"/>
                <a:gd name="connsiteY14" fmla="*/ 223 h 28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8053" h="282981">
                  <a:moveTo>
                    <a:pt x="708092" y="223"/>
                  </a:moveTo>
                  <a:cubicBezTo>
                    <a:pt x="708621" y="-5333"/>
                    <a:pt x="754659" y="94150"/>
                    <a:pt x="765242" y="133573"/>
                  </a:cubicBezTo>
                  <a:cubicBezTo>
                    <a:pt x="775825" y="172996"/>
                    <a:pt x="780588" y="211889"/>
                    <a:pt x="771592" y="236760"/>
                  </a:cubicBezTo>
                  <a:cubicBezTo>
                    <a:pt x="762596" y="261631"/>
                    <a:pt x="736402" y="280946"/>
                    <a:pt x="711267" y="282798"/>
                  </a:cubicBezTo>
                  <a:cubicBezTo>
                    <a:pt x="686132" y="284650"/>
                    <a:pt x="672109" y="272479"/>
                    <a:pt x="620780" y="247873"/>
                  </a:cubicBezTo>
                  <a:cubicBezTo>
                    <a:pt x="569451" y="223267"/>
                    <a:pt x="468379" y="159502"/>
                    <a:pt x="403292" y="135160"/>
                  </a:cubicBezTo>
                  <a:cubicBezTo>
                    <a:pt x="338205" y="110818"/>
                    <a:pt x="278938" y="96796"/>
                    <a:pt x="230255" y="101823"/>
                  </a:cubicBezTo>
                  <a:cubicBezTo>
                    <a:pt x="181572" y="106850"/>
                    <a:pt x="149557" y="143098"/>
                    <a:pt x="111192" y="165323"/>
                  </a:cubicBezTo>
                  <a:cubicBezTo>
                    <a:pt x="72827" y="187548"/>
                    <a:pt x="2184" y="238083"/>
                    <a:pt x="67" y="235173"/>
                  </a:cubicBezTo>
                  <a:cubicBezTo>
                    <a:pt x="-2050" y="232263"/>
                    <a:pt x="45840" y="170879"/>
                    <a:pt x="98492" y="147860"/>
                  </a:cubicBezTo>
                  <a:cubicBezTo>
                    <a:pt x="151144" y="124841"/>
                    <a:pt x="246130" y="93091"/>
                    <a:pt x="315980" y="97060"/>
                  </a:cubicBezTo>
                  <a:cubicBezTo>
                    <a:pt x="385830" y="101029"/>
                    <a:pt x="444038" y="151829"/>
                    <a:pt x="517592" y="171673"/>
                  </a:cubicBezTo>
                  <a:cubicBezTo>
                    <a:pt x="591146" y="191517"/>
                    <a:pt x="716559" y="216917"/>
                    <a:pt x="757305" y="216123"/>
                  </a:cubicBezTo>
                  <a:cubicBezTo>
                    <a:pt x="798051" y="215329"/>
                    <a:pt x="767094" y="199189"/>
                    <a:pt x="762067" y="166910"/>
                  </a:cubicBezTo>
                  <a:cubicBezTo>
                    <a:pt x="757040" y="134631"/>
                    <a:pt x="707563" y="5779"/>
                    <a:pt x="708092" y="2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68387B2E-07FD-4C76-B4BB-0B65AC13330A}"/>
                </a:ext>
              </a:extLst>
            </p:cNvPr>
            <p:cNvSpPr/>
            <p:nvPr/>
          </p:nvSpPr>
          <p:spPr>
            <a:xfrm>
              <a:off x="7229423" y="6997765"/>
              <a:ext cx="778674" cy="287214"/>
            </a:xfrm>
            <a:custGeom>
              <a:avLst/>
              <a:gdLst>
                <a:gd name="connsiteX0" fmla="*/ 1640 w 778674"/>
                <a:gd name="connsiteY0" fmla="*/ 252348 h 287214"/>
                <a:gd name="connsiteX1" fmla="*/ 125465 w 778674"/>
                <a:gd name="connsiteY1" fmla="*/ 147573 h 287214"/>
                <a:gd name="connsiteX2" fmla="*/ 281040 w 778674"/>
                <a:gd name="connsiteY2" fmla="*/ 115823 h 287214"/>
                <a:gd name="connsiteX3" fmla="*/ 412802 w 778674"/>
                <a:gd name="connsiteY3" fmla="*/ 161860 h 287214"/>
                <a:gd name="connsiteX4" fmla="*/ 638227 w 778674"/>
                <a:gd name="connsiteY4" fmla="*/ 265048 h 287214"/>
                <a:gd name="connsiteX5" fmla="*/ 747765 w 778674"/>
                <a:gd name="connsiteY5" fmla="*/ 268223 h 287214"/>
                <a:gd name="connsiteX6" fmla="*/ 773165 w 778674"/>
                <a:gd name="connsiteY6" fmla="*/ 211073 h 287214"/>
                <a:gd name="connsiteX7" fmla="*/ 777927 w 778674"/>
                <a:gd name="connsiteY7" fmla="*/ 174560 h 287214"/>
                <a:gd name="connsiteX8" fmla="*/ 762052 w 778674"/>
                <a:gd name="connsiteY8" fmla="*/ 112648 h 287214"/>
                <a:gd name="connsiteX9" fmla="*/ 719190 w 778674"/>
                <a:gd name="connsiteY9" fmla="*/ 3110 h 287214"/>
                <a:gd name="connsiteX10" fmla="*/ 763640 w 778674"/>
                <a:gd name="connsiteY10" fmla="*/ 245998 h 287214"/>
                <a:gd name="connsiteX11" fmla="*/ 654102 w 778674"/>
                <a:gd name="connsiteY11" fmla="*/ 280923 h 287214"/>
                <a:gd name="connsiteX12" fmla="*/ 408040 w 778674"/>
                <a:gd name="connsiteY12" fmla="*/ 177735 h 287214"/>
                <a:gd name="connsiteX13" fmla="*/ 184202 w 778674"/>
                <a:gd name="connsiteY13" fmla="*/ 133285 h 287214"/>
                <a:gd name="connsiteX14" fmla="*/ 63552 w 778674"/>
                <a:gd name="connsiteY14" fmla="*/ 207898 h 287214"/>
                <a:gd name="connsiteX15" fmla="*/ 1640 w 778674"/>
                <a:gd name="connsiteY15" fmla="*/ 252348 h 28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8674" h="287214">
                  <a:moveTo>
                    <a:pt x="1640" y="252348"/>
                  </a:moveTo>
                  <a:cubicBezTo>
                    <a:pt x="11959" y="242294"/>
                    <a:pt x="78898" y="170327"/>
                    <a:pt x="125465" y="147573"/>
                  </a:cubicBezTo>
                  <a:cubicBezTo>
                    <a:pt x="172032" y="124819"/>
                    <a:pt x="233151" y="113442"/>
                    <a:pt x="281040" y="115823"/>
                  </a:cubicBezTo>
                  <a:cubicBezTo>
                    <a:pt x="328929" y="118204"/>
                    <a:pt x="353271" y="136989"/>
                    <a:pt x="412802" y="161860"/>
                  </a:cubicBezTo>
                  <a:cubicBezTo>
                    <a:pt x="472333" y="186731"/>
                    <a:pt x="582400" y="247321"/>
                    <a:pt x="638227" y="265048"/>
                  </a:cubicBezTo>
                  <a:cubicBezTo>
                    <a:pt x="694054" y="282775"/>
                    <a:pt x="725275" y="277219"/>
                    <a:pt x="747765" y="268223"/>
                  </a:cubicBezTo>
                  <a:cubicBezTo>
                    <a:pt x="770255" y="259227"/>
                    <a:pt x="768138" y="226683"/>
                    <a:pt x="773165" y="211073"/>
                  </a:cubicBezTo>
                  <a:cubicBezTo>
                    <a:pt x="778192" y="195463"/>
                    <a:pt x="779779" y="190964"/>
                    <a:pt x="777927" y="174560"/>
                  </a:cubicBezTo>
                  <a:cubicBezTo>
                    <a:pt x="776075" y="158156"/>
                    <a:pt x="771841" y="141223"/>
                    <a:pt x="762052" y="112648"/>
                  </a:cubicBezTo>
                  <a:cubicBezTo>
                    <a:pt x="752263" y="84073"/>
                    <a:pt x="718925" y="-19115"/>
                    <a:pt x="719190" y="3110"/>
                  </a:cubicBezTo>
                  <a:cubicBezTo>
                    <a:pt x="719455" y="25335"/>
                    <a:pt x="774488" y="199696"/>
                    <a:pt x="763640" y="245998"/>
                  </a:cubicBezTo>
                  <a:cubicBezTo>
                    <a:pt x="752792" y="292300"/>
                    <a:pt x="713369" y="292300"/>
                    <a:pt x="654102" y="280923"/>
                  </a:cubicBezTo>
                  <a:cubicBezTo>
                    <a:pt x="594835" y="269546"/>
                    <a:pt x="486357" y="202341"/>
                    <a:pt x="408040" y="177735"/>
                  </a:cubicBezTo>
                  <a:cubicBezTo>
                    <a:pt x="329723" y="153129"/>
                    <a:pt x="241617" y="128258"/>
                    <a:pt x="184202" y="133285"/>
                  </a:cubicBezTo>
                  <a:cubicBezTo>
                    <a:pt x="126787" y="138312"/>
                    <a:pt x="95302" y="189377"/>
                    <a:pt x="63552" y="207898"/>
                  </a:cubicBezTo>
                  <a:cubicBezTo>
                    <a:pt x="31802" y="226419"/>
                    <a:pt x="-8679" y="262402"/>
                    <a:pt x="1640" y="252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447C3D39-B2DF-489D-A0AE-0825CB2B60CA}"/>
                </a:ext>
              </a:extLst>
            </p:cNvPr>
            <p:cNvSpPr/>
            <p:nvPr/>
          </p:nvSpPr>
          <p:spPr>
            <a:xfrm>
              <a:off x="7287517" y="7332237"/>
              <a:ext cx="179705" cy="130951"/>
            </a:xfrm>
            <a:custGeom>
              <a:avLst/>
              <a:gdLst>
                <a:gd name="connsiteX0" fmla="*/ 10221 w 179705"/>
                <a:gd name="connsiteY0" fmla="*/ 62338 h 130951"/>
                <a:gd name="connsiteX1" fmla="*/ 81658 w 179705"/>
                <a:gd name="connsiteY1" fmla="*/ 8363 h 130951"/>
                <a:gd name="connsiteX2" fmla="*/ 159446 w 179705"/>
                <a:gd name="connsiteY2" fmla="*/ 62338 h 130951"/>
                <a:gd name="connsiteX3" fmla="*/ 111821 w 179705"/>
                <a:gd name="connsiteY3" fmla="*/ 130601 h 130951"/>
                <a:gd name="connsiteX4" fmla="*/ 167383 w 179705"/>
                <a:gd name="connsiteY4" fmla="*/ 86151 h 130951"/>
                <a:gd name="connsiteX5" fmla="*/ 165796 w 179705"/>
                <a:gd name="connsiteY5" fmla="*/ 24238 h 130951"/>
                <a:gd name="connsiteX6" fmla="*/ 18158 w 179705"/>
                <a:gd name="connsiteY6" fmla="*/ 426 h 130951"/>
                <a:gd name="connsiteX7" fmla="*/ 10221 w 179705"/>
                <a:gd name="connsiteY7" fmla="*/ 62338 h 13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705" h="130951">
                  <a:moveTo>
                    <a:pt x="10221" y="62338"/>
                  </a:moveTo>
                  <a:cubicBezTo>
                    <a:pt x="20804" y="63661"/>
                    <a:pt x="56787" y="8363"/>
                    <a:pt x="81658" y="8363"/>
                  </a:cubicBezTo>
                  <a:cubicBezTo>
                    <a:pt x="106529" y="8363"/>
                    <a:pt x="154419" y="41965"/>
                    <a:pt x="159446" y="62338"/>
                  </a:cubicBezTo>
                  <a:cubicBezTo>
                    <a:pt x="164473" y="82711"/>
                    <a:pt x="110498" y="126632"/>
                    <a:pt x="111821" y="130601"/>
                  </a:cubicBezTo>
                  <a:cubicBezTo>
                    <a:pt x="113144" y="134570"/>
                    <a:pt x="158387" y="103878"/>
                    <a:pt x="167383" y="86151"/>
                  </a:cubicBezTo>
                  <a:cubicBezTo>
                    <a:pt x="176379" y="68424"/>
                    <a:pt x="190667" y="38525"/>
                    <a:pt x="165796" y="24238"/>
                  </a:cubicBezTo>
                  <a:cubicBezTo>
                    <a:pt x="140925" y="9950"/>
                    <a:pt x="45410" y="-2484"/>
                    <a:pt x="18158" y="426"/>
                  </a:cubicBezTo>
                  <a:cubicBezTo>
                    <a:pt x="-9094" y="3336"/>
                    <a:pt x="-362" y="61015"/>
                    <a:pt x="10221" y="623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C0B4015F-E535-4F0A-B8B2-236B4EE22059}"/>
                </a:ext>
              </a:extLst>
            </p:cNvPr>
            <p:cNvSpPr/>
            <p:nvPr/>
          </p:nvSpPr>
          <p:spPr>
            <a:xfrm>
              <a:off x="7290995" y="7388116"/>
              <a:ext cx="118186" cy="47770"/>
            </a:xfrm>
            <a:custGeom>
              <a:avLst/>
              <a:gdLst>
                <a:gd name="connsiteX0" fmla="*/ 393 w 118186"/>
                <a:gd name="connsiteY0" fmla="*/ 109 h 47770"/>
                <a:gd name="connsiteX1" fmla="*/ 79768 w 118186"/>
                <a:gd name="connsiteY1" fmla="*/ 35034 h 47770"/>
                <a:gd name="connsiteX2" fmla="*/ 116280 w 118186"/>
                <a:gd name="connsiteY2" fmla="*/ 47734 h 47770"/>
                <a:gd name="connsiteX3" fmla="*/ 393 w 118186"/>
                <a:gd name="connsiteY3" fmla="*/ 109 h 4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6" h="47770">
                  <a:moveTo>
                    <a:pt x="393" y="109"/>
                  </a:moveTo>
                  <a:cubicBezTo>
                    <a:pt x="-5692" y="-2008"/>
                    <a:pt x="60454" y="27097"/>
                    <a:pt x="79768" y="35034"/>
                  </a:cubicBezTo>
                  <a:cubicBezTo>
                    <a:pt x="99083" y="42972"/>
                    <a:pt x="125540" y="48263"/>
                    <a:pt x="116280" y="47734"/>
                  </a:cubicBezTo>
                  <a:cubicBezTo>
                    <a:pt x="107020" y="47205"/>
                    <a:pt x="6478" y="2226"/>
                    <a:pt x="393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8C4BED2C-8CEC-44FE-89E5-F43101596AFC}"/>
                </a:ext>
              </a:extLst>
            </p:cNvPr>
            <p:cNvSpPr/>
            <p:nvPr/>
          </p:nvSpPr>
          <p:spPr>
            <a:xfrm>
              <a:off x="7409705" y="6281409"/>
              <a:ext cx="285886" cy="393788"/>
            </a:xfrm>
            <a:custGeom>
              <a:avLst/>
              <a:gdLst>
                <a:gd name="connsiteX0" fmla="*/ 284908 w 285886"/>
                <a:gd name="connsiteY0" fmla="*/ 3504 h 393788"/>
                <a:gd name="connsiteX1" fmla="*/ 156320 w 285886"/>
                <a:gd name="connsiteY1" fmla="*/ 87641 h 393788"/>
                <a:gd name="connsiteX2" fmla="*/ 15033 w 285886"/>
                <a:gd name="connsiteY2" fmla="*/ 244804 h 393788"/>
                <a:gd name="connsiteX3" fmla="*/ 5508 w 285886"/>
                <a:gd name="connsiteY3" fmla="*/ 392441 h 393788"/>
                <a:gd name="connsiteX4" fmla="*/ 27733 w 285886"/>
                <a:gd name="connsiteY4" fmla="*/ 311479 h 393788"/>
                <a:gd name="connsiteX5" fmla="*/ 86470 w 285886"/>
                <a:gd name="connsiteY5" fmla="*/ 201941 h 393788"/>
                <a:gd name="connsiteX6" fmla="*/ 284908 w 285886"/>
                <a:gd name="connsiteY6" fmla="*/ 3504 h 39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86" h="393788">
                  <a:moveTo>
                    <a:pt x="284908" y="3504"/>
                  </a:moveTo>
                  <a:cubicBezTo>
                    <a:pt x="296550" y="-15546"/>
                    <a:pt x="201299" y="47424"/>
                    <a:pt x="156320" y="87641"/>
                  </a:cubicBezTo>
                  <a:cubicBezTo>
                    <a:pt x="111341" y="127858"/>
                    <a:pt x="40168" y="194004"/>
                    <a:pt x="15033" y="244804"/>
                  </a:cubicBezTo>
                  <a:cubicBezTo>
                    <a:pt x="-10102" y="295604"/>
                    <a:pt x="3391" y="381329"/>
                    <a:pt x="5508" y="392441"/>
                  </a:cubicBezTo>
                  <a:cubicBezTo>
                    <a:pt x="7625" y="403553"/>
                    <a:pt x="14239" y="343229"/>
                    <a:pt x="27733" y="311479"/>
                  </a:cubicBezTo>
                  <a:cubicBezTo>
                    <a:pt x="41227" y="279729"/>
                    <a:pt x="45460" y="250360"/>
                    <a:pt x="86470" y="201941"/>
                  </a:cubicBezTo>
                  <a:cubicBezTo>
                    <a:pt x="127480" y="153522"/>
                    <a:pt x="273266" y="22554"/>
                    <a:pt x="284908" y="35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B62C2B79-8929-46BB-B232-85220065C37F}"/>
                </a:ext>
              </a:extLst>
            </p:cNvPr>
            <p:cNvSpPr/>
            <p:nvPr/>
          </p:nvSpPr>
          <p:spPr>
            <a:xfrm>
              <a:off x="7688105" y="5873497"/>
              <a:ext cx="354046" cy="425739"/>
            </a:xfrm>
            <a:custGeom>
              <a:avLst/>
              <a:gdLst>
                <a:gd name="connsiteX0" fmla="*/ 352583 w 354046"/>
                <a:gd name="connsiteY0" fmla="*/ 253 h 425739"/>
                <a:gd name="connsiteX1" fmla="*/ 230345 w 354046"/>
                <a:gd name="connsiteY1" fmla="*/ 114553 h 425739"/>
                <a:gd name="connsiteX2" fmla="*/ 73183 w 354046"/>
                <a:gd name="connsiteY2" fmla="*/ 290766 h 425739"/>
                <a:gd name="connsiteX3" fmla="*/ 158 w 354046"/>
                <a:gd name="connsiteY3" fmla="*/ 425703 h 425739"/>
                <a:gd name="connsiteX4" fmla="*/ 90645 w 354046"/>
                <a:gd name="connsiteY4" fmla="*/ 301878 h 425739"/>
                <a:gd name="connsiteX5" fmla="*/ 282733 w 354046"/>
                <a:gd name="connsiteY5" fmla="*/ 90741 h 425739"/>
                <a:gd name="connsiteX6" fmla="*/ 352583 w 354046"/>
                <a:gd name="connsiteY6" fmla="*/ 253 h 42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046" h="425739">
                  <a:moveTo>
                    <a:pt x="352583" y="253"/>
                  </a:moveTo>
                  <a:cubicBezTo>
                    <a:pt x="343852" y="4222"/>
                    <a:pt x="276912" y="66134"/>
                    <a:pt x="230345" y="114553"/>
                  </a:cubicBezTo>
                  <a:cubicBezTo>
                    <a:pt x="183778" y="162972"/>
                    <a:pt x="111547" y="238908"/>
                    <a:pt x="73183" y="290766"/>
                  </a:cubicBezTo>
                  <a:cubicBezTo>
                    <a:pt x="34818" y="342624"/>
                    <a:pt x="-2752" y="423851"/>
                    <a:pt x="158" y="425703"/>
                  </a:cubicBezTo>
                  <a:cubicBezTo>
                    <a:pt x="3068" y="427555"/>
                    <a:pt x="43549" y="357705"/>
                    <a:pt x="90645" y="301878"/>
                  </a:cubicBezTo>
                  <a:cubicBezTo>
                    <a:pt x="137741" y="246051"/>
                    <a:pt x="235372" y="142070"/>
                    <a:pt x="282733" y="90741"/>
                  </a:cubicBezTo>
                  <a:cubicBezTo>
                    <a:pt x="330093" y="39412"/>
                    <a:pt x="361314" y="-3716"/>
                    <a:pt x="352583" y="2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7402E762-0211-43B0-B1AA-9580BF67451A}"/>
                </a:ext>
              </a:extLst>
            </p:cNvPr>
            <p:cNvSpPr/>
            <p:nvPr/>
          </p:nvSpPr>
          <p:spPr>
            <a:xfrm>
              <a:off x="8011588" y="5314710"/>
              <a:ext cx="249866" cy="592042"/>
            </a:xfrm>
            <a:custGeom>
              <a:avLst/>
              <a:gdLst>
                <a:gd name="connsiteX0" fmla="*/ 249762 w 249866"/>
                <a:gd name="connsiteY0" fmla="*/ 240 h 592042"/>
                <a:gd name="connsiteX1" fmla="*/ 168800 w 249866"/>
                <a:gd name="connsiteY1" fmla="*/ 79615 h 592042"/>
                <a:gd name="connsiteX2" fmla="*/ 121175 w 249866"/>
                <a:gd name="connsiteY2" fmla="*/ 325678 h 592042"/>
                <a:gd name="connsiteX3" fmla="*/ 67200 w 249866"/>
                <a:gd name="connsiteY3" fmla="*/ 486015 h 592042"/>
                <a:gd name="connsiteX4" fmla="*/ 525 w 249866"/>
                <a:gd name="connsiteY4" fmla="*/ 590790 h 592042"/>
                <a:gd name="connsiteX5" fmla="*/ 105300 w 249866"/>
                <a:gd name="connsiteY5" fmla="*/ 416165 h 592042"/>
                <a:gd name="connsiteX6" fmla="*/ 184675 w 249866"/>
                <a:gd name="connsiteY6" fmla="*/ 98665 h 592042"/>
                <a:gd name="connsiteX7" fmla="*/ 249762 w 249866"/>
                <a:gd name="connsiteY7" fmla="*/ 240 h 592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866" h="592042">
                  <a:moveTo>
                    <a:pt x="249762" y="240"/>
                  </a:moveTo>
                  <a:cubicBezTo>
                    <a:pt x="247116" y="-2935"/>
                    <a:pt x="190231" y="25375"/>
                    <a:pt x="168800" y="79615"/>
                  </a:cubicBezTo>
                  <a:cubicBezTo>
                    <a:pt x="147369" y="133855"/>
                    <a:pt x="138108" y="257945"/>
                    <a:pt x="121175" y="325678"/>
                  </a:cubicBezTo>
                  <a:cubicBezTo>
                    <a:pt x="104242" y="393411"/>
                    <a:pt x="87308" y="441830"/>
                    <a:pt x="67200" y="486015"/>
                  </a:cubicBezTo>
                  <a:cubicBezTo>
                    <a:pt x="47092" y="530200"/>
                    <a:pt x="-5825" y="602432"/>
                    <a:pt x="525" y="590790"/>
                  </a:cubicBezTo>
                  <a:cubicBezTo>
                    <a:pt x="6875" y="579148"/>
                    <a:pt x="74608" y="498186"/>
                    <a:pt x="105300" y="416165"/>
                  </a:cubicBezTo>
                  <a:cubicBezTo>
                    <a:pt x="135992" y="334144"/>
                    <a:pt x="165361" y="165340"/>
                    <a:pt x="184675" y="98665"/>
                  </a:cubicBezTo>
                  <a:cubicBezTo>
                    <a:pt x="203989" y="31990"/>
                    <a:pt x="252408" y="3415"/>
                    <a:pt x="249762" y="2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489A4547-0B1B-43CE-8778-27DBC347E71E}"/>
                </a:ext>
              </a:extLst>
            </p:cNvPr>
            <p:cNvSpPr/>
            <p:nvPr/>
          </p:nvSpPr>
          <p:spPr>
            <a:xfrm>
              <a:off x="8232723" y="5318687"/>
              <a:ext cx="203904" cy="555697"/>
            </a:xfrm>
            <a:custGeom>
              <a:avLst/>
              <a:gdLst>
                <a:gd name="connsiteX0" fmla="*/ 52 w 203904"/>
                <a:gd name="connsiteY0" fmla="*/ 4201 h 555697"/>
                <a:gd name="connsiteX1" fmla="*/ 146102 w 203904"/>
                <a:gd name="connsiteY1" fmla="*/ 18488 h 555697"/>
                <a:gd name="connsiteX2" fmla="*/ 182615 w 203904"/>
                <a:gd name="connsiteY2" fmla="*/ 139138 h 555697"/>
                <a:gd name="connsiteX3" fmla="*/ 177852 w 203904"/>
                <a:gd name="connsiteY3" fmla="*/ 235976 h 555697"/>
                <a:gd name="connsiteX4" fmla="*/ 104827 w 203904"/>
                <a:gd name="connsiteY4" fmla="*/ 489976 h 555697"/>
                <a:gd name="connsiteX5" fmla="*/ 109590 w 203904"/>
                <a:gd name="connsiteY5" fmla="*/ 551888 h 555697"/>
                <a:gd name="connsiteX6" fmla="*/ 141340 w 203904"/>
                <a:gd name="connsiteY6" fmla="*/ 409013 h 555697"/>
                <a:gd name="connsiteX7" fmla="*/ 203252 w 203904"/>
                <a:gd name="connsiteY7" fmla="*/ 170888 h 555697"/>
                <a:gd name="connsiteX8" fmla="*/ 163565 w 203904"/>
                <a:gd name="connsiteY8" fmla="*/ 56588 h 555697"/>
                <a:gd name="connsiteX9" fmla="*/ 52 w 203904"/>
                <a:gd name="connsiteY9" fmla="*/ 4201 h 55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3904" h="555697">
                  <a:moveTo>
                    <a:pt x="52" y="4201"/>
                  </a:moveTo>
                  <a:cubicBezTo>
                    <a:pt x="-2858" y="-2149"/>
                    <a:pt x="115675" y="-4001"/>
                    <a:pt x="146102" y="18488"/>
                  </a:cubicBezTo>
                  <a:cubicBezTo>
                    <a:pt x="176529" y="40977"/>
                    <a:pt x="177323" y="102890"/>
                    <a:pt x="182615" y="139138"/>
                  </a:cubicBezTo>
                  <a:cubicBezTo>
                    <a:pt x="187907" y="175386"/>
                    <a:pt x="190817" y="177503"/>
                    <a:pt x="177852" y="235976"/>
                  </a:cubicBezTo>
                  <a:cubicBezTo>
                    <a:pt x="164887" y="294449"/>
                    <a:pt x="116204" y="437324"/>
                    <a:pt x="104827" y="489976"/>
                  </a:cubicBezTo>
                  <a:cubicBezTo>
                    <a:pt x="93450" y="542628"/>
                    <a:pt x="103505" y="565382"/>
                    <a:pt x="109590" y="551888"/>
                  </a:cubicBezTo>
                  <a:cubicBezTo>
                    <a:pt x="115675" y="538394"/>
                    <a:pt x="125730" y="472513"/>
                    <a:pt x="141340" y="409013"/>
                  </a:cubicBezTo>
                  <a:cubicBezTo>
                    <a:pt x="156950" y="345513"/>
                    <a:pt x="199548" y="229625"/>
                    <a:pt x="203252" y="170888"/>
                  </a:cubicBezTo>
                  <a:cubicBezTo>
                    <a:pt x="206956" y="112151"/>
                    <a:pt x="195050" y="83046"/>
                    <a:pt x="163565" y="56588"/>
                  </a:cubicBezTo>
                  <a:cubicBezTo>
                    <a:pt x="132080" y="30130"/>
                    <a:pt x="2962" y="10551"/>
                    <a:pt x="52" y="42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7135C956-05DE-4AA8-8A83-72BE6C27F0AF}"/>
                </a:ext>
              </a:extLst>
            </p:cNvPr>
            <p:cNvSpPr/>
            <p:nvPr/>
          </p:nvSpPr>
          <p:spPr>
            <a:xfrm>
              <a:off x="7812856" y="5546603"/>
              <a:ext cx="975866" cy="651561"/>
            </a:xfrm>
            <a:custGeom>
              <a:avLst/>
              <a:gdLst>
                <a:gd name="connsiteX0" fmla="*/ 5582 w 975866"/>
                <a:gd name="connsiteY0" fmla="*/ 644647 h 651561"/>
                <a:gd name="connsiteX1" fmla="*/ 65907 w 975866"/>
                <a:gd name="connsiteY1" fmla="*/ 631947 h 651561"/>
                <a:gd name="connsiteX2" fmla="*/ 319907 w 975866"/>
                <a:gd name="connsiteY2" fmla="*/ 493835 h 651561"/>
                <a:gd name="connsiteX3" fmla="*/ 577082 w 975866"/>
                <a:gd name="connsiteY3" fmla="*/ 277935 h 651561"/>
                <a:gd name="connsiteX4" fmla="*/ 769169 w 975866"/>
                <a:gd name="connsiteY4" fmla="*/ 111247 h 651561"/>
                <a:gd name="connsiteX5" fmla="*/ 973957 w 975866"/>
                <a:gd name="connsiteY5" fmla="*/ 4885 h 651561"/>
                <a:gd name="connsiteX6" fmla="*/ 850132 w 975866"/>
                <a:gd name="connsiteY6" fmla="*/ 52510 h 651561"/>
                <a:gd name="connsiteX7" fmla="*/ 508819 w 975866"/>
                <a:gd name="connsiteY7" fmla="*/ 349372 h 651561"/>
                <a:gd name="connsiteX8" fmla="*/ 343719 w 975866"/>
                <a:gd name="connsiteY8" fmla="*/ 468435 h 651561"/>
                <a:gd name="connsiteX9" fmla="*/ 172269 w 975866"/>
                <a:gd name="connsiteY9" fmla="*/ 574797 h 651561"/>
                <a:gd name="connsiteX10" fmla="*/ 5582 w 975866"/>
                <a:gd name="connsiteY10" fmla="*/ 644647 h 65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5866" h="651561">
                  <a:moveTo>
                    <a:pt x="5582" y="644647"/>
                  </a:moveTo>
                  <a:cubicBezTo>
                    <a:pt x="-12145" y="654172"/>
                    <a:pt x="13520" y="657082"/>
                    <a:pt x="65907" y="631947"/>
                  </a:cubicBezTo>
                  <a:cubicBezTo>
                    <a:pt x="118294" y="606812"/>
                    <a:pt x="234711" y="552837"/>
                    <a:pt x="319907" y="493835"/>
                  </a:cubicBezTo>
                  <a:cubicBezTo>
                    <a:pt x="405103" y="434833"/>
                    <a:pt x="502205" y="341700"/>
                    <a:pt x="577082" y="277935"/>
                  </a:cubicBezTo>
                  <a:cubicBezTo>
                    <a:pt x="651959" y="214170"/>
                    <a:pt x="703023" y="156755"/>
                    <a:pt x="769169" y="111247"/>
                  </a:cubicBezTo>
                  <a:cubicBezTo>
                    <a:pt x="835315" y="65739"/>
                    <a:pt x="960463" y="14674"/>
                    <a:pt x="973957" y="4885"/>
                  </a:cubicBezTo>
                  <a:cubicBezTo>
                    <a:pt x="987451" y="-4904"/>
                    <a:pt x="927655" y="-4904"/>
                    <a:pt x="850132" y="52510"/>
                  </a:cubicBezTo>
                  <a:cubicBezTo>
                    <a:pt x="772609" y="109924"/>
                    <a:pt x="593221" y="280051"/>
                    <a:pt x="508819" y="349372"/>
                  </a:cubicBezTo>
                  <a:cubicBezTo>
                    <a:pt x="424417" y="418693"/>
                    <a:pt x="399811" y="430864"/>
                    <a:pt x="343719" y="468435"/>
                  </a:cubicBezTo>
                  <a:cubicBezTo>
                    <a:pt x="287627" y="506006"/>
                    <a:pt x="227302" y="545958"/>
                    <a:pt x="172269" y="574797"/>
                  </a:cubicBezTo>
                  <a:cubicBezTo>
                    <a:pt x="117236" y="603636"/>
                    <a:pt x="23309" y="635122"/>
                    <a:pt x="5582" y="6446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FAB6958F-D652-488A-81B1-29E003C8F373}"/>
                </a:ext>
              </a:extLst>
            </p:cNvPr>
            <p:cNvSpPr/>
            <p:nvPr/>
          </p:nvSpPr>
          <p:spPr>
            <a:xfrm>
              <a:off x="8273906" y="5607993"/>
              <a:ext cx="584423" cy="604292"/>
            </a:xfrm>
            <a:custGeom>
              <a:avLst/>
              <a:gdLst>
                <a:gd name="connsiteX0" fmla="*/ 144 w 584423"/>
                <a:gd name="connsiteY0" fmla="*/ 603895 h 604292"/>
                <a:gd name="connsiteX1" fmla="*/ 141432 w 584423"/>
                <a:gd name="connsiteY1" fmla="*/ 508645 h 604292"/>
                <a:gd name="connsiteX2" fmla="*/ 266844 w 584423"/>
                <a:gd name="connsiteY2" fmla="*/ 321320 h 604292"/>
                <a:gd name="connsiteX3" fmla="*/ 358919 w 584423"/>
                <a:gd name="connsiteY3" fmla="*/ 218132 h 604292"/>
                <a:gd name="connsiteX4" fmla="*/ 468457 w 584423"/>
                <a:gd name="connsiteY4" fmla="*/ 102245 h 604292"/>
                <a:gd name="connsiteX5" fmla="*/ 541482 w 584423"/>
                <a:gd name="connsiteY5" fmla="*/ 32395 h 604292"/>
                <a:gd name="connsiteX6" fmla="*/ 582757 w 584423"/>
                <a:gd name="connsiteY6" fmla="*/ 2232 h 604292"/>
                <a:gd name="connsiteX7" fmla="*/ 485919 w 584423"/>
                <a:gd name="connsiteY7" fmla="*/ 89545 h 604292"/>
                <a:gd name="connsiteX8" fmla="*/ 354157 w 584423"/>
                <a:gd name="connsiteY8" fmla="*/ 240357 h 604292"/>
                <a:gd name="connsiteX9" fmla="*/ 168419 w 584423"/>
                <a:gd name="connsiteY9" fmla="*/ 475307 h 604292"/>
                <a:gd name="connsiteX10" fmla="*/ 144 w 584423"/>
                <a:gd name="connsiteY10" fmla="*/ 603895 h 60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4423" h="604292">
                  <a:moveTo>
                    <a:pt x="144" y="603895"/>
                  </a:moveTo>
                  <a:cubicBezTo>
                    <a:pt x="-4354" y="609451"/>
                    <a:pt x="96982" y="555741"/>
                    <a:pt x="141432" y="508645"/>
                  </a:cubicBezTo>
                  <a:cubicBezTo>
                    <a:pt x="185882" y="461549"/>
                    <a:pt x="230596" y="369739"/>
                    <a:pt x="266844" y="321320"/>
                  </a:cubicBezTo>
                  <a:cubicBezTo>
                    <a:pt x="303092" y="272901"/>
                    <a:pt x="325317" y="254644"/>
                    <a:pt x="358919" y="218132"/>
                  </a:cubicBezTo>
                  <a:cubicBezTo>
                    <a:pt x="392521" y="181620"/>
                    <a:pt x="438030" y="133201"/>
                    <a:pt x="468457" y="102245"/>
                  </a:cubicBezTo>
                  <a:cubicBezTo>
                    <a:pt x="498884" y="71289"/>
                    <a:pt x="522432" y="49064"/>
                    <a:pt x="541482" y="32395"/>
                  </a:cubicBezTo>
                  <a:cubicBezTo>
                    <a:pt x="560532" y="15726"/>
                    <a:pt x="592017" y="-7293"/>
                    <a:pt x="582757" y="2232"/>
                  </a:cubicBezTo>
                  <a:cubicBezTo>
                    <a:pt x="573497" y="11757"/>
                    <a:pt x="524019" y="49858"/>
                    <a:pt x="485919" y="89545"/>
                  </a:cubicBezTo>
                  <a:cubicBezTo>
                    <a:pt x="447819" y="129232"/>
                    <a:pt x="407074" y="176063"/>
                    <a:pt x="354157" y="240357"/>
                  </a:cubicBezTo>
                  <a:cubicBezTo>
                    <a:pt x="301240" y="304651"/>
                    <a:pt x="228744" y="414982"/>
                    <a:pt x="168419" y="475307"/>
                  </a:cubicBezTo>
                  <a:cubicBezTo>
                    <a:pt x="108094" y="535632"/>
                    <a:pt x="4642" y="598339"/>
                    <a:pt x="144" y="6038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406FC4AF-C01D-47DF-884A-E51F0230B751}"/>
                </a:ext>
              </a:extLst>
            </p:cNvPr>
            <p:cNvSpPr/>
            <p:nvPr/>
          </p:nvSpPr>
          <p:spPr>
            <a:xfrm>
              <a:off x="8738063" y="5537125"/>
              <a:ext cx="107331" cy="79450"/>
            </a:xfrm>
            <a:custGeom>
              <a:avLst/>
              <a:gdLst>
                <a:gd name="connsiteX0" fmla="*/ 1125 w 107331"/>
                <a:gd name="connsiteY0" fmla="*/ 28650 h 79450"/>
                <a:gd name="connsiteX1" fmla="*/ 50337 w 107331"/>
                <a:gd name="connsiteY1" fmla="*/ 75 h 79450"/>
                <a:gd name="connsiteX2" fmla="*/ 97962 w 107331"/>
                <a:gd name="connsiteY2" fmla="*/ 38175 h 79450"/>
                <a:gd name="connsiteX3" fmla="*/ 104312 w 107331"/>
                <a:gd name="connsiteY3" fmla="*/ 79450 h 79450"/>
                <a:gd name="connsiteX4" fmla="*/ 101137 w 107331"/>
                <a:gd name="connsiteY4" fmla="*/ 38175 h 79450"/>
                <a:gd name="connsiteX5" fmla="*/ 1125 w 107331"/>
                <a:gd name="connsiteY5" fmla="*/ 28650 h 7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331" h="79450">
                  <a:moveTo>
                    <a:pt x="1125" y="28650"/>
                  </a:moveTo>
                  <a:cubicBezTo>
                    <a:pt x="-7342" y="22300"/>
                    <a:pt x="34198" y="-1513"/>
                    <a:pt x="50337" y="75"/>
                  </a:cubicBezTo>
                  <a:cubicBezTo>
                    <a:pt x="66477" y="1662"/>
                    <a:pt x="88966" y="24946"/>
                    <a:pt x="97962" y="38175"/>
                  </a:cubicBezTo>
                  <a:cubicBezTo>
                    <a:pt x="106958" y="51404"/>
                    <a:pt x="103783" y="79450"/>
                    <a:pt x="104312" y="79450"/>
                  </a:cubicBezTo>
                  <a:cubicBezTo>
                    <a:pt x="104841" y="79450"/>
                    <a:pt x="112514" y="48494"/>
                    <a:pt x="101137" y="38175"/>
                  </a:cubicBezTo>
                  <a:cubicBezTo>
                    <a:pt x="89760" y="27856"/>
                    <a:pt x="9592" y="35000"/>
                    <a:pt x="1125" y="286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0EA11B5A-B0A9-4F18-BD38-D6D48F5306D6}"/>
                </a:ext>
              </a:extLst>
            </p:cNvPr>
            <p:cNvSpPr/>
            <p:nvPr/>
          </p:nvSpPr>
          <p:spPr>
            <a:xfrm>
              <a:off x="8716261" y="5578441"/>
              <a:ext cx="135718" cy="101559"/>
            </a:xfrm>
            <a:custGeom>
              <a:avLst/>
              <a:gdLst>
                <a:gd name="connsiteX0" fmla="*/ 49914 w 135718"/>
                <a:gd name="connsiteY0" fmla="*/ 100047 h 101559"/>
                <a:gd name="connsiteX1" fmla="*/ 702 w 135718"/>
                <a:gd name="connsiteY1" fmla="*/ 85759 h 101559"/>
                <a:gd name="connsiteX2" fmla="*/ 22927 w 135718"/>
                <a:gd name="connsiteY2" fmla="*/ 33372 h 101559"/>
                <a:gd name="connsiteX3" fmla="*/ 51502 w 135718"/>
                <a:gd name="connsiteY3" fmla="*/ 34 h 101559"/>
                <a:gd name="connsiteX4" fmla="*/ 81664 w 135718"/>
                <a:gd name="connsiteY4" fmla="*/ 27022 h 101559"/>
                <a:gd name="connsiteX5" fmla="*/ 135639 w 135718"/>
                <a:gd name="connsiteY5" fmla="*/ 25434 h 101559"/>
                <a:gd name="connsiteX6" fmla="*/ 92777 w 135718"/>
                <a:gd name="connsiteY6" fmla="*/ 25434 h 101559"/>
                <a:gd name="connsiteX7" fmla="*/ 53089 w 135718"/>
                <a:gd name="connsiteY7" fmla="*/ 7972 h 101559"/>
                <a:gd name="connsiteX8" fmla="*/ 21339 w 135718"/>
                <a:gd name="connsiteY8" fmla="*/ 55597 h 101559"/>
                <a:gd name="connsiteX9" fmla="*/ 49914 w 135718"/>
                <a:gd name="connsiteY9" fmla="*/ 100047 h 10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718" h="101559">
                  <a:moveTo>
                    <a:pt x="49914" y="100047"/>
                  </a:moveTo>
                  <a:cubicBezTo>
                    <a:pt x="46475" y="105074"/>
                    <a:pt x="5200" y="96871"/>
                    <a:pt x="702" y="85759"/>
                  </a:cubicBezTo>
                  <a:cubicBezTo>
                    <a:pt x="-3796" y="74647"/>
                    <a:pt x="14460" y="47660"/>
                    <a:pt x="22927" y="33372"/>
                  </a:cubicBezTo>
                  <a:cubicBezTo>
                    <a:pt x="31394" y="19084"/>
                    <a:pt x="41713" y="1092"/>
                    <a:pt x="51502" y="34"/>
                  </a:cubicBezTo>
                  <a:cubicBezTo>
                    <a:pt x="61291" y="-1024"/>
                    <a:pt x="67641" y="22789"/>
                    <a:pt x="81664" y="27022"/>
                  </a:cubicBezTo>
                  <a:cubicBezTo>
                    <a:pt x="95687" y="31255"/>
                    <a:pt x="133787" y="25699"/>
                    <a:pt x="135639" y="25434"/>
                  </a:cubicBezTo>
                  <a:cubicBezTo>
                    <a:pt x="137491" y="25169"/>
                    <a:pt x="106535" y="28344"/>
                    <a:pt x="92777" y="25434"/>
                  </a:cubicBezTo>
                  <a:cubicBezTo>
                    <a:pt x="79019" y="22524"/>
                    <a:pt x="64995" y="2945"/>
                    <a:pt x="53089" y="7972"/>
                  </a:cubicBezTo>
                  <a:cubicBezTo>
                    <a:pt x="41183" y="12999"/>
                    <a:pt x="27424" y="44484"/>
                    <a:pt x="21339" y="55597"/>
                  </a:cubicBezTo>
                  <a:cubicBezTo>
                    <a:pt x="15254" y="66709"/>
                    <a:pt x="53353" y="95020"/>
                    <a:pt x="49914" y="1000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C83221E8-4C98-461D-8A68-BBB8F67D16B3}"/>
                </a:ext>
              </a:extLst>
            </p:cNvPr>
            <p:cNvSpPr/>
            <p:nvPr/>
          </p:nvSpPr>
          <p:spPr>
            <a:xfrm>
              <a:off x="8832850" y="5413386"/>
              <a:ext cx="349095" cy="201602"/>
            </a:xfrm>
            <a:custGeom>
              <a:avLst/>
              <a:gdLst>
                <a:gd name="connsiteX0" fmla="*/ 0 w 349095"/>
                <a:gd name="connsiteY0" fmla="*/ 201602 h 201602"/>
                <a:gd name="connsiteX1" fmla="*/ 63500 w 349095"/>
                <a:gd name="connsiteY1" fmla="*/ 166677 h 201602"/>
                <a:gd name="connsiteX2" fmla="*/ 317500 w 349095"/>
                <a:gd name="connsiteY2" fmla="*/ 19039 h 201602"/>
                <a:gd name="connsiteX3" fmla="*/ 334963 w 349095"/>
                <a:gd name="connsiteY3" fmla="*/ 6339 h 201602"/>
                <a:gd name="connsiteX4" fmla="*/ 223838 w 349095"/>
                <a:gd name="connsiteY4" fmla="*/ 60314 h 201602"/>
                <a:gd name="connsiteX5" fmla="*/ 0 w 349095"/>
                <a:gd name="connsiteY5" fmla="*/ 201602 h 20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095" h="201602">
                  <a:moveTo>
                    <a:pt x="0" y="201602"/>
                  </a:moveTo>
                  <a:cubicBezTo>
                    <a:pt x="5291" y="199353"/>
                    <a:pt x="63500" y="166677"/>
                    <a:pt x="63500" y="166677"/>
                  </a:cubicBezTo>
                  <a:lnTo>
                    <a:pt x="317500" y="19039"/>
                  </a:lnTo>
                  <a:cubicBezTo>
                    <a:pt x="362744" y="-7684"/>
                    <a:pt x="350573" y="-540"/>
                    <a:pt x="334963" y="6339"/>
                  </a:cubicBezTo>
                  <a:cubicBezTo>
                    <a:pt x="319353" y="13218"/>
                    <a:pt x="273580" y="30681"/>
                    <a:pt x="223838" y="60314"/>
                  </a:cubicBezTo>
                  <a:cubicBezTo>
                    <a:pt x="174096" y="89947"/>
                    <a:pt x="105304" y="137043"/>
                    <a:pt x="0" y="201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0BF8A7B1-DE43-48E2-AA38-70475DE702D9}"/>
                </a:ext>
              </a:extLst>
            </p:cNvPr>
            <p:cNvSpPr/>
            <p:nvPr/>
          </p:nvSpPr>
          <p:spPr>
            <a:xfrm>
              <a:off x="9188386" y="5326445"/>
              <a:ext cx="271528" cy="101237"/>
            </a:xfrm>
            <a:custGeom>
              <a:avLst/>
              <a:gdLst>
                <a:gd name="connsiteX0" fmla="*/ 64 w 271528"/>
                <a:gd name="connsiteY0" fmla="*/ 101218 h 101237"/>
                <a:gd name="connsiteX1" fmla="*/ 142939 w 271528"/>
                <a:gd name="connsiteY1" fmla="*/ 17080 h 101237"/>
                <a:gd name="connsiteX2" fmla="*/ 195327 w 271528"/>
                <a:gd name="connsiteY2" fmla="*/ 1205 h 101237"/>
                <a:gd name="connsiteX3" fmla="*/ 271527 w 271528"/>
                <a:gd name="connsiteY3" fmla="*/ 36130 h 101237"/>
                <a:gd name="connsiteX4" fmla="*/ 196914 w 271528"/>
                <a:gd name="connsiteY4" fmla="*/ 13905 h 101237"/>
                <a:gd name="connsiteX5" fmla="*/ 125477 w 271528"/>
                <a:gd name="connsiteY5" fmla="*/ 25018 h 101237"/>
                <a:gd name="connsiteX6" fmla="*/ 64 w 271528"/>
                <a:gd name="connsiteY6" fmla="*/ 101218 h 10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528" h="101237">
                  <a:moveTo>
                    <a:pt x="64" y="101218"/>
                  </a:moveTo>
                  <a:cubicBezTo>
                    <a:pt x="2974" y="99895"/>
                    <a:pt x="110395" y="33749"/>
                    <a:pt x="142939" y="17080"/>
                  </a:cubicBezTo>
                  <a:cubicBezTo>
                    <a:pt x="175483" y="411"/>
                    <a:pt x="173896" y="-1970"/>
                    <a:pt x="195327" y="1205"/>
                  </a:cubicBezTo>
                  <a:cubicBezTo>
                    <a:pt x="216758" y="4380"/>
                    <a:pt x="271263" y="34013"/>
                    <a:pt x="271527" y="36130"/>
                  </a:cubicBezTo>
                  <a:cubicBezTo>
                    <a:pt x="271791" y="38247"/>
                    <a:pt x="221256" y="15757"/>
                    <a:pt x="196914" y="13905"/>
                  </a:cubicBezTo>
                  <a:cubicBezTo>
                    <a:pt x="172572" y="12053"/>
                    <a:pt x="156698" y="14170"/>
                    <a:pt x="125477" y="25018"/>
                  </a:cubicBezTo>
                  <a:cubicBezTo>
                    <a:pt x="94256" y="35866"/>
                    <a:pt x="-2846" y="102541"/>
                    <a:pt x="64" y="1012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5CA32056-4348-45E0-9648-D106FC4DFF64}"/>
                </a:ext>
              </a:extLst>
            </p:cNvPr>
            <p:cNvSpPr/>
            <p:nvPr/>
          </p:nvSpPr>
          <p:spPr>
            <a:xfrm>
              <a:off x="8516451" y="5367214"/>
              <a:ext cx="949150" cy="853219"/>
            </a:xfrm>
            <a:custGeom>
              <a:avLst/>
              <a:gdLst>
                <a:gd name="connsiteX0" fmla="*/ 948224 w 949150"/>
                <a:gd name="connsiteY0" fmla="*/ 124 h 853219"/>
                <a:gd name="connsiteX1" fmla="*/ 816462 w 949150"/>
                <a:gd name="connsiteY1" fmla="*/ 144586 h 853219"/>
                <a:gd name="connsiteX2" fmla="*/ 645012 w 949150"/>
                <a:gd name="connsiteY2" fmla="*/ 257299 h 853219"/>
                <a:gd name="connsiteX3" fmla="*/ 356087 w 949150"/>
                <a:gd name="connsiteY3" fmla="*/ 460499 h 853219"/>
                <a:gd name="connsiteX4" fmla="*/ 168762 w 949150"/>
                <a:gd name="connsiteY4" fmla="*/ 665286 h 853219"/>
                <a:gd name="connsiteX5" fmla="*/ 92562 w 949150"/>
                <a:gd name="connsiteY5" fmla="*/ 744661 h 853219"/>
                <a:gd name="connsiteX6" fmla="*/ 6837 w 949150"/>
                <a:gd name="connsiteY6" fmla="*/ 846261 h 853219"/>
                <a:gd name="connsiteX7" fmla="*/ 286237 w 949150"/>
                <a:gd name="connsiteY7" fmla="*/ 535111 h 853219"/>
                <a:gd name="connsiteX8" fmla="*/ 524362 w 949150"/>
                <a:gd name="connsiteY8" fmla="*/ 352549 h 853219"/>
                <a:gd name="connsiteX9" fmla="*/ 751374 w 949150"/>
                <a:gd name="connsiteY9" fmla="*/ 193799 h 853219"/>
                <a:gd name="connsiteX10" fmla="*/ 868849 w 949150"/>
                <a:gd name="connsiteY10" fmla="*/ 120774 h 853219"/>
                <a:gd name="connsiteX11" fmla="*/ 948224 w 949150"/>
                <a:gd name="connsiteY11" fmla="*/ 124 h 85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9150" h="853219">
                  <a:moveTo>
                    <a:pt x="948224" y="124"/>
                  </a:moveTo>
                  <a:cubicBezTo>
                    <a:pt x="939493" y="4093"/>
                    <a:pt x="866997" y="101724"/>
                    <a:pt x="816462" y="144586"/>
                  </a:cubicBezTo>
                  <a:cubicBezTo>
                    <a:pt x="765927" y="187449"/>
                    <a:pt x="721741" y="204647"/>
                    <a:pt x="645012" y="257299"/>
                  </a:cubicBezTo>
                  <a:cubicBezTo>
                    <a:pt x="568283" y="309951"/>
                    <a:pt x="435462" y="392501"/>
                    <a:pt x="356087" y="460499"/>
                  </a:cubicBezTo>
                  <a:cubicBezTo>
                    <a:pt x="276712" y="528497"/>
                    <a:pt x="212683" y="617926"/>
                    <a:pt x="168762" y="665286"/>
                  </a:cubicBezTo>
                  <a:cubicBezTo>
                    <a:pt x="124841" y="712646"/>
                    <a:pt x="119549" y="714499"/>
                    <a:pt x="92562" y="744661"/>
                  </a:cubicBezTo>
                  <a:cubicBezTo>
                    <a:pt x="65574" y="774824"/>
                    <a:pt x="-25442" y="881186"/>
                    <a:pt x="6837" y="846261"/>
                  </a:cubicBezTo>
                  <a:cubicBezTo>
                    <a:pt x="39116" y="811336"/>
                    <a:pt x="199983" y="617396"/>
                    <a:pt x="286237" y="535111"/>
                  </a:cubicBezTo>
                  <a:cubicBezTo>
                    <a:pt x="372491" y="452826"/>
                    <a:pt x="446839" y="409434"/>
                    <a:pt x="524362" y="352549"/>
                  </a:cubicBezTo>
                  <a:cubicBezTo>
                    <a:pt x="601885" y="295664"/>
                    <a:pt x="693959" y="232428"/>
                    <a:pt x="751374" y="193799"/>
                  </a:cubicBezTo>
                  <a:cubicBezTo>
                    <a:pt x="808788" y="155170"/>
                    <a:pt x="835776" y="153318"/>
                    <a:pt x="868849" y="120774"/>
                  </a:cubicBezTo>
                  <a:cubicBezTo>
                    <a:pt x="901922" y="88230"/>
                    <a:pt x="956955" y="-3845"/>
                    <a:pt x="948224" y="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2CD90116-AEF4-4902-8805-6EB3F9D31EDC}"/>
                </a:ext>
              </a:extLst>
            </p:cNvPr>
            <p:cNvSpPr/>
            <p:nvPr/>
          </p:nvSpPr>
          <p:spPr>
            <a:xfrm>
              <a:off x="9302930" y="5366135"/>
              <a:ext cx="157121" cy="126663"/>
            </a:xfrm>
            <a:custGeom>
              <a:avLst/>
              <a:gdLst>
                <a:gd name="connsiteX0" fmla="*/ 156983 w 157121"/>
                <a:gd name="connsiteY0" fmla="*/ 13903 h 126663"/>
                <a:gd name="connsiteX1" fmla="*/ 31570 w 157121"/>
                <a:gd name="connsiteY1" fmla="*/ 37715 h 126663"/>
                <a:gd name="connsiteX2" fmla="*/ 1408 w 157121"/>
                <a:gd name="connsiteY2" fmla="*/ 96453 h 126663"/>
                <a:gd name="connsiteX3" fmla="*/ 63320 w 157121"/>
                <a:gd name="connsiteY3" fmla="*/ 126615 h 126663"/>
                <a:gd name="connsiteX4" fmla="*/ 14108 w 157121"/>
                <a:gd name="connsiteY4" fmla="*/ 90103 h 126663"/>
                <a:gd name="connsiteX5" fmla="*/ 12520 w 157121"/>
                <a:gd name="connsiteY5" fmla="*/ 45653 h 126663"/>
                <a:gd name="connsiteX6" fmla="*/ 55383 w 157121"/>
                <a:gd name="connsiteY6" fmla="*/ 2790 h 126663"/>
                <a:gd name="connsiteX7" fmla="*/ 156983 w 157121"/>
                <a:gd name="connsiteY7" fmla="*/ 13903 h 12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21" h="126663">
                  <a:moveTo>
                    <a:pt x="156983" y="13903"/>
                  </a:moveTo>
                  <a:cubicBezTo>
                    <a:pt x="153014" y="19724"/>
                    <a:pt x="57499" y="23957"/>
                    <a:pt x="31570" y="37715"/>
                  </a:cubicBezTo>
                  <a:cubicBezTo>
                    <a:pt x="5641" y="51473"/>
                    <a:pt x="-3884" y="81636"/>
                    <a:pt x="1408" y="96453"/>
                  </a:cubicBezTo>
                  <a:cubicBezTo>
                    <a:pt x="6700" y="111270"/>
                    <a:pt x="61203" y="127673"/>
                    <a:pt x="63320" y="126615"/>
                  </a:cubicBezTo>
                  <a:cubicBezTo>
                    <a:pt x="65437" y="125557"/>
                    <a:pt x="22575" y="103597"/>
                    <a:pt x="14108" y="90103"/>
                  </a:cubicBezTo>
                  <a:cubicBezTo>
                    <a:pt x="5641" y="76609"/>
                    <a:pt x="5641" y="60205"/>
                    <a:pt x="12520" y="45653"/>
                  </a:cubicBezTo>
                  <a:cubicBezTo>
                    <a:pt x="19399" y="31101"/>
                    <a:pt x="32100" y="11521"/>
                    <a:pt x="55383" y="2790"/>
                  </a:cubicBezTo>
                  <a:cubicBezTo>
                    <a:pt x="78666" y="-5941"/>
                    <a:pt x="160952" y="8082"/>
                    <a:pt x="156983" y="139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23A0B656-0385-4F11-8A81-FED7ADAF3E2F}"/>
                </a:ext>
              </a:extLst>
            </p:cNvPr>
            <p:cNvSpPr/>
            <p:nvPr/>
          </p:nvSpPr>
          <p:spPr>
            <a:xfrm>
              <a:off x="8639544" y="5435069"/>
              <a:ext cx="793747" cy="828605"/>
            </a:xfrm>
            <a:custGeom>
              <a:avLst/>
              <a:gdLst>
                <a:gd name="connsiteX0" fmla="*/ 793381 w 793747"/>
                <a:gd name="connsiteY0" fmla="*/ 531 h 828605"/>
                <a:gd name="connsiteX1" fmla="*/ 372694 w 793747"/>
                <a:gd name="connsiteY1" fmla="*/ 476781 h 828605"/>
                <a:gd name="connsiteX2" fmla="*/ 88531 w 793747"/>
                <a:gd name="connsiteY2" fmla="*/ 775231 h 828605"/>
                <a:gd name="connsiteX3" fmla="*/ 1219 w 793747"/>
                <a:gd name="connsiteY3" fmla="*/ 822856 h 828605"/>
                <a:gd name="connsiteX4" fmla="*/ 137744 w 793747"/>
                <a:gd name="connsiteY4" fmla="*/ 705381 h 828605"/>
                <a:gd name="connsiteX5" fmla="*/ 440956 w 793747"/>
                <a:gd name="connsiteY5" fmla="*/ 389469 h 828605"/>
                <a:gd name="connsiteX6" fmla="*/ 793381 w 793747"/>
                <a:gd name="connsiteY6" fmla="*/ 531 h 82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747" h="828605">
                  <a:moveTo>
                    <a:pt x="793381" y="531"/>
                  </a:moveTo>
                  <a:cubicBezTo>
                    <a:pt x="782004" y="15083"/>
                    <a:pt x="490169" y="347664"/>
                    <a:pt x="372694" y="476781"/>
                  </a:cubicBezTo>
                  <a:cubicBezTo>
                    <a:pt x="255219" y="605898"/>
                    <a:pt x="150443" y="717552"/>
                    <a:pt x="88531" y="775231"/>
                  </a:cubicBezTo>
                  <a:cubicBezTo>
                    <a:pt x="26619" y="832910"/>
                    <a:pt x="-6983" y="834498"/>
                    <a:pt x="1219" y="822856"/>
                  </a:cubicBezTo>
                  <a:cubicBezTo>
                    <a:pt x="9421" y="811214"/>
                    <a:pt x="64455" y="777612"/>
                    <a:pt x="137744" y="705381"/>
                  </a:cubicBezTo>
                  <a:cubicBezTo>
                    <a:pt x="211033" y="633150"/>
                    <a:pt x="333535" y="505092"/>
                    <a:pt x="440956" y="389469"/>
                  </a:cubicBezTo>
                  <a:cubicBezTo>
                    <a:pt x="548377" y="273846"/>
                    <a:pt x="804758" y="-14021"/>
                    <a:pt x="793381" y="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EFFE4D62-BFC4-489D-B6A0-0E69B0A4CC47}"/>
                </a:ext>
              </a:extLst>
            </p:cNvPr>
            <p:cNvSpPr/>
            <p:nvPr/>
          </p:nvSpPr>
          <p:spPr>
            <a:xfrm>
              <a:off x="8658037" y="5421495"/>
              <a:ext cx="891445" cy="911649"/>
            </a:xfrm>
            <a:custGeom>
              <a:avLst/>
              <a:gdLst>
                <a:gd name="connsiteX0" fmla="*/ 759013 w 891445"/>
                <a:gd name="connsiteY0" fmla="*/ 1405 h 911649"/>
                <a:gd name="connsiteX1" fmla="*/ 875430 w 891445"/>
                <a:gd name="connsiteY1" fmla="*/ 14105 h 911649"/>
                <a:gd name="connsiteX2" fmla="*/ 856380 w 891445"/>
                <a:gd name="connsiteY2" fmla="*/ 69138 h 911649"/>
                <a:gd name="connsiteX3" fmla="*/ 564280 w 891445"/>
                <a:gd name="connsiteY3" fmla="*/ 331605 h 911649"/>
                <a:gd name="connsiteX4" fmla="*/ 109196 w 891445"/>
                <a:gd name="connsiteY4" fmla="*/ 837488 h 911649"/>
                <a:gd name="connsiteX5" fmla="*/ 1246 w 891445"/>
                <a:gd name="connsiteY5" fmla="*/ 905222 h 911649"/>
                <a:gd name="connsiteX6" fmla="*/ 151530 w 891445"/>
                <a:gd name="connsiteY6" fmla="*/ 801505 h 911649"/>
                <a:gd name="connsiteX7" fmla="*/ 634130 w 891445"/>
                <a:gd name="connsiteY7" fmla="*/ 282922 h 911649"/>
                <a:gd name="connsiteX8" fmla="*/ 845796 w 891445"/>
                <a:gd name="connsiteY8" fmla="*/ 105122 h 911649"/>
                <a:gd name="connsiteX9" fmla="*/ 881780 w 891445"/>
                <a:gd name="connsiteY9" fmla="*/ 39505 h 911649"/>
                <a:gd name="connsiteX10" fmla="*/ 759013 w 891445"/>
                <a:gd name="connsiteY10" fmla="*/ 1405 h 91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1445" h="911649">
                  <a:moveTo>
                    <a:pt x="759013" y="1405"/>
                  </a:moveTo>
                  <a:cubicBezTo>
                    <a:pt x="757955" y="-2828"/>
                    <a:pt x="859202" y="2816"/>
                    <a:pt x="875430" y="14105"/>
                  </a:cubicBezTo>
                  <a:cubicBezTo>
                    <a:pt x="891658" y="25394"/>
                    <a:pt x="908238" y="16221"/>
                    <a:pt x="856380" y="69138"/>
                  </a:cubicBezTo>
                  <a:cubicBezTo>
                    <a:pt x="804522" y="122055"/>
                    <a:pt x="688811" y="203547"/>
                    <a:pt x="564280" y="331605"/>
                  </a:cubicBezTo>
                  <a:cubicBezTo>
                    <a:pt x="439749" y="459663"/>
                    <a:pt x="203035" y="741885"/>
                    <a:pt x="109196" y="837488"/>
                  </a:cubicBezTo>
                  <a:cubicBezTo>
                    <a:pt x="15357" y="933091"/>
                    <a:pt x="-5810" y="911219"/>
                    <a:pt x="1246" y="905222"/>
                  </a:cubicBezTo>
                  <a:cubicBezTo>
                    <a:pt x="8302" y="899225"/>
                    <a:pt x="46049" y="905222"/>
                    <a:pt x="151530" y="801505"/>
                  </a:cubicBezTo>
                  <a:cubicBezTo>
                    <a:pt x="257011" y="697788"/>
                    <a:pt x="518419" y="398986"/>
                    <a:pt x="634130" y="282922"/>
                  </a:cubicBezTo>
                  <a:cubicBezTo>
                    <a:pt x="749841" y="166858"/>
                    <a:pt x="804521" y="145691"/>
                    <a:pt x="845796" y="105122"/>
                  </a:cubicBezTo>
                  <a:cubicBezTo>
                    <a:pt x="887071" y="64553"/>
                    <a:pt x="894127" y="52911"/>
                    <a:pt x="881780" y="39505"/>
                  </a:cubicBezTo>
                  <a:cubicBezTo>
                    <a:pt x="869433" y="26099"/>
                    <a:pt x="760071" y="5638"/>
                    <a:pt x="759013" y="1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74A031E2-E84B-486C-A9D2-8988F637130A}"/>
                </a:ext>
              </a:extLst>
            </p:cNvPr>
            <p:cNvSpPr/>
            <p:nvPr/>
          </p:nvSpPr>
          <p:spPr>
            <a:xfrm>
              <a:off x="7837239" y="6302326"/>
              <a:ext cx="899170" cy="879562"/>
            </a:xfrm>
            <a:custGeom>
              <a:avLst/>
              <a:gdLst>
                <a:gd name="connsiteX0" fmla="*/ 832628 w 899170"/>
                <a:gd name="connsiteY0" fmla="*/ 28624 h 879562"/>
                <a:gd name="connsiteX1" fmla="*/ 428344 w 899170"/>
                <a:gd name="connsiteY1" fmla="*/ 324957 h 879562"/>
                <a:gd name="connsiteX2" fmla="*/ 159528 w 899170"/>
                <a:gd name="connsiteY2" fmla="*/ 542974 h 879562"/>
                <a:gd name="connsiteX3" fmla="*/ 87561 w 899170"/>
                <a:gd name="connsiteY3" fmla="*/ 674207 h 879562"/>
                <a:gd name="connsiteX4" fmla="*/ 28294 w 899170"/>
                <a:gd name="connsiteY4" fmla="*/ 837191 h 879562"/>
                <a:gd name="connsiteX5" fmla="*/ 11361 w 899170"/>
                <a:gd name="connsiteY5" fmla="*/ 856241 h 879562"/>
                <a:gd name="connsiteX6" fmla="*/ 199744 w 899170"/>
                <a:gd name="connsiteY6" fmla="*/ 547207 h 879562"/>
                <a:gd name="connsiteX7" fmla="*/ 707744 w 899170"/>
                <a:gd name="connsiteY7" fmla="*/ 164091 h 879562"/>
                <a:gd name="connsiteX8" fmla="*/ 885544 w 899170"/>
                <a:gd name="connsiteY8" fmla="*/ 28624 h 879562"/>
                <a:gd name="connsiteX9" fmla="*/ 832628 w 899170"/>
                <a:gd name="connsiteY9" fmla="*/ 28624 h 87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9170" h="879562">
                  <a:moveTo>
                    <a:pt x="832628" y="28624"/>
                  </a:moveTo>
                  <a:cubicBezTo>
                    <a:pt x="756428" y="78013"/>
                    <a:pt x="540527" y="239232"/>
                    <a:pt x="428344" y="324957"/>
                  </a:cubicBezTo>
                  <a:cubicBezTo>
                    <a:pt x="316161" y="410682"/>
                    <a:pt x="216325" y="484766"/>
                    <a:pt x="159528" y="542974"/>
                  </a:cubicBezTo>
                  <a:cubicBezTo>
                    <a:pt x="102731" y="601182"/>
                    <a:pt x="109433" y="625171"/>
                    <a:pt x="87561" y="674207"/>
                  </a:cubicBezTo>
                  <a:cubicBezTo>
                    <a:pt x="65689" y="723243"/>
                    <a:pt x="40994" y="806852"/>
                    <a:pt x="28294" y="837191"/>
                  </a:cubicBezTo>
                  <a:cubicBezTo>
                    <a:pt x="15594" y="867530"/>
                    <a:pt x="-17214" y="904572"/>
                    <a:pt x="11361" y="856241"/>
                  </a:cubicBezTo>
                  <a:cubicBezTo>
                    <a:pt x="39936" y="807910"/>
                    <a:pt x="83680" y="662565"/>
                    <a:pt x="199744" y="547207"/>
                  </a:cubicBezTo>
                  <a:cubicBezTo>
                    <a:pt x="315808" y="431849"/>
                    <a:pt x="707744" y="164091"/>
                    <a:pt x="707744" y="164091"/>
                  </a:cubicBezTo>
                  <a:cubicBezTo>
                    <a:pt x="822044" y="77661"/>
                    <a:pt x="862261" y="53671"/>
                    <a:pt x="885544" y="28624"/>
                  </a:cubicBezTo>
                  <a:cubicBezTo>
                    <a:pt x="908827" y="3577"/>
                    <a:pt x="908828" y="-20765"/>
                    <a:pt x="832628" y="286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6F2A03B4-A1B1-4161-864C-D72ADE7C930A}"/>
                </a:ext>
              </a:extLst>
            </p:cNvPr>
            <p:cNvSpPr/>
            <p:nvPr/>
          </p:nvSpPr>
          <p:spPr>
            <a:xfrm>
              <a:off x="8056516" y="6202060"/>
              <a:ext cx="205042" cy="149575"/>
            </a:xfrm>
            <a:custGeom>
              <a:avLst/>
              <a:gdLst>
                <a:gd name="connsiteX0" fmla="*/ 204834 w 205042"/>
                <a:gd name="connsiteY0" fmla="*/ 303 h 149575"/>
                <a:gd name="connsiteX1" fmla="*/ 150859 w 205042"/>
                <a:gd name="connsiteY1" fmla="*/ 103490 h 149575"/>
                <a:gd name="connsiteX2" fmla="*/ 47 w 205042"/>
                <a:gd name="connsiteY2" fmla="*/ 149528 h 149575"/>
                <a:gd name="connsiteX3" fmla="*/ 134984 w 205042"/>
                <a:gd name="connsiteY3" fmla="*/ 111428 h 149575"/>
                <a:gd name="connsiteX4" fmla="*/ 168322 w 205042"/>
                <a:gd name="connsiteY4" fmla="*/ 73328 h 149575"/>
                <a:gd name="connsiteX5" fmla="*/ 204834 w 205042"/>
                <a:gd name="connsiteY5" fmla="*/ 303 h 14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042" h="149575">
                  <a:moveTo>
                    <a:pt x="204834" y="303"/>
                  </a:moveTo>
                  <a:cubicBezTo>
                    <a:pt x="201924" y="5330"/>
                    <a:pt x="184990" y="78619"/>
                    <a:pt x="150859" y="103490"/>
                  </a:cubicBezTo>
                  <a:cubicBezTo>
                    <a:pt x="116728" y="128361"/>
                    <a:pt x="2693" y="148205"/>
                    <a:pt x="47" y="149528"/>
                  </a:cubicBezTo>
                  <a:cubicBezTo>
                    <a:pt x="-2599" y="150851"/>
                    <a:pt x="106938" y="124128"/>
                    <a:pt x="134984" y="111428"/>
                  </a:cubicBezTo>
                  <a:cubicBezTo>
                    <a:pt x="163030" y="98728"/>
                    <a:pt x="157209" y="92643"/>
                    <a:pt x="168322" y="73328"/>
                  </a:cubicBezTo>
                  <a:cubicBezTo>
                    <a:pt x="179434" y="54013"/>
                    <a:pt x="207744" y="-4724"/>
                    <a:pt x="204834" y="3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EBE25A23-DE8A-472C-9642-B51AC5C7C1D7}"/>
                </a:ext>
              </a:extLst>
            </p:cNvPr>
            <p:cNvSpPr/>
            <p:nvPr/>
          </p:nvSpPr>
          <p:spPr>
            <a:xfrm>
              <a:off x="8181776" y="6230759"/>
              <a:ext cx="326000" cy="322443"/>
            </a:xfrm>
            <a:custGeom>
              <a:avLst/>
              <a:gdLst>
                <a:gd name="connsiteX0" fmla="*/ 325637 w 326000"/>
                <a:gd name="connsiteY0" fmla="*/ 179 h 322443"/>
                <a:gd name="connsiteX1" fmla="*/ 260549 w 326000"/>
                <a:gd name="connsiteY1" fmla="*/ 104954 h 322443"/>
                <a:gd name="connsiteX2" fmla="*/ 139899 w 326000"/>
                <a:gd name="connsiteY2" fmla="*/ 200204 h 322443"/>
                <a:gd name="connsiteX3" fmla="*/ 199 w 326000"/>
                <a:gd name="connsiteY3" fmla="*/ 322441 h 322443"/>
                <a:gd name="connsiteX4" fmla="*/ 171649 w 326000"/>
                <a:gd name="connsiteY4" fmla="*/ 203379 h 322443"/>
                <a:gd name="connsiteX5" fmla="*/ 281187 w 326000"/>
                <a:gd name="connsiteY5" fmla="*/ 82729 h 322443"/>
                <a:gd name="connsiteX6" fmla="*/ 325637 w 326000"/>
                <a:gd name="connsiteY6" fmla="*/ 179 h 3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00" h="322443">
                  <a:moveTo>
                    <a:pt x="325637" y="179"/>
                  </a:moveTo>
                  <a:cubicBezTo>
                    <a:pt x="322197" y="3883"/>
                    <a:pt x="291505" y="71617"/>
                    <a:pt x="260549" y="104954"/>
                  </a:cubicBezTo>
                  <a:cubicBezTo>
                    <a:pt x="229593" y="138291"/>
                    <a:pt x="183291" y="163956"/>
                    <a:pt x="139899" y="200204"/>
                  </a:cubicBezTo>
                  <a:cubicBezTo>
                    <a:pt x="96507" y="236452"/>
                    <a:pt x="-5093" y="321912"/>
                    <a:pt x="199" y="322441"/>
                  </a:cubicBezTo>
                  <a:cubicBezTo>
                    <a:pt x="5491" y="322970"/>
                    <a:pt x="124818" y="243331"/>
                    <a:pt x="171649" y="203379"/>
                  </a:cubicBezTo>
                  <a:cubicBezTo>
                    <a:pt x="218480" y="163427"/>
                    <a:pt x="254729" y="114479"/>
                    <a:pt x="281187" y="82729"/>
                  </a:cubicBezTo>
                  <a:cubicBezTo>
                    <a:pt x="307645" y="50979"/>
                    <a:pt x="329077" y="-3525"/>
                    <a:pt x="325637" y="1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9C0C1741-ECB0-44D7-BD9D-DEE0FF3F6873}"/>
                </a:ext>
              </a:extLst>
            </p:cNvPr>
            <p:cNvSpPr/>
            <p:nvPr/>
          </p:nvSpPr>
          <p:spPr>
            <a:xfrm>
              <a:off x="8213536" y="6275040"/>
              <a:ext cx="213458" cy="85808"/>
            </a:xfrm>
            <a:custGeom>
              <a:avLst/>
              <a:gdLst>
                <a:gd name="connsiteX0" fmla="*/ 189 w 213458"/>
                <a:gd name="connsiteY0" fmla="*/ 84485 h 85808"/>
                <a:gd name="connsiteX1" fmla="*/ 127189 w 213458"/>
                <a:gd name="connsiteY1" fmla="*/ 68610 h 85808"/>
                <a:gd name="connsiteX2" fmla="*/ 212914 w 213458"/>
                <a:gd name="connsiteY2" fmla="*/ 348 h 85808"/>
                <a:gd name="connsiteX3" fmla="*/ 157352 w 213458"/>
                <a:gd name="connsiteY3" fmla="*/ 43210 h 85808"/>
                <a:gd name="connsiteX4" fmla="*/ 189 w 213458"/>
                <a:gd name="connsiteY4" fmla="*/ 84485 h 8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458" h="85808">
                  <a:moveTo>
                    <a:pt x="189" y="84485"/>
                  </a:moveTo>
                  <a:cubicBezTo>
                    <a:pt x="-4838" y="88718"/>
                    <a:pt x="91735" y="82633"/>
                    <a:pt x="127189" y="68610"/>
                  </a:cubicBezTo>
                  <a:cubicBezTo>
                    <a:pt x="162643" y="54587"/>
                    <a:pt x="207887" y="4581"/>
                    <a:pt x="212914" y="348"/>
                  </a:cubicBezTo>
                  <a:cubicBezTo>
                    <a:pt x="217941" y="-3885"/>
                    <a:pt x="187250" y="31568"/>
                    <a:pt x="157352" y="43210"/>
                  </a:cubicBezTo>
                  <a:cubicBezTo>
                    <a:pt x="127454" y="54852"/>
                    <a:pt x="5216" y="80252"/>
                    <a:pt x="189" y="844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C673A67B-BBFB-4747-8D6F-6D296A0BBD55}"/>
                </a:ext>
              </a:extLst>
            </p:cNvPr>
            <p:cNvSpPr/>
            <p:nvPr/>
          </p:nvSpPr>
          <p:spPr>
            <a:xfrm>
              <a:off x="7795430" y="6278217"/>
              <a:ext cx="337361" cy="541750"/>
            </a:xfrm>
            <a:custGeom>
              <a:avLst/>
              <a:gdLst>
                <a:gd name="connsiteX0" fmla="*/ 326220 w 337361"/>
                <a:gd name="connsiteY0" fmla="*/ 19396 h 541750"/>
                <a:gd name="connsiteX1" fmla="*/ 269070 w 337361"/>
                <a:gd name="connsiteY1" fmla="*/ 62258 h 541750"/>
                <a:gd name="connsiteX2" fmla="*/ 103970 w 337361"/>
                <a:gd name="connsiteY2" fmla="*/ 295621 h 541750"/>
                <a:gd name="connsiteX3" fmla="*/ 23008 w 337361"/>
                <a:gd name="connsiteY3" fmla="*/ 441671 h 541750"/>
                <a:gd name="connsiteX4" fmla="*/ 783 w 337361"/>
                <a:gd name="connsiteY4" fmla="*/ 541683 h 541750"/>
                <a:gd name="connsiteX5" fmla="*/ 10308 w 337361"/>
                <a:gd name="connsiteY5" fmla="*/ 427383 h 541750"/>
                <a:gd name="connsiteX6" fmla="*/ 59520 w 337361"/>
                <a:gd name="connsiteY6" fmla="*/ 333721 h 541750"/>
                <a:gd name="connsiteX7" fmla="*/ 326220 w 337361"/>
                <a:gd name="connsiteY7" fmla="*/ 19396 h 54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61" h="541750">
                  <a:moveTo>
                    <a:pt x="326220" y="19396"/>
                  </a:moveTo>
                  <a:cubicBezTo>
                    <a:pt x="361145" y="-25848"/>
                    <a:pt x="306112" y="16221"/>
                    <a:pt x="269070" y="62258"/>
                  </a:cubicBezTo>
                  <a:cubicBezTo>
                    <a:pt x="232028" y="108295"/>
                    <a:pt x="144980" y="232386"/>
                    <a:pt x="103970" y="295621"/>
                  </a:cubicBezTo>
                  <a:cubicBezTo>
                    <a:pt x="62960" y="358857"/>
                    <a:pt x="40206" y="400661"/>
                    <a:pt x="23008" y="441671"/>
                  </a:cubicBezTo>
                  <a:cubicBezTo>
                    <a:pt x="5810" y="482681"/>
                    <a:pt x="2900" y="544064"/>
                    <a:pt x="783" y="541683"/>
                  </a:cubicBezTo>
                  <a:cubicBezTo>
                    <a:pt x="-1334" y="539302"/>
                    <a:pt x="519" y="462043"/>
                    <a:pt x="10308" y="427383"/>
                  </a:cubicBezTo>
                  <a:cubicBezTo>
                    <a:pt x="20097" y="392723"/>
                    <a:pt x="9249" y="403836"/>
                    <a:pt x="59520" y="333721"/>
                  </a:cubicBezTo>
                  <a:cubicBezTo>
                    <a:pt x="109791" y="263606"/>
                    <a:pt x="291295" y="64640"/>
                    <a:pt x="326220" y="19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F63522BF-9CC0-4F83-8B5C-5F31C6779739}"/>
                </a:ext>
              </a:extLst>
            </p:cNvPr>
            <p:cNvSpPr/>
            <p:nvPr/>
          </p:nvSpPr>
          <p:spPr>
            <a:xfrm>
              <a:off x="7909084" y="6559354"/>
              <a:ext cx="284103" cy="270595"/>
            </a:xfrm>
            <a:custGeom>
              <a:avLst/>
              <a:gdLst>
                <a:gd name="connsiteX0" fmla="*/ 284004 w 284103"/>
                <a:gd name="connsiteY0" fmla="*/ 196 h 270595"/>
                <a:gd name="connsiteX1" fmla="*/ 30004 w 284103"/>
                <a:gd name="connsiteY1" fmla="*/ 162121 h 270595"/>
                <a:gd name="connsiteX2" fmla="*/ 3016 w 284103"/>
                <a:gd name="connsiteY2" fmla="*/ 270071 h 270595"/>
                <a:gd name="connsiteX3" fmla="*/ 12541 w 284103"/>
                <a:gd name="connsiteY3" fmla="*/ 200221 h 270595"/>
                <a:gd name="connsiteX4" fmla="*/ 60166 w 284103"/>
                <a:gd name="connsiteY4" fmla="*/ 130371 h 270595"/>
                <a:gd name="connsiteX5" fmla="*/ 284004 w 284103"/>
                <a:gd name="connsiteY5" fmla="*/ 196 h 27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103" h="270595">
                  <a:moveTo>
                    <a:pt x="284004" y="196"/>
                  </a:moveTo>
                  <a:cubicBezTo>
                    <a:pt x="278977" y="5488"/>
                    <a:pt x="76835" y="117142"/>
                    <a:pt x="30004" y="162121"/>
                  </a:cubicBezTo>
                  <a:cubicBezTo>
                    <a:pt x="-16827" y="207100"/>
                    <a:pt x="5926" y="263721"/>
                    <a:pt x="3016" y="270071"/>
                  </a:cubicBezTo>
                  <a:cubicBezTo>
                    <a:pt x="106" y="276421"/>
                    <a:pt x="3016" y="223504"/>
                    <a:pt x="12541" y="200221"/>
                  </a:cubicBezTo>
                  <a:cubicBezTo>
                    <a:pt x="22066" y="176938"/>
                    <a:pt x="17303" y="162650"/>
                    <a:pt x="60166" y="130371"/>
                  </a:cubicBezTo>
                  <a:cubicBezTo>
                    <a:pt x="103028" y="98092"/>
                    <a:pt x="289031" y="-5096"/>
                    <a:pt x="284004" y="1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A787C16B-DE28-4E40-9FEC-05B07B1070AC}"/>
                </a:ext>
              </a:extLst>
            </p:cNvPr>
            <p:cNvSpPr/>
            <p:nvPr/>
          </p:nvSpPr>
          <p:spPr>
            <a:xfrm>
              <a:off x="8380111" y="5922908"/>
              <a:ext cx="140358" cy="48801"/>
            </a:xfrm>
            <a:custGeom>
              <a:avLst/>
              <a:gdLst>
                <a:gd name="connsiteX0" fmla="*/ 302 w 140358"/>
                <a:gd name="connsiteY0" fmla="*/ 55 h 48801"/>
                <a:gd name="connsiteX1" fmla="*/ 60627 w 140358"/>
                <a:gd name="connsiteY1" fmla="*/ 38155 h 48801"/>
                <a:gd name="connsiteX2" fmla="*/ 140002 w 140358"/>
                <a:gd name="connsiteY2" fmla="*/ 41330 h 48801"/>
                <a:gd name="connsiteX3" fmla="*/ 86027 w 140358"/>
                <a:gd name="connsiteY3" fmla="*/ 47680 h 48801"/>
                <a:gd name="connsiteX4" fmla="*/ 302 w 140358"/>
                <a:gd name="connsiteY4" fmla="*/ 55 h 4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358" h="48801">
                  <a:moveTo>
                    <a:pt x="302" y="55"/>
                  </a:moveTo>
                  <a:cubicBezTo>
                    <a:pt x="-3931" y="-1532"/>
                    <a:pt x="37344" y="31276"/>
                    <a:pt x="60627" y="38155"/>
                  </a:cubicBezTo>
                  <a:cubicBezTo>
                    <a:pt x="83910" y="45034"/>
                    <a:pt x="135769" y="39743"/>
                    <a:pt x="140002" y="41330"/>
                  </a:cubicBezTo>
                  <a:cubicBezTo>
                    <a:pt x="144235" y="42917"/>
                    <a:pt x="109839" y="51913"/>
                    <a:pt x="86027" y="47680"/>
                  </a:cubicBezTo>
                  <a:cubicBezTo>
                    <a:pt x="62215" y="43447"/>
                    <a:pt x="4535" y="1642"/>
                    <a:pt x="302" y="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1BD32585-3119-4FA6-9DB2-B0F247A3949F}"/>
                </a:ext>
              </a:extLst>
            </p:cNvPr>
            <p:cNvSpPr/>
            <p:nvPr/>
          </p:nvSpPr>
          <p:spPr>
            <a:xfrm>
              <a:off x="8381952" y="5967353"/>
              <a:ext cx="117575" cy="42939"/>
            </a:xfrm>
            <a:custGeom>
              <a:avLst/>
              <a:gdLst>
                <a:gd name="connsiteX0" fmla="*/ 48 w 117575"/>
                <a:gd name="connsiteY0" fmla="*/ 60 h 42939"/>
                <a:gd name="connsiteX1" fmla="*/ 55611 w 117575"/>
                <a:gd name="connsiteY1" fmla="*/ 33397 h 42939"/>
                <a:gd name="connsiteX2" fmla="*/ 117523 w 117575"/>
                <a:gd name="connsiteY2" fmla="*/ 30222 h 42939"/>
                <a:gd name="connsiteX3" fmla="*/ 65136 w 117575"/>
                <a:gd name="connsiteY3" fmla="*/ 42922 h 42939"/>
                <a:gd name="connsiteX4" fmla="*/ 48 w 117575"/>
                <a:gd name="connsiteY4" fmla="*/ 60 h 4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75" h="42939">
                  <a:moveTo>
                    <a:pt x="48" y="60"/>
                  </a:moveTo>
                  <a:cubicBezTo>
                    <a:pt x="-1539" y="-1527"/>
                    <a:pt x="36032" y="28370"/>
                    <a:pt x="55611" y="33397"/>
                  </a:cubicBezTo>
                  <a:cubicBezTo>
                    <a:pt x="75190" y="38424"/>
                    <a:pt x="115936" y="28635"/>
                    <a:pt x="117523" y="30222"/>
                  </a:cubicBezTo>
                  <a:cubicBezTo>
                    <a:pt x="119110" y="31809"/>
                    <a:pt x="84450" y="43451"/>
                    <a:pt x="65136" y="42922"/>
                  </a:cubicBezTo>
                  <a:cubicBezTo>
                    <a:pt x="45822" y="42393"/>
                    <a:pt x="1635" y="1647"/>
                    <a:pt x="48" y="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28BED464-2FA7-479C-8CE5-BD3201F514FE}"/>
                </a:ext>
              </a:extLst>
            </p:cNvPr>
            <p:cNvSpPr/>
            <p:nvPr/>
          </p:nvSpPr>
          <p:spPr>
            <a:xfrm>
              <a:off x="8711581" y="5816600"/>
              <a:ext cx="50165" cy="130179"/>
            </a:xfrm>
            <a:custGeom>
              <a:avLst/>
              <a:gdLst>
                <a:gd name="connsiteX0" fmla="*/ 35544 w 50165"/>
                <a:gd name="connsiteY0" fmla="*/ 0 h 130179"/>
                <a:gd name="connsiteX1" fmla="*/ 22844 w 50165"/>
                <a:gd name="connsiteY1" fmla="*/ 98425 h 130179"/>
                <a:gd name="connsiteX2" fmla="*/ 49832 w 50165"/>
                <a:gd name="connsiteY2" fmla="*/ 130175 h 130179"/>
                <a:gd name="connsiteX3" fmla="*/ 619 w 50165"/>
                <a:gd name="connsiteY3" fmla="*/ 96838 h 130179"/>
                <a:gd name="connsiteX4" fmla="*/ 35544 w 50165"/>
                <a:gd name="connsiteY4" fmla="*/ 0 h 1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65" h="130179">
                  <a:moveTo>
                    <a:pt x="35544" y="0"/>
                  </a:moveTo>
                  <a:cubicBezTo>
                    <a:pt x="39248" y="264"/>
                    <a:pt x="20463" y="76729"/>
                    <a:pt x="22844" y="98425"/>
                  </a:cubicBezTo>
                  <a:cubicBezTo>
                    <a:pt x="25225" y="120121"/>
                    <a:pt x="53536" y="130439"/>
                    <a:pt x="49832" y="130175"/>
                  </a:cubicBezTo>
                  <a:cubicBezTo>
                    <a:pt x="46128" y="129911"/>
                    <a:pt x="6440" y="115888"/>
                    <a:pt x="619" y="96838"/>
                  </a:cubicBezTo>
                  <a:cubicBezTo>
                    <a:pt x="-5202" y="77788"/>
                    <a:pt x="31840" y="-264"/>
                    <a:pt x="3554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D0FCCC76-66B1-4331-B779-87DC75911C4F}"/>
                </a:ext>
              </a:extLst>
            </p:cNvPr>
            <p:cNvSpPr/>
            <p:nvPr/>
          </p:nvSpPr>
          <p:spPr>
            <a:xfrm>
              <a:off x="8435860" y="6281438"/>
              <a:ext cx="198832" cy="84865"/>
            </a:xfrm>
            <a:custGeom>
              <a:avLst/>
              <a:gdLst>
                <a:gd name="connsiteX0" fmla="*/ 115 w 198832"/>
                <a:gd name="connsiteY0" fmla="*/ 84437 h 84865"/>
                <a:gd name="connsiteX1" fmla="*/ 116003 w 198832"/>
                <a:gd name="connsiteY1" fmla="*/ 55862 h 84865"/>
                <a:gd name="connsiteX2" fmla="*/ 198553 w 198832"/>
                <a:gd name="connsiteY2" fmla="*/ 300 h 84865"/>
                <a:gd name="connsiteX3" fmla="*/ 138228 w 198832"/>
                <a:gd name="connsiteY3" fmla="*/ 35225 h 84865"/>
                <a:gd name="connsiteX4" fmla="*/ 115 w 198832"/>
                <a:gd name="connsiteY4" fmla="*/ 84437 h 8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832" h="84865">
                  <a:moveTo>
                    <a:pt x="115" y="84437"/>
                  </a:moveTo>
                  <a:cubicBezTo>
                    <a:pt x="-3589" y="87876"/>
                    <a:pt x="82930" y="69885"/>
                    <a:pt x="116003" y="55862"/>
                  </a:cubicBezTo>
                  <a:cubicBezTo>
                    <a:pt x="149076" y="41839"/>
                    <a:pt x="194849" y="3739"/>
                    <a:pt x="198553" y="300"/>
                  </a:cubicBezTo>
                  <a:cubicBezTo>
                    <a:pt x="202257" y="-3139"/>
                    <a:pt x="168390" y="23848"/>
                    <a:pt x="138228" y="35225"/>
                  </a:cubicBezTo>
                  <a:cubicBezTo>
                    <a:pt x="108066" y="46602"/>
                    <a:pt x="3819" y="80998"/>
                    <a:pt x="115" y="84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107E697B-3BFB-4F38-9848-52F0DC72270C}"/>
                </a:ext>
              </a:extLst>
            </p:cNvPr>
            <p:cNvSpPr/>
            <p:nvPr/>
          </p:nvSpPr>
          <p:spPr>
            <a:xfrm>
              <a:off x="8611751" y="6188050"/>
              <a:ext cx="24393" cy="70530"/>
            </a:xfrm>
            <a:custGeom>
              <a:avLst/>
              <a:gdLst>
                <a:gd name="connsiteX0" fmla="*/ 437 w 24393"/>
                <a:gd name="connsiteY0" fmla="*/ 25 h 70530"/>
                <a:gd name="connsiteX1" fmla="*/ 24249 w 24393"/>
                <a:gd name="connsiteY1" fmla="*/ 60350 h 70530"/>
                <a:gd name="connsiteX2" fmla="*/ 9962 w 24393"/>
                <a:gd name="connsiteY2" fmla="*/ 68288 h 70530"/>
                <a:gd name="connsiteX3" fmla="*/ 437 w 24393"/>
                <a:gd name="connsiteY3" fmla="*/ 25 h 7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93" h="70530">
                  <a:moveTo>
                    <a:pt x="437" y="25"/>
                  </a:moveTo>
                  <a:cubicBezTo>
                    <a:pt x="2818" y="-1298"/>
                    <a:pt x="22662" y="48973"/>
                    <a:pt x="24249" y="60350"/>
                  </a:cubicBezTo>
                  <a:cubicBezTo>
                    <a:pt x="25837" y="71727"/>
                    <a:pt x="13931" y="72257"/>
                    <a:pt x="9962" y="68288"/>
                  </a:cubicBezTo>
                  <a:cubicBezTo>
                    <a:pt x="5993" y="64319"/>
                    <a:pt x="-1944" y="1348"/>
                    <a:pt x="437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31DBCE97-8FAB-4B31-99E7-27A8AA402E5E}"/>
                </a:ext>
              </a:extLst>
            </p:cNvPr>
            <p:cNvSpPr/>
            <p:nvPr/>
          </p:nvSpPr>
          <p:spPr>
            <a:xfrm>
              <a:off x="9407484" y="5428826"/>
              <a:ext cx="146194" cy="131396"/>
            </a:xfrm>
            <a:custGeom>
              <a:avLst/>
              <a:gdLst>
                <a:gd name="connsiteX0" fmla="*/ 49254 w 146194"/>
                <a:gd name="connsiteY0" fmla="*/ 130599 h 131396"/>
                <a:gd name="connsiteX1" fmla="*/ 41 w 146194"/>
                <a:gd name="connsiteY1" fmla="*/ 105199 h 131396"/>
                <a:gd name="connsiteX2" fmla="*/ 41316 w 146194"/>
                <a:gd name="connsiteY2" fmla="*/ 43287 h 131396"/>
                <a:gd name="connsiteX3" fmla="*/ 69891 w 146194"/>
                <a:gd name="connsiteY3" fmla="*/ 424 h 131396"/>
                <a:gd name="connsiteX4" fmla="*/ 146091 w 146194"/>
                <a:gd name="connsiteY4" fmla="*/ 21062 h 131396"/>
                <a:gd name="connsiteX5" fmla="*/ 85766 w 146194"/>
                <a:gd name="connsiteY5" fmla="*/ 16299 h 131396"/>
                <a:gd name="connsiteX6" fmla="*/ 61954 w 146194"/>
                <a:gd name="connsiteY6" fmla="*/ 27412 h 131396"/>
                <a:gd name="connsiteX7" fmla="*/ 28616 w 146194"/>
                <a:gd name="connsiteY7" fmla="*/ 78212 h 131396"/>
                <a:gd name="connsiteX8" fmla="*/ 49254 w 146194"/>
                <a:gd name="connsiteY8" fmla="*/ 130599 h 13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194" h="131396">
                  <a:moveTo>
                    <a:pt x="49254" y="130599"/>
                  </a:moveTo>
                  <a:cubicBezTo>
                    <a:pt x="44492" y="135097"/>
                    <a:pt x="1364" y="119751"/>
                    <a:pt x="41" y="105199"/>
                  </a:cubicBezTo>
                  <a:cubicBezTo>
                    <a:pt x="-1282" y="90647"/>
                    <a:pt x="29674" y="60749"/>
                    <a:pt x="41316" y="43287"/>
                  </a:cubicBezTo>
                  <a:cubicBezTo>
                    <a:pt x="52958" y="25825"/>
                    <a:pt x="52429" y="4128"/>
                    <a:pt x="69891" y="424"/>
                  </a:cubicBezTo>
                  <a:cubicBezTo>
                    <a:pt x="87353" y="-3280"/>
                    <a:pt x="143445" y="18416"/>
                    <a:pt x="146091" y="21062"/>
                  </a:cubicBezTo>
                  <a:cubicBezTo>
                    <a:pt x="148737" y="23708"/>
                    <a:pt x="99789" y="15241"/>
                    <a:pt x="85766" y="16299"/>
                  </a:cubicBezTo>
                  <a:cubicBezTo>
                    <a:pt x="71743" y="17357"/>
                    <a:pt x="71479" y="17093"/>
                    <a:pt x="61954" y="27412"/>
                  </a:cubicBezTo>
                  <a:cubicBezTo>
                    <a:pt x="52429" y="37731"/>
                    <a:pt x="36553" y="66041"/>
                    <a:pt x="28616" y="78212"/>
                  </a:cubicBezTo>
                  <a:cubicBezTo>
                    <a:pt x="20679" y="90383"/>
                    <a:pt x="54016" y="126101"/>
                    <a:pt x="49254" y="130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B8F91560-E55D-486F-B9F0-29631E654A02}"/>
                </a:ext>
              </a:extLst>
            </p:cNvPr>
            <p:cNvSpPr/>
            <p:nvPr/>
          </p:nvSpPr>
          <p:spPr>
            <a:xfrm>
              <a:off x="7951788" y="6017627"/>
              <a:ext cx="199188" cy="91073"/>
            </a:xfrm>
            <a:custGeom>
              <a:avLst/>
              <a:gdLst>
                <a:gd name="connsiteX0" fmla="*/ 0 w 199188"/>
                <a:gd name="connsiteY0" fmla="*/ 91073 h 91073"/>
                <a:gd name="connsiteX1" fmla="*/ 187325 w 199188"/>
                <a:gd name="connsiteY1" fmla="*/ 8523 h 91073"/>
                <a:gd name="connsiteX2" fmla="*/ 169862 w 199188"/>
                <a:gd name="connsiteY2" fmla="*/ 6936 h 91073"/>
                <a:gd name="connsiteX3" fmla="*/ 87312 w 199188"/>
                <a:gd name="connsiteY3" fmla="*/ 46623 h 91073"/>
                <a:gd name="connsiteX4" fmla="*/ 0 w 199188"/>
                <a:gd name="connsiteY4" fmla="*/ 91073 h 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188" h="91073">
                  <a:moveTo>
                    <a:pt x="0" y="91073"/>
                  </a:moveTo>
                  <a:lnTo>
                    <a:pt x="187325" y="8523"/>
                  </a:lnTo>
                  <a:cubicBezTo>
                    <a:pt x="215635" y="-5500"/>
                    <a:pt x="186531" y="586"/>
                    <a:pt x="169862" y="6936"/>
                  </a:cubicBezTo>
                  <a:cubicBezTo>
                    <a:pt x="153193" y="13286"/>
                    <a:pt x="87312" y="46623"/>
                    <a:pt x="87312" y="46623"/>
                  </a:cubicBezTo>
                  <a:lnTo>
                    <a:pt x="0" y="9107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9F9A8033-7BF5-4754-AE6A-4C68492DAD82}"/>
                </a:ext>
              </a:extLst>
            </p:cNvPr>
            <p:cNvSpPr/>
            <p:nvPr/>
          </p:nvSpPr>
          <p:spPr>
            <a:xfrm>
              <a:off x="8045251" y="5860238"/>
              <a:ext cx="168005" cy="37284"/>
            </a:xfrm>
            <a:custGeom>
              <a:avLst/>
              <a:gdLst>
                <a:gd name="connsiteX0" fmla="*/ 199 w 168005"/>
                <a:gd name="connsiteY0" fmla="*/ 812 h 37284"/>
                <a:gd name="connsiteX1" fmla="*/ 133549 w 168005"/>
                <a:gd name="connsiteY1" fmla="*/ 35737 h 37284"/>
                <a:gd name="connsiteX2" fmla="*/ 166887 w 168005"/>
                <a:gd name="connsiteY2" fmla="*/ 29387 h 37284"/>
                <a:gd name="connsiteX3" fmla="*/ 104974 w 168005"/>
                <a:gd name="connsiteY3" fmla="*/ 13512 h 37284"/>
                <a:gd name="connsiteX4" fmla="*/ 199 w 168005"/>
                <a:gd name="connsiteY4" fmla="*/ 812 h 3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05" h="37284">
                  <a:moveTo>
                    <a:pt x="199" y="812"/>
                  </a:moveTo>
                  <a:cubicBezTo>
                    <a:pt x="4961" y="4516"/>
                    <a:pt x="105768" y="30975"/>
                    <a:pt x="133549" y="35737"/>
                  </a:cubicBezTo>
                  <a:cubicBezTo>
                    <a:pt x="161330" y="40500"/>
                    <a:pt x="171649" y="33091"/>
                    <a:pt x="166887" y="29387"/>
                  </a:cubicBezTo>
                  <a:cubicBezTo>
                    <a:pt x="162125" y="25683"/>
                    <a:pt x="132755" y="20127"/>
                    <a:pt x="104974" y="13512"/>
                  </a:cubicBezTo>
                  <a:cubicBezTo>
                    <a:pt x="77193" y="6897"/>
                    <a:pt x="-4563" y="-2892"/>
                    <a:pt x="199" y="8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917A6303-8909-4A88-8A6E-DBDE81A1A113}"/>
                </a:ext>
              </a:extLst>
            </p:cNvPr>
            <p:cNvSpPr/>
            <p:nvPr/>
          </p:nvSpPr>
          <p:spPr>
            <a:xfrm>
              <a:off x="8210735" y="5878421"/>
              <a:ext cx="356473" cy="299449"/>
            </a:xfrm>
            <a:custGeom>
              <a:avLst/>
              <a:gdLst>
                <a:gd name="connsiteX0" fmla="*/ 355415 w 356473"/>
                <a:gd name="connsiteY0" fmla="*/ 92 h 299449"/>
                <a:gd name="connsiteX1" fmla="*/ 198253 w 356473"/>
                <a:gd name="connsiteY1" fmla="*/ 165192 h 299449"/>
                <a:gd name="connsiteX2" fmla="*/ 63315 w 356473"/>
                <a:gd name="connsiteY2" fmla="*/ 265204 h 299449"/>
                <a:gd name="connsiteX3" fmla="*/ 1403 w 356473"/>
                <a:gd name="connsiteY3" fmla="*/ 295367 h 299449"/>
                <a:gd name="connsiteX4" fmla="*/ 118878 w 356473"/>
                <a:gd name="connsiteY4" fmla="*/ 287429 h 299449"/>
                <a:gd name="connsiteX5" fmla="*/ 258578 w 356473"/>
                <a:gd name="connsiteY5" fmla="*/ 189004 h 299449"/>
                <a:gd name="connsiteX6" fmla="*/ 355415 w 356473"/>
                <a:gd name="connsiteY6" fmla="*/ 92 h 29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473" h="299449">
                  <a:moveTo>
                    <a:pt x="355415" y="92"/>
                  </a:moveTo>
                  <a:cubicBezTo>
                    <a:pt x="345361" y="-3877"/>
                    <a:pt x="246936" y="121007"/>
                    <a:pt x="198253" y="165192"/>
                  </a:cubicBezTo>
                  <a:cubicBezTo>
                    <a:pt x="149570" y="209377"/>
                    <a:pt x="96123" y="243508"/>
                    <a:pt x="63315" y="265204"/>
                  </a:cubicBezTo>
                  <a:cubicBezTo>
                    <a:pt x="30507" y="286900"/>
                    <a:pt x="-7858" y="291663"/>
                    <a:pt x="1403" y="295367"/>
                  </a:cubicBezTo>
                  <a:cubicBezTo>
                    <a:pt x="10663" y="299071"/>
                    <a:pt x="76016" y="305156"/>
                    <a:pt x="118878" y="287429"/>
                  </a:cubicBezTo>
                  <a:cubicBezTo>
                    <a:pt x="161740" y="269702"/>
                    <a:pt x="215451" y="237687"/>
                    <a:pt x="258578" y="189004"/>
                  </a:cubicBezTo>
                  <a:cubicBezTo>
                    <a:pt x="301705" y="140321"/>
                    <a:pt x="365469" y="4061"/>
                    <a:pt x="355415" y="9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288AEA75-A2A7-4149-9D81-B8EF49EE1BF1}"/>
                </a:ext>
              </a:extLst>
            </p:cNvPr>
            <p:cNvSpPr/>
            <p:nvPr/>
          </p:nvSpPr>
          <p:spPr>
            <a:xfrm>
              <a:off x="8951519" y="5556233"/>
              <a:ext cx="309127" cy="184410"/>
            </a:xfrm>
            <a:custGeom>
              <a:avLst/>
              <a:gdLst>
                <a:gd name="connsiteX0" fmla="*/ 306781 w 309127"/>
                <a:gd name="connsiteY0" fmla="*/ 17 h 184410"/>
                <a:gd name="connsiteX1" fmla="*/ 106756 w 309127"/>
                <a:gd name="connsiteY1" fmla="*/ 73042 h 184410"/>
                <a:gd name="connsiteX2" fmla="*/ 1981 w 309127"/>
                <a:gd name="connsiteY2" fmla="*/ 180992 h 184410"/>
                <a:gd name="connsiteX3" fmla="*/ 51194 w 309127"/>
                <a:gd name="connsiteY3" fmla="*/ 149242 h 184410"/>
                <a:gd name="connsiteX4" fmla="*/ 206769 w 309127"/>
                <a:gd name="connsiteY4" fmla="*/ 66692 h 184410"/>
                <a:gd name="connsiteX5" fmla="*/ 306781 w 309127"/>
                <a:gd name="connsiteY5" fmla="*/ 17 h 18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127" h="184410">
                  <a:moveTo>
                    <a:pt x="306781" y="17"/>
                  </a:moveTo>
                  <a:cubicBezTo>
                    <a:pt x="290112" y="1075"/>
                    <a:pt x="157556" y="42880"/>
                    <a:pt x="106756" y="73042"/>
                  </a:cubicBezTo>
                  <a:cubicBezTo>
                    <a:pt x="55956" y="103204"/>
                    <a:pt x="11241" y="168292"/>
                    <a:pt x="1981" y="180992"/>
                  </a:cubicBezTo>
                  <a:cubicBezTo>
                    <a:pt x="-7279" y="193692"/>
                    <a:pt x="17063" y="168292"/>
                    <a:pt x="51194" y="149242"/>
                  </a:cubicBezTo>
                  <a:cubicBezTo>
                    <a:pt x="85325" y="130192"/>
                    <a:pt x="166288" y="87594"/>
                    <a:pt x="206769" y="66692"/>
                  </a:cubicBezTo>
                  <a:cubicBezTo>
                    <a:pt x="247250" y="45790"/>
                    <a:pt x="323450" y="-1041"/>
                    <a:pt x="306781" y="1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43F5CA4E-815D-4548-A6C2-C3B8D3C6B268}"/>
                </a:ext>
              </a:extLst>
            </p:cNvPr>
            <p:cNvSpPr/>
            <p:nvPr/>
          </p:nvSpPr>
          <p:spPr>
            <a:xfrm>
              <a:off x="8596298" y="5720919"/>
              <a:ext cx="460755" cy="449250"/>
            </a:xfrm>
            <a:custGeom>
              <a:avLst/>
              <a:gdLst>
                <a:gd name="connsiteX0" fmla="*/ 460390 w 460755"/>
                <a:gd name="connsiteY0" fmla="*/ 2019 h 449250"/>
                <a:gd name="connsiteX1" fmla="*/ 241315 w 460755"/>
                <a:gd name="connsiteY1" fmla="*/ 216331 h 449250"/>
                <a:gd name="connsiteX2" fmla="*/ 80977 w 460755"/>
                <a:gd name="connsiteY2" fmla="*/ 414769 h 449250"/>
                <a:gd name="connsiteX3" fmla="*/ 15 w 460755"/>
                <a:gd name="connsiteY3" fmla="*/ 446519 h 449250"/>
                <a:gd name="connsiteX4" fmla="*/ 76215 w 460755"/>
                <a:gd name="connsiteY4" fmla="*/ 383019 h 449250"/>
                <a:gd name="connsiteX5" fmla="*/ 287352 w 460755"/>
                <a:gd name="connsiteY5" fmla="*/ 124256 h 449250"/>
                <a:gd name="connsiteX6" fmla="*/ 460390 w 460755"/>
                <a:gd name="connsiteY6" fmla="*/ 2019 h 4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755" h="449250">
                  <a:moveTo>
                    <a:pt x="460390" y="2019"/>
                  </a:moveTo>
                  <a:cubicBezTo>
                    <a:pt x="452717" y="17365"/>
                    <a:pt x="304550" y="147539"/>
                    <a:pt x="241315" y="216331"/>
                  </a:cubicBezTo>
                  <a:cubicBezTo>
                    <a:pt x="178079" y="285123"/>
                    <a:pt x="121194" y="376404"/>
                    <a:pt x="80977" y="414769"/>
                  </a:cubicBezTo>
                  <a:cubicBezTo>
                    <a:pt x="40760" y="453134"/>
                    <a:pt x="809" y="451811"/>
                    <a:pt x="15" y="446519"/>
                  </a:cubicBezTo>
                  <a:cubicBezTo>
                    <a:pt x="-779" y="441227"/>
                    <a:pt x="28325" y="436730"/>
                    <a:pt x="76215" y="383019"/>
                  </a:cubicBezTo>
                  <a:cubicBezTo>
                    <a:pt x="124104" y="329309"/>
                    <a:pt x="221735" y="186698"/>
                    <a:pt x="287352" y="124256"/>
                  </a:cubicBezTo>
                  <a:cubicBezTo>
                    <a:pt x="352969" y="61814"/>
                    <a:pt x="468063" y="-13327"/>
                    <a:pt x="460390" y="201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E5069505-F610-4037-A0F2-B77C94C90DBA}"/>
                </a:ext>
              </a:extLst>
            </p:cNvPr>
            <p:cNvSpPr/>
            <p:nvPr/>
          </p:nvSpPr>
          <p:spPr>
            <a:xfrm>
              <a:off x="8690137" y="5560917"/>
              <a:ext cx="731997" cy="727419"/>
            </a:xfrm>
            <a:custGeom>
              <a:avLst/>
              <a:gdLst>
                <a:gd name="connsiteX0" fmla="*/ 731676 w 731997"/>
                <a:gd name="connsiteY0" fmla="*/ 3271 h 727419"/>
                <a:gd name="connsiteX1" fmla="*/ 550701 w 731997"/>
                <a:gd name="connsiteY1" fmla="*/ 109633 h 727419"/>
                <a:gd name="connsiteX2" fmla="*/ 233201 w 731997"/>
                <a:gd name="connsiteY2" fmla="*/ 438246 h 727419"/>
                <a:gd name="connsiteX3" fmla="*/ 1426 w 731997"/>
                <a:gd name="connsiteY3" fmla="*/ 722408 h 727419"/>
                <a:gd name="connsiteX4" fmla="*/ 153826 w 731997"/>
                <a:gd name="connsiteY4" fmla="*/ 589058 h 727419"/>
                <a:gd name="connsiteX5" fmla="*/ 509426 w 731997"/>
                <a:gd name="connsiteY5" fmla="*/ 211233 h 727419"/>
                <a:gd name="connsiteX6" fmla="*/ 731676 w 731997"/>
                <a:gd name="connsiteY6" fmla="*/ 3271 h 72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1997" h="727419">
                  <a:moveTo>
                    <a:pt x="731676" y="3271"/>
                  </a:moveTo>
                  <a:cubicBezTo>
                    <a:pt x="738555" y="-13662"/>
                    <a:pt x="633780" y="37137"/>
                    <a:pt x="550701" y="109633"/>
                  </a:cubicBezTo>
                  <a:cubicBezTo>
                    <a:pt x="467622" y="182129"/>
                    <a:pt x="324747" y="336117"/>
                    <a:pt x="233201" y="438246"/>
                  </a:cubicBezTo>
                  <a:cubicBezTo>
                    <a:pt x="141655" y="540375"/>
                    <a:pt x="14655" y="697273"/>
                    <a:pt x="1426" y="722408"/>
                  </a:cubicBezTo>
                  <a:cubicBezTo>
                    <a:pt x="-11803" y="747543"/>
                    <a:pt x="69159" y="674254"/>
                    <a:pt x="153826" y="589058"/>
                  </a:cubicBezTo>
                  <a:cubicBezTo>
                    <a:pt x="238493" y="503862"/>
                    <a:pt x="413382" y="307012"/>
                    <a:pt x="509426" y="211233"/>
                  </a:cubicBezTo>
                  <a:cubicBezTo>
                    <a:pt x="605470" y="115454"/>
                    <a:pt x="724797" y="20204"/>
                    <a:pt x="731676" y="327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32420AE4-5B66-48F6-8F87-FB0B5F590EC9}"/>
                </a:ext>
              </a:extLst>
            </p:cNvPr>
            <p:cNvSpPr/>
            <p:nvPr/>
          </p:nvSpPr>
          <p:spPr>
            <a:xfrm>
              <a:off x="8410317" y="5843468"/>
              <a:ext cx="314911" cy="316231"/>
            </a:xfrm>
            <a:custGeom>
              <a:avLst/>
              <a:gdLst>
                <a:gd name="connsiteX0" fmla="*/ 314583 w 314911"/>
                <a:gd name="connsiteY0" fmla="*/ 120 h 316231"/>
                <a:gd name="connsiteX1" fmla="*/ 149483 w 314911"/>
                <a:gd name="connsiteY1" fmla="*/ 195382 h 316231"/>
                <a:gd name="connsiteX2" fmla="*/ 258 w 314911"/>
                <a:gd name="connsiteY2" fmla="*/ 316032 h 316231"/>
                <a:gd name="connsiteX3" fmla="*/ 185996 w 314911"/>
                <a:gd name="connsiteY3" fmla="*/ 168395 h 316231"/>
                <a:gd name="connsiteX4" fmla="*/ 314583 w 314911"/>
                <a:gd name="connsiteY4" fmla="*/ 120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11" h="316231">
                  <a:moveTo>
                    <a:pt x="314583" y="120"/>
                  </a:moveTo>
                  <a:cubicBezTo>
                    <a:pt x="308498" y="4618"/>
                    <a:pt x="201870" y="142730"/>
                    <a:pt x="149483" y="195382"/>
                  </a:cubicBezTo>
                  <a:cubicBezTo>
                    <a:pt x="97096" y="248034"/>
                    <a:pt x="-5827" y="320530"/>
                    <a:pt x="258" y="316032"/>
                  </a:cubicBezTo>
                  <a:cubicBezTo>
                    <a:pt x="6343" y="311534"/>
                    <a:pt x="131227" y="218666"/>
                    <a:pt x="185996" y="168395"/>
                  </a:cubicBezTo>
                  <a:cubicBezTo>
                    <a:pt x="240765" y="118124"/>
                    <a:pt x="320668" y="-4378"/>
                    <a:pt x="314583" y="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780FAFBD-177A-494B-8012-6F989AED4703}"/>
                </a:ext>
              </a:extLst>
            </p:cNvPr>
            <p:cNvSpPr/>
            <p:nvPr/>
          </p:nvSpPr>
          <p:spPr>
            <a:xfrm>
              <a:off x="7898818" y="6261341"/>
              <a:ext cx="842228" cy="631585"/>
            </a:xfrm>
            <a:custGeom>
              <a:avLst/>
              <a:gdLst>
                <a:gd name="connsiteX0" fmla="*/ 799095 w 842228"/>
                <a:gd name="connsiteY0" fmla="*/ 1347 h 631585"/>
                <a:gd name="connsiteX1" fmla="*/ 499057 w 842228"/>
                <a:gd name="connsiteY1" fmla="*/ 148984 h 631585"/>
                <a:gd name="connsiteX2" fmla="*/ 314907 w 842228"/>
                <a:gd name="connsiteY2" fmla="*/ 285509 h 631585"/>
                <a:gd name="connsiteX3" fmla="*/ 183145 w 842228"/>
                <a:gd name="connsiteY3" fmla="*/ 447434 h 631585"/>
                <a:gd name="connsiteX4" fmla="*/ 37095 w 842228"/>
                <a:gd name="connsiteY4" fmla="*/ 552209 h 631585"/>
                <a:gd name="connsiteX5" fmla="*/ 5345 w 842228"/>
                <a:gd name="connsiteY5" fmla="*/ 631584 h 631585"/>
                <a:gd name="connsiteX6" fmla="*/ 124407 w 842228"/>
                <a:gd name="connsiteY6" fmla="*/ 553797 h 631585"/>
                <a:gd name="connsiteX7" fmla="*/ 411745 w 842228"/>
                <a:gd name="connsiteY7" fmla="*/ 344247 h 631585"/>
                <a:gd name="connsiteX8" fmla="*/ 799095 w 842228"/>
                <a:gd name="connsiteY8" fmla="*/ 90247 h 631585"/>
                <a:gd name="connsiteX9" fmla="*/ 799095 w 842228"/>
                <a:gd name="connsiteY9" fmla="*/ 1347 h 63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2228" h="631585">
                  <a:moveTo>
                    <a:pt x="799095" y="1347"/>
                  </a:moveTo>
                  <a:cubicBezTo>
                    <a:pt x="749089" y="11136"/>
                    <a:pt x="579755" y="101624"/>
                    <a:pt x="499057" y="148984"/>
                  </a:cubicBezTo>
                  <a:cubicBezTo>
                    <a:pt x="418359" y="196344"/>
                    <a:pt x="367559" y="235767"/>
                    <a:pt x="314907" y="285509"/>
                  </a:cubicBezTo>
                  <a:cubicBezTo>
                    <a:pt x="262255" y="335251"/>
                    <a:pt x="229447" y="402984"/>
                    <a:pt x="183145" y="447434"/>
                  </a:cubicBezTo>
                  <a:cubicBezTo>
                    <a:pt x="136843" y="491884"/>
                    <a:pt x="66728" y="521517"/>
                    <a:pt x="37095" y="552209"/>
                  </a:cubicBezTo>
                  <a:cubicBezTo>
                    <a:pt x="7462" y="582901"/>
                    <a:pt x="-9207" y="631319"/>
                    <a:pt x="5345" y="631584"/>
                  </a:cubicBezTo>
                  <a:cubicBezTo>
                    <a:pt x="19897" y="631849"/>
                    <a:pt x="56674" y="601687"/>
                    <a:pt x="124407" y="553797"/>
                  </a:cubicBezTo>
                  <a:cubicBezTo>
                    <a:pt x="192140" y="505907"/>
                    <a:pt x="299297" y="421505"/>
                    <a:pt x="411745" y="344247"/>
                  </a:cubicBezTo>
                  <a:cubicBezTo>
                    <a:pt x="524193" y="266989"/>
                    <a:pt x="734537" y="143958"/>
                    <a:pt x="799095" y="90247"/>
                  </a:cubicBezTo>
                  <a:cubicBezTo>
                    <a:pt x="863653" y="36536"/>
                    <a:pt x="849101" y="-8442"/>
                    <a:pt x="799095" y="134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07C4EC85-E80F-4E49-BAC8-AA1D92DF5DB7}"/>
                </a:ext>
              </a:extLst>
            </p:cNvPr>
            <p:cNvSpPr/>
            <p:nvPr/>
          </p:nvSpPr>
          <p:spPr>
            <a:xfrm>
              <a:off x="7524123" y="6480662"/>
              <a:ext cx="247857" cy="220646"/>
            </a:xfrm>
            <a:custGeom>
              <a:avLst/>
              <a:gdLst>
                <a:gd name="connsiteX0" fmla="*/ 2744 w 247857"/>
                <a:gd name="connsiteY0" fmla="*/ 571 h 220646"/>
                <a:gd name="connsiteX1" fmla="*/ 32377 w 247857"/>
                <a:gd name="connsiteY1" fmla="*/ 89471 h 220646"/>
                <a:gd name="connsiteX2" fmla="*/ 241927 w 247857"/>
                <a:gd name="connsiteY2" fmla="*/ 216471 h 220646"/>
                <a:gd name="connsiteX3" fmla="*/ 178427 w 247857"/>
                <a:gd name="connsiteY3" fmla="*/ 184721 h 220646"/>
                <a:gd name="connsiteX4" fmla="*/ 53544 w 247857"/>
                <a:gd name="connsiteY4" fmla="*/ 131805 h 220646"/>
                <a:gd name="connsiteX5" fmla="*/ 2744 w 247857"/>
                <a:gd name="connsiteY5" fmla="*/ 571 h 220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857" h="220646">
                  <a:moveTo>
                    <a:pt x="2744" y="571"/>
                  </a:moveTo>
                  <a:cubicBezTo>
                    <a:pt x="-784" y="-6485"/>
                    <a:pt x="-7487" y="53488"/>
                    <a:pt x="32377" y="89471"/>
                  </a:cubicBezTo>
                  <a:cubicBezTo>
                    <a:pt x="72241" y="125454"/>
                    <a:pt x="217585" y="200596"/>
                    <a:pt x="241927" y="216471"/>
                  </a:cubicBezTo>
                  <a:cubicBezTo>
                    <a:pt x="266269" y="232346"/>
                    <a:pt x="209824" y="198832"/>
                    <a:pt x="178427" y="184721"/>
                  </a:cubicBezTo>
                  <a:cubicBezTo>
                    <a:pt x="147030" y="170610"/>
                    <a:pt x="85647" y="158969"/>
                    <a:pt x="53544" y="131805"/>
                  </a:cubicBezTo>
                  <a:cubicBezTo>
                    <a:pt x="21441" y="104641"/>
                    <a:pt x="6272" y="7627"/>
                    <a:pt x="2744" y="5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242E5A2-0C1C-4ADD-A25E-20A32DEA4460}"/>
                </a:ext>
              </a:extLst>
            </p:cNvPr>
            <p:cNvSpPr/>
            <p:nvPr/>
          </p:nvSpPr>
          <p:spPr>
            <a:xfrm>
              <a:off x="7587024" y="6793919"/>
              <a:ext cx="301062" cy="265238"/>
            </a:xfrm>
            <a:custGeom>
              <a:avLst/>
              <a:gdLst>
                <a:gd name="connsiteX0" fmla="*/ 299676 w 301062"/>
                <a:gd name="connsiteY0" fmla="*/ 581 h 265238"/>
                <a:gd name="connsiteX1" fmla="*/ 117643 w 301062"/>
                <a:gd name="connsiteY1" fmla="*/ 131814 h 265238"/>
                <a:gd name="connsiteX2" fmla="*/ 90126 w 301062"/>
                <a:gd name="connsiteY2" fmla="*/ 138164 h 265238"/>
                <a:gd name="connsiteX3" fmla="*/ 39326 w 301062"/>
                <a:gd name="connsiteY3" fmla="*/ 186848 h 265238"/>
                <a:gd name="connsiteX4" fmla="*/ 1226 w 301062"/>
                <a:gd name="connsiteY4" fmla="*/ 265164 h 265238"/>
                <a:gd name="connsiteX5" fmla="*/ 85893 w 301062"/>
                <a:gd name="connsiteY5" fmla="*/ 172031 h 265238"/>
                <a:gd name="connsiteX6" fmla="*/ 195959 w 301062"/>
                <a:gd name="connsiteY6" fmla="*/ 87364 h 265238"/>
                <a:gd name="connsiteX7" fmla="*/ 299676 w 301062"/>
                <a:gd name="connsiteY7" fmla="*/ 581 h 26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062" h="265238">
                  <a:moveTo>
                    <a:pt x="299676" y="581"/>
                  </a:moveTo>
                  <a:cubicBezTo>
                    <a:pt x="286623" y="7989"/>
                    <a:pt x="152568" y="108884"/>
                    <a:pt x="117643" y="131814"/>
                  </a:cubicBezTo>
                  <a:cubicBezTo>
                    <a:pt x="82718" y="154744"/>
                    <a:pt x="103179" y="128992"/>
                    <a:pt x="90126" y="138164"/>
                  </a:cubicBezTo>
                  <a:cubicBezTo>
                    <a:pt x="77073" y="147336"/>
                    <a:pt x="54143" y="165681"/>
                    <a:pt x="39326" y="186848"/>
                  </a:cubicBezTo>
                  <a:cubicBezTo>
                    <a:pt x="24509" y="208015"/>
                    <a:pt x="-6535" y="267634"/>
                    <a:pt x="1226" y="265164"/>
                  </a:cubicBezTo>
                  <a:cubicBezTo>
                    <a:pt x="8987" y="262695"/>
                    <a:pt x="53438" y="201664"/>
                    <a:pt x="85893" y="172031"/>
                  </a:cubicBezTo>
                  <a:cubicBezTo>
                    <a:pt x="118348" y="142398"/>
                    <a:pt x="161740" y="116292"/>
                    <a:pt x="195959" y="87364"/>
                  </a:cubicBezTo>
                  <a:cubicBezTo>
                    <a:pt x="230178" y="58436"/>
                    <a:pt x="312729" y="-6827"/>
                    <a:pt x="299676" y="5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BF657E00-F2FB-4002-B7C2-087E2E58C2E0}"/>
                </a:ext>
              </a:extLst>
            </p:cNvPr>
            <p:cNvSpPr/>
            <p:nvPr/>
          </p:nvSpPr>
          <p:spPr>
            <a:xfrm>
              <a:off x="7431146" y="6557179"/>
              <a:ext cx="100466" cy="231215"/>
            </a:xfrm>
            <a:custGeom>
              <a:avLst/>
              <a:gdLst>
                <a:gd name="connsiteX0" fmla="*/ 11054 w 100466"/>
                <a:gd name="connsiteY0" fmla="*/ 254 h 231215"/>
                <a:gd name="connsiteX1" fmla="*/ 6821 w 100466"/>
                <a:gd name="connsiteY1" fmla="*/ 101854 h 231215"/>
                <a:gd name="connsiteX2" fmla="*/ 99954 w 100466"/>
                <a:gd name="connsiteY2" fmla="*/ 230971 h 231215"/>
                <a:gd name="connsiteX3" fmla="*/ 42804 w 100466"/>
                <a:gd name="connsiteY3" fmla="*/ 131488 h 231215"/>
                <a:gd name="connsiteX4" fmla="*/ 11054 w 100466"/>
                <a:gd name="connsiteY4" fmla="*/ 254 h 23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466" h="231215">
                  <a:moveTo>
                    <a:pt x="11054" y="254"/>
                  </a:moveTo>
                  <a:cubicBezTo>
                    <a:pt x="5057" y="-4685"/>
                    <a:pt x="-7996" y="63401"/>
                    <a:pt x="6821" y="101854"/>
                  </a:cubicBezTo>
                  <a:cubicBezTo>
                    <a:pt x="21638" y="140307"/>
                    <a:pt x="93957" y="226032"/>
                    <a:pt x="99954" y="230971"/>
                  </a:cubicBezTo>
                  <a:cubicBezTo>
                    <a:pt x="105951" y="235910"/>
                    <a:pt x="57621" y="164649"/>
                    <a:pt x="42804" y="131488"/>
                  </a:cubicBezTo>
                  <a:cubicBezTo>
                    <a:pt x="27987" y="98327"/>
                    <a:pt x="17051" y="5193"/>
                    <a:pt x="11054" y="2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A75CB255-F6A1-4081-A6F4-617F12AFFAFD}"/>
                </a:ext>
              </a:extLst>
            </p:cNvPr>
            <p:cNvSpPr/>
            <p:nvPr/>
          </p:nvSpPr>
          <p:spPr>
            <a:xfrm>
              <a:off x="8706599" y="5543550"/>
              <a:ext cx="608851" cy="649360"/>
            </a:xfrm>
            <a:custGeom>
              <a:avLst/>
              <a:gdLst>
                <a:gd name="connsiteX0" fmla="*/ 608851 w 608851"/>
                <a:gd name="connsiteY0" fmla="*/ 0 h 649360"/>
                <a:gd name="connsiteX1" fmla="*/ 305639 w 608851"/>
                <a:gd name="connsiteY1" fmla="*/ 315913 h 649360"/>
                <a:gd name="connsiteX2" fmla="*/ 104026 w 608851"/>
                <a:gd name="connsiteY2" fmla="*/ 511175 h 649360"/>
                <a:gd name="connsiteX3" fmla="*/ 839 w 608851"/>
                <a:gd name="connsiteY3" fmla="*/ 649288 h 649360"/>
                <a:gd name="connsiteX4" fmla="*/ 156414 w 608851"/>
                <a:gd name="connsiteY4" fmla="*/ 493713 h 649360"/>
                <a:gd name="connsiteX5" fmla="*/ 608851 w 608851"/>
                <a:gd name="connsiteY5" fmla="*/ 0 h 64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851" h="649360">
                  <a:moveTo>
                    <a:pt x="608851" y="0"/>
                  </a:moveTo>
                  <a:cubicBezTo>
                    <a:pt x="507780" y="105304"/>
                    <a:pt x="389776" y="230717"/>
                    <a:pt x="305639" y="315913"/>
                  </a:cubicBezTo>
                  <a:cubicBezTo>
                    <a:pt x="221501" y="401109"/>
                    <a:pt x="154826" y="455613"/>
                    <a:pt x="104026" y="511175"/>
                  </a:cubicBezTo>
                  <a:cubicBezTo>
                    <a:pt x="53226" y="566737"/>
                    <a:pt x="-7892" y="652198"/>
                    <a:pt x="839" y="649288"/>
                  </a:cubicBezTo>
                  <a:cubicBezTo>
                    <a:pt x="9570" y="646378"/>
                    <a:pt x="156414" y="493713"/>
                    <a:pt x="156414" y="493713"/>
                  </a:cubicBezTo>
                  <a:lnTo>
                    <a:pt x="608851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FF902627-852A-469F-9063-AF4D9E6C78C8}"/>
                </a:ext>
              </a:extLst>
            </p:cNvPr>
            <p:cNvSpPr/>
            <p:nvPr/>
          </p:nvSpPr>
          <p:spPr>
            <a:xfrm>
              <a:off x="8110050" y="5754662"/>
              <a:ext cx="164671" cy="13335"/>
            </a:xfrm>
            <a:custGeom>
              <a:avLst/>
              <a:gdLst>
                <a:gd name="connsiteX0" fmla="*/ 2075 w 164671"/>
                <a:gd name="connsiteY0" fmla="*/ 11138 h 13335"/>
                <a:gd name="connsiteX1" fmla="*/ 154475 w 164671"/>
                <a:gd name="connsiteY1" fmla="*/ 12726 h 13335"/>
                <a:gd name="connsiteX2" fmla="*/ 141775 w 164671"/>
                <a:gd name="connsiteY2" fmla="*/ 26 h 13335"/>
                <a:gd name="connsiteX3" fmla="*/ 70338 w 164671"/>
                <a:gd name="connsiteY3" fmla="*/ 9551 h 13335"/>
                <a:gd name="connsiteX4" fmla="*/ 2075 w 164671"/>
                <a:gd name="connsiteY4" fmla="*/ 1113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671" h="13335">
                  <a:moveTo>
                    <a:pt x="2075" y="11138"/>
                  </a:moveTo>
                  <a:cubicBezTo>
                    <a:pt x="16098" y="11667"/>
                    <a:pt x="131192" y="14578"/>
                    <a:pt x="154475" y="12726"/>
                  </a:cubicBezTo>
                  <a:cubicBezTo>
                    <a:pt x="177758" y="10874"/>
                    <a:pt x="155798" y="555"/>
                    <a:pt x="141775" y="26"/>
                  </a:cubicBezTo>
                  <a:cubicBezTo>
                    <a:pt x="127752" y="-503"/>
                    <a:pt x="91769" y="7170"/>
                    <a:pt x="70338" y="9551"/>
                  </a:cubicBezTo>
                  <a:cubicBezTo>
                    <a:pt x="48907" y="11932"/>
                    <a:pt x="-11948" y="10609"/>
                    <a:pt x="2075" y="111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6637FE6B-765E-437F-A918-57A213372323}"/>
                </a:ext>
              </a:extLst>
            </p:cNvPr>
            <p:cNvSpPr/>
            <p:nvPr/>
          </p:nvSpPr>
          <p:spPr>
            <a:xfrm>
              <a:off x="8293426" y="5441644"/>
              <a:ext cx="142581" cy="102109"/>
            </a:xfrm>
            <a:custGeom>
              <a:avLst/>
              <a:gdLst>
                <a:gd name="connsiteX0" fmla="*/ 140962 w 142581"/>
                <a:gd name="connsiteY0" fmla="*/ 306 h 102109"/>
                <a:gd name="connsiteX1" fmla="*/ 72699 w 142581"/>
                <a:gd name="connsiteY1" fmla="*/ 70156 h 102109"/>
                <a:gd name="connsiteX2" fmla="*/ 1262 w 142581"/>
                <a:gd name="connsiteY2" fmla="*/ 100319 h 102109"/>
                <a:gd name="connsiteX3" fmla="*/ 140962 w 142581"/>
                <a:gd name="connsiteY3" fmla="*/ 306 h 10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581" h="102109">
                  <a:moveTo>
                    <a:pt x="140962" y="306"/>
                  </a:moveTo>
                  <a:cubicBezTo>
                    <a:pt x="152868" y="-4721"/>
                    <a:pt x="95982" y="53487"/>
                    <a:pt x="72699" y="70156"/>
                  </a:cubicBezTo>
                  <a:cubicBezTo>
                    <a:pt x="49416" y="86825"/>
                    <a:pt x="-9321" y="108521"/>
                    <a:pt x="1262" y="100319"/>
                  </a:cubicBezTo>
                  <a:cubicBezTo>
                    <a:pt x="11845" y="92117"/>
                    <a:pt x="129056" y="5333"/>
                    <a:pt x="140962" y="3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1060D690-C30C-47D1-A2A8-8A5DC5EF18B4}"/>
                </a:ext>
              </a:extLst>
            </p:cNvPr>
            <p:cNvSpPr/>
            <p:nvPr/>
          </p:nvSpPr>
          <p:spPr>
            <a:xfrm>
              <a:off x="3220530" y="4744859"/>
              <a:ext cx="1368175" cy="805954"/>
            </a:xfrm>
            <a:custGeom>
              <a:avLst/>
              <a:gdLst>
                <a:gd name="connsiteX0" fmla="*/ 1362583 w 1368175"/>
                <a:gd name="connsiteY0" fmla="*/ 43041 h 805954"/>
                <a:gd name="connsiteX1" fmla="*/ 1229233 w 1368175"/>
                <a:gd name="connsiteY1" fmla="*/ 420866 h 805954"/>
                <a:gd name="connsiteX2" fmla="*/ 962533 w 1368175"/>
                <a:gd name="connsiteY2" fmla="*/ 551041 h 805954"/>
                <a:gd name="connsiteX3" fmla="*/ 600583 w 1368175"/>
                <a:gd name="connsiteY3" fmla="*/ 792341 h 805954"/>
                <a:gd name="connsiteX4" fmla="*/ 433895 w 1368175"/>
                <a:gd name="connsiteY4" fmla="*/ 755829 h 805954"/>
                <a:gd name="connsiteX5" fmla="*/ 191008 w 1368175"/>
                <a:gd name="connsiteY5" fmla="*/ 589141 h 805954"/>
                <a:gd name="connsiteX6" fmla="*/ 122745 w 1368175"/>
                <a:gd name="connsiteY6" fmla="*/ 401816 h 805954"/>
                <a:gd name="connsiteX7" fmla="*/ 16383 w 1368175"/>
                <a:gd name="connsiteY7" fmla="*/ 295454 h 805954"/>
                <a:gd name="connsiteX8" fmla="*/ 5270 w 1368175"/>
                <a:gd name="connsiteY8" fmla="*/ 165279 h 805954"/>
                <a:gd name="connsiteX9" fmla="*/ 65595 w 1368175"/>
                <a:gd name="connsiteY9" fmla="*/ 9704 h 805954"/>
                <a:gd name="connsiteX10" fmla="*/ 121158 w 1368175"/>
                <a:gd name="connsiteY10" fmla="*/ 52566 h 805954"/>
                <a:gd name="connsiteX11" fmla="*/ 310070 w 1368175"/>
                <a:gd name="connsiteY11" fmla="*/ 346254 h 805954"/>
                <a:gd name="connsiteX12" fmla="*/ 646620 w 1368175"/>
                <a:gd name="connsiteY12" fmla="*/ 443091 h 805954"/>
                <a:gd name="connsiteX13" fmla="*/ 1049845 w 1368175"/>
                <a:gd name="connsiteY13" fmla="*/ 257354 h 805954"/>
                <a:gd name="connsiteX14" fmla="*/ 1362583 w 1368175"/>
                <a:gd name="connsiteY14" fmla="*/ 43041 h 80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8175" h="805954">
                  <a:moveTo>
                    <a:pt x="1362583" y="43041"/>
                  </a:moveTo>
                  <a:cubicBezTo>
                    <a:pt x="1392481" y="70293"/>
                    <a:pt x="1295908" y="336199"/>
                    <a:pt x="1229233" y="420866"/>
                  </a:cubicBezTo>
                  <a:cubicBezTo>
                    <a:pt x="1162558" y="505533"/>
                    <a:pt x="1067308" y="489129"/>
                    <a:pt x="962533" y="551041"/>
                  </a:cubicBezTo>
                  <a:cubicBezTo>
                    <a:pt x="857758" y="612953"/>
                    <a:pt x="688689" y="758210"/>
                    <a:pt x="600583" y="792341"/>
                  </a:cubicBezTo>
                  <a:cubicBezTo>
                    <a:pt x="512477" y="826472"/>
                    <a:pt x="502157" y="789696"/>
                    <a:pt x="433895" y="755829"/>
                  </a:cubicBezTo>
                  <a:cubicBezTo>
                    <a:pt x="365633" y="721962"/>
                    <a:pt x="242866" y="648143"/>
                    <a:pt x="191008" y="589141"/>
                  </a:cubicBezTo>
                  <a:cubicBezTo>
                    <a:pt x="139150" y="530139"/>
                    <a:pt x="151849" y="450764"/>
                    <a:pt x="122745" y="401816"/>
                  </a:cubicBezTo>
                  <a:cubicBezTo>
                    <a:pt x="93641" y="352868"/>
                    <a:pt x="35962" y="334877"/>
                    <a:pt x="16383" y="295454"/>
                  </a:cubicBezTo>
                  <a:cubicBezTo>
                    <a:pt x="-3196" y="256031"/>
                    <a:pt x="-2932" y="212904"/>
                    <a:pt x="5270" y="165279"/>
                  </a:cubicBezTo>
                  <a:cubicBezTo>
                    <a:pt x="13472" y="117654"/>
                    <a:pt x="46280" y="28489"/>
                    <a:pt x="65595" y="9704"/>
                  </a:cubicBezTo>
                  <a:cubicBezTo>
                    <a:pt x="84910" y="-9082"/>
                    <a:pt x="80412" y="-3526"/>
                    <a:pt x="121158" y="52566"/>
                  </a:cubicBezTo>
                  <a:cubicBezTo>
                    <a:pt x="161904" y="108658"/>
                    <a:pt x="222493" y="281167"/>
                    <a:pt x="310070" y="346254"/>
                  </a:cubicBezTo>
                  <a:cubicBezTo>
                    <a:pt x="397647" y="411341"/>
                    <a:pt x="523324" y="457908"/>
                    <a:pt x="646620" y="443091"/>
                  </a:cubicBezTo>
                  <a:cubicBezTo>
                    <a:pt x="769916" y="428274"/>
                    <a:pt x="928666" y="328792"/>
                    <a:pt x="1049845" y="257354"/>
                  </a:cubicBezTo>
                  <a:cubicBezTo>
                    <a:pt x="1171024" y="185917"/>
                    <a:pt x="1332685" y="15789"/>
                    <a:pt x="1362583" y="43041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8E2E0272-9927-4185-8E74-95C39F74A7EE}"/>
                </a:ext>
              </a:extLst>
            </p:cNvPr>
            <p:cNvSpPr/>
            <p:nvPr/>
          </p:nvSpPr>
          <p:spPr>
            <a:xfrm>
              <a:off x="4616353" y="6922101"/>
              <a:ext cx="794560" cy="418507"/>
            </a:xfrm>
            <a:custGeom>
              <a:avLst/>
              <a:gdLst>
                <a:gd name="connsiteX0" fmla="*/ 82647 w 794560"/>
                <a:gd name="connsiteY0" fmla="*/ 202599 h 418507"/>
                <a:gd name="connsiteX1" fmla="*/ 555722 w 794560"/>
                <a:gd name="connsiteY1" fmla="*/ 129574 h 418507"/>
                <a:gd name="connsiteX2" fmla="*/ 771622 w 794560"/>
                <a:gd name="connsiteY2" fmla="*/ 18449 h 418507"/>
                <a:gd name="connsiteX3" fmla="*/ 781147 w 794560"/>
                <a:gd name="connsiteY3" fmla="*/ 21624 h 418507"/>
                <a:gd name="connsiteX4" fmla="*/ 708122 w 794560"/>
                <a:gd name="connsiteY4" fmla="*/ 227999 h 418507"/>
                <a:gd name="connsiteX5" fmla="*/ 708122 w 794560"/>
                <a:gd name="connsiteY5" fmla="*/ 272449 h 418507"/>
                <a:gd name="connsiteX6" fmla="*/ 97 w 794560"/>
                <a:gd name="connsiteY6" fmla="*/ 418499 h 418507"/>
                <a:gd name="connsiteX7" fmla="*/ 657322 w 794560"/>
                <a:gd name="connsiteY7" fmla="*/ 278799 h 418507"/>
                <a:gd name="connsiteX8" fmla="*/ 723997 w 794560"/>
                <a:gd name="connsiteY8" fmla="*/ 180374 h 418507"/>
                <a:gd name="connsiteX9" fmla="*/ 701772 w 794560"/>
                <a:gd name="connsiteY9" fmla="*/ 91474 h 418507"/>
                <a:gd name="connsiteX10" fmla="*/ 479522 w 794560"/>
                <a:gd name="connsiteY10" fmla="*/ 167674 h 418507"/>
                <a:gd name="connsiteX11" fmla="*/ 82647 w 794560"/>
                <a:gd name="connsiteY11" fmla="*/ 202599 h 418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4560" h="418507">
                  <a:moveTo>
                    <a:pt x="82647" y="202599"/>
                  </a:moveTo>
                  <a:cubicBezTo>
                    <a:pt x="95347" y="196249"/>
                    <a:pt x="440893" y="160266"/>
                    <a:pt x="555722" y="129574"/>
                  </a:cubicBezTo>
                  <a:cubicBezTo>
                    <a:pt x="670551" y="98882"/>
                    <a:pt x="734051" y="36441"/>
                    <a:pt x="771622" y="18449"/>
                  </a:cubicBezTo>
                  <a:cubicBezTo>
                    <a:pt x="809193" y="457"/>
                    <a:pt x="791730" y="-13301"/>
                    <a:pt x="781147" y="21624"/>
                  </a:cubicBezTo>
                  <a:cubicBezTo>
                    <a:pt x="770564" y="56549"/>
                    <a:pt x="720293" y="186195"/>
                    <a:pt x="708122" y="227999"/>
                  </a:cubicBezTo>
                  <a:cubicBezTo>
                    <a:pt x="695951" y="269803"/>
                    <a:pt x="826126" y="240699"/>
                    <a:pt x="708122" y="272449"/>
                  </a:cubicBezTo>
                  <a:cubicBezTo>
                    <a:pt x="590118" y="304199"/>
                    <a:pt x="8564" y="417441"/>
                    <a:pt x="97" y="418499"/>
                  </a:cubicBezTo>
                  <a:cubicBezTo>
                    <a:pt x="-8370" y="419557"/>
                    <a:pt x="536672" y="318486"/>
                    <a:pt x="657322" y="278799"/>
                  </a:cubicBezTo>
                  <a:cubicBezTo>
                    <a:pt x="777972" y="239112"/>
                    <a:pt x="716589" y="211595"/>
                    <a:pt x="723997" y="180374"/>
                  </a:cubicBezTo>
                  <a:cubicBezTo>
                    <a:pt x="731405" y="149153"/>
                    <a:pt x="742518" y="93591"/>
                    <a:pt x="701772" y="91474"/>
                  </a:cubicBezTo>
                  <a:cubicBezTo>
                    <a:pt x="661026" y="89357"/>
                    <a:pt x="578476" y="148624"/>
                    <a:pt x="479522" y="167674"/>
                  </a:cubicBezTo>
                  <a:cubicBezTo>
                    <a:pt x="380568" y="186724"/>
                    <a:pt x="69947" y="208949"/>
                    <a:pt x="82647" y="202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C94BDDAB-3021-477B-8D68-54E0BA31D27A}"/>
                </a:ext>
              </a:extLst>
            </p:cNvPr>
            <p:cNvSpPr/>
            <p:nvPr/>
          </p:nvSpPr>
          <p:spPr>
            <a:xfrm>
              <a:off x="4575175" y="7212930"/>
              <a:ext cx="640776" cy="117131"/>
            </a:xfrm>
            <a:custGeom>
              <a:avLst/>
              <a:gdLst>
                <a:gd name="connsiteX0" fmla="*/ 0 w 640776"/>
                <a:gd name="connsiteY0" fmla="*/ 102270 h 117131"/>
                <a:gd name="connsiteX1" fmla="*/ 180975 w 640776"/>
                <a:gd name="connsiteY1" fmla="*/ 108620 h 117131"/>
                <a:gd name="connsiteX2" fmla="*/ 638175 w 640776"/>
                <a:gd name="connsiteY2" fmla="*/ 670 h 117131"/>
                <a:gd name="connsiteX3" fmla="*/ 355600 w 640776"/>
                <a:gd name="connsiteY3" fmla="*/ 64170 h 117131"/>
                <a:gd name="connsiteX4" fmla="*/ 104775 w 640776"/>
                <a:gd name="connsiteY4" fmla="*/ 89570 h 117131"/>
                <a:gd name="connsiteX5" fmla="*/ 0 w 640776"/>
                <a:gd name="connsiteY5" fmla="*/ 102270 h 11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0776" h="117131">
                  <a:moveTo>
                    <a:pt x="0" y="102270"/>
                  </a:moveTo>
                  <a:cubicBezTo>
                    <a:pt x="37306" y="113911"/>
                    <a:pt x="74613" y="125553"/>
                    <a:pt x="180975" y="108620"/>
                  </a:cubicBezTo>
                  <a:cubicBezTo>
                    <a:pt x="287338" y="91687"/>
                    <a:pt x="609071" y="8078"/>
                    <a:pt x="638175" y="670"/>
                  </a:cubicBezTo>
                  <a:cubicBezTo>
                    <a:pt x="667279" y="-6738"/>
                    <a:pt x="444500" y="49353"/>
                    <a:pt x="355600" y="64170"/>
                  </a:cubicBezTo>
                  <a:cubicBezTo>
                    <a:pt x="266700" y="78987"/>
                    <a:pt x="104775" y="89570"/>
                    <a:pt x="104775" y="89570"/>
                  </a:cubicBezTo>
                  <a:lnTo>
                    <a:pt x="0" y="10227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ED23E6C6-F00C-488E-AB0D-CD4488A4DC78}"/>
                </a:ext>
              </a:extLst>
            </p:cNvPr>
            <p:cNvSpPr/>
            <p:nvPr/>
          </p:nvSpPr>
          <p:spPr>
            <a:xfrm>
              <a:off x="1744624" y="5734047"/>
              <a:ext cx="482346" cy="357010"/>
            </a:xfrm>
            <a:custGeom>
              <a:avLst/>
              <a:gdLst>
                <a:gd name="connsiteX0" fmla="*/ 331826 w 482346"/>
                <a:gd name="connsiteY0" fmla="*/ 3 h 357010"/>
                <a:gd name="connsiteX1" fmla="*/ 477876 w 482346"/>
                <a:gd name="connsiteY1" fmla="*/ 85728 h 357010"/>
                <a:gd name="connsiteX2" fmla="*/ 128626 w 482346"/>
                <a:gd name="connsiteY2" fmla="*/ 266703 h 357010"/>
                <a:gd name="connsiteX3" fmla="*/ 11151 w 482346"/>
                <a:gd name="connsiteY3" fmla="*/ 352428 h 357010"/>
                <a:gd name="connsiteX4" fmla="*/ 376276 w 482346"/>
                <a:gd name="connsiteY4" fmla="*/ 133353 h 357010"/>
                <a:gd name="connsiteX5" fmla="*/ 414376 w 482346"/>
                <a:gd name="connsiteY5" fmla="*/ 82553 h 357010"/>
                <a:gd name="connsiteX6" fmla="*/ 331826 w 482346"/>
                <a:gd name="connsiteY6" fmla="*/ 3 h 35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346" h="357010">
                  <a:moveTo>
                    <a:pt x="331826" y="3"/>
                  </a:moveTo>
                  <a:cubicBezTo>
                    <a:pt x="342409" y="532"/>
                    <a:pt x="511743" y="41278"/>
                    <a:pt x="477876" y="85728"/>
                  </a:cubicBezTo>
                  <a:cubicBezTo>
                    <a:pt x="444009" y="130178"/>
                    <a:pt x="206413" y="222253"/>
                    <a:pt x="128626" y="266703"/>
                  </a:cubicBezTo>
                  <a:cubicBezTo>
                    <a:pt x="50838" y="311153"/>
                    <a:pt x="-30124" y="374653"/>
                    <a:pt x="11151" y="352428"/>
                  </a:cubicBezTo>
                  <a:cubicBezTo>
                    <a:pt x="52426" y="330203"/>
                    <a:pt x="309072" y="178332"/>
                    <a:pt x="376276" y="133353"/>
                  </a:cubicBezTo>
                  <a:cubicBezTo>
                    <a:pt x="443480" y="88374"/>
                    <a:pt x="417022" y="103190"/>
                    <a:pt x="414376" y="82553"/>
                  </a:cubicBezTo>
                  <a:cubicBezTo>
                    <a:pt x="411730" y="61916"/>
                    <a:pt x="321243" y="-526"/>
                    <a:pt x="331826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BBBBCD6-9D29-4C48-8B51-3B3897F7EC91}"/>
                </a:ext>
              </a:extLst>
            </p:cNvPr>
            <p:cNvSpPr/>
            <p:nvPr/>
          </p:nvSpPr>
          <p:spPr>
            <a:xfrm>
              <a:off x="689533" y="7519043"/>
              <a:ext cx="377560" cy="827194"/>
            </a:xfrm>
            <a:custGeom>
              <a:avLst/>
              <a:gdLst>
                <a:gd name="connsiteX0" fmla="*/ 21667 w 377560"/>
                <a:gd name="connsiteY0" fmla="*/ 27932 h 827194"/>
                <a:gd name="connsiteX1" fmla="*/ 43892 w 377560"/>
                <a:gd name="connsiteY1" fmla="*/ 145407 h 827194"/>
                <a:gd name="connsiteX2" fmla="*/ 307417 w 377560"/>
                <a:gd name="connsiteY2" fmla="*/ 710557 h 827194"/>
                <a:gd name="connsiteX3" fmla="*/ 377267 w 377560"/>
                <a:gd name="connsiteY3" fmla="*/ 824857 h 827194"/>
                <a:gd name="connsiteX4" fmla="*/ 329642 w 377560"/>
                <a:gd name="connsiteY4" fmla="*/ 659757 h 827194"/>
                <a:gd name="connsiteX5" fmla="*/ 262967 w 377560"/>
                <a:gd name="connsiteY5" fmla="*/ 574032 h 827194"/>
                <a:gd name="connsiteX6" fmla="*/ 21667 w 377560"/>
                <a:gd name="connsiteY6" fmla="*/ 27932 h 82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560" h="827194">
                  <a:moveTo>
                    <a:pt x="21667" y="27932"/>
                  </a:moveTo>
                  <a:cubicBezTo>
                    <a:pt x="-14846" y="-43506"/>
                    <a:pt x="-3733" y="31636"/>
                    <a:pt x="43892" y="145407"/>
                  </a:cubicBezTo>
                  <a:cubicBezTo>
                    <a:pt x="91517" y="259178"/>
                    <a:pt x="251855" y="597315"/>
                    <a:pt x="307417" y="710557"/>
                  </a:cubicBezTo>
                  <a:cubicBezTo>
                    <a:pt x="362979" y="823799"/>
                    <a:pt x="373563" y="833324"/>
                    <a:pt x="377267" y="824857"/>
                  </a:cubicBezTo>
                  <a:cubicBezTo>
                    <a:pt x="380971" y="816390"/>
                    <a:pt x="348692" y="701561"/>
                    <a:pt x="329642" y="659757"/>
                  </a:cubicBezTo>
                  <a:cubicBezTo>
                    <a:pt x="310592" y="617953"/>
                    <a:pt x="314825" y="674044"/>
                    <a:pt x="262967" y="574032"/>
                  </a:cubicBezTo>
                  <a:cubicBezTo>
                    <a:pt x="211109" y="474020"/>
                    <a:pt x="58180" y="99370"/>
                    <a:pt x="21667" y="279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9B2BC11A-2625-4AD4-87C8-EBCE1590FBDC}"/>
                </a:ext>
              </a:extLst>
            </p:cNvPr>
            <p:cNvSpPr/>
            <p:nvPr/>
          </p:nvSpPr>
          <p:spPr>
            <a:xfrm>
              <a:off x="407266" y="8391507"/>
              <a:ext cx="726442" cy="348061"/>
            </a:xfrm>
            <a:custGeom>
              <a:avLst/>
              <a:gdLst>
                <a:gd name="connsiteX0" fmla="*/ 2309 w 726442"/>
                <a:gd name="connsiteY0" fmla="*/ 107968 h 348061"/>
                <a:gd name="connsiteX1" fmla="*/ 332509 w 726442"/>
                <a:gd name="connsiteY1" fmla="*/ 18 h 348061"/>
                <a:gd name="connsiteX2" fmla="*/ 580159 w 726442"/>
                <a:gd name="connsiteY2" fmla="*/ 101618 h 348061"/>
                <a:gd name="connsiteX3" fmla="*/ 726209 w 726442"/>
                <a:gd name="connsiteY3" fmla="*/ 346093 h 348061"/>
                <a:gd name="connsiteX4" fmla="*/ 548409 w 726442"/>
                <a:gd name="connsiteY4" fmla="*/ 215918 h 348061"/>
                <a:gd name="connsiteX5" fmla="*/ 386484 w 726442"/>
                <a:gd name="connsiteY5" fmla="*/ 200043 h 348061"/>
                <a:gd name="connsiteX6" fmla="*/ 659534 w 726442"/>
                <a:gd name="connsiteY6" fmla="*/ 279418 h 348061"/>
                <a:gd name="connsiteX7" fmla="*/ 662709 w 726442"/>
                <a:gd name="connsiteY7" fmla="*/ 222268 h 348061"/>
                <a:gd name="connsiteX8" fmla="*/ 510309 w 726442"/>
                <a:gd name="connsiteY8" fmla="*/ 98443 h 348061"/>
                <a:gd name="connsiteX9" fmla="*/ 2309 w 726442"/>
                <a:gd name="connsiteY9" fmla="*/ 107968 h 34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6442" h="348061">
                  <a:moveTo>
                    <a:pt x="2309" y="107968"/>
                  </a:moveTo>
                  <a:cubicBezTo>
                    <a:pt x="-27324" y="91564"/>
                    <a:pt x="236201" y="1076"/>
                    <a:pt x="332509" y="18"/>
                  </a:cubicBezTo>
                  <a:cubicBezTo>
                    <a:pt x="428817" y="-1040"/>
                    <a:pt x="514542" y="43939"/>
                    <a:pt x="580159" y="101618"/>
                  </a:cubicBezTo>
                  <a:cubicBezTo>
                    <a:pt x="645776" y="159297"/>
                    <a:pt x="731501" y="327043"/>
                    <a:pt x="726209" y="346093"/>
                  </a:cubicBezTo>
                  <a:cubicBezTo>
                    <a:pt x="720917" y="365143"/>
                    <a:pt x="605030" y="240260"/>
                    <a:pt x="548409" y="215918"/>
                  </a:cubicBezTo>
                  <a:cubicBezTo>
                    <a:pt x="491788" y="191576"/>
                    <a:pt x="367963" y="189460"/>
                    <a:pt x="386484" y="200043"/>
                  </a:cubicBezTo>
                  <a:cubicBezTo>
                    <a:pt x="405005" y="210626"/>
                    <a:pt x="613497" y="275714"/>
                    <a:pt x="659534" y="279418"/>
                  </a:cubicBezTo>
                  <a:cubicBezTo>
                    <a:pt x="705571" y="283122"/>
                    <a:pt x="687580" y="252431"/>
                    <a:pt x="662709" y="222268"/>
                  </a:cubicBezTo>
                  <a:cubicBezTo>
                    <a:pt x="637838" y="192106"/>
                    <a:pt x="617730" y="118551"/>
                    <a:pt x="510309" y="98443"/>
                  </a:cubicBezTo>
                  <a:cubicBezTo>
                    <a:pt x="402888" y="78335"/>
                    <a:pt x="31942" y="124372"/>
                    <a:pt x="2309" y="1079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1DC8900B-DA19-4CB3-81C9-4645A2936426}"/>
                </a:ext>
              </a:extLst>
            </p:cNvPr>
            <p:cNvSpPr/>
            <p:nvPr/>
          </p:nvSpPr>
          <p:spPr>
            <a:xfrm>
              <a:off x="538426" y="8867578"/>
              <a:ext cx="697916" cy="305592"/>
            </a:xfrm>
            <a:custGeom>
              <a:avLst/>
              <a:gdLst>
                <a:gd name="connsiteX0" fmla="*/ 1324 w 697916"/>
                <a:gd name="connsiteY0" fmla="*/ 197 h 305592"/>
                <a:gd name="connsiteX1" fmla="*/ 388674 w 697916"/>
                <a:gd name="connsiteY1" fmla="*/ 130372 h 305592"/>
                <a:gd name="connsiteX2" fmla="*/ 598224 w 697916"/>
                <a:gd name="connsiteY2" fmla="*/ 200222 h 305592"/>
                <a:gd name="connsiteX3" fmla="*/ 696649 w 697916"/>
                <a:gd name="connsiteY3" fmla="*/ 304997 h 305592"/>
                <a:gd name="connsiteX4" fmla="*/ 534724 w 697916"/>
                <a:gd name="connsiteY4" fmla="*/ 149422 h 305592"/>
                <a:gd name="connsiteX5" fmla="*/ 271199 w 697916"/>
                <a:gd name="connsiteY5" fmla="*/ 101797 h 305592"/>
                <a:gd name="connsiteX6" fmla="*/ 1324 w 697916"/>
                <a:gd name="connsiteY6" fmla="*/ 197 h 3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7916" h="305592">
                  <a:moveTo>
                    <a:pt x="1324" y="197"/>
                  </a:moveTo>
                  <a:cubicBezTo>
                    <a:pt x="20903" y="4959"/>
                    <a:pt x="388674" y="130372"/>
                    <a:pt x="388674" y="130372"/>
                  </a:cubicBezTo>
                  <a:cubicBezTo>
                    <a:pt x="488157" y="163709"/>
                    <a:pt x="546895" y="171118"/>
                    <a:pt x="598224" y="200222"/>
                  </a:cubicBezTo>
                  <a:cubicBezTo>
                    <a:pt x="649553" y="229326"/>
                    <a:pt x="707232" y="313464"/>
                    <a:pt x="696649" y="304997"/>
                  </a:cubicBezTo>
                  <a:cubicBezTo>
                    <a:pt x="686066" y="296530"/>
                    <a:pt x="605632" y="183289"/>
                    <a:pt x="534724" y="149422"/>
                  </a:cubicBezTo>
                  <a:cubicBezTo>
                    <a:pt x="463816" y="115555"/>
                    <a:pt x="357982" y="125609"/>
                    <a:pt x="271199" y="101797"/>
                  </a:cubicBezTo>
                  <a:cubicBezTo>
                    <a:pt x="184416" y="77985"/>
                    <a:pt x="-18255" y="-4565"/>
                    <a:pt x="1324" y="1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0554FABD-1B39-43BF-ABD7-58E72423FF37}"/>
                </a:ext>
              </a:extLst>
            </p:cNvPr>
            <p:cNvSpPr/>
            <p:nvPr/>
          </p:nvSpPr>
          <p:spPr>
            <a:xfrm>
              <a:off x="606397" y="9073853"/>
              <a:ext cx="341084" cy="250354"/>
            </a:xfrm>
            <a:custGeom>
              <a:avLst/>
              <a:gdLst>
                <a:gd name="connsiteX0" fmla="*/ 3203 w 341084"/>
                <a:gd name="connsiteY0" fmla="*/ 3472 h 250354"/>
                <a:gd name="connsiteX1" fmla="*/ 85753 w 341084"/>
                <a:gd name="connsiteY1" fmla="*/ 66972 h 250354"/>
                <a:gd name="connsiteX2" fmla="*/ 339753 w 341084"/>
                <a:gd name="connsiteY2" fmla="*/ 247947 h 250354"/>
                <a:gd name="connsiteX3" fmla="*/ 177828 w 341084"/>
                <a:gd name="connsiteY3" fmla="*/ 159047 h 250354"/>
                <a:gd name="connsiteX4" fmla="*/ 3203 w 341084"/>
                <a:gd name="connsiteY4" fmla="*/ 3472 h 250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084" h="250354">
                  <a:moveTo>
                    <a:pt x="3203" y="3472"/>
                  </a:moveTo>
                  <a:cubicBezTo>
                    <a:pt x="-12143" y="-11874"/>
                    <a:pt x="29661" y="26226"/>
                    <a:pt x="85753" y="66972"/>
                  </a:cubicBezTo>
                  <a:cubicBezTo>
                    <a:pt x="141845" y="107718"/>
                    <a:pt x="324407" y="232601"/>
                    <a:pt x="339753" y="247947"/>
                  </a:cubicBezTo>
                  <a:cubicBezTo>
                    <a:pt x="355099" y="263293"/>
                    <a:pt x="233920" y="201909"/>
                    <a:pt x="177828" y="159047"/>
                  </a:cubicBezTo>
                  <a:cubicBezTo>
                    <a:pt x="121736" y="116185"/>
                    <a:pt x="18549" y="18818"/>
                    <a:pt x="3203" y="34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71422175-AEDA-4DA5-BDA0-6F79E88E6489}"/>
                </a:ext>
              </a:extLst>
            </p:cNvPr>
            <p:cNvSpPr/>
            <p:nvPr/>
          </p:nvSpPr>
          <p:spPr>
            <a:xfrm>
              <a:off x="1816184" y="8158585"/>
              <a:ext cx="547492" cy="813834"/>
            </a:xfrm>
            <a:custGeom>
              <a:avLst/>
              <a:gdLst>
                <a:gd name="connsiteX0" fmla="*/ 536491 w 547492"/>
                <a:gd name="connsiteY0" fmla="*/ 4340 h 813834"/>
                <a:gd name="connsiteX1" fmla="*/ 174541 w 547492"/>
                <a:gd name="connsiteY1" fmla="*/ 271040 h 813834"/>
                <a:gd name="connsiteX2" fmla="*/ 120566 w 547492"/>
                <a:gd name="connsiteY2" fmla="*/ 779040 h 813834"/>
                <a:gd name="connsiteX3" fmla="*/ 6266 w 547492"/>
                <a:gd name="connsiteY3" fmla="*/ 763165 h 813834"/>
                <a:gd name="connsiteX4" fmla="*/ 330116 w 547492"/>
                <a:gd name="connsiteY4" fmla="*/ 715540 h 813834"/>
                <a:gd name="connsiteX5" fmla="*/ 441241 w 547492"/>
                <a:gd name="connsiteY5" fmla="*/ 474240 h 813834"/>
                <a:gd name="connsiteX6" fmla="*/ 536491 w 547492"/>
                <a:gd name="connsiteY6" fmla="*/ 4340 h 81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7492" h="813834">
                  <a:moveTo>
                    <a:pt x="536491" y="4340"/>
                  </a:moveTo>
                  <a:cubicBezTo>
                    <a:pt x="492041" y="-29527"/>
                    <a:pt x="243862" y="141923"/>
                    <a:pt x="174541" y="271040"/>
                  </a:cubicBezTo>
                  <a:cubicBezTo>
                    <a:pt x="105220" y="400157"/>
                    <a:pt x="148612" y="697019"/>
                    <a:pt x="120566" y="779040"/>
                  </a:cubicBezTo>
                  <a:cubicBezTo>
                    <a:pt x="92520" y="861061"/>
                    <a:pt x="-28659" y="773748"/>
                    <a:pt x="6266" y="763165"/>
                  </a:cubicBezTo>
                  <a:cubicBezTo>
                    <a:pt x="41191" y="752582"/>
                    <a:pt x="257620" y="763694"/>
                    <a:pt x="330116" y="715540"/>
                  </a:cubicBezTo>
                  <a:cubicBezTo>
                    <a:pt x="402612" y="667386"/>
                    <a:pt x="403670" y="594890"/>
                    <a:pt x="441241" y="474240"/>
                  </a:cubicBezTo>
                  <a:cubicBezTo>
                    <a:pt x="478812" y="353590"/>
                    <a:pt x="580941" y="38207"/>
                    <a:pt x="536491" y="434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8CF64D99-E1AC-4615-8E3F-70C700CC85B6}"/>
                </a:ext>
              </a:extLst>
            </p:cNvPr>
            <p:cNvSpPr/>
            <p:nvPr/>
          </p:nvSpPr>
          <p:spPr>
            <a:xfrm>
              <a:off x="1450686" y="8962918"/>
              <a:ext cx="515020" cy="394258"/>
            </a:xfrm>
            <a:custGeom>
              <a:avLst/>
              <a:gdLst>
                <a:gd name="connsiteX0" fmla="*/ 289 w 515020"/>
                <a:gd name="connsiteY0" fmla="*/ 107 h 394258"/>
                <a:gd name="connsiteX1" fmla="*/ 374939 w 515020"/>
                <a:gd name="connsiteY1" fmla="*/ 181082 h 394258"/>
                <a:gd name="connsiteX2" fmla="*/ 514639 w 515020"/>
                <a:gd name="connsiteY2" fmla="*/ 393807 h 394258"/>
                <a:gd name="connsiteX3" fmla="*/ 413039 w 515020"/>
                <a:gd name="connsiteY3" fmla="*/ 235057 h 394258"/>
                <a:gd name="connsiteX4" fmla="*/ 314614 w 515020"/>
                <a:gd name="connsiteY4" fmla="*/ 155682 h 394258"/>
                <a:gd name="connsiteX5" fmla="*/ 289 w 515020"/>
                <a:gd name="connsiteY5" fmla="*/ 107 h 39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020" h="394258">
                  <a:moveTo>
                    <a:pt x="289" y="107"/>
                  </a:moveTo>
                  <a:cubicBezTo>
                    <a:pt x="10343" y="4340"/>
                    <a:pt x="289214" y="115465"/>
                    <a:pt x="374939" y="181082"/>
                  </a:cubicBezTo>
                  <a:cubicBezTo>
                    <a:pt x="460664" y="246699"/>
                    <a:pt x="508289" y="384811"/>
                    <a:pt x="514639" y="393807"/>
                  </a:cubicBezTo>
                  <a:cubicBezTo>
                    <a:pt x="520989" y="402803"/>
                    <a:pt x="446376" y="274744"/>
                    <a:pt x="413039" y="235057"/>
                  </a:cubicBezTo>
                  <a:cubicBezTo>
                    <a:pt x="379702" y="195370"/>
                    <a:pt x="384464" y="193253"/>
                    <a:pt x="314614" y="155682"/>
                  </a:cubicBezTo>
                  <a:cubicBezTo>
                    <a:pt x="244764" y="118111"/>
                    <a:pt x="-9765" y="-4126"/>
                    <a:pt x="289" y="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B54D4D75-030F-448E-B938-3E7B61B04066}"/>
                </a:ext>
              </a:extLst>
            </p:cNvPr>
            <p:cNvSpPr/>
            <p:nvPr/>
          </p:nvSpPr>
          <p:spPr>
            <a:xfrm>
              <a:off x="4352011" y="5214610"/>
              <a:ext cx="615058" cy="1920607"/>
            </a:xfrm>
            <a:custGeom>
              <a:avLst/>
              <a:gdLst>
                <a:gd name="connsiteX0" fmla="*/ 385089 w 615058"/>
                <a:gd name="connsiteY0" fmla="*/ 22023 h 1920607"/>
                <a:gd name="connsiteX1" fmla="*/ 418956 w 615058"/>
                <a:gd name="connsiteY1" fmla="*/ 85523 h 1920607"/>
                <a:gd name="connsiteX2" fmla="*/ 613689 w 615058"/>
                <a:gd name="connsiteY2" fmla="*/ 483457 h 1920607"/>
                <a:gd name="connsiteX3" fmla="*/ 507856 w 615058"/>
                <a:gd name="connsiteY3" fmla="*/ 902557 h 1920607"/>
                <a:gd name="connsiteX4" fmla="*/ 550189 w 615058"/>
                <a:gd name="connsiteY4" fmla="*/ 1033790 h 1920607"/>
                <a:gd name="connsiteX5" fmla="*/ 219989 w 615058"/>
                <a:gd name="connsiteY5" fmla="*/ 1304723 h 1920607"/>
                <a:gd name="connsiteX6" fmla="*/ 59122 w 615058"/>
                <a:gd name="connsiteY6" fmla="*/ 1910090 h 1920607"/>
                <a:gd name="connsiteX7" fmla="*/ 33722 w 615058"/>
                <a:gd name="connsiteY7" fmla="*/ 1668790 h 1920607"/>
                <a:gd name="connsiteX8" fmla="*/ 4089 w 615058"/>
                <a:gd name="connsiteY8" fmla="*/ 1406323 h 1920607"/>
                <a:gd name="connsiteX9" fmla="*/ 131089 w 615058"/>
                <a:gd name="connsiteY9" fmla="*/ 932190 h 1920607"/>
                <a:gd name="connsiteX10" fmla="*/ 300422 w 615058"/>
                <a:gd name="connsiteY10" fmla="*/ 703590 h 1920607"/>
                <a:gd name="connsiteX11" fmla="*/ 351222 w 615058"/>
                <a:gd name="connsiteY11" fmla="*/ 373390 h 1920607"/>
                <a:gd name="connsiteX12" fmla="*/ 385089 w 615058"/>
                <a:gd name="connsiteY12" fmla="*/ 22023 h 192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5058" h="1920607">
                  <a:moveTo>
                    <a:pt x="385089" y="22023"/>
                  </a:moveTo>
                  <a:cubicBezTo>
                    <a:pt x="396378" y="-25955"/>
                    <a:pt x="380856" y="8617"/>
                    <a:pt x="418956" y="85523"/>
                  </a:cubicBezTo>
                  <a:cubicBezTo>
                    <a:pt x="457056" y="162429"/>
                    <a:pt x="598872" y="347285"/>
                    <a:pt x="613689" y="483457"/>
                  </a:cubicBezTo>
                  <a:cubicBezTo>
                    <a:pt x="628506" y="619629"/>
                    <a:pt x="518439" y="810835"/>
                    <a:pt x="507856" y="902557"/>
                  </a:cubicBezTo>
                  <a:cubicBezTo>
                    <a:pt x="497273" y="994279"/>
                    <a:pt x="598167" y="966762"/>
                    <a:pt x="550189" y="1033790"/>
                  </a:cubicBezTo>
                  <a:cubicBezTo>
                    <a:pt x="502211" y="1100818"/>
                    <a:pt x="301833" y="1158673"/>
                    <a:pt x="219989" y="1304723"/>
                  </a:cubicBezTo>
                  <a:cubicBezTo>
                    <a:pt x="138145" y="1450773"/>
                    <a:pt x="90166" y="1849412"/>
                    <a:pt x="59122" y="1910090"/>
                  </a:cubicBezTo>
                  <a:cubicBezTo>
                    <a:pt x="28078" y="1970768"/>
                    <a:pt x="42894" y="1752751"/>
                    <a:pt x="33722" y="1668790"/>
                  </a:cubicBezTo>
                  <a:cubicBezTo>
                    <a:pt x="24550" y="1584829"/>
                    <a:pt x="-12139" y="1529090"/>
                    <a:pt x="4089" y="1406323"/>
                  </a:cubicBezTo>
                  <a:cubicBezTo>
                    <a:pt x="20317" y="1283556"/>
                    <a:pt x="81700" y="1049312"/>
                    <a:pt x="131089" y="932190"/>
                  </a:cubicBezTo>
                  <a:cubicBezTo>
                    <a:pt x="180478" y="815068"/>
                    <a:pt x="263733" y="796723"/>
                    <a:pt x="300422" y="703590"/>
                  </a:cubicBezTo>
                  <a:cubicBezTo>
                    <a:pt x="337111" y="610457"/>
                    <a:pt x="334994" y="482045"/>
                    <a:pt x="351222" y="373390"/>
                  </a:cubicBezTo>
                  <a:cubicBezTo>
                    <a:pt x="367450" y="264735"/>
                    <a:pt x="373800" y="70001"/>
                    <a:pt x="385089" y="22023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154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滝川クリステル、業界で最悪の評判…「高飛車」「二度と一緒に仕事したくない」" hidden="1">
            <a:extLst>
              <a:ext uri="{FF2B5EF4-FFF2-40B4-BE49-F238E27FC236}">
                <a16:creationId xmlns:a16="http://schemas.microsoft.com/office/drawing/2014/main" id="{731C4133-63EF-4B74-A377-3F2A4176E5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r="7937"/>
          <a:stretch/>
        </p:blipFill>
        <p:spPr bwMode="auto">
          <a:xfrm>
            <a:off x="1" y="1744151"/>
            <a:ext cx="9565542" cy="86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9" name="グループ化 1238">
            <a:extLst>
              <a:ext uri="{FF2B5EF4-FFF2-40B4-BE49-F238E27FC236}">
                <a16:creationId xmlns:a16="http://schemas.microsoft.com/office/drawing/2014/main" id="{C29FA413-6113-4E8B-A46B-1A33DE63C8EC}"/>
              </a:ext>
            </a:extLst>
          </p:cNvPr>
          <p:cNvGrpSpPr/>
          <p:nvPr/>
        </p:nvGrpSpPr>
        <p:grpSpPr>
          <a:xfrm>
            <a:off x="197307" y="4825441"/>
            <a:ext cx="9356371" cy="7659449"/>
            <a:chOff x="197307" y="1809867"/>
            <a:chExt cx="9356371" cy="7659449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800A5FA3-2677-4A3A-AE06-40D7B5622459}"/>
                </a:ext>
              </a:extLst>
            </p:cNvPr>
            <p:cNvSpPr/>
            <p:nvPr/>
          </p:nvSpPr>
          <p:spPr>
            <a:xfrm>
              <a:off x="3355665" y="3443300"/>
              <a:ext cx="425326" cy="175425"/>
            </a:xfrm>
            <a:custGeom>
              <a:avLst/>
              <a:gdLst>
                <a:gd name="connsiteX0" fmla="*/ 310 w 425326"/>
                <a:gd name="connsiteY0" fmla="*/ 71425 h 175425"/>
                <a:gd name="connsiteX1" fmla="*/ 81273 w 425326"/>
                <a:gd name="connsiteY1" fmla="*/ 15863 h 175425"/>
                <a:gd name="connsiteX2" fmla="*/ 208273 w 425326"/>
                <a:gd name="connsiteY2" fmla="*/ 20625 h 175425"/>
                <a:gd name="connsiteX3" fmla="*/ 292410 w 425326"/>
                <a:gd name="connsiteY3" fmla="*/ 61900 h 175425"/>
                <a:gd name="connsiteX4" fmla="*/ 420998 w 425326"/>
                <a:gd name="connsiteY4" fmla="*/ 171438 h 175425"/>
                <a:gd name="connsiteX5" fmla="*/ 390835 w 425326"/>
                <a:gd name="connsiteY5" fmla="*/ 146038 h 175425"/>
                <a:gd name="connsiteX6" fmla="*/ 349560 w 425326"/>
                <a:gd name="connsiteY6" fmla="*/ 93650 h 175425"/>
                <a:gd name="connsiteX7" fmla="*/ 281298 w 425326"/>
                <a:gd name="connsiteY7" fmla="*/ 39675 h 175425"/>
                <a:gd name="connsiteX8" fmla="*/ 209860 w 425326"/>
                <a:gd name="connsiteY8" fmla="*/ 9513 h 175425"/>
                <a:gd name="connsiteX9" fmla="*/ 109848 w 425326"/>
                <a:gd name="connsiteY9" fmla="*/ 3163 h 175425"/>
                <a:gd name="connsiteX10" fmla="*/ 310 w 425326"/>
                <a:gd name="connsiteY10" fmla="*/ 71425 h 17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5326" h="175425">
                  <a:moveTo>
                    <a:pt x="310" y="71425"/>
                  </a:moveTo>
                  <a:cubicBezTo>
                    <a:pt x="-4452" y="73542"/>
                    <a:pt x="46612" y="24330"/>
                    <a:pt x="81273" y="15863"/>
                  </a:cubicBezTo>
                  <a:cubicBezTo>
                    <a:pt x="115934" y="7396"/>
                    <a:pt x="173084" y="12952"/>
                    <a:pt x="208273" y="20625"/>
                  </a:cubicBezTo>
                  <a:cubicBezTo>
                    <a:pt x="243462" y="28298"/>
                    <a:pt x="256956" y="36765"/>
                    <a:pt x="292410" y="61900"/>
                  </a:cubicBezTo>
                  <a:cubicBezTo>
                    <a:pt x="327864" y="87035"/>
                    <a:pt x="404594" y="157415"/>
                    <a:pt x="420998" y="171438"/>
                  </a:cubicBezTo>
                  <a:cubicBezTo>
                    <a:pt x="437402" y="185461"/>
                    <a:pt x="402741" y="159003"/>
                    <a:pt x="390835" y="146038"/>
                  </a:cubicBezTo>
                  <a:cubicBezTo>
                    <a:pt x="378929" y="133073"/>
                    <a:pt x="367816" y="111377"/>
                    <a:pt x="349560" y="93650"/>
                  </a:cubicBezTo>
                  <a:cubicBezTo>
                    <a:pt x="331304" y="75923"/>
                    <a:pt x="304581" y="53698"/>
                    <a:pt x="281298" y="39675"/>
                  </a:cubicBezTo>
                  <a:cubicBezTo>
                    <a:pt x="258015" y="25652"/>
                    <a:pt x="238435" y="15598"/>
                    <a:pt x="209860" y="9513"/>
                  </a:cubicBezTo>
                  <a:cubicBezTo>
                    <a:pt x="181285" y="3428"/>
                    <a:pt x="143450" y="-4510"/>
                    <a:pt x="109848" y="3163"/>
                  </a:cubicBezTo>
                  <a:cubicBezTo>
                    <a:pt x="76246" y="10836"/>
                    <a:pt x="5072" y="69308"/>
                    <a:pt x="310" y="714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9744AA9-8E4B-4730-B3E3-5C86E8973E22}"/>
                </a:ext>
              </a:extLst>
            </p:cNvPr>
            <p:cNvSpPr/>
            <p:nvPr/>
          </p:nvSpPr>
          <p:spPr>
            <a:xfrm>
              <a:off x="3398826" y="3496967"/>
              <a:ext cx="345997" cy="144376"/>
            </a:xfrm>
            <a:custGeom>
              <a:avLst/>
              <a:gdLst>
                <a:gd name="connsiteX0" fmla="*/ 12 w 345997"/>
                <a:gd name="connsiteY0" fmla="*/ 65383 h 144376"/>
                <a:gd name="connsiteX1" fmla="*/ 104787 w 345997"/>
                <a:gd name="connsiteY1" fmla="*/ 14583 h 144376"/>
                <a:gd name="connsiteX2" fmla="*/ 200037 w 345997"/>
                <a:gd name="connsiteY2" fmla="*/ 28871 h 144376"/>
                <a:gd name="connsiteX3" fmla="*/ 266712 w 345997"/>
                <a:gd name="connsiteY3" fmla="*/ 60621 h 144376"/>
                <a:gd name="connsiteX4" fmla="*/ 342912 w 345997"/>
                <a:gd name="connsiteY4" fmla="*/ 143171 h 144376"/>
                <a:gd name="connsiteX5" fmla="*/ 325449 w 345997"/>
                <a:gd name="connsiteY5" fmla="*/ 106658 h 144376"/>
                <a:gd name="connsiteX6" fmla="*/ 273062 w 345997"/>
                <a:gd name="connsiteY6" fmla="*/ 63796 h 144376"/>
                <a:gd name="connsiteX7" fmla="*/ 204799 w 345997"/>
                <a:gd name="connsiteY7" fmla="*/ 11408 h 144376"/>
                <a:gd name="connsiteX8" fmla="*/ 98437 w 345997"/>
                <a:gd name="connsiteY8" fmla="*/ 3471 h 144376"/>
                <a:gd name="connsiteX9" fmla="*/ 12 w 345997"/>
                <a:gd name="connsiteY9" fmla="*/ 65383 h 14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997" h="144376">
                  <a:moveTo>
                    <a:pt x="12" y="65383"/>
                  </a:moveTo>
                  <a:cubicBezTo>
                    <a:pt x="1070" y="67235"/>
                    <a:pt x="71449" y="20668"/>
                    <a:pt x="104787" y="14583"/>
                  </a:cubicBezTo>
                  <a:cubicBezTo>
                    <a:pt x="138125" y="8498"/>
                    <a:pt x="173050" y="21198"/>
                    <a:pt x="200037" y="28871"/>
                  </a:cubicBezTo>
                  <a:cubicBezTo>
                    <a:pt x="227025" y="36544"/>
                    <a:pt x="242900" y="41571"/>
                    <a:pt x="266712" y="60621"/>
                  </a:cubicBezTo>
                  <a:cubicBezTo>
                    <a:pt x="290524" y="79671"/>
                    <a:pt x="333123" y="135498"/>
                    <a:pt x="342912" y="143171"/>
                  </a:cubicBezTo>
                  <a:cubicBezTo>
                    <a:pt x="352701" y="150844"/>
                    <a:pt x="337091" y="119887"/>
                    <a:pt x="325449" y="106658"/>
                  </a:cubicBezTo>
                  <a:cubicBezTo>
                    <a:pt x="313807" y="93429"/>
                    <a:pt x="293170" y="79671"/>
                    <a:pt x="273062" y="63796"/>
                  </a:cubicBezTo>
                  <a:cubicBezTo>
                    <a:pt x="252954" y="47921"/>
                    <a:pt x="233903" y="21462"/>
                    <a:pt x="204799" y="11408"/>
                  </a:cubicBezTo>
                  <a:cubicBezTo>
                    <a:pt x="175695" y="1354"/>
                    <a:pt x="131510" y="-3937"/>
                    <a:pt x="98437" y="3471"/>
                  </a:cubicBezTo>
                  <a:cubicBezTo>
                    <a:pt x="65364" y="10879"/>
                    <a:pt x="-1046" y="63531"/>
                    <a:pt x="12" y="653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44D072B-6F6F-4F66-B28B-1262C8C8608A}"/>
                </a:ext>
              </a:extLst>
            </p:cNvPr>
            <p:cNvSpPr/>
            <p:nvPr/>
          </p:nvSpPr>
          <p:spPr>
            <a:xfrm>
              <a:off x="3349625" y="3479773"/>
              <a:ext cx="249256" cy="75353"/>
            </a:xfrm>
            <a:custGeom>
              <a:avLst/>
              <a:gdLst>
                <a:gd name="connsiteX0" fmla="*/ 249238 w 249256"/>
                <a:gd name="connsiteY0" fmla="*/ 31777 h 75353"/>
                <a:gd name="connsiteX1" fmla="*/ 173038 w 249256"/>
                <a:gd name="connsiteY1" fmla="*/ 27 h 75353"/>
                <a:gd name="connsiteX2" fmla="*/ 49213 w 249256"/>
                <a:gd name="connsiteY2" fmla="*/ 38127 h 75353"/>
                <a:gd name="connsiteX3" fmla="*/ 28575 w 249256"/>
                <a:gd name="connsiteY3" fmla="*/ 61940 h 75353"/>
                <a:gd name="connsiteX4" fmla="*/ 0 w 249256"/>
                <a:gd name="connsiteY4" fmla="*/ 69877 h 75353"/>
                <a:gd name="connsiteX5" fmla="*/ 28575 w 249256"/>
                <a:gd name="connsiteY5" fmla="*/ 69877 h 75353"/>
                <a:gd name="connsiteX6" fmla="*/ 44450 w 249256"/>
                <a:gd name="connsiteY6" fmla="*/ 74640 h 75353"/>
                <a:gd name="connsiteX7" fmla="*/ 84138 w 249256"/>
                <a:gd name="connsiteY7" fmla="*/ 52415 h 75353"/>
                <a:gd name="connsiteX8" fmla="*/ 166688 w 249256"/>
                <a:gd name="connsiteY8" fmla="*/ 20665 h 75353"/>
                <a:gd name="connsiteX9" fmla="*/ 249238 w 249256"/>
                <a:gd name="connsiteY9" fmla="*/ 31777 h 7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9256" h="75353">
                  <a:moveTo>
                    <a:pt x="249238" y="31777"/>
                  </a:moveTo>
                  <a:cubicBezTo>
                    <a:pt x="250296" y="28338"/>
                    <a:pt x="206375" y="-1031"/>
                    <a:pt x="173038" y="27"/>
                  </a:cubicBezTo>
                  <a:cubicBezTo>
                    <a:pt x="139701" y="1085"/>
                    <a:pt x="73290" y="27808"/>
                    <a:pt x="49213" y="38127"/>
                  </a:cubicBezTo>
                  <a:cubicBezTo>
                    <a:pt x="25136" y="48446"/>
                    <a:pt x="36777" y="56648"/>
                    <a:pt x="28575" y="61940"/>
                  </a:cubicBezTo>
                  <a:cubicBezTo>
                    <a:pt x="20373" y="67232"/>
                    <a:pt x="0" y="68554"/>
                    <a:pt x="0" y="69877"/>
                  </a:cubicBezTo>
                  <a:cubicBezTo>
                    <a:pt x="0" y="71200"/>
                    <a:pt x="21167" y="69083"/>
                    <a:pt x="28575" y="69877"/>
                  </a:cubicBezTo>
                  <a:cubicBezTo>
                    <a:pt x="35983" y="70671"/>
                    <a:pt x="35189" y="77550"/>
                    <a:pt x="44450" y="74640"/>
                  </a:cubicBezTo>
                  <a:cubicBezTo>
                    <a:pt x="53710" y="71730"/>
                    <a:pt x="63765" y="61411"/>
                    <a:pt x="84138" y="52415"/>
                  </a:cubicBezTo>
                  <a:cubicBezTo>
                    <a:pt x="104511" y="43419"/>
                    <a:pt x="141024" y="25427"/>
                    <a:pt x="166688" y="20665"/>
                  </a:cubicBezTo>
                  <a:cubicBezTo>
                    <a:pt x="192352" y="15903"/>
                    <a:pt x="248180" y="35216"/>
                    <a:pt x="249238" y="317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B726978F-5DFE-45FF-81DE-E995E715F55C}"/>
                </a:ext>
              </a:extLst>
            </p:cNvPr>
            <p:cNvSpPr/>
            <p:nvPr/>
          </p:nvSpPr>
          <p:spPr>
            <a:xfrm>
              <a:off x="3322292" y="3517473"/>
              <a:ext cx="162272" cy="103449"/>
            </a:xfrm>
            <a:custGeom>
              <a:avLst/>
              <a:gdLst>
                <a:gd name="connsiteX0" fmla="*/ 152746 w 162272"/>
                <a:gd name="connsiteY0" fmla="*/ 427 h 103449"/>
                <a:gd name="connsiteX1" fmla="*/ 117821 w 162272"/>
                <a:gd name="connsiteY1" fmla="*/ 51227 h 103449"/>
                <a:gd name="connsiteX2" fmla="*/ 162271 w 162272"/>
                <a:gd name="connsiteY2" fmla="*/ 82977 h 103449"/>
                <a:gd name="connsiteX3" fmla="*/ 116233 w 162272"/>
                <a:gd name="connsiteY3" fmla="*/ 70277 h 103449"/>
                <a:gd name="connsiteX4" fmla="*/ 81308 w 162272"/>
                <a:gd name="connsiteY4" fmla="*/ 62340 h 103449"/>
                <a:gd name="connsiteX5" fmla="*/ 51146 w 162272"/>
                <a:gd name="connsiteY5" fmla="*/ 87740 h 103449"/>
                <a:gd name="connsiteX6" fmla="*/ 35271 w 162272"/>
                <a:gd name="connsiteY6" fmla="*/ 102027 h 103449"/>
                <a:gd name="connsiteX7" fmla="*/ 60671 w 162272"/>
                <a:gd name="connsiteY7" fmla="*/ 52815 h 103449"/>
                <a:gd name="connsiteX8" fmla="*/ 14633 w 162272"/>
                <a:gd name="connsiteY8" fmla="*/ 84565 h 103449"/>
                <a:gd name="connsiteX9" fmla="*/ 22571 w 162272"/>
                <a:gd name="connsiteY9" fmla="*/ 57577 h 103449"/>
                <a:gd name="connsiteX10" fmla="*/ 346 w 162272"/>
                <a:gd name="connsiteY10" fmla="*/ 46465 h 103449"/>
                <a:gd name="connsiteX11" fmla="*/ 43208 w 162272"/>
                <a:gd name="connsiteY11" fmla="*/ 44877 h 103449"/>
                <a:gd name="connsiteX12" fmla="*/ 11458 w 162272"/>
                <a:gd name="connsiteY12" fmla="*/ 17890 h 103449"/>
                <a:gd name="connsiteX13" fmla="*/ 52733 w 162272"/>
                <a:gd name="connsiteY13" fmla="*/ 19477 h 103449"/>
                <a:gd name="connsiteX14" fmla="*/ 92421 w 162272"/>
                <a:gd name="connsiteY14" fmla="*/ 25827 h 103449"/>
                <a:gd name="connsiteX15" fmla="*/ 152746 w 162272"/>
                <a:gd name="connsiteY15" fmla="*/ 427 h 10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2272" h="103449">
                  <a:moveTo>
                    <a:pt x="152746" y="427"/>
                  </a:moveTo>
                  <a:cubicBezTo>
                    <a:pt x="156979" y="4660"/>
                    <a:pt x="116234" y="37469"/>
                    <a:pt x="117821" y="51227"/>
                  </a:cubicBezTo>
                  <a:cubicBezTo>
                    <a:pt x="119408" y="64985"/>
                    <a:pt x="162536" y="79802"/>
                    <a:pt x="162271" y="82977"/>
                  </a:cubicBezTo>
                  <a:cubicBezTo>
                    <a:pt x="162006" y="86152"/>
                    <a:pt x="129727" y="73716"/>
                    <a:pt x="116233" y="70277"/>
                  </a:cubicBezTo>
                  <a:cubicBezTo>
                    <a:pt x="102739" y="66838"/>
                    <a:pt x="92156" y="59430"/>
                    <a:pt x="81308" y="62340"/>
                  </a:cubicBezTo>
                  <a:cubicBezTo>
                    <a:pt x="70460" y="65250"/>
                    <a:pt x="58819" y="81126"/>
                    <a:pt x="51146" y="87740"/>
                  </a:cubicBezTo>
                  <a:cubicBezTo>
                    <a:pt x="43473" y="94355"/>
                    <a:pt x="33683" y="107848"/>
                    <a:pt x="35271" y="102027"/>
                  </a:cubicBezTo>
                  <a:cubicBezTo>
                    <a:pt x="36858" y="96206"/>
                    <a:pt x="64111" y="55725"/>
                    <a:pt x="60671" y="52815"/>
                  </a:cubicBezTo>
                  <a:cubicBezTo>
                    <a:pt x="57231" y="49905"/>
                    <a:pt x="20983" y="83771"/>
                    <a:pt x="14633" y="84565"/>
                  </a:cubicBezTo>
                  <a:cubicBezTo>
                    <a:pt x="8283" y="85359"/>
                    <a:pt x="24952" y="63927"/>
                    <a:pt x="22571" y="57577"/>
                  </a:cubicBezTo>
                  <a:cubicBezTo>
                    <a:pt x="20190" y="51227"/>
                    <a:pt x="-3094" y="48582"/>
                    <a:pt x="346" y="46465"/>
                  </a:cubicBezTo>
                  <a:cubicBezTo>
                    <a:pt x="3785" y="44348"/>
                    <a:pt x="41356" y="49640"/>
                    <a:pt x="43208" y="44877"/>
                  </a:cubicBezTo>
                  <a:cubicBezTo>
                    <a:pt x="45060" y="40114"/>
                    <a:pt x="9871" y="22123"/>
                    <a:pt x="11458" y="17890"/>
                  </a:cubicBezTo>
                  <a:cubicBezTo>
                    <a:pt x="13045" y="13657"/>
                    <a:pt x="39239" y="18154"/>
                    <a:pt x="52733" y="19477"/>
                  </a:cubicBezTo>
                  <a:cubicBezTo>
                    <a:pt x="66227" y="20800"/>
                    <a:pt x="77869" y="26885"/>
                    <a:pt x="92421" y="25827"/>
                  </a:cubicBezTo>
                  <a:cubicBezTo>
                    <a:pt x="106973" y="24769"/>
                    <a:pt x="148513" y="-3806"/>
                    <a:pt x="152746" y="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8B2B178-CE48-4825-95F8-35A6C532B0D5}"/>
                </a:ext>
              </a:extLst>
            </p:cNvPr>
            <p:cNvSpPr/>
            <p:nvPr/>
          </p:nvSpPr>
          <p:spPr>
            <a:xfrm>
              <a:off x="3356371" y="3484322"/>
              <a:ext cx="150101" cy="62500"/>
            </a:xfrm>
            <a:custGeom>
              <a:avLst/>
              <a:gdLst>
                <a:gd name="connsiteX0" fmla="*/ 148829 w 150101"/>
                <a:gd name="connsiteY0" fmla="*/ 5003 h 62500"/>
                <a:gd name="connsiteX1" fmla="*/ 10717 w 150101"/>
                <a:gd name="connsiteY1" fmla="*/ 60566 h 62500"/>
                <a:gd name="connsiteX2" fmla="*/ 10717 w 150101"/>
                <a:gd name="connsiteY2" fmla="*/ 47866 h 62500"/>
                <a:gd name="connsiteX3" fmla="*/ 23417 w 150101"/>
                <a:gd name="connsiteY3" fmla="*/ 28816 h 62500"/>
                <a:gd name="connsiteX4" fmla="*/ 77392 w 150101"/>
                <a:gd name="connsiteY4" fmla="*/ 6591 h 62500"/>
                <a:gd name="connsiteX5" fmla="*/ 148829 w 150101"/>
                <a:gd name="connsiteY5" fmla="*/ 5003 h 6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101" h="62500">
                  <a:moveTo>
                    <a:pt x="148829" y="5003"/>
                  </a:moveTo>
                  <a:cubicBezTo>
                    <a:pt x="137717" y="13999"/>
                    <a:pt x="33736" y="53422"/>
                    <a:pt x="10717" y="60566"/>
                  </a:cubicBezTo>
                  <a:cubicBezTo>
                    <a:pt x="-12302" y="67710"/>
                    <a:pt x="8600" y="53158"/>
                    <a:pt x="10717" y="47866"/>
                  </a:cubicBezTo>
                  <a:cubicBezTo>
                    <a:pt x="12834" y="42574"/>
                    <a:pt x="12305" y="35695"/>
                    <a:pt x="23417" y="28816"/>
                  </a:cubicBezTo>
                  <a:cubicBezTo>
                    <a:pt x="34529" y="21937"/>
                    <a:pt x="59665" y="12412"/>
                    <a:pt x="77392" y="6591"/>
                  </a:cubicBezTo>
                  <a:cubicBezTo>
                    <a:pt x="95119" y="770"/>
                    <a:pt x="159941" y="-3993"/>
                    <a:pt x="148829" y="50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BEA1238-21E3-495D-A485-076C5E32DB3D}"/>
                </a:ext>
              </a:extLst>
            </p:cNvPr>
            <p:cNvSpPr/>
            <p:nvPr/>
          </p:nvSpPr>
          <p:spPr>
            <a:xfrm>
              <a:off x="3467089" y="3513137"/>
              <a:ext cx="227307" cy="90576"/>
            </a:xfrm>
            <a:custGeom>
              <a:avLst/>
              <a:gdLst>
                <a:gd name="connsiteX0" fmla="*/ 11 w 227307"/>
                <a:gd name="connsiteY0" fmla="*/ 1 h 90576"/>
                <a:gd name="connsiteX1" fmla="*/ 17474 w 227307"/>
                <a:gd name="connsiteY1" fmla="*/ 55563 h 90576"/>
                <a:gd name="connsiteX2" fmla="*/ 95261 w 227307"/>
                <a:gd name="connsiteY2" fmla="*/ 80963 h 90576"/>
                <a:gd name="connsiteX3" fmla="*/ 184161 w 227307"/>
                <a:gd name="connsiteY3" fmla="*/ 90488 h 90576"/>
                <a:gd name="connsiteX4" fmla="*/ 227024 w 227307"/>
                <a:gd name="connsiteY4" fmla="*/ 85726 h 90576"/>
                <a:gd name="connsiteX5" fmla="*/ 165111 w 227307"/>
                <a:gd name="connsiteY5" fmla="*/ 85726 h 90576"/>
                <a:gd name="connsiteX6" fmla="*/ 66686 w 227307"/>
                <a:gd name="connsiteY6" fmla="*/ 82551 h 90576"/>
                <a:gd name="connsiteX7" fmla="*/ 15886 w 227307"/>
                <a:gd name="connsiteY7" fmla="*/ 57151 h 90576"/>
                <a:gd name="connsiteX8" fmla="*/ 11 w 227307"/>
                <a:gd name="connsiteY8" fmla="*/ 1 h 9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307" h="90576">
                  <a:moveTo>
                    <a:pt x="11" y="1"/>
                  </a:moveTo>
                  <a:cubicBezTo>
                    <a:pt x="276" y="-264"/>
                    <a:pt x="1599" y="42069"/>
                    <a:pt x="17474" y="55563"/>
                  </a:cubicBezTo>
                  <a:cubicBezTo>
                    <a:pt x="33349" y="69057"/>
                    <a:pt x="67480" y="75142"/>
                    <a:pt x="95261" y="80963"/>
                  </a:cubicBezTo>
                  <a:cubicBezTo>
                    <a:pt x="123042" y="86784"/>
                    <a:pt x="162201" y="89694"/>
                    <a:pt x="184161" y="90488"/>
                  </a:cubicBezTo>
                  <a:cubicBezTo>
                    <a:pt x="206121" y="91282"/>
                    <a:pt x="230199" y="86520"/>
                    <a:pt x="227024" y="85726"/>
                  </a:cubicBezTo>
                  <a:cubicBezTo>
                    <a:pt x="223849" y="84932"/>
                    <a:pt x="191834" y="86255"/>
                    <a:pt x="165111" y="85726"/>
                  </a:cubicBezTo>
                  <a:cubicBezTo>
                    <a:pt x="138388" y="85197"/>
                    <a:pt x="91557" y="87313"/>
                    <a:pt x="66686" y="82551"/>
                  </a:cubicBezTo>
                  <a:cubicBezTo>
                    <a:pt x="41815" y="77789"/>
                    <a:pt x="27792" y="67734"/>
                    <a:pt x="15886" y="57151"/>
                  </a:cubicBezTo>
                  <a:cubicBezTo>
                    <a:pt x="3980" y="46568"/>
                    <a:pt x="-254" y="266"/>
                    <a:pt x="11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258C889C-8DB7-47D7-BBE1-B1E8DFDD0560}"/>
                </a:ext>
              </a:extLst>
            </p:cNvPr>
            <p:cNvSpPr/>
            <p:nvPr/>
          </p:nvSpPr>
          <p:spPr>
            <a:xfrm>
              <a:off x="3457497" y="3600013"/>
              <a:ext cx="250904" cy="37843"/>
            </a:xfrm>
            <a:custGeom>
              <a:avLst/>
              <a:gdLst>
                <a:gd name="connsiteX0" fmla="*/ 78 w 250904"/>
                <a:gd name="connsiteY0" fmla="*/ 2025 h 37843"/>
                <a:gd name="connsiteX1" fmla="*/ 179466 w 250904"/>
                <a:gd name="connsiteY1" fmla="*/ 33775 h 37843"/>
                <a:gd name="connsiteX2" fmla="*/ 209628 w 250904"/>
                <a:gd name="connsiteY2" fmla="*/ 33775 h 37843"/>
                <a:gd name="connsiteX3" fmla="*/ 250903 w 250904"/>
                <a:gd name="connsiteY3" fmla="*/ 437 h 37843"/>
                <a:gd name="connsiteX4" fmla="*/ 208041 w 250904"/>
                <a:gd name="connsiteY4" fmla="*/ 14725 h 37843"/>
                <a:gd name="connsiteX5" fmla="*/ 157241 w 250904"/>
                <a:gd name="connsiteY5" fmla="*/ 14725 h 37843"/>
                <a:gd name="connsiteX6" fmla="*/ 78 w 250904"/>
                <a:gd name="connsiteY6" fmla="*/ 2025 h 3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904" h="37843">
                  <a:moveTo>
                    <a:pt x="78" y="2025"/>
                  </a:moveTo>
                  <a:cubicBezTo>
                    <a:pt x="3782" y="5200"/>
                    <a:pt x="144541" y="28483"/>
                    <a:pt x="179466" y="33775"/>
                  </a:cubicBezTo>
                  <a:cubicBezTo>
                    <a:pt x="214391" y="39067"/>
                    <a:pt x="197722" y="39331"/>
                    <a:pt x="209628" y="33775"/>
                  </a:cubicBezTo>
                  <a:cubicBezTo>
                    <a:pt x="221534" y="28219"/>
                    <a:pt x="251168" y="3612"/>
                    <a:pt x="250903" y="437"/>
                  </a:cubicBezTo>
                  <a:cubicBezTo>
                    <a:pt x="250639" y="-2738"/>
                    <a:pt x="223651" y="12344"/>
                    <a:pt x="208041" y="14725"/>
                  </a:cubicBezTo>
                  <a:cubicBezTo>
                    <a:pt x="192431" y="17106"/>
                    <a:pt x="190314" y="17900"/>
                    <a:pt x="157241" y="14725"/>
                  </a:cubicBezTo>
                  <a:cubicBezTo>
                    <a:pt x="124168" y="11550"/>
                    <a:pt x="-3626" y="-1150"/>
                    <a:pt x="78" y="20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80464D8-C424-48A5-BF17-5CA7105A450B}"/>
                </a:ext>
              </a:extLst>
            </p:cNvPr>
            <p:cNvSpPr/>
            <p:nvPr/>
          </p:nvSpPr>
          <p:spPr>
            <a:xfrm>
              <a:off x="3374236" y="3606102"/>
              <a:ext cx="278670" cy="81954"/>
            </a:xfrm>
            <a:custGeom>
              <a:avLst/>
              <a:gdLst>
                <a:gd name="connsiteX0" fmla="*/ 789 w 278670"/>
                <a:gd name="connsiteY0" fmla="*/ 698 h 81954"/>
                <a:gd name="connsiteX1" fmla="*/ 72227 w 278670"/>
                <a:gd name="connsiteY1" fmla="*/ 75311 h 81954"/>
                <a:gd name="connsiteX2" fmla="*/ 189702 w 278670"/>
                <a:gd name="connsiteY2" fmla="*/ 78486 h 81954"/>
                <a:gd name="connsiteX3" fmla="*/ 278602 w 278670"/>
                <a:gd name="connsiteY3" fmla="*/ 76898 h 81954"/>
                <a:gd name="connsiteX4" fmla="*/ 202402 w 278670"/>
                <a:gd name="connsiteY4" fmla="*/ 73723 h 81954"/>
                <a:gd name="connsiteX5" fmla="*/ 92864 w 278670"/>
                <a:gd name="connsiteY5" fmla="*/ 70548 h 81954"/>
                <a:gd name="connsiteX6" fmla="*/ 37302 w 278670"/>
                <a:gd name="connsiteY6" fmla="*/ 38798 h 81954"/>
                <a:gd name="connsiteX7" fmla="*/ 789 w 278670"/>
                <a:gd name="connsiteY7" fmla="*/ 698 h 8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8670" h="81954">
                  <a:moveTo>
                    <a:pt x="789" y="698"/>
                  </a:moveTo>
                  <a:cubicBezTo>
                    <a:pt x="6610" y="6783"/>
                    <a:pt x="40742" y="62346"/>
                    <a:pt x="72227" y="75311"/>
                  </a:cubicBezTo>
                  <a:cubicBezTo>
                    <a:pt x="103712" y="88276"/>
                    <a:pt x="155306" y="78222"/>
                    <a:pt x="189702" y="78486"/>
                  </a:cubicBezTo>
                  <a:cubicBezTo>
                    <a:pt x="224098" y="78750"/>
                    <a:pt x="276485" y="77692"/>
                    <a:pt x="278602" y="76898"/>
                  </a:cubicBezTo>
                  <a:cubicBezTo>
                    <a:pt x="280719" y="76104"/>
                    <a:pt x="233358" y="74781"/>
                    <a:pt x="202402" y="73723"/>
                  </a:cubicBezTo>
                  <a:lnTo>
                    <a:pt x="92864" y="70548"/>
                  </a:lnTo>
                  <a:cubicBezTo>
                    <a:pt x="65347" y="64727"/>
                    <a:pt x="51854" y="47529"/>
                    <a:pt x="37302" y="38798"/>
                  </a:cubicBezTo>
                  <a:cubicBezTo>
                    <a:pt x="22750" y="30067"/>
                    <a:pt x="-5032" y="-5387"/>
                    <a:pt x="789" y="6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0DB3E908-7DF8-4969-947D-D8FE30F8A8AA}"/>
                </a:ext>
              </a:extLst>
            </p:cNvPr>
            <p:cNvSpPr/>
            <p:nvPr/>
          </p:nvSpPr>
          <p:spPr>
            <a:xfrm>
              <a:off x="3732114" y="3589296"/>
              <a:ext cx="68375" cy="132460"/>
            </a:xfrm>
            <a:custGeom>
              <a:avLst/>
              <a:gdLst>
                <a:gd name="connsiteX0" fmla="*/ 99 w 68375"/>
                <a:gd name="connsiteY0" fmla="*/ 42 h 132460"/>
                <a:gd name="connsiteX1" fmla="*/ 63599 w 68375"/>
                <a:gd name="connsiteY1" fmla="*/ 82592 h 132460"/>
                <a:gd name="connsiteX2" fmla="*/ 60424 w 68375"/>
                <a:gd name="connsiteY2" fmla="*/ 131804 h 132460"/>
                <a:gd name="connsiteX3" fmla="*/ 68361 w 68375"/>
                <a:gd name="connsiteY3" fmla="*/ 109579 h 132460"/>
                <a:gd name="connsiteX4" fmla="*/ 62011 w 68375"/>
                <a:gd name="connsiteY4" fmla="*/ 90529 h 132460"/>
                <a:gd name="connsiteX5" fmla="*/ 49311 w 68375"/>
                <a:gd name="connsiteY5" fmla="*/ 71479 h 132460"/>
                <a:gd name="connsiteX6" fmla="*/ 99 w 68375"/>
                <a:gd name="connsiteY6" fmla="*/ 42 h 13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75" h="132460">
                  <a:moveTo>
                    <a:pt x="99" y="42"/>
                  </a:moveTo>
                  <a:cubicBezTo>
                    <a:pt x="2480" y="1894"/>
                    <a:pt x="53545" y="60632"/>
                    <a:pt x="63599" y="82592"/>
                  </a:cubicBezTo>
                  <a:cubicBezTo>
                    <a:pt x="73653" y="104552"/>
                    <a:pt x="59630" y="127306"/>
                    <a:pt x="60424" y="131804"/>
                  </a:cubicBezTo>
                  <a:cubicBezTo>
                    <a:pt x="61218" y="136302"/>
                    <a:pt x="68097" y="116458"/>
                    <a:pt x="68361" y="109579"/>
                  </a:cubicBezTo>
                  <a:cubicBezTo>
                    <a:pt x="68625" y="102700"/>
                    <a:pt x="65186" y="96879"/>
                    <a:pt x="62011" y="90529"/>
                  </a:cubicBezTo>
                  <a:cubicBezTo>
                    <a:pt x="58836" y="84179"/>
                    <a:pt x="59894" y="85502"/>
                    <a:pt x="49311" y="71479"/>
                  </a:cubicBezTo>
                  <a:cubicBezTo>
                    <a:pt x="38728" y="57456"/>
                    <a:pt x="-2282" y="-1810"/>
                    <a:pt x="99" y="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5E121FD2-A6BD-45D0-B243-3AFE5DC7ECCF}"/>
                </a:ext>
              </a:extLst>
            </p:cNvPr>
            <p:cNvSpPr/>
            <p:nvPr/>
          </p:nvSpPr>
          <p:spPr>
            <a:xfrm>
              <a:off x="3474321" y="3495614"/>
              <a:ext cx="231812" cy="108242"/>
            </a:xfrm>
            <a:custGeom>
              <a:avLst/>
              <a:gdLst>
                <a:gd name="connsiteX0" fmla="*/ 7067 w 231812"/>
                <a:gd name="connsiteY0" fmla="*/ 6411 h 108242"/>
                <a:gd name="connsiteX1" fmla="*/ 15004 w 231812"/>
                <a:gd name="connsiteY1" fmla="*/ 68324 h 108242"/>
                <a:gd name="connsiteX2" fmla="*/ 116604 w 231812"/>
                <a:gd name="connsiteY2" fmla="*/ 104836 h 108242"/>
                <a:gd name="connsiteX3" fmla="*/ 151529 w 231812"/>
                <a:gd name="connsiteY3" fmla="*/ 103249 h 108242"/>
                <a:gd name="connsiteX4" fmla="*/ 165817 w 231812"/>
                <a:gd name="connsiteY4" fmla="*/ 74674 h 108242"/>
                <a:gd name="connsiteX5" fmla="*/ 172167 w 231812"/>
                <a:gd name="connsiteY5" fmla="*/ 63561 h 108242"/>
                <a:gd name="connsiteX6" fmla="*/ 226142 w 231812"/>
                <a:gd name="connsiteY6" fmla="*/ 104836 h 108242"/>
                <a:gd name="connsiteX7" fmla="*/ 219792 w 231812"/>
                <a:gd name="connsiteY7" fmla="*/ 81024 h 108242"/>
                <a:gd name="connsiteX8" fmla="*/ 134067 w 231812"/>
                <a:gd name="connsiteY8" fmla="*/ 23874 h 108242"/>
                <a:gd name="connsiteX9" fmla="*/ 78504 w 231812"/>
                <a:gd name="connsiteY9" fmla="*/ 4824 h 108242"/>
                <a:gd name="connsiteX10" fmla="*/ 7067 w 231812"/>
                <a:gd name="connsiteY10" fmla="*/ 6411 h 10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812" h="108242">
                  <a:moveTo>
                    <a:pt x="7067" y="6411"/>
                  </a:moveTo>
                  <a:cubicBezTo>
                    <a:pt x="-3516" y="16994"/>
                    <a:pt x="-3252" y="51920"/>
                    <a:pt x="15004" y="68324"/>
                  </a:cubicBezTo>
                  <a:cubicBezTo>
                    <a:pt x="33260" y="84728"/>
                    <a:pt x="93850" y="99015"/>
                    <a:pt x="116604" y="104836"/>
                  </a:cubicBezTo>
                  <a:cubicBezTo>
                    <a:pt x="139358" y="110657"/>
                    <a:pt x="143327" y="108276"/>
                    <a:pt x="151529" y="103249"/>
                  </a:cubicBezTo>
                  <a:cubicBezTo>
                    <a:pt x="159731" y="98222"/>
                    <a:pt x="162377" y="81289"/>
                    <a:pt x="165817" y="74674"/>
                  </a:cubicBezTo>
                  <a:cubicBezTo>
                    <a:pt x="169257" y="68059"/>
                    <a:pt x="162113" y="58534"/>
                    <a:pt x="172167" y="63561"/>
                  </a:cubicBezTo>
                  <a:cubicBezTo>
                    <a:pt x="182221" y="68588"/>
                    <a:pt x="218205" y="101926"/>
                    <a:pt x="226142" y="104836"/>
                  </a:cubicBezTo>
                  <a:cubicBezTo>
                    <a:pt x="234079" y="107746"/>
                    <a:pt x="235138" y="94518"/>
                    <a:pt x="219792" y="81024"/>
                  </a:cubicBezTo>
                  <a:cubicBezTo>
                    <a:pt x="204446" y="67530"/>
                    <a:pt x="157615" y="36574"/>
                    <a:pt x="134067" y="23874"/>
                  </a:cubicBezTo>
                  <a:cubicBezTo>
                    <a:pt x="110519" y="11174"/>
                    <a:pt x="98612" y="9057"/>
                    <a:pt x="78504" y="4824"/>
                  </a:cubicBezTo>
                  <a:cubicBezTo>
                    <a:pt x="58396" y="591"/>
                    <a:pt x="17650" y="-4172"/>
                    <a:pt x="7067" y="64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C01BD435-B533-4C26-AEFB-806A9C590791}"/>
                </a:ext>
              </a:extLst>
            </p:cNvPr>
            <p:cNvSpPr/>
            <p:nvPr/>
          </p:nvSpPr>
          <p:spPr>
            <a:xfrm>
              <a:off x="3525838" y="351948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C395EB62-A7D1-4C3D-96C7-34A30828020F}"/>
                </a:ext>
              </a:extLst>
            </p:cNvPr>
            <p:cNvSpPr/>
            <p:nvPr/>
          </p:nvSpPr>
          <p:spPr>
            <a:xfrm>
              <a:off x="3335338" y="3683000"/>
              <a:ext cx="307989" cy="29214"/>
            </a:xfrm>
            <a:custGeom>
              <a:avLst/>
              <a:gdLst>
                <a:gd name="connsiteX0" fmla="*/ 0 w 307989"/>
                <a:gd name="connsiteY0" fmla="*/ 7938 h 29214"/>
                <a:gd name="connsiteX1" fmla="*/ 149225 w 307989"/>
                <a:gd name="connsiteY1" fmla="*/ 28575 h 29214"/>
                <a:gd name="connsiteX2" fmla="*/ 241300 w 307989"/>
                <a:gd name="connsiteY2" fmla="*/ 23813 h 29214"/>
                <a:gd name="connsiteX3" fmla="*/ 307975 w 307989"/>
                <a:gd name="connsiteY3" fmla="*/ 22225 h 29214"/>
                <a:gd name="connsiteX4" fmla="*/ 246062 w 307989"/>
                <a:gd name="connsiteY4" fmla="*/ 11113 h 29214"/>
                <a:gd name="connsiteX5" fmla="*/ 120650 w 307989"/>
                <a:gd name="connsiteY5" fmla="*/ 0 h 29214"/>
                <a:gd name="connsiteX6" fmla="*/ 0 w 307989"/>
                <a:gd name="connsiteY6" fmla="*/ 7938 h 2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7989" h="29214">
                  <a:moveTo>
                    <a:pt x="0" y="7938"/>
                  </a:moveTo>
                  <a:cubicBezTo>
                    <a:pt x="54504" y="16933"/>
                    <a:pt x="109008" y="25929"/>
                    <a:pt x="149225" y="28575"/>
                  </a:cubicBezTo>
                  <a:cubicBezTo>
                    <a:pt x="189442" y="31221"/>
                    <a:pt x="214842" y="24871"/>
                    <a:pt x="241300" y="23813"/>
                  </a:cubicBezTo>
                  <a:cubicBezTo>
                    <a:pt x="267758" y="22755"/>
                    <a:pt x="307181" y="24342"/>
                    <a:pt x="307975" y="22225"/>
                  </a:cubicBezTo>
                  <a:cubicBezTo>
                    <a:pt x="308769" y="20108"/>
                    <a:pt x="277283" y="14817"/>
                    <a:pt x="246062" y="11113"/>
                  </a:cubicBezTo>
                  <a:cubicBezTo>
                    <a:pt x="214841" y="7409"/>
                    <a:pt x="120650" y="0"/>
                    <a:pt x="120650" y="0"/>
                  </a:cubicBezTo>
                  <a:lnTo>
                    <a:pt x="0" y="7938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AA1736C7-689F-4504-B735-B9DE80C9E14C}"/>
                </a:ext>
              </a:extLst>
            </p:cNvPr>
            <p:cNvSpPr/>
            <p:nvPr/>
          </p:nvSpPr>
          <p:spPr>
            <a:xfrm>
              <a:off x="3341383" y="3700445"/>
              <a:ext cx="258819" cy="27121"/>
            </a:xfrm>
            <a:custGeom>
              <a:avLst/>
              <a:gdLst>
                <a:gd name="connsiteX0" fmla="*/ 1892 w 258819"/>
                <a:gd name="connsiteY0" fmla="*/ 27005 h 27121"/>
                <a:gd name="connsiteX1" fmla="*/ 222555 w 258819"/>
                <a:gd name="connsiteY1" fmla="*/ 14305 h 27121"/>
                <a:gd name="connsiteX2" fmla="*/ 257480 w 258819"/>
                <a:gd name="connsiteY2" fmla="*/ 4780 h 27121"/>
                <a:gd name="connsiteX3" fmla="*/ 211442 w 258819"/>
                <a:gd name="connsiteY3" fmla="*/ 18 h 27121"/>
                <a:gd name="connsiteX4" fmla="*/ 120955 w 258819"/>
                <a:gd name="connsiteY4" fmla="*/ 6368 h 27121"/>
                <a:gd name="connsiteX5" fmla="*/ 1892 w 258819"/>
                <a:gd name="connsiteY5" fmla="*/ 27005 h 27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819" h="27121">
                  <a:moveTo>
                    <a:pt x="1892" y="27005"/>
                  </a:moveTo>
                  <a:cubicBezTo>
                    <a:pt x="18825" y="28328"/>
                    <a:pt x="179957" y="18009"/>
                    <a:pt x="222555" y="14305"/>
                  </a:cubicBezTo>
                  <a:cubicBezTo>
                    <a:pt x="265153" y="10601"/>
                    <a:pt x="259332" y="7161"/>
                    <a:pt x="257480" y="4780"/>
                  </a:cubicBezTo>
                  <a:cubicBezTo>
                    <a:pt x="255628" y="2399"/>
                    <a:pt x="234196" y="-247"/>
                    <a:pt x="211442" y="18"/>
                  </a:cubicBezTo>
                  <a:cubicBezTo>
                    <a:pt x="188688" y="283"/>
                    <a:pt x="155615" y="2929"/>
                    <a:pt x="120955" y="6368"/>
                  </a:cubicBezTo>
                  <a:cubicBezTo>
                    <a:pt x="86295" y="9807"/>
                    <a:pt x="-15041" y="25682"/>
                    <a:pt x="1892" y="2700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966E5321-4CFD-4005-A00B-60AB35CA3FAF}"/>
                </a:ext>
              </a:extLst>
            </p:cNvPr>
            <p:cNvSpPr/>
            <p:nvPr/>
          </p:nvSpPr>
          <p:spPr>
            <a:xfrm>
              <a:off x="4133850" y="3604232"/>
              <a:ext cx="477271" cy="153530"/>
            </a:xfrm>
            <a:custGeom>
              <a:avLst/>
              <a:gdLst>
                <a:gd name="connsiteX0" fmla="*/ 0 w 477271"/>
                <a:gd name="connsiteY0" fmla="*/ 89881 h 153530"/>
                <a:gd name="connsiteX1" fmla="*/ 95250 w 477271"/>
                <a:gd name="connsiteY1" fmla="*/ 54956 h 153530"/>
                <a:gd name="connsiteX2" fmla="*/ 255588 w 477271"/>
                <a:gd name="connsiteY2" fmla="*/ 16856 h 153530"/>
                <a:gd name="connsiteX3" fmla="*/ 365125 w 477271"/>
                <a:gd name="connsiteY3" fmla="*/ 50193 h 153530"/>
                <a:gd name="connsiteX4" fmla="*/ 434975 w 477271"/>
                <a:gd name="connsiteY4" fmla="*/ 91468 h 153530"/>
                <a:gd name="connsiteX5" fmla="*/ 476250 w 477271"/>
                <a:gd name="connsiteY5" fmla="*/ 153381 h 153530"/>
                <a:gd name="connsiteX6" fmla="*/ 461963 w 477271"/>
                <a:gd name="connsiteY6" fmla="*/ 107343 h 153530"/>
                <a:gd name="connsiteX7" fmla="*/ 431800 w 477271"/>
                <a:gd name="connsiteY7" fmla="*/ 59718 h 153530"/>
                <a:gd name="connsiteX8" fmla="*/ 306388 w 477271"/>
                <a:gd name="connsiteY8" fmla="*/ 7331 h 153530"/>
                <a:gd name="connsiteX9" fmla="*/ 173038 w 477271"/>
                <a:gd name="connsiteY9" fmla="*/ 2568 h 153530"/>
                <a:gd name="connsiteX10" fmla="*/ 96838 w 477271"/>
                <a:gd name="connsiteY10" fmla="*/ 27968 h 153530"/>
                <a:gd name="connsiteX11" fmla="*/ 0 w 477271"/>
                <a:gd name="connsiteY11" fmla="*/ 89881 h 15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7271" h="153530">
                  <a:moveTo>
                    <a:pt x="0" y="89881"/>
                  </a:moveTo>
                  <a:cubicBezTo>
                    <a:pt x="-265" y="94379"/>
                    <a:pt x="52652" y="67127"/>
                    <a:pt x="95250" y="54956"/>
                  </a:cubicBezTo>
                  <a:cubicBezTo>
                    <a:pt x="137848" y="42785"/>
                    <a:pt x="210609" y="17650"/>
                    <a:pt x="255588" y="16856"/>
                  </a:cubicBezTo>
                  <a:cubicBezTo>
                    <a:pt x="300567" y="16062"/>
                    <a:pt x="335227" y="37758"/>
                    <a:pt x="365125" y="50193"/>
                  </a:cubicBezTo>
                  <a:cubicBezTo>
                    <a:pt x="395023" y="62628"/>
                    <a:pt x="416454" y="74270"/>
                    <a:pt x="434975" y="91468"/>
                  </a:cubicBezTo>
                  <a:cubicBezTo>
                    <a:pt x="453496" y="108666"/>
                    <a:pt x="471752" y="150735"/>
                    <a:pt x="476250" y="153381"/>
                  </a:cubicBezTo>
                  <a:cubicBezTo>
                    <a:pt x="480748" y="156027"/>
                    <a:pt x="469371" y="122954"/>
                    <a:pt x="461963" y="107343"/>
                  </a:cubicBezTo>
                  <a:cubicBezTo>
                    <a:pt x="454555" y="91733"/>
                    <a:pt x="457729" y="76387"/>
                    <a:pt x="431800" y="59718"/>
                  </a:cubicBezTo>
                  <a:cubicBezTo>
                    <a:pt x="405871" y="43049"/>
                    <a:pt x="349515" y="16856"/>
                    <a:pt x="306388" y="7331"/>
                  </a:cubicBezTo>
                  <a:cubicBezTo>
                    <a:pt x="263261" y="-2194"/>
                    <a:pt x="207963" y="-871"/>
                    <a:pt x="173038" y="2568"/>
                  </a:cubicBezTo>
                  <a:cubicBezTo>
                    <a:pt x="138113" y="6007"/>
                    <a:pt x="122238" y="15532"/>
                    <a:pt x="96838" y="27968"/>
                  </a:cubicBezTo>
                  <a:cubicBezTo>
                    <a:pt x="71438" y="40403"/>
                    <a:pt x="265" y="85383"/>
                    <a:pt x="0" y="898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ECD7836-93A7-43D8-978C-9E5F0366D480}"/>
                </a:ext>
              </a:extLst>
            </p:cNvPr>
            <p:cNvSpPr/>
            <p:nvPr/>
          </p:nvSpPr>
          <p:spPr>
            <a:xfrm>
              <a:off x="4150507" y="3640031"/>
              <a:ext cx="534206" cy="155861"/>
            </a:xfrm>
            <a:custGeom>
              <a:avLst/>
              <a:gdLst>
                <a:gd name="connsiteX0" fmla="*/ 806 w 534206"/>
                <a:gd name="connsiteY0" fmla="*/ 90594 h 155861"/>
                <a:gd name="connsiteX1" fmla="*/ 146856 w 534206"/>
                <a:gd name="connsiteY1" fmla="*/ 14394 h 155861"/>
                <a:gd name="connsiteX2" fmla="*/ 238931 w 534206"/>
                <a:gd name="connsiteY2" fmla="*/ 1694 h 155861"/>
                <a:gd name="connsiteX3" fmla="*/ 356406 w 534206"/>
                <a:gd name="connsiteY3" fmla="*/ 36619 h 155861"/>
                <a:gd name="connsiteX4" fmla="*/ 421493 w 534206"/>
                <a:gd name="connsiteY4" fmla="*/ 106469 h 155861"/>
                <a:gd name="connsiteX5" fmla="*/ 473881 w 534206"/>
                <a:gd name="connsiteY5" fmla="*/ 149332 h 155861"/>
                <a:gd name="connsiteX6" fmla="*/ 534206 w 534206"/>
                <a:gd name="connsiteY6" fmla="*/ 155682 h 155861"/>
                <a:gd name="connsiteX7" fmla="*/ 450068 w 534206"/>
                <a:gd name="connsiteY7" fmla="*/ 150919 h 155861"/>
                <a:gd name="connsiteX8" fmla="*/ 346881 w 534206"/>
                <a:gd name="connsiteY8" fmla="*/ 125519 h 155861"/>
                <a:gd name="connsiteX9" fmla="*/ 331006 w 534206"/>
                <a:gd name="connsiteY9" fmla="*/ 92182 h 155861"/>
                <a:gd name="connsiteX10" fmla="*/ 323068 w 534206"/>
                <a:gd name="connsiteY10" fmla="*/ 62019 h 155861"/>
                <a:gd name="connsiteX11" fmla="*/ 270681 w 534206"/>
                <a:gd name="connsiteY11" fmla="*/ 27094 h 155861"/>
                <a:gd name="connsiteX12" fmla="*/ 191306 w 534206"/>
                <a:gd name="connsiteY12" fmla="*/ 11219 h 155861"/>
                <a:gd name="connsiteX13" fmla="*/ 92881 w 534206"/>
                <a:gd name="connsiteY13" fmla="*/ 58844 h 155861"/>
                <a:gd name="connsiteX14" fmla="*/ 806 w 534206"/>
                <a:gd name="connsiteY14" fmla="*/ 90594 h 1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4206" h="155861">
                  <a:moveTo>
                    <a:pt x="806" y="90594"/>
                  </a:moveTo>
                  <a:cubicBezTo>
                    <a:pt x="9802" y="83186"/>
                    <a:pt x="107169" y="29211"/>
                    <a:pt x="146856" y="14394"/>
                  </a:cubicBezTo>
                  <a:cubicBezTo>
                    <a:pt x="186543" y="-423"/>
                    <a:pt x="204006" y="-2010"/>
                    <a:pt x="238931" y="1694"/>
                  </a:cubicBezTo>
                  <a:cubicBezTo>
                    <a:pt x="273856" y="5398"/>
                    <a:pt x="325979" y="19157"/>
                    <a:pt x="356406" y="36619"/>
                  </a:cubicBezTo>
                  <a:cubicBezTo>
                    <a:pt x="386833" y="54081"/>
                    <a:pt x="401914" y="87684"/>
                    <a:pt x="421493" y="106469"/>
                  </a:cubicBezTo>
                  <a:cubicBezTo>
                    <a:pt x="441072" y="125254"/>
                    <a:pt x="455095" y="141130"/>
                    <a:pt x="473881" y="149332"/>
                  </a:cubicBezTo>
                  <a:cubicBezTo>
                    <a:pt x="492667" y="157534"/>
                    <a:pt x="534206" y="155682"/>
                    <a:pt x="534206" y="155682"/>
                  </a:cubicBezTo>
                  <a:cubicBezTo>
                    <a:pt x="530237" y="155946"/>
                    <a:pt x="481289" y="155946"/>
                    <a:pt x="450068" y="150919"/>
                  </a:cubicBezTo>
                  <a:cubicBezTo>
                    <a:pt x="418847" y="145892"/>
                    <a:pt x="366725" y="135309"/>
                    <a:pt x="346881" y="125519"/>
                  </a:cubicBezTo>
                  <a:cubicBezTo>
                    <a:pt x="327037" y="115730"/>
                    <a:pt x="334975" y="102765"/>
                    <a:pt x="331006" y="92182"/>
                  </a:cubicBezTo>
                  <a:cubicBezTo>
                    <a:pt x="327037" y="81599"/>
                    <a:pt x="333122" y="72867"/>
                    <a:pt x="323068" y="62019"/>
                  </a:cubicBezTo>
                  <a:cubicBezTo>
                    <a:pt x="313014" y="51171"/>
                    <a:pt x="292641" y="35561"/>
                    <a:pt x="270681" y="27094"/>
                  </a:cubicBezTo>
                  <a:cubicBezTo>
                    <a:pt x="248721" y="18627"/>
                    <a:pt x="220939" y="5927"/>
                    <a:pt x="191306" y="11219"/>
                  </a:cubicBezTo>
                  <a:cubicBezTo>
                    <a:pt x="161673" y="16511"/>
                    <a:pt x="125425" y="46938"/>
                    <a:pt x="92881" y="58844"/>
                  </a:cubicBezTo>
                  <a:cubicBezTo>
                    <a:pt x="60337" y="70750"/>
                    <a:pt x="-8190" y="98002"/>
                    <a:pt x="806" y="905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1EE4D8DC-DFE4-451F-A902-E28A1B9359CC}"/>
                </a:ext>
              </a:extLst>
            </p:cNvPr>
            <p:cNvSpPr/>
            <p:nvPr/>
          </p:nvSpPr>
          <p:spPr>
            <a:xfrm>
              <a:off x="4240206" y="3702049"/>
              <a:ext cx="238216" cy="58739"/>
            </a:xfrm>
            <a:custGeom>
              <a:avLst/>
              <a:gdLst>
                <a:gd name="connsiteX0" fmla="*/ 7 w 238216"/>
                <a:gd name="connsiteY0" fmla="*/ 1 h 58739"/>
                <a:gd name="connsiteX1" fmla="*/ 90494 w 238216"/>
                <a:gd name="connsiteY1" fmla="*/ 46039 h 58739"/>
                <a:gd name="connsiteX2" fmla="*/ 158757 w 238216"/>
                <a:gd name="connsiteY2" fmla="*/ 58739 h 58739"/>
                <a:gd name="connsiteX3" fmla="*/ 211144 w 238216"/>
                <a:gd name="connsiteY3" fmla="*/ 46039 h 58739"/>
                <a:gd name="connsiteX4" fmla="*/ 238132 w 238216"/>
                <a:gd name="connsiteY4" fmla="*/ 12701 h 58739"/>
                <a:gd name="connsiteX5" fmla="*/ 217494 w 238216"/>
                <a:gd name="connsiteY5" fmla="*/ 42864 h 58739"/>
                <a:gd name="connsiteX6" fmla="*/ 161932 w 238216"/>
                <a:gd name="connsiteY6" fmla="*/ 55564 h 58739"/>
                <a:gd name="connsiteX7" fmla="*/ 85732 w 238216"/>
                <a:gd name="connsiteY7" fmla="*/ 47626 h 58739"/>
                <a:gd name="connsiteX8" fmla="*/ 7 w 238216"/>
                <a:gd name="connsiteY8" fmla="*/ 1 h 5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216" h="58739">
                  <a:moveTo>
                    <a:pt x="7" y="1"/>
                  </a:moveTo>
                  <a:cubicBezTo>
                    <a:pt x="801" y="-264"/>
                    <a:pt x="64036" y="36249"/>
                    <a:pt x="90494" y="46039"/>
                  </a:cubicBezTo>
                  <a:cubicBezTo>
                    <a:pt x="116952" y="55829"/>
                    <a:pt x="138649" y="58739"/>
                    <a:pt x="158757" y="58739"/>
                  </a:cubicBezTo>
                  <a:cubicBezTo>
                    <a:pt x="178865" y="58739"/>
                    <a:pt x="197915" y="53712"/>
                    <a:pt x="211144" y="46039"/>
                  </a:cubicBezTo>
                  <a:cubicBezTo>
                    <a:pt x="224373" y="38366"/>
                    <a:pt x="237074" y="13230"/>
                    <a:pt x="238132" y="12701"/>
                  </a:cubicBezTo>
                  <a:cubicBezTo>
                    <a:pt x="239190" y="12172"/>
                    <a:pt x="230194" y="35720"/>
                    <a:pt x="217494" y="42864"/>
                  </a:cubicBezTo>
                  <a:cubicBezTo>
                    <a:pt x="204794" y="50008"/>
                    <a:pt x="183892" y="54770"/>
                    <a:pt x="161932" y="55564"/>
                  </a:cubicBezTo>
                  <a:cubicBezTo>
                    <a:pt x="139972" y="56358"/>
                    <a:pt x="112455" y="55034"/>
                    <a:pt x="85732" y="47626"/>
                  </a:cubicBezTo>
                  <a:cubicBezTo>
                    <a:pt x="59009" y="40218"/>
                    <a:pt x="-787" y="266"/>
                    <a:pt x="7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D4F51491-B501-4F15-82F1-2361E97BD43C}"/>
                </a:ext>
              </a:extLst>
            </p:cNvPr>
            <p:cNvSpPr/>
            <p:nvPr/>
          </p:nvSpPr>
          <p:spPr>
            <a:xfrm>
              <a:off x="4197311" y="3722666"/>
              <a:ext cx="321275" cy="53609"/>
            </a:xfrm>
            <a:custGeom>
              <a:avLst/>
              <a:gdLst>
                <a:gd name="connsiteX0" fmla="*/ 39 w 321275"/>
                <a:gd name="connsiteY0" fmla="*/ 22 h 53609"/>
                <a:gd name="connsiteX1" fmla="*/ 150852 w 321275"/>
                <a:gd name="connsiteY1" fmla="*/ 47647 h 53609"/>
                <a:gd name="connsiteX2" fmla="*/ 234989 w 321275"/>
                <a:gd name="connsiteY2" fmla="*/ 50822 h 53609"/>
                <a:gd name="connsiteX3" fmla="*/ 320714 w 321275"/>
                <a:gd name="connsiteY3" fmla="*/ 28597 h 53609"/>
                <a:gd name="connsiteX4" fmla="*/ 268327 w 321275"/>
                <a:gd name="connsiteY4" fmla="*/ 33359 h 53609"/>
                <a:gd name="connsiteX5" fmla="*/ 195302 w 321275"/>
                <a:gd name="connsiteY5" fmla="*/ 44472 h 53609"/>
                <a:gd name="connsiteX6" fmla="*/ 136564 w 321275"/>
                <a:gd name="connsiteY6" fmla="*/ 41297 h 53609"/>
                <a:gd name="connsiteX7" fmla="*/ 39 w 321275"/>
                <a:gd name="connsiteY7" fmla="*/ 22 h 5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75" h="53609">
                  <a:moveTo>
                    <a:pt x="39" y="22"/>
                  </a:moveTo>
                  <a:cubicBezTo>
                    <a:pt x="2420" y="1080"/>
                    <a:pt x="111694" y="39180"/>
                    <a:pt x="150852" y="47647"/>
                  </a:cubicBezTo>
                  <a:cubicBezTo>
                    <a:pt x="190010" y="56114"/>
                    <a:pt x="206679" y="53997"/>
                    <a:pt x="234989" y="50822"/>
                  </a:cubicBezTo>
                  <a:cubicBezTo>
                    <a:pt x="263299" y="47647"/>
                    <a:pt x="315158" y="31507"/>
                    <a:pt x="320714" y="28597"/>
                  </a:cubicBezTo>
                  <a:cubicBezTo>
                    <a:pt x="326270" y="25687"/>
                    <a:pt x="289229" y="30713"/>
                    <a:pt x="268327" y="33359"/>
                  </a:cubicBezTo>
                  <a:cubicBezTo>
                    <a:pt x="247425" y="36005"/>
                    <a:pt x="217262" y="43149"/>
                    <a:pt x="195302" y="44472"/>
                  </a:cubicBezTo>
                  <a:cubicBezTo>
                    <a:pt x="173342" y="45795"/>
                    <a:pt x="169902" y="47647"/>
                    <a:pt x="136564" y="41297"/>
                  </a:cubicBezTo>
                  <a:cubicBezTo>
                    <a:pt x="103227" y="34947"/>
                    <a:pt x="-2342" y="-1036"/>
                    <a:pt x="39" y="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701D93E-41BD-46F5-B24B-DDCF74D14EA9}"/>
                </a:ext>
              </a:extLst>
            </p:cNvPr>
            <p:cNvSpPr/>
            <p:nvPr/>
          </p:nvSpPr>
          <p:spPr>
            <a:xfrm>
              <a:off x="4232239" y="3698861"/>
              <a:ext cx="131826" cy="61977"/>
            </a:xfrm>
            <a:custGeom>
              <a:avLst/>
              <a:gdLst>
                <a:gd name="connsiteX0" fmla="*/ 36 w 131826"/>
                <a:gd name="connsiteY0" fmla="*/ 14 h 61977"/>
                <a:gd name="connsiteX1" fmla="*/ 65124 w 131826"/>
                <a:gd name="connsiteY1" fmla="*/ 41289 h 61977"/>
                <a:gd name="connsiteX2" fmla="*/ 131799 w 131826"/>
                <a:gd name="connsiteY2" fmla="*/ 61927 h 61977"/>
                <a:gd name="connsiteX3" fmla="*/ 57186 w 131826"/>
                <a:gd name="connsiteY3" fmla="*/ 46052 h 61977"/>
                <a:gd name="connsiteX4" fmla="*/ 36 w 131826"/>
                <a:gd name="connsiteY4" fmla="*/ 14 h 61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826" h="61977">
                  <a:moveTo>
                    <a:pt x="36" y="14"/>
                  </a:moveTo>
                  <a:cubicBezTo>
                    <a:pt x="1359" y="-780"/>
                    <a:pt x="43163" y="30970"/>
                    <a:pt x="65124" y="41289"/>
                  </a:cubicBezTo>
                  <a:cubicBezTo>
                    <a:pt x="87085" y="51608"/>
                    <a:pt x="133122" y="61133"/>
                    <a:pt x="131799" y="61927"/>
                  </a:cubicBezTo>
                  <a:cubicBezTo>
                    <a:pt x="130476" y="62721"/>
                    <a:pt x="80469" y="53990"/>
                    <a:pt x="57186" y="46052"/>
                  </a:cubicBezTo>
                  <a:cubicBezTo>
                    <a:pt x="33903" y="38115"/>
                    <a:pt x="-1287" y="808"/>
                    <a:pt x="36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E0B387A6-C775-480B-A3D6-32315BD0C9B2}"/>
                </a:ext>
              </a:extLst>
            </p:cNvPr>
            <p:cNvSpPr/>
            <p:nvPr/>
          </p:nvSpPr>
          <p:spPr>
            <a:xfrm>
              <a:off x="4287600" y="3646120"/>
              <a:ext cx="193185" cy="114624"/>
            </a:xfrm>
            <a:custGeom>
              <a:avLst/>
              <a:gdLst>
                <a:gd name="connsiteX0" fmla="*/ 192325 w 193185"/>
                <a:gd name="connsiteY0" fmla="*/ 44818 h 114624"/>
                <a:gd name="connsiteX1" fmla="*/ 171688 w 193185"/>
                <a:gd name="connsiteY1" fmla="*/ 95618 h 114624"/>
                <a:gd name="connsiteX2" fmla="*/ 136763 w 193185"/>
                <a:gd name="connsiteY2" fmla="*/ 111493 h 114624"/>
                <a:gd name="connsiteX3" fmla="*/ 62150 w 193185"/>
                <a:gd name="connsiteY3" fmla="*/ 113080 h 114624"/>
                <a:gd name="connsiteX4" fmla="*/ 27225 w 193185"/>
                <a:gd name="connsiteY4" fmla="*/ 94030 h 114624"/>
                <a:gd name="connsiteX5" fmla="*/ 17700 w 193185"/>
                <a:gd name="connsiteY5" fmla="*/ 65455 h 114624"/>
                <a:gd name="connsiteX6" fmla="*/ 24050 w 193185"/>
                <a:gd name="connsiteY6" fmla="*/ 27355 h 114624"/>
                <a:gd name="connsiteX7" fmla="*/ 1825 w 193185"/>
                <a:gd name="connsiteY7" fmla="*/ 17830 h 114624"/>
                <a:gd name="connsiteX8" fmla="*/ 79613 w 193185"/>
                <a:gd name="connsiteY8" fmla="*/ 368 h 114624"/>
                <a:gd name="connsiteX9" fmla="*/ 143113 w 193185"/>
                <a:gd name="connsiteY9" fmla="*/ 8305 h 114624"/>
                <a:gd name="connsiteX10" fmla="*/ 192325 w 193185"/>
                <a:gd name="connsiteY10" fmla="*/ 44818 h 11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185" h="114624">
                  <a:moveTo>
                    <a:pt x="192325" y="44818"/>
                  </a:moveTo>
                  <a:cubicBezTo>
                    <a:pt x="197088" y="59370"/>
                    <a:pt x="180948" y="84506"/>
                    <a:pt x="171688" y="95618"/>
                  </a:cubicBezTo>
                  <a:cubicBezTo>
                    <a:pt x="162428" y="106731"/>
                    <a:pt x="155019" y="108583"/>
                    <a:pt x="136763" y="111493"/>
                  </a:cubicBezTo>
                  <a:cubicBezTo>
                    <a:pt x="118507" y="114403"/>
                    <a:pt x="80406" y="115990"/>
                    <a:pt x="62150" y="113080"/>
                  </a:cubicBezTo>
                  <a:cubicBezTo>
                    <a:pt x="43894" y="110170"/>
                    <a:pt x="34633" y="101968"/>
                    <a:pt x="27225" y="94030"/>
                  </a:cubicBezTo>
                  <a:cubicBezTo>
                    <a:pt x="19817" y="86093"/>
                    <a:pt x="18229" y="76567"/>
                    <a:pt x="17700" y="65455"/>
                  </a:cubicBezTo>
                  <a:cubicBezTo>
                    <a:pt x="17171" y="54343"/>
                    <a:pt x="26696" y="35292"/>
                    <a:pt x="24050" y="27355"/>
                  </a:cubicBezTo>
                  <a:cubicBezTo>
                    <a:pt x="21404" y="19418"/>
                    <a:pt x="-7435" y="22328"/>
                    <a:pt x="1825" y="17830"/>
                  </a:cubicBezTo>
                  <a:cubicBezTo>
                    <a:pt x="11085" y="13332"/>
                    <a:pt x="56065" y="1955"/>
                    <a:pt x="79613" y="368"/>
                  </a:cubicBezTo>
                  <a:cubicBezTo>
                    <a:pt x="103161" y="-1220"/>
                    <a:pt x="124857" y="2484"/>
                    <a:pt x="143113" y="8305"/>
                  </a:cubicBezTo>
                  <a:cubicBezTo>
                    <a:pt x="161369" y="14126"/>
                    <a:pt x="187562" y="30266"/>
                    <a:pt x="192325" y="448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D971B3D7-8172-4E47-96E0-FC3DA883D54D}"/>
                </a:ext>
              </a:extLst>
            </p:cNvPr>
            <p:cNvSpPr/>
            <p:nvPr/>
          </p:nvSpPr>
          <p:spPr>
            <a:xfrm>
              <a:off x="4337051" y="366077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B542CD4-85D5-4F5A-AD21-D22E2724B328}"/>
                </a:ext>
              </a:extLst>
            </p:cNvPr>
            <p:cNvSpPr/>
            <p:nvPr/>
          </p:nvSpPr>
          <p:spPr>
            <a:xfrm>
              <a:off x="4141788" y="3754438"/>
              <a:ext cx="398710" cy="64507"/>
            </a:xfrm>
            <a:custGeom>
              <a:avLst/>
              <a:gdLst>
                <a:gd name="connsiteX0" fmla="*/ 0 w 398710"/>
                <a:gd name="connsiteY0" fmla="*/ 0 h 64507"/>
                <a:gd name="connsiteX1" fmla="*/ 180975 w 398710"/>
                <a:gd name="connsiteY1" fmla="*/ 30162 h 64507"/>
                <a:gd name="connsiteX2" fmla="*/ 306387 w 398710"/>
                <a:gd name="connsiteY2" fmla="*/ 63500 h 64507"/>
                <a:gd name="connsiteX3" fmla="*/ 366712 w 398710"/>
                <a:gd name="connsiteY3" fmla="*/ 52387 h 64507"/>
                <a:gd name="connsiteX4" fmla="*/ 398462 w 398710"/>
                <a:gd name="connsiteY4" fmla="*/ 17462 h 64507"/>
                <a:gd name="connsiteX5" fmla="*/ 350837 w 398710"/>
                <a:gd name="connsiteY5" fmla="*/ 44450 h 64507"/>
                <a:gd name="connsiteX6" fmla="*/ 300037 w 398710"/>
                <a:gd name="connsiteY6" fmla="*/ 49212 h 64507"/>
                <a:gd name="connsiteX7" fmla="*/ 195262 w 398710"/>
                <a:gd name="connsiteY7" fmla="*/ 31750 h 64507"/>
                <a:gd name="connsiteX8" fmla="*/ 0 w 398710"/>
                <a:gd name="connsiteY8" fmla="*/ 0 h 6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8710" h="64507">
                  <a:moveTo>
                    <a:pt x="0" y="0"/>
                  </a:moveTo>
                  <a:cubicBezTo>
                    <a:pt x="64955" y="9789"/>
                    <a:pt x="129911" y="19579"/>
                    <a:pt x="180975" y="30162"/>
                  </a:cubicBezTo>
                  <a:cubicBezTo>
                    <a:pt x="232040" y="40745"/>
                    <a:pt x="275431" y="59796"/>
                    <a:pt x="306387" y="63500"/>
                  </a:cubicBezTo>
                  <a:cubicBezTo>
                    <a:pt x="337343" y="67204"/>
                    <a:pt x="351366" y="60060"/>
                    <a:pt x="366712" y="52387"/>
                  </a:cubicBezTo>
                  <a:cubicBezTo>
                    <a:pt x="382058" y="44714"/>
                    <a:pt x="401108" y="18785"/>
                    <a:pt x="398462" y="17462"/>
                  </a:cubicBezTo>
                  <a:cubicBezTo>
                    <a:pt x="395816" y="16139"/>
                    <a:pt x="367241" y="39158"/>
                    <a:pt x="350837" y="44450"/>
                  </a:cubicBezTo>
                  <a:cubicBezTo>
                    <a:pt x="334433" y="49742"/>
                    <a:pt x="325966" y="51329"/>
                    <a:pt x="300037" y="49212"/>
                  </a:cubicBezTo>
                  <a:cubicBezTo>
                    <a:pt x="274108" y="47095"/>
                    <a:pt x="195262" y="31750"/>
                    <a:pt x="195262" y="317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B3D671C4-E5AF-4030-8B57-02A829A84A42}"/>
                </a:ext>
              </a:extLst>
            </p:cNvPr>
            <p:cNvSpPr/>
            <p:nvPr/>
          </p:nvSpPr>
          <p:spPr>
            <a:xfrm>
              <a:off x="4047691" y="3663883"/>
              <a:ext cx="197728" cy="162920"/>
            </a:xfrm>
            <a:custGeom>
              <a:avLst/>
              <a:gdLst>
                <a:gd name="connsiteX0" fmla="*/ 197284 w 197728"/>
                <a:gd name="connsiteY0" fmla="*/ 67 h 162920"/>
                <a:gd name="connsiteX1" fmla="*/ 70284 w 197728"/>
                <a:gd name="connsiteY1" fmla="*/ 58805 h 162920"/>
                <a:gd name="connsiteX2" fmla="*/ 21072 w 197728"/>
                <a:gd name="connsiteY2" fmla="*/ 104842 h 162920"/>
                <a:gd name="connsiteX3" fmla="*/ 434 w 197728"/>
                <a:gd name="connsiteY3" fmla="*/ 161992 h 162920"/>
                <a:gd name="connsiteX4" fmla="*/ 9959 w 197728"/>
                <a:gd name="connsiteY4" fmla="*/ 136592 h 162920"/>
                <a:gd name="connsiteX5" fmla="*/ 43297 w 197728"/>
                <a:gd name="connsiteY5" fmla="*/ 88967 h 162920"/>
                <a:gd name="connsiteX6" fmla="*/ 109972 w 197728"/>
                <a:gd name="connsiteY6" fmla="*/ 47692 h 162920"/>
                <a:gd name="connsiteX7" fmla="*/ 197284 w 197728"/>
                <a:gd name="connsiteY7" fmla="*/ 67 h 16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728" h="162920">
                  <a:moveTo>
                    <a:pt x="197284" y="67"/>
                  </a:moveTo>
                  <a:cubicBezTo>
                    <a:pt x="190669" y="1919"/>
                    <a:pt x="99653" y="41343"/>
                    <a:pt x="70284" y="58805"/>
                  </a:cubicBezTo>
                  <a:cubicBezTo>
                    <a:pt x="40915" y="76268"/>
                    <a:pt x="32714" y="87644"/>
                    <a:pt x="21072" y="104842"/>
                  </a:cubicBezTo>
                  <a:cubicBezTo>
                    <a:pt x="9430" y="122040"/>
                    <a:pt x="2286" y="156700"/>
                    <a:pt x="434" y="161992"/>
                  </a:cubicBezTo>
                  <a:cubicBezTo>
                    <a:pt x="-1418" y="167284"/>
                    <a:pt x="2815" y="148763"/>
                    <a:pt x="9959" y="136592"/>
                  </a:cubicBezTo>
                  <a:cubicBezTo>
                    <a:pt x="17103" y="124421"/>
                    <a:pt x="26628" y="103784"/>
                    <a:pt x="43297" y="88967"/>
                  </a:cubicBezTo>
                  <a:cubicBezTo>
                    <a:pt x="59966" y="74150"/>
                    <a:pt x="85101" y="60127"/>
                    <a:pt x="109972" y="47692"/>
                  </a:cubicBezTo>
                  <a:cubicBezTo>
                    <a:pt x="134843" y="35257"/>
                    <a:pt x="203899" y="-1785"/>
                    <a:pt x="197284" y="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FA318265-7D81-4AD8-9EFE-28335B186F81}"/>
                </a:ext>
              </a:extLst>
            </p:cNvPr>
            <p:cNvSpPr/>
            <p:nvPr/>
          </p:nvSpPr>
          <p:spPr>
            <a:xfrm>
              <a:off x="4246297" y="3813165"/>
              <a:ext cx="315476" cy="59228"/>
            </a:xfrm>
            <a:custGeom>
              <a:avLst/>
              <a:gdLst>
                <a:gd name="connsiteX0" fmla="*/ 266 w 315476"/>
                <a:gd name="connsiteY0" fmla="*/ 10 h 59228"/>
                <a:gd name="connsiteX1" fmla="*/ 201878 w 315476"/>
                <a:gd name="connsiteY1" fmla="*/ 57160 h 59228"/>
                <a:gd name="connsiteX2" fmla="*/ 314591 w 315476"/>
                <a:gd name="connsiteY2" fmla="*/ 47635 h 59228"/>
                <a:gd name="connsiteX3" fmla="*/ 249503 w 315476"/>
                <a:gd name="connsiteY3" fmla="*/ 52398 h 59228"/>
                <a:gd name="connsiteX4" fmla="*/ 160603 w 315476"/>
                <a:gd name="connsiteY4" fmla="*/ 52398 h 59228"/>
                <a:gd name="connsiteX5" fmla="*/ 266 w 315476"/>
                <a:gd name="connsiteY5" fmla="*/ 10 h 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476" h="59228">
                  <a:moveTo>
                    <a:pt x="266" y="10"/>
                  </a:moveTo>
                  <a:cubicBezTo>
                    <a:pt x="7145" y="804"/>
                    <a:pt x="149491" y="49223"/>
                    <a:pt x="201878" y="57160"/>
                  </a:cubicBezTo>
                  <a:cubicBezTo>
                    <a:pt x="254265" y="65097"/>
                    <a:pt x="314591" y="47635"/>
                    <a:pt x="314591" y="47635"/>
                  </a:cubicBezTo>
                  <a:cubicBezTo>
                    <a:pt x="322528" y="46841"/>
                    <a:pt x="275168" y="51604"/>
                    <a:pt x="249503" y="52398"/>
                  </a:cubicBezTo>
                  <a:cubicBezTo>
                    <a:pt x="223838" y="53192"/>
                    <a:pt x="199497" y="59542"/>
                    <a:pt x="160603" y="52398"/>
                  </a:cubicBezTo>
                  <a:cubicBezTo>
                    <a:pt x="121709" y="45254"/>
                    <a:pt x="-6613" y="-784"/>
                    <a:pt x="266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9B16E1F-2156-442F-A4A1-524FD95AEE0F}"/>
                </a:ext>
              </a:extLst>
            </p:cNvPr>
            <p:cNvSpPr/>
            <p:nvPr/>
          </p:nvSpPr>
          <p:spPr>
            <a:xfrm>
              <a:off x="4297182" y="3852725"/>
              <a:ext cx="286398" cy="74167"/>
            </a:xfrm>
            <a:custGeom>
              <a:avLst/>
              <a:gdLst>
                <a:gd name="connsiteX0" fmla="*/ 181 w 286398"/>
                <a:gd name="connsiteY0" fmla="*/ 138 h 74167"/>
                <a:gd name="connsiteX1" fmla="*/ 252593 w 286398"/>
                <a:gd name="connsiteY1" fmla="*/ 68400 h 74167"/>
                <a:gd name="connsiteX2" fmla="*/ 279581 w 286398"/>
                <a:gd name="connsiteY2" fmla="*/ 68400 h 74167"/>
                <a:gd name="connsiteX3" fmla="*/ 212906 w 286398"/>
                <a:gd name="connsiteY3" fmla="*/ 50938 h 74167"/>
                <a:gd name="connsiteX4" fmla="*/ 181 w 286398"/>
                <a:gd name="connsiteY4" fmla="*/ 138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398" h="74167">
                  <a:moveTo>
                    <a:pt x="181" y="138"/>
                  </a:moveTo>
                  <a:cubicBezTo>
                    <a:pt x="6795" y="3048"/>
                    <a:pt x="206026" y="57023"/>
                    <a:pt x="252593" y="68400"/>
                  </a:cubicBezTo>
                  <a:cubicBezTo>
                    <a:pt x="299160" y="79777"/>
                    <a:pt x="286195" y="71310"/>
                    <a:pt x="279581" y="68400"/>
                  </a:cubicBezTo>
                  <a:cubicBezTo>
                    <a:pt x="272967" y="65490"/>
                    <a:pt x="255768" y="60727"/>
                    <a:pt x="212906" y="50938"/>
                  </a:cubicBezTo>
                  <a:cubicBezTo>
                    <a:pt x="170044" y="41149"/>
                    <a:pt x="-6433" y="-2772"/>
                    <a:pt x="181" y="1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6F3FBD33-7455-42C5-9FFD-7120990965D9}"/>
                </a:ext>
              </a:extLst>
            </p:cNvPr>
            <p:cNvSpPr/>
            <p:nvPr/>
          </p:nvSpPr>
          <p:spPr>
            <a:xfrm>
              <a:off x="4511232" y="3662359"/>
              <a:ext cx="165719" cy="176330"/>
            </a:xfrm>
            <a:custGeom>
              <a:avLst/>
              <a:gdLst>
                <a:gd name="connsiteX0" fmla="*/ 108393 w 165719"/>
                <a:gd name="connsiteY0" fmla="*/ 4 h 176330"/>
                <a:gd name="connsiteX1" fmla="*/ 165543 w 165719"/>
                <a:gd name="connsiteY1" fmla="*/ 61916 h 176330"/>
                <a:gd name="connsiteX2" fmla="*/ 125856 w 165719"/>
                <a:gd name="connsiteY2" fmla="*/ 133354 h 176330"/>
                <a:gd name="connsiteX3" fmla="*/ 113156 w 165719"/>
                <a:gd name="connsiteY3" fmla="*/ 153991 h 176330"/>
                <a:gd name="connsiteX4" fmla="*/ 63943 w 165719"/>
                <a:gd name="connsiteY4" fmla="*/ 153991 h 176330"/>
                <a:gd name="connsiteX5" fmla="*/ 443 w 165719"/>
                <a:gd name="connsiteY5" fmla="*/ 176216 h 176330"/>
                <a:gd name="connsiteX6" fmla="*/ 36956 w 165719"/>
                <a:gd name="connsiteY6" fmla="*/ 160341 h 176330"/>
                <a:gd name="connsiteX7" fmla="*/ 60768 w 165719"/>
                <a:gd name="connsiteY7" fmla="*/ 112716 h 176330"/>
                <a:gd name="connsiteX8" fmla="*/ 109981 w 165719"/>
                <a:gd name="connsiteY8" fmla="*/ 114304 h 176330"/>
                <a:gd name="connsiteX9" fmla="*/ 124268 w 165719"/>
                <a:gd name="connsiteY9" fmla="*/ 101604 h 176330"/>
                <a:gd name="connsiteX10" fmla="*/ 140143 w 165719"/>
                <a:gd name="connsiteY10" fmla="*/ 58741 h 176330"/>
                <a:gd name="connsiteX11" fmla="*/ 108393 w 165719"/>
                <a:gd name="connsiteY11" fmla="*/ 4 h 176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19" h="176330">
                  <a:moveTo>
                    <a:pt x="108393" y="4"/>
                  </a:moveTo>
                  <a:cubicBezTo>
                    <a:pt x="112626" y="533"/>
                    <a:pt x="162633" y="39691"/>
                    <a:pt x="165543" y="61916"/>
                  </a:cubicBezTo>
                  <a:cubicBezTo>
                    <a:pt x="168453" y="84141"/>
                    <a:pt x="134587" y="118008"/>
                    <a:pt x="125856" y="133354"/>
                  </a:cubicBezTo>
                  <a:cubicBezTo>
                    <a:pt x="117125" y="148700"/>
                    <a:pt x="123475" y="150552"/>
                    <a:pt x="113156" y="153991"/>
                  </a:cubicBezTo>
                  <a:cubicBezTo>
                    <a:pt x="102837" y="157431"/>
                    <a:pt x="82728" y="150287"/>
                    <a:pt x="63943" y="153991"/>
                  </a:cubicBezTo>
                  <a:cubicBezTo>
                    <a:pt x="45158" y="157695"/>
                    <a:pt x="4941" y="175158"/>
                    <a:pt x="443" y="176216"/>
                  </a:cubicBezTo>
                  <a:cubicBezTo>
                    <a:pt x="-4055" y="177274"/>
                    <a:pt x="26902" y="170924"/>
                    <a:pt x="36956" y="160341"/>
                  </a:cubicBezTo>
                  <a:cubicBezTo>
                    <a:pt x="47010" y="149758"/>
                    <a:pt x="48597" y="120389"/>
                    <a:pt x="60768" y="112716"/>
                  </a:cubicBezTo>
                  <a:cubicBezTo>
                    <a:pt x="72939" y="105043"/>
                    <a:pt x="99398" y="116156"/>
                    <a:pt x="109981" y="114304"/>
                  </a:cubicBezTo>
                  <a:cubicBezTo>
                    <a:pt x="120564" y="112452"/>
                    <a:pt x="119241" y="110864"/>
                    <a:pt x="124268" y="101604"/>
                  </a:cubicBezTo>
                  <a:cubicBezTo>
                    <a:pt x="129295" y="92344"/>
                    <a:pt x="139085" y="71441"/>
                    <a:pt x="140143" y="58741"/>
                  </a:cubicBezTo>
                  <a:cubicBezTo>
                    <a:pt x="141201" y="46041"/>
                    <a:pt x="104160" y="-525"/>
                    <a:pt x="108393" y="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72C78C0-D5C3-47E6-806F-555993734AFF}"/>
                </a:ext>
              </a:extLst>
            </p:cNvPr>
            <p:cNvSpPr/>
            <p:nvPr/>
          </p:nvSpPr>
          <p:spPr>
            <a:xfrm>
              <a:off x="4149388" y="3676650"/>
              <a:ext cx="171787" cy="54002"/>
            </a:xfrm>
            <a:custGeom>
              <a:avLst/>
              <a:gdLst>
                <a:gd name="connsiteX0" fmla="*/ 171787 w 171787"/>
                <a:gd name="connsiteY0" fmla="*/ 0 h 54002"/>
                <a:gd name="connsiteX1" fmla="*/ 98762 w 171787"/>
                <a:gd name="connsiteY1" fmla="*/ 23813 h 54002"/>
                <a:gd name="connsiteX2" fmla="*/ 59075 w 171787"/>
                <a:gd name="connsiteY2" fmla="*/ 47625 h 54002"/>
                <a:gd name="connsiteX3" fmla="*/ 337 w 171787"/>
                <a:gd name="connsiteY3" fmla="*/ 53975 h 54002"/>
                <a:gd name="connsiteX4" fmla="*/ 36850 w 171787"/>
                <a:gd name="connsiteY4" fmla="*/ 46038 h 54002"/>
                <a:gd name="connsiteX5" fmla="*/ 74950 w 171787"/>
                <a:gd name="connsiteY5" fmla="*/ 26988 h 54002"/>
                <a:gd name="connsiteX6" fmla="*/ 171787 w 171787"/>
                <a:gd name="connsiteY6" fmla="*/ 0 h 5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787" h="54002">
                  <a:moveTo>
                    <a:pt x="171787" y="0"/>
                  </a:moveTo>
                  <a:cubicBezTo>
                    <a:pt x="144667" y="7938"/>
                    <a:pt x="117547" y="15876"/>
                    <a:pt x="98762" y="23813"/>
                  </a:cubicBezTo>
                  <a:cubicBezTo>
                    <a:pt x="79977" y="31750"/>
                    <a:pt x="75479" y="42598"/>
                    <a:pt x="59075" y="47625"/>
                  </a:cubicBezTo>
                  <a:cubicBezTo>
                    <a:pt x="42671" y="52652"/>
                    <a:pt x="4041" y="54239"/>
                    <a:pt x="337" y="53975"/>
                  </a:cubicBezTo>
                  <a:cubicBezTo>
                    <a:pt x="-3367" y="53711"/>
                    <a:pt x="24414" y="50536"/>
                    <a:pt x="36850" y="46038"/>
                  </a:cubicBezTo>
                  <a:cubicBezTo>
                    <a:pt x="49285" y="41540"/>
                    <a:pt x="74950" y="26988"/>
                    <a:pt x="74950" y="26988"/>
                  </a:cubicBezTo>
                  <a:lnTo>
                    <a:pt x="17178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D55223B-0C04-49EA-95BB-B061E9D53D6A}"/>
                </a:ext>
              </a:extLst>
            </p:cNvPr>
            <p:cNvSpPr/>
            <p:nvPr/>
          </p:nvSpPr>
          <p:spPr>
            <a:xfrm>
              <a:off x="4186132" y="3444322"/>
              <a:ext cx="495463" cy="188122"/>
            </a:xfrm>
            <a:custGeom>
              <a:avLst/>
              <a:gdLst>
                <a:gd name="connsiteX0" fmla="*/ 106 w 495463"/>
                <a:gd name="connsiteY0" fmla="*/ 553 h 188122"/>
                <a:gd name="connsiteX1" fmla="*/ 58843 w 495463"/>
                <a:gd name="connsiteY1" fmla="*/ 81516 h 188122"/>
                <a:gd name="connsiteX2" fmla="*/ 84243 w 495463"/>
                <a:gd name="connsiteY2" fmla="*/ 65641 h 188122"/>
                <a:gd name="connsiteX3" fmla="*/ 128693 w 495463"/>
                <a:gd name="connsiteY3" fmla="*/ 45003 h 188122"/>
                <a:gd name="connsiteX4" fmla="*/ 149331 w 495463"/>
                <a:gd name="connsiteY4" fmla="*/ 56116 h 188122"/>
                <a:gd name="connsiteX5" fmla="*/ 212831 w 495463"/>
                <a:gd name="connsiteY5" fmla="*/ 59291 h 188122"/>
                <a:gd name="connsiteX6" fmla="*/ 268393 w 495463"/>
                <a:gd name="connsiteY6" fmla="*/ 49766 h 188122"/>
                <a:gd name="connsiteX7" fmla="*/ 304906 w 495463"/>
                <a:gd name="connsiteY7" fmla="*/ 60878 h 188122"/>
                <a:gd name="connsiteX8" fmla="*/ 293793 w 495463"/>
                <a:gd name="connsiteY8" fmla="*/ 70403 h 188122"/>
                <a:gd name="connsiteX9" fmla="*/ 325543 w 495463"/>
                <a:gd name="connsiteY9" fmla="*/ 70403 h 188122"/>
                <a:gd name="connsiteX10" fmla="*/ 441431 w 495463"/>
                <a:gd name="connsiteY10" fmla="*/ 141841 h 188122"/>
                <a:gd name="connsiteX11" fmla="*/ 495406 w 495463"/>
                <a:gd name="connsiteY11" fmla="*/ 187878 h 188122"/>
                <a:gd name="connsiteX12" fmla="*/ 449368 w 495463"/>
                <a:gd name="connsiteY12" fmla="*/ 156128 h 188122"/>
                <a:gd name="connsiteX13" fmla="*/ 341418 w 495463"/>
                <a:gd name="connsiteY13" fmla="*/ 75166 h 188122"/>
                <a:gd name="connsiteX14" fmla="*/ 290618 w 495463"/>
                <a:gd name="connsiteY14" fmla="*/ 46591 h 188122"/>
                <a:gd name="connsiteX15" fmla="*/ 185843 w 495463"/>
                <a:gd name="connsiteY15" fmla="*/ 46591 h 188122"/>
                <a:gd name="connsiteX16" fmla="*/ 131868 w 495463"/>
                <a:gd name="connsiteY16" fmla="*/ 48178 h 188122"/>
                <a:gd name="connsiteX17" fmla="*/ 74718 w 495463"/>
                <a:gd name="connsiteY17" fmla="*/ 45003 h 188122"/>
                <a:gd name="connsiteX18" fmla="*/ 106 w 495463"/>
                <a:gd name="connsiteY18" fmla="*/ 553 h 18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5463" h="188122">
                  <a:moveTo>
                    <a:pt x="106" y="553"/>
                  </a:moveTo>
                  <a:cubicBezTo>
                    <a:pt x="-2540" y="6638"/>
                    <a:pt x="44820" y="70668"/>
                    <a:pt x="58843" y="81516"/>
                  </a:cubicBezTo>
                  <a:cubicBezTo>
                    <a:pt x="72866" y="92364"/>
                    <a:pt x="72601" y="71726"/>
                    <a:pt x="84243" y="65641"/>
                  </a:cubicBezTo>
                  <a:cubicBezTo>
                    <a:pt x="95885" y="59556"/>
                    <a:pt x="117845" y="46590"/>
                    <a:pt x="128693" y="45003"/>
                  </a:cubicBezTo>
                  <a:cubicBezTo>
                    <a:pt x="139541" y="43416"/>
                    <a:pt x="135308" y="53735"/>
                    <a:pt x="149331" y="56116"/>
                  </a:cubicBezTo>
                  <a:cubicBezTo>
                    <a:pt x="163354" y="58497"/>
                    <a:pt x="192987" y="60349"/>
                    <a:pt x="212831" y="59291"/>
                  </a:cubicBezTo>
                  <a:cubicBezTo>
                    <a:pt x="232675" y="58233"/>
                    <a:pt x="253047" y="49502"/>
                    <a:pt x="268393" y="49766"/>
                  </a:cubicBezTo>
                  <a:cubicBezTo>
                    <a:pt x="283739" y="50030"/>
                    <a:pt x="300673" y="57439"/>
                    <a:pt x="304906" y="60878"/>
                  </a:cubicBezTo>
                  <a:cubicBezTo>
                    <a:pt x="309139" y="64317"/>
                    <a:pt x="290354" y="68816"/>
                    <a:pt x="293793" y="70403"/>
                  </a:cubicBezTo>
                  <a:cubicBezTo>
                    <a:pt x="297232" y="71990"/>
                    <a:pt x="300937" y="58497"/>
                    <a:pt x="325543" y="70403"/>
                  </a:cubicBezTo>
                  <a:cubicBezTo>
                    <a:pt x="350149" y="82309"/>
                    <a:pt x="413121" y="122262"/>
                    <a:pt x="441431" y="141841"/>
                  </a:cubicBezTo>
                  <a:cubicBezTo>
                    <a:pt x="469741" y="161420"/>
                    <a:pt x="494083" y="185497"/>
                    <a:pt x="495406" y="187878"/>
                  </a:cubicBezTo>
                  <a:cubicBezTo>
                    <a:pt x="496729" y="190259"/>
                    <a:pt x="475033" y="174913"/>
                    <a:pt x="449368" y="156128"/>
                  </a:cubicBezTo>
                  <a:cubicBezTo>
                    <a:pt x="423703" y="137343"/>
                    <a:pt x="367876" y="93422"/>
                    <a:pt x="341418" y="75166"/>
                  </a:cubicBezTo>
                  <a:cubicBezTo>
                    <a:pt x="314960" y="56910"/>
                    <a:pt x="316547" y="51353"/>
                    <a:pt x="290618" y="46591"/>
                  </a:cubicBezTo>
                  <a:cubicBezTo>
                    <a:pt x="264689" y="41829"/>
                    <a:pt x="212301" y="46327"/>
                    <a:pt x="185843" y="46591"/>
                  </a:cubicBezTo>
                  <a:cubicBezTo>
                    <a:pt x="159385" y="46856"/>
                    <a:pt x="150389" y="48443"/>
                    <a:pt x="131868" y="48178"/>
                  </a:cubicBezTo>
                  <a:cubicBezTo>
                    <a:pt x="113347" y="47913"/>
                    <a:pt x="93768" y="49501"/>
                    <a:pt x="74718" y="45003"/>
                  </a:cubicBezTo>
                  <a:cubicBezTo>
                    <a:pt x="55668" y="40505"/>
                    <a:pt x="2752" y="-5532"/>
                    <a:pt x="106" y="5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20C908DC-14A4-4939-B8E3-51B16E7996D2}"/>
                </a:ext>
              </a:extLst>
            </p:cNvPr>
            <p:cNvSpPr/>
            <p:nvPr/>
          </p:nvSpPr>
          <p:spPr>
            <a:xfrm>
              <a:off x="4169693" y="3404594"/>
              <a:ext cx="529603" cy="239075"/>
            </a:xfrm>
            <a:custGeom>
              <a:avLst/>
              <a:gdLst>
                <a:gd name="connsiteX0" fmla="*/ 670 w 529603"/>
                <a:gd name="connsiteY0" fmla="*/ 33931 h 239075"/>
                <a:gd name="connsiteX1" fmla="*/ 41945 w 529603"/>
                <a:gd name="connsiteY1" fmla="*/ 594 h 239075"/>
                <a:gd name="connsiteX2" fmla="*/ 81632 w 529603"/>
                <a:gd name="connsiteY2" fmla="*/ 11706 h 239075"/>
                <a:gd name="connsiteX3" fmla="*/ 110207 w 529603"/>
                <a:gd name="connsiteY3" fmla="*/ 594 h 239075"/>
                <a:gd name="connsiteX4" fmla="*/ 164182 w 529603"/>
                <a:gd name="connsiteY4" fmla="*/ 19644 h 239075"/>
                <a:gd name="connsiteX5" fmla="*/ 292770 w 529603"/>
                <a:gd name="connsiteY5" fmla="*/ 35519 h 239075"/>
                <a:gd name="connsiteX6" fmla="*/ 291182 w 529603"/>
                <a:gd name="connsiteY6" fmla="*/ 21231 h 239075"/>
                <a:gd name="connsiteX7" fmla="*/ 343570 w 529603"/>
                <a:gd name="connsiteY7" fmla="*/ 46631 h 239075"/>
                <a:gd name="connsiteX8" fmla="*/ 435645 w 529603"/>
                <a:gd name="connsiteY8" fmla="*/ 97431 h 239075"/>
                <a:gd name="connsiteX9" fmla="*/ 527720 w 529603"/>
                <a:gd name="connsiteY9" fmla="*/ 233956 h 239075"/>
                <a:gd name="connsiteX10" fmla="*/ 494382 w 529603"/>
                <a:gd name="connsiteY10" fmla="*/ 203794 h 239075"/>
                <a:gd name="connsiteX11" fmla="*/ 454695 w 529603"/>
                <a:gd name="connsiteY11" fmla="*/ 143469 h 239075"/>
                <a:gd name="connsiteX12" fmla="*/ 378495 w 529603"/>
                <a:gd name="connsiteY12" fmla="*/ 75206 h 239075"/>
                <a:gd name="connsiteX13" fmla="*/ 310232 w 529603"/>
                <a:gd name="connsiteY13" fmla="*/ 45044 h 239075"/>
                <a:gd name="connsiteX14" fmla="*/ 208632 w 529603"/>
                <a:gd name="connsiteY14" fmla="*/ 33931 h 239075"/>
                <a:gd name="connsiteX15" fmla="*/ 76870 w 529603"/>
                <a:gd name="connsiteY15" fmla="*/ 13294 h 239075"/>
                <a:gd name="connsiteX16" fmla="*/ 670 w 529603"/>
                <a:gd name="connsiteY16" fmla="*/ 33931 h 23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9603" h="239075">
                  <a:moveTo>
                    <a:pt x="670" y="33931"/>
                  </a:moveTo>
                  <a:cubicBezTo>
                    <a:pt x="-5151" y="31814"/>
                    <a:pt x="28451" y="4298"/>
                    <a:pt x="41945" y="594"/>
                  </a:cubicBezTo>
                  <a:cubicBezTo>
                    <a:pt x="55439" y="-3110"/>
                    <a:pt x="70255" y="11706"/>
                    <a:pt x="81632" y="11706"/>
                  </a:cubicBezTo>
                  <a:cubicBezTo>
                    <a:pt x="93009" y="11706"/>
                    <a:pt x="96449" y="-729"/>
                    <a:pt x="110207" y="594"/>
                  </a:cubicBezTo>
                  <a:cubicBezTo>
                    <a:pt x="123965" y="1917"/>
                    <a:pt x="133755" y="13823"/>
                    <a:pt x="164182" y="19644"/>
                  </a:cubicBezTo>
                  <a:cubicBezTo>
                    <a:pt x="194609" y="25465"/>
                    <a:pt x="271603" y="35255"/>
                    <a:pt x="292770" y="35519"/>
                  </a:cubicBezTo>
                  <a:cubicBezTo>
                    <a:pt x="313937" y="35784"/>
                    <a:pt x="282715" y="19379"/>
                    <a:pt x="291182" y="21231"/>
                  </a:cubicBezTo>
                  <a:cubicBezTo>
                    <a:pt x="299649" y="23083"/>
                    <a:pt x="319493" y="33931"/>
                    <a:pt x="343570" y="46631"/>
                  </a:cubicBezTo>
                  <a:cubicBezTo>
                    <a:pt x="367647" y="59331"/>
                    <a:pt x="404953" y="66210"/>
                    <a:pt x="435645" y="97431"/>
                  </a:cubicBezTo>
                  <a:cubicBezTo>
                    <a:pt x="466337" y="128652"/>
                    <a:pt x="517931" y="216229"/>
                    <a:pt x="527720" y="233956"/>
                  </a:cubicBezTo>
                  <a:cubicBezTo>
                    <a:pt x="537509" y="251683"/>
                    <a:pt x="506553" y="218875"/>
                    <a:pt x="494382" y="203794"/>
                  </a:cubicBezTo>
                  <a:cubicBezTo>
                    <a:pt x="482211" y="188713"/>
                    <a:pt x="474010" y="164900"/>
                    <a:pt x="454695" y="143469"/>
                  </a:cubicBezTo>
                  <a:cubicBezTo>
                    <a:pt x="435381" y="122038"/>
                    <a:pt x="402572" y="91610"/>
                    <a:pt x="378495" y="75206"/>
                  </a:cubicBezTo>
                  <a:cubicBezTo>
                    <a:pt x="354418" y="58802"/>
                    <a:pt x="338543" y="51923"/>
                    <a:pt x="310232" y="45044"/>
                  </a:cubicBezTo>
                  <a:cubicBezTo>
                    <a:pt x="281921" y="38165"/>
                    <a:pt x="247526" y="39223"/>
                    <a:pt x="208632" y="33931"/>
                  </a:cubicBezTo>
                  <a:cubicBezTo>
                    <a:pt x="169738" y="28639"/>
                    <a:pt x="107562" y="16204"/>
                    <a:pt x="76870" y="13294"/>
                  </a:cubicBezTo>
                  <a:cubicBezTo>
                    <a:pt x="46178" y="10384"/>
                    <a:pt x="6491" y="36048"/>
                    <a:pt x="670" y="33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13C04678-FF80-43ED-B307-CF61527C5430}"/>
                </a:ext>
              </a:extLst>
            </p:cNvPr>
            <p:cNvSpPr/>
            <p:nvPr/>
          </p:nvSpPr>
          <p:spPr>
            <a:xfrm>
              <a:off x="3529659" y="3244025"/>
              <a:ext cx="219797" cy="154829"/>
            </a:xfrm>
            <a:custGeom>
              <a:avLst/>
              <a:gdLst>
                <a:gd name="connsiteX0" fmla="*/ 941 w 219797"/>
                <a:gd name="connsiteY0" fmla="*/ 2413 h 154829"/>
                <a:gd name="connsiteX1" fmla="*/ 123179 w 219797"/>
                <a:gd name="connsiteY1" fmla="*/ 21463 h 154829"/>
                <a:gd name="connsiteX2" fmla="*/ 207316 w 219797"/>
                <a:gd name="connsiteY2" fmla="*/ 80200 h 154829"/>
                <a:gd name="connsiteX3" fmla="*/ 218429 w 219797"/>
                <a:gd name="connsiteY3" fmla="*/ 121475 h 154829"/>
                <a:gd name="connsiteX4" fmla="*/ 197791 w 219797"/>
                <a:gd name="connsiteY4" fmla="*/ 154813 h 154829"/>
                <a:gd name="connsiteX5" fmla="*/ 153341 w 219797"/>
                <a:gd name="connsiteY5" fmla="*/ 126238 h 154829"/>
                <a:gd name="connsiteX6" fmla="*/ 186679 w 219797"/>
                <a:gd name="connsiteY6" fmla="*/ 145288 h 154829"/>
                <a:gd name="connsiteX7" fmla="*/ 207316 w 219797"/>
                <a:gd name="connsiteY7" fmla="*/ 124650 h 154829"/>
                <a:gd name="connsiteX8" fmla="*/ 207316 w 219797"/>
                <a:gd name="connsiteY8" fmla="*/ 105600 h 154829"/>
                <a:gd name="connsiteX9" fmla="*/ 193029 w 219797"/>
                <a:gd name="connsiteY9" fmla="*/ 70675 h 154829"/>
                <a:gd name="connsiteX10" fmla="*/ 941 w 219797"/>
                <a:gd name="connsiteY10" fmla="*/ 2413 h 15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797" h="154829">
                  <a:moveTo>
                    <a:pt x="941" y="2413"/>
                  </a:moveTo>
                  <a:cubicBezTo>
                    <a:pt x="-10701" y="-5789"/>
                    <a:pt x="88783" y="8499"/>
                    <a:pt x="123179" y="21463"/>
                  </a:cubicBezTo>
                  <a:cubicBezTo>
                    <a:pt x="157575" y="34427"/>
                    <a:pt x="191441" y="63531"/>
                    <a:pt x="207316" y="80200"/>
                  </a:cubicBezTo>
                  <a:cubicBezTo>
                    <a:pt x="223191" y="96869"/>
                    <a:pt x="220016" y="109040"/>
                    <a:pt x="218429" y="121475"/>
                  </a:cubicBezTo>
                  <a:cubicBezTo>
                    <a:pt x="216842" y="133910"/>
                    <a:pt x="208639" y="154019"/>
                    <a:pt x="197791" y="154813"/>
                  </a:cubicBezTo>
                  <a:cubicBezTo>
                    <a:pt x="186943" y="155607"/>
                    <a:pt x="155193" y="127825"/>
                    <a:pt x="153341" y="126238"/>
                  </a:cubicBezTo>
                  <a:cubicBezTo>
                    <a:pt x="151489" y="124651"/>
                    <a:pt x="177683" y="145553"/>
                    <a:pt x="186679" y="145288"/>
                  </a:cubicBezTo>
                  <a:cubicBezTo>
                    <a:pt x="195675" y="145023"/>
                    <a:pt x="203877" y="131265"/>
                    <a:pt x="207316" y="124650"/>
                  </a:cubicBezTo>
                  <a:cubicBezTo>
                    <a:pt x="210755" y="118035"/>
                    <a:pt x="209697" y="114596"/>
                    <a:pt x="207316" y="105600"/>
                  </a:cubicBezTo>
                  <a:cubicBezTo>
                    <a:pt x="204935" y="96604"/>
                    <a:pt x="225573" y="87608"/>
                    <a:pt x="193029" y="70675"/>
                  </a:cubicBezTo>
                  <a:cubicBezTo>
                    <a:pt x="160485" y="53742"/>
                    <a:pt x="12583" y="10615"/>
                    <a:pt x="941" y="24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256DA877-6532-4475-86F0-B209548EE3E3}"/>
                </a:ext>
              </a:extLst>
            </p:cNvPr>
            <p:cNvSpPr/>
            <p:nvPr/>
          </p:nvSpPr>
          <p:spPr>
            <a:xfrm>
              <a:off x="3424143" y="3328543"/>
              <a:ext cx="261168" cy="43342"/>
            </a:xfrm>
            <a:custGeom>
              <a:avLst/>
              <a:gdLst>
                <a:gd name="connsiteX0" fmla="*/ 95 w 261168"/>
                <a:gd name="connsiteY0" fmla="*/ 445 h 43342"/>
                <a:gd name="connsiteX1" fmla="*/ 117570 w 261168"/>
                <a:gd name="connsiteY1" fmla="*/ 3620 h 43342"/>
                <a:gd name="connsiteX2" fmla="*/ 181070 w 261168"/>
                <a:gd name="connsiteY2" fmla="*/ 30607 h 43342"/>
                <a:gd name="connsiteX3" fmla="*/ 204882 w 261168"/>
                <a:gd name="connsiteY3" fmla="*/ 38545 h 43342"/>
                <a:gd name="connsiteX4" fmla="*/ 260445 w 261168"/>
                <a:gd name="connsiteY4" fmla="*/ 30607 h 43342"/>
                <a:gd name="connsiteX5" fmla="*/ 233457 w 261168"/>
                <a:gd name="connsiteY5" fmla="*/ 43307 h 43342"/>
                <a:gd name="connsiteX6" fmla="*/ 189007 w 261168"/>
                <a:gd name="connsiteY6" fmla="*/ 25845 h 43342"/>
                <a:gd name="connsiteX7" fmla="*/ 138207 w 261168"/>
                <a:gd name="connsiteY7" fmla="*/ 5207 h 43342"/>
                <a:gd name="connsiteX8" fmla="*/ 95 w 261168"/>
                <a:gd name="connsiteY8" fmla="*/ 445 h 4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168" h="43342">
                  <a:moveTo>
                    <a:pt x="95" y="445"/>
                  </a:moveTo>
                  <a:cubicBezTo>
                    <a:pt x="-3344" y="181"/>
                    <a:pt x="87408" y="-1407"/>
                    <a:pt x="117570" y="3620"/>
                  </a:cubicBezTo>
                  <a:cubicBezTo>
                    <a:pt x="147732" y="8647"/>
                    <a:pt x="166518" y="24786"/>
                    <a:pt x="181070" y="30607"/>
                  </a:cubicBezTo>
                  <a:cubicBezTo>
                    <a:pt x="195622" y="36428"/>
                    <a:pt x="191653" y="38545"/>
                    <a:pt x="204882" y="38545"/>
                  </a:cubicBezTo>
                  <a:cubicBezTo>
                    <a:pt x="218111" y="38545"/>
                    <a:pt x="255683" y="29813"/>
                    <a:pt x="260445" y="30607"/>
                  </a:cubicBezTo>
                  <a:cubicBezTo>
                    <a:pt x="265207" y="31401"/>
                    <a:pt x="245363" y="44101"/>
                    <a:pt x="233457" y="43307"/>
                  </a:cubicBezTo>
                  <a:cubicBezTo>
                    <a:pt x="221551" y="42513"/>
                    <a:pt x="204882" y="32195"/>
                    <a:pt x="189007" y="25845"/>
                  </a:cubicBezTo>
                  <a:cubicBezTo>
                    <a:pt x="173132" y="19495"/>
                    <a:pt x="168105" y="10499"/>
                    <a:pt x="138207" y="5207"/>
                  </a:cubicBezTo>
                  <a:cubicBezTo>
                    <a:pt x="108309" y="-85"/>
                    <a:pt x="3534" y="709"/>
                    <a:pt x="95" y="4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58E71ED-589C-40C0-86F8-9C7F684CC567}"/>
                </a:ext>
              </a:extLst>
            </p:cNvPr>
            <p:cNvSpPr/>
            <p:nvPr/>
          </p:nvSpPr>
          <p:spPr>
            <a:xfrm>
              <a:off x="3836901" y="3615302"/>
              <a:ext cx="65233" cy="303711"/>
            </a:xfrm>
            <a:custGeom>
              <a:avLst/>
              <a:gdLst>
                <a:gd name="connsiteX0" fmla="*/ 63587 w 65233"/>
                <a:gd name="connsiteY0" fmla="*/ 1023 h 303711"/>
                <a:gd name="connsiteX1" fmla="*/ 38187 w 65233"/>
                <a:gd name="connsiteY1" fmla="*/ 185173 h 303711"/>
                <a:gd name="connsiteX2" fmla="*/ 87 w 65233"/>
                <a:gd name="connsiteY2" fmla="*/ 302648 h 303711"/>
                <a:gd name="connsiteX3" fmla="*/ 28662 w 65233"/>
                <a:gd name="connsiteY3" fmla="*/ 235973 h 303711"/>
                <a:gd name="connsiteX4" fmla="*/ 58824 w 65233"/>
                <a:gd name="connsiteY4" fmla="*/ 115323 h 303711"/>
                <a:gd name="connsiteX5" fmla="*/ 63587 w 65233"/>
                <a:gd name="connsiteY5" fmla="*/ 1023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233" h="303711">
                  <a:moveTo>
                    <a:pt x="63587" y="1023"/>
                  </a:moveTo>
                  <a:cubicBezTo>
                    <a:pt x="60148" y="12665"/>
                    <a:pt x="48770" y="134902"/>
                    <a:pt x="38187" y="185173"/>
                  </a:cubicBezTo>
                  <a:cubicBezTo>
                    <a:pt x="27604" y="235444"/>
                    <a:pt x="1674" y="294181"/>
                    <a:pt x="87" y="302648"/>
                  </a:cubicBezTo>
                  <a:cubicBezTo>
                    <a:pt x="-1500" y="311115"/>
                    <a:pt x="18873" y="267194"/>
                    <a:pt x="28662" y="235973"/>
                  </a:cubicBezTo>
                  <a:cubicBezTo>
                    <a:pt x="38451" y="204752"/>
                    <a:pt x="52739" y="150512"/>
                    <a:pt x="58824" y="115323"/>
                  </a:cubicBezTo>
                  <a:cubicBezTo>
                    <a:pt x="64909" y="80134"/>
                    <a:pt x="67026" y="-10619"/>
                    <a:pt x="63587" y="10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2315846-2CF7-487F-8339-6F6A52A66855}"/>
                </a:ext>
              </a:extLst>
            </p:cNvPr>
            <p:cNvSpPr/>
            <p:nvPr/>
          </p:nvSpPr>
          <p:spPr>
            <a:xfrm>
              <a:off x="3622445" y="4031102"/>
              <a:ext cx="117735" cy="167696"/>
            </a:xfrm>
            <a:custGeom>
              <a:avLst/>
              <a:gdLst>
                <a:gd name="connsiteX0" fmla="*/ 117705 w 117735"/>
                <a:gd name="connsiteY0" fmla="*/ 18611 h 167696"/>
                <a:gd name="connsiteX1" fmla="*/ 38330 w 117735"/>
                <a:gd name="connsiteY1" fmla="*/ 1148 h 167696"/>
                <a:gd name="connsiteX2" fmla="*/ 230 w 117735"/>
                <a:gd name="connsiteY2" fmla="*/ 56711 h 167696"/>
                <a:gd name="connsiteX3" fmla="*/ 22455 w 117735"/>
                <a:gd name="connsiteY3" fmla="*/ 163073 h 167696"/>
                <a:gd name="connsiteX4" fmla="*/ 24043 w 117735"/>
                <a:gd name="connsiteY4" fmla="*/ 144023 h 167696"/>
                <a:gd name="connsiteX5" fmla="*/ 11343 w 117735"/>
                <a:gd name="connsiteY5" fmla="*/ 102748 h 167696"/>
                <a:gd name="connsiteX6" fmla="*/ 6580 w 117735"/>
                <a:gd name="connsiteY6" fmla="*/ 59886 h 167696"/>
                <a:gd name="connsiteX7" fmla="*/ 25630 w 117735"/>
                <a:gd name="connsiteY7" fmla="*/ 26548 h 167696"/>
                <a:gd name="connsiteX8" fmla="*/ 47855 w 117735"/>
                <a:gd name="connsiteY8" fmla="*/ 12261 h 167696"/>
                <a:gd name="connsiteX9" fmla="*/ 117705 w 117735"/>
                <a:gd name="connsiteY9" fmla="*/ 18611 h 167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735" h="167696">
                  <a:moveTo>
                    <a:pt x="117705" y="18611"/>
                  </a:moveTo>
                  <a:cubicBezTo>
                    <a:pt x="116118" y="16759"/>
                    <a:pt x="57909" y="-5202"/>
                    <a:pt x="38330" y="1148"/>
                  </a:cubicBezTo>
                  <a:cubicBezTo>
                    <a:pt x="18751" y="7498"/>
                    <a:pt x="2876" y="29724"/>
                    <a:pt x="230" y="56711"/>
                  </a:cubicBezTo>
                  <a:cubicBezTo>
                    <a:pt x="-2416" y="83699"/>
                    <a:pt x="18486" y="148521"/>
                    <a:pt x="22455" y="163073"/>
                  </a:cubicBezTo>
                  <a:cubicBezTo>
                    <a:pt x="26424" y="177625"/>
                    <a:pt x="25895" y="154077"/>
                    <a:pt x="24043" y="144023"/>
                  </a:cubicBezTo>
                  <a:cubicBezTo>
                    <a:pt x="22191" y="133969"/>
                    <a:pt x="14253" y="116771"/>
                    <a:pt x="11343" y="102748"/>
                  </a:cubicBezTo>
                  <a:cubicBezTo>
                    <a:pt x="8432" y="88725"/>
                    <a:pt x="4199" y="72586"/>
                    <a:pt x="6580" y="59886"/>
                  </a:cubicBezTo>
                  <a:cubicBezTo>
                    <a:pt x="8961" y="47186"/>
                    <a:pt x="18751" y="34486"/>
                    <a:pt x="25630" y="26548"/>
                  </a:cubicBezTo>
                  <a:cubicBezTo>
                    <a:pt x="32509" y="18610"/>
                    <a:pt x="37801" y="14642"/>
                    <a:pt x="47855" y="12261"/>
                  </a:cubicBezTo>
                  <a:cubicBezTo>
                    <a:pt x="57909" y="9880"/>
                    <a:pt x="119292" y="20463"/>
                    <a:pt x="117705" y="186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A1C4DB19-B426-4333-88C5-1ACADA9AF537}"/>
                </a:ext>
              </a:extLst>
            </p:cNvPr>
            <p:cNvSpPr/>
            <p:nvPr/>
          </p:nvSpPr>
          <p:spPr>
            <a:xfrm>
              <a:off x="3694110" y="4163964"/>
              <a:ext cx="377442" cy="125194"/>
            </a:xfrm>
            <a:custGeom>
              <a:avLst/>
              <a:gdLst>
                <a:gd name="connsiteX0" fmla="*/ 3 w 377442"/>
                <a:gd name="connsiteY0" fmla="*/ 49 h 125194"/>
                <a:gd name="connsiteX1" fmla="*/ 69853 w 377442"/>
                <a:gd name="connsiteY1" fmla="*/ 44499 h 125194"/>
                <a:gd name="connsiteX2" fmla="*/ 103190 w 377442"/>
                <a:gd name="connsiteY2" fmla="*/ 101649 h 125194"/>
                <a:gd name="connsiteX3" fmla="*/ 182565 w 377442"/>
                <a:gd name="connsiteY3" fmla="*/ 112761 h 125194"/>
                <a:gd name="connsiteX4" fmla="*/ 249240 w 377442"/>
                <a:gd name="connsiteY4" fmla="*/ 88949 h 125194"/>
                <a:gd name="connsiteX5" fmla="*/ 309565 w 377442"/>
                <a:gd name="connsiteY5" fmla="*/ 65136 h 125194"/>
                <a:gd name="connsiteX6" fmla="*/ 357190 w 377442"/>
                <a:gd name="connsiteY6" fmla="*/ 73074 h 125194"/>
                <a:gd name="connsiteX7" fmla="*/ 376240 w 377442"/>
                <a:gd name="connsiteY7" fmla="*/ 90536 h 125194"/>
                <a:gd name="connsiteX8" fmla="*/ 325440 w 377442"/>
                <a:gd name="connsiteY8" fmla="*/ 55611 h 125194"/>
                <a:gd name="connsiteX9" fmla="*/ 250828 w 377442"/>
                <a:gd name="connsiteY9" fmla="*/ 79424 h 125194"/>
                <a:gd name="connsiteX10" fmla="*/ 146053 w 377442"/>
                <a:gd name="connsiteY10" fmla="*/ 123874 h 125194"/>
                <a:gd name="connsiteX11" fmla="*/ 114303 w 377442"/>
                <a:gd name="connsiteY11" fmla="*/ 109586 h 125194"/>
                <a:gd name="connsiteX12" fmla="*/ 98428 w 377442"/>
                <a:gd name="connsiteY12" fmla="*/ 69899 h 125194"/>
                <a:gd name="connsiteX13" fmla="*/ 73028 w 377442"/>
                <a:gd name="connsiteY13" fmla="*/ 36561 h 125194"/>
                <a:gd name="connsiteX14" fmla="*/ 3 w 377442"/>
                <a:gd name="connsiteY14" fmla="*/ 49 h 12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442" h="125194">
                  <a:moveTo>
                    <a:pt x="3" y="49"/>
                  </a:moveTo>
                  <a:cubicBezTo>
                    <a:pt x="-526" y="1372"/>
                    <a:pt x="52655" y="27566"/>
                    <a:pt x="69853" y="44499"/>
                  </a:cubicBezTo>
                  <a:cubicBezTo>
                    <a:pt x="87051" y="61432"/>
                    <a:pt x="84405" y="90272"/>
                    <a:pt x="103190" y="101649"/>
                  </a:cubicBezTo>
                  <a:cubicBezTo>
                    <a:pt x="121975" y="113026"/>
                    <a:pt x="158223" y="114878"/>
                    <a:pt x="182565" y="112761"/>
                  </a:cubicBezTo>
                  <a:cubicBezTo>
                    <a:pt x="206907" y="110644"/>
                    <a:pt x="228073" y="96887"/>
                    <a:pt x="249240" y="88949"/>
                  </a:cubicBezTo>
                  <a:cubicBezTo>
                    <a:pt x="270407" y="81012"/>
                    <a:pt x="291573" y="67782"/>
                    <a:pt x="309565" y="65136"/>
                  </a:cubicBezTo>
                  <a:cubicBezTo>
                    <a:pt x="327557" y="62490"/>
                    <a:pt x="346078" y="68841"/>
                    <a:pt x="357190" y="73074"/>
                  </a:cubicBezTo>
                  <a:cubicBezTo>
                    <a:pt x="368303" y="77307"/>
                    <a:pt x="381532" y="93446"/>
                    <a:pt x="376240" y="90536"/>
                  </a:cubicBezTo>
                  <a:cubicBezTo>
                    <a:pt x="370948" y="87626"/>
                    <a:pt x="346342" y="57463"/>
                    <a:pt x="325440" y="55611"/>
                  </a:cubicBezTo>
                  <a:cubicBezTo>
                    <a:pt x="304538" y="53759"/>
                    <a:pt x="280726" y="68047"/>
                    <a:pt x="250828" y="79424"/>
                  </a:cubicBezTo>
                  <a:cubicBezTo>
                    <a:pt x="220930" y="90801"/>
                    <a:pt x="168807" y="118847"/>
                    <a:pt x="146053" y="123874"/>
                  </a:cubicBezTo>
                  <a:cubicBezTo>
                    <a:pt x="123299" y="128901"/>
                    <a:pt x="122241" y="118582"/>
                    <a:pt x="114303" y="109586"/>
                  </a:cubicBezTo>
                  <a:cubicBezTo>
                    <a:pt x="106366" y="100590"/>
                    <a:pt x="105307" y="82070"/>
                    <a:pt x="98428" y="69899"/>
                  </a:cubicBezTo>
                  <a:cubicBezTo>
                    <a:pt x="91549" y="57728"/>
                    <a:pt x="86257" y="48997"/>
                    <a:pt x="73028" y="36561"/>
                  </a:cubicBezTo>
                  <a:cubicBezTo>
                    <a:pt x="59799" y="24126"/>
                    <a:pt x="532" y="-1274"/>
                    <a:pt x="3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0EC4589-E38C-4764-883D-E6AE72A63058}"/>
                </a:ext>
              </a:extLst>
            </p:cNvPr>
            <p:cNvSpPr/>
            <p:nvPr/>
          </p:nvSpPr>
          <p:spPr>
            <a:xfrm>
              <a:off x="4073297" y="4162425"/>
              <a:ext cx="89209" cy="98433"/>
            </a:xfrm>
            <a:custGeom>
              <a:avLst/>
              <a:gdLst>
                <a:gd name="connsiteX0" fmla="*/ 89128 w 89209"/>
                <a:gd name="connsiteY0" fmla="*/ 0 h 98433"/>
                <a:gd name="connsiteX1" fmla="*/ 36741 w 89209"/>
                <a:gd name="connsiteY1" fmla="*/ 76200 h 98433"/>
                <a:gd name="connsiteX2" fmla="*/ 228 w 89209"/>
                <a:gd name="connsiteY2" fmla="*/ 98425 h 98433"/>
                <a:gd name="connsiteX3" fmla="*/ 24041 w 89209"/>
                <a:gd name="connsiteY3" fmla="*/ 74613 h 98433"/>
                <a:gd name="connsiteX4" fmla="*/ 89128 w 89209"/>
                <a:gd name="connsiteY4" fmla="*/ 0 h 9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09" h="98433">
                  <a:moveTo>
                    <a:pt x="89128" y="0"/>
                  </a:moveTo>
                  <a:cubicBezTo>
                    <a:pt x="91245" y="264"/>
                    <a:pt x="51558" y="59796"/>
                    <a:pt x="36741" y="76200"/>
                  </a:cubicBezTo>
                  <a:cubicBezTo>
                    <a:pt x="21924" y="92604"/>
                    <a:pt x="2345" y="98689"/>
                    <a:pt x="228" y="98425"/>
                  </a:cubicBezTo>
                  <a:cubicBezTo>
                    <a:pt x="-1889" y="98161"/>
                    <a:pt x="11076" y="88371"/>
                    <a:pt x="24041" y="74613"/>
                  </a:cubicBezTo>
                  <a:cubicBezTo>
                    <a:pt x="37006" y="60855"/>
                    <a:pt x="87011" y="-264"/>
                    <a:pt x="8912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80E53EDD-8EE1-4445-9932-E965C7DFC60D}"/>
                </a:ext>
              </a:extLst>
            </p:cNvPr>
            <p:cNvSpPr/>
            <p:nvPr/>
          </p:nvSpPr>
          <p:spPr>
            <a:xfrm>
              <a:off x="4059237" y="4089270"/>
              <a:ext cx="98020" cy="91618"/>
            </a:xfrm>
            <a:custGeom>
              <a:avLst/>
              <a:gdLst>
                <a:gd name="connsiteX0" fmla="*/ 1 w 98020"/>
                <a:gd name="connsiteY0" fmla="*/ 1718 h 91618"/>
                <a:gd name="connsiteX1" fmla="*/ 65088 w 98020"/>
                <a:gd name="connsiteY1" fmla="*/ 14418 h 91618"/>
                <a:gd name="connsiteX2" fmla="*/ 96838 w 98020"/>
                <a:gd name="connsiteY2" fmla="*/ 87443 h 91618"/>
                <a:gd name="connsiteX3" fmla="*/ 88901 w 98020"/>
                <a:gd name="connsiteY3" fmla="*/ 77918 h 91618"/>
                <a:gd name="connsiteX4" fmla="*/ 66676 w 98020"/>
                <a:gd name="connsiteY4" fmla="*/ 38230 h 91618"/>
                <a:gd name="connsiteX5" fmla="*/ 1 w 98020"/>
                <a:gd name="connsiteY5" fmla="*/ 1718 h 9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020" h="91618">
                  <a:moveTo>
                    <a:pt x="1" y="1718"/>
                  </a:moveTo>
                  <a:cubicBezTo>
                    <a:pt x="-264" y="-2251"/>
                    <a:pt x="48949" y="130"/>
                    <a:pt x="65088" y="14418"/>
                  </a:cubicBezTo>
                  <a:cubicBezTo>
                    <a:pt x="81228" y="28706"/>
                    <a:pt x="96838" y="87443"/>
                    <a:pt x="96838" y="87443"/>
                  </a:cubicBezTo>
                  <a:cubicBezTo>
                    <a:pt x="100807" y="98026"/>
                    <a:pt x="93928" y="86120"/>
                    <a:pt x="88901" y="77918"/>
                  </a:cubicBezTo>
                  <a:cubicBezTo>
                    <a:pt x="83874" y="69716"/>
                    <a:pt x="73820" y="48020"/>
                    <a:pt x="66676" y="38230"/>
                  </a:cubicBezTo>
                  <a:cubicBezTo>
                    <a:pt x="59532" y="28440"/>
                    <a:pt x="266" y="5687"/>
                    <a:pt x="1" y="17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E955E89D-89D8-40F1-AC1E-E733608AF0C9}"/>
                </a:ext>
              </a:extLst>
            </p:cNvPr>
            <p:cNvSpPr/>
            <p:nvPr/>
          </p:nvSpPr>
          <p:spPr>
            <a:xfrm>
              <a:off x="3994210" y="3617871"/>
              <a:ext cx="60399" cy="254452"/>
            </a:xfrm>
            <a:custGeom>
              <a:avLst/>
              <a:gdLst>
                <a:gd name="connsiteX0" fmla="*/ 60265 w 60399"/>
                <a:gd name="connsiteY0" fmla="*/ 42 h 254452"/>
                <a:gd name="connsiteX1" fmla="*/ 7878 w 60399"/>
                <a:gd name="connsiteY1" fmla="*/ 114342 h 254452"/>
                <a:gd name="connsiteX2" fmla="*/ 1528 w 60399"/>
                <a:gd name="connsiteY2" fmla="*/ 249279 h 254452"/>
                <a:gd name="connsiteX3" fmla="*/ 1528 w 60399"/>
                <a:gd name="connsiteY3" fmla="*/ 228642 h 254452"/>
                <a:gd name="connsiteX4" fmla="*/ 1528 w 60399"/>
                <a:gd name="connsiteY4" fmla="*/ 168317 h 254452"/>
                <a:gd name="connsiteX5" fmla="*/ 22165 w 60399"/>
                <a:gd name="connsiteY5" fmla="*/ 101642 h 254452"/>
                <a:gd name="connsiteX6" fmla="*/ 60265 w 60399"/>
                <a:gd name="connsiteY6" fmla="*/ 42 h 254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399" h="254452">
                  <a:moveTo>
                    <a:pt x="60265" y="42"/>
                  </a:moveTo>
                  <a:cubicBezTo>
                    <a:pt x="57884" y="2159"/>
                    <a:pt x="17667" y="72803"/>
                    <a:pt x="7878" y="114342"/>
                  </a:cubicBezTo>
                  <a:cubicBezTo>
                    <a:pt x="-1911" y="155881"/>
                    <a:pt x="2586" y="230229"/>
                    <a:pt x="1528" y="249279"/>
                  </a:cubicBezTo>
                  <a:cubicBezTo>
                    <a:pt x="470" y="268329"/>
                    <a:pt x="1528" y="228642"/>
                    <a:pt x="1528" y="228642"/>
                  </a:cubicBezTo>
                  <a:cubicBezTo>
                    <a:pt x="1528" y="215148"/>
                    <a:pt x="-1912" y="189484"/>
                    <a:pt x="1528" y="168317"/>
                  </a:cubicBezTo>
                  <a:cubicBezTo>
                    <a:pt x="4968" y="147150"/>
                    <a:pt x="11582" y="127307"/>
                    <a:pt x="22165" y="101642"/>
                  </a:cubicBezTo>
                  <a:cubicBezTo>
                    <a:pt x="32748" y="75977"/>
                    <a:pt x="62646" y="-2075"/>
                    <a:pt x="60265" y="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15D5213D-F1DE-444C-BC9B-CE676BD67784}"/>
                </a:ext>
              </a:extLst>
            </p:cNvPr>
            <p:cNvSpPr/>
            <p:nvPr/>
          </p:nvSpPr>
          <p:spPr>
            <a:xfrm>
              <a:off x="4063291" y="3470267"/>
              <a:ext cx="88204" cy="149243"/>
            </a:xfrm>
            <a:custGeom>
              <a:avLst/>
              <a:gdLst>
                <a:gd name="connsiteX0" fmla="*/ 88022 w 88204"/>
                <a:gd name="connsiteY0" fmla="*/ 8 h 149243"/>
                <a:gd name="connsiteX1" fmla="*/ 19759 w 88204"/>
                <a:gd name="connsiteY1" fmla="*/ 77796 h 149243"/>
                <a:gd name="connsiteX2" fmla="*/ 709 w 88204"/>
                <a:gd name="connsiteY2" fmla="*/ 149233 h 149243"/>
                <a:gd name="connsiteX3" fmla="*/ 38809 w 88204"/>
                <a:gd name="connsiteY3" fmla="*/ 82558 h 149243"/>
                <a:gd name="connsiteX4" fmla="*/ 88022 w 88204"/>
                <a:gd name="connsiteY4" fmla="*/ 8 h 149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04" h="149243">
                  <a:moveTo>
                    <a:pt x="88022" y="8"/>
                  </a:moveTo>
                  <a:cubicBezTo>
                    <a:pt x="84847" y="-786"/>
                    <a:pt x="34311" y="52925"/>
                    <a:pt x="19759" y="77796"/>
                  </a:cubicBezTo>
                  <a:cubicBezTo>
                    <a:pt x="5207" y="102667"/>
                    <a:pt x="-2466" y="148439"/>
                    <a:pt x="709" y="149233"/>
                  </a:cubicBezTo>
                  <a:cubicBezTo>
                    <a:pt x="3884" y="150027"/>
                    <a:pt x="25580" y="105047"/>
                    <a:pt x="38809" y="82558"/>
                  </a:cubicBezTo>
                  <a:cubicBezTo>
                    <a:pt x="52038" y="60069"/>
                    <a:pt x="91197" y="802"/>
                    <a:pt x="88022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B8A462C6-B695-413E-A32D-86A2E7D50E8C}"/>
                </a:ext>
              </a:extLst>
            </p:cNvPr>
            <p:cNvSpPr/>
            <p:nvPr/>
          </p:nvSpPr>
          <p:spPr>
            <a:xfrm>
              <a:off x="3771900" y="3374986"/>
              <a:ext cx="102673" cy="202117"/>
            </a:xfrm>
            <a:custGeom>
              <a:avLst/>
              <a:gdLst>
                <a:gd name="connsiteX0" fmla="*/ 0 w 102673"/>
                <a:gd name="connsiteY0" fmla="*/ 39 h 202117"/>
                <a:gd name="connsiteX1" fmla="*/ 74613 w 102673"/>
                <a:gd name="connsiteY1" fmla="*/ 95289 h 202117"/>
                <a:gd name="connsiteX2" fmla="*/ 101600 w 102673"/>
                <a:gd name="connsiteY2" fmla="*/ 200064 h 202117"/>
                <a:gd name="connsiteX3" fmla="*/ 95250 w 102673"/>
                <a:gd name="connsiteY3" fmla="*/ 160377 h 202117"/>
                <a:gd name="connsiteX4" fmla="*/ 76200 w 102673"/>
                <a:gd name="connsiteY4" fmla="*/ 106402 h 202117"/>
                <a:gd name="connsiteX5" fmla="*/ 0 w 102673"/>
                <a:gd name="connsiteY5" fmla="*/ 39 h 20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673" h="202117">
                  <a:moveTo>
                    <a:pt x="0" y="39"/>
                  </a:moveTo>
                  <a:cubicBezTo>
                    <a:pt x="-264" y="-1813"/>
                    <a:pt x="57680" y="61952"/>
                    <a:pt x="74613" y="95289"/>
                  </a:cubicBezTo>
                  <a:cubicBezTo>
                    <a:pt x="91546" y="128626"/>
                    <a:pt x="98161" y="189216"/>
                    <a:pt x="101600" y="200064"/>
                  </a:cubicBezTo>
                  <a:cubicBezTo>
                    <a:pt x="105040" y="210912"/>
                    <a:pt x="99483" y="175987"/>
                    <a:pt x="95250" y="160377"/>
                  </a:cubicBezTo>
                  <a:cubicBezTo>
                    <a:pt x="91017" y="144767"/>
                    <a:pt x="90487" y="132596"/>
                    <a:pt x="76200" y="106402"/>
                  </a:cubicBezTo>
                  <a:cubicBezTo>
                    <a:pt x="61913" y="80208"/>
                    <a:pt x="264" y="1891"/>
                    <a:pt x="0" y="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E24C502-D147-48C2-B3E2-E63A08CB89C6}"/>
                </a:ext>
              </a:extLst>
            </p:cNvPr>
            <p:cNvSpPr/>
            <p:nvPr/>
          </p:nvSpPr>
          <p:spPr>
            <a:xfrm>
              <a:off x="3772707" y="3413045"/>
              <a:ext cx="74984" cy="224817"/>
            </a:xfrm>
            <a:custGeom>
              <a:avLst/>
              <a:gdLst>
                <a:gd name="connsiteX0" fmla="*/ 2368 w 74984"/>
                <a:gd name="connsiteY0" fmla="*/ 80 h 224817"/>
                <a:gd name="connsiteX1" fmla="*/ 73806 w 74984"/>
                <a:gd name="connsiteY1" fmla="*/ 114380 h 224817"/>
                <a:gd name="connsiteX2" fmla="*/ 48406 w 74984"/>
                <a:gd name="connsiteY2" fmla="*/ 222330 h 224817"/>
                <a:gd name="connsiteX3" fmla="*/ 69043 w 74984"/>
                <a:gd name="connsiteY3" fmla="*/ 182643 h 224817"/>
                <a:gd name="connsiteX4" fmla="*/ 21418 w 74984"/>
                <a:gd name="connsiteY4" fmla="*/ 96918 h 224817"/>
                <a:gd name="connsiteX5" fmla="*/ 2368 w 74984"/>
                <a:gd name="connsiteY5" fmla="*/ 80 h 22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984" h="224817">
                  <a:moveTo>
                    <a:pt x="2368" y="80"/>
                  </a:moveTo>
                  <a:cubicBezTo>
                    <a:pt x="11099" y="2990"/>
                    <a:pt x="66133" y="77338"/>
                    <a:pt x="73806" y="114380"/>
                  </a:cubicBezTo>
                  <a:cubicBezTo>
                    <a:pt x="81479" y="151422"/>
                    <a:pt x="49200" y="210953"/>
                    <a:pt x="48406" y="222330"/>
                  </a:cubicBezTo>
                  <a:cubicBezTo>
                    <a:pt x="47612" y="233707"/>
                    <a:pt x="73541" y="203545"/>
                    <a:pt x="69043" y="182643"/>
                  </a:cubicBezTo>
                  <a:cubicBezTo>
                    <a:pt x="64545" y="161741"/>
                    <a:pt x="31737" y="119937"/>
                    <a:pt x="21418" y="96918"/>
                  </a:cubicBezTo>
                  <a:cubicBezTo>
                    <a:pt x="11099" y="73899"/>
                    <a:pt x="-6363" y="-2830"/>
                    <a:pt x="2368" y="8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D82A5EC7-F40A-4AB7-8CF7-E0F246826FE3}"/>
                </a:ext>
              </a:extLst>
            </p:cNvPr>
            <p:cNvSpPr/>
            <p:nvPr/>
          </p:nvSpPr>
          <p:spPr>
            <a:xfrm>
              <a:off x="4062042" y="3490144"/>
              <a:ext cx="176612" cy="171812"/>
            </a:xfrm>
            <a:custGeom>
              <a:avLst/>
              <a:gdLst>
                <a:gd name="connsiteX0" fmla="*/ 176583 w 176612"/>
                <a:gd name="connsiteY0" fmla="*/ 30931 h 171812"/>
                <a:gd name="connsiteX1" fmla="*/ 86096 w 176612"/>
                <a:gd name="connsiteY1" fmla="*/ 99194 h 171812"/>
                <a:gd name="connsiteX2" fmla="*/ 6721 w 176612"/>
                <a:gd name="connsiteY2" fmla="*/ 170631 h 171812"/>
                <a:gd name="connsiteX3" fmla="*/ 6721 w 176612"/>
                <a:gd name="connsiteY3" fmla="*/ 140469 h 171812"/>
                <a:gd name="connsiteX4" fmla="*/ 27358 w 176612"/>
                <a:gd name="connsiteY4" fmla="*/ 97606 h 171812"/>
                <a:gd name="connsiteX5" fmla="*/ 95621 w 176612"/>
                <a:gd name="connsiteY5" fmla="*/ 5531 h 171812"/>
                <a:gd name="connsiteX6" fmla="*/ 176583 w 176612"/>
                <a:gd name="connsiteY6" fmla="*/ 30931 h 17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2" h="171812">
                  <a:moveTo>
                    <a:pt x="176583" y="30931"/>
                  </a:moveTo>
                  <a:cubicBezTo>
                    <a:pt x="174995" y="46542"/>
                    <a:pt x="114406" y="75911"/>
                    <a:pt x="86096" y="99194"/>
                  </a:cubicBezTo>
                  <a:cubicBezTo>
                    <a:pt x="57786" y="122477"/>
                    <a:pt x="19950" y="163752"/>
                    <a:pt x="6721" y="170631"/>
                  </a:cubicBezTo>
                  <a:cubicBezTo>
                    <a:pt x="-6508" y="177510"/>
                    <a:pt x="3281" y="152640"/>
                    <a:pt x="6721" y="140469"/>
                  </a:cubicBezTo>
                  <a:cubicBezTo>
                    <a:pt x="10160" y="128298"/>
                    <a:pt x="12541" y="120096"/>
                    <a:pt x="27358" y="97606"/>
                  </a:cubicBezTo>
                  <a:cubicBezTo>
                    <a:pt x="42175" y="75116"/>
                    <a:pt x="76306" y="22729"/>
                    <a:pt x="95621" y="5531"/>
                  </a:cubicBezTo>
                  <a:cubicBezTo>
                    <a:pt x="114936" y="-11667"/>
                    <a:pt x="178171" y="15320"/>
                    <a:pt x="176583" y="3093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D8747029-29F2-4DCA-986C-8D918A234F64}"/>
                </a:ext>
              </a:extLst>
            </p:cNvPr>
            <p:cNvSpPr/>
            <p:nvPr/>
          </p:nvSpPr>
          <p:spPr>
            <a:xfrm>
              <a:off x="3351034" y="4090920"/>
              <a:ext cx="209459" cy="198718"/>
            </a:xfrm>
            <a:custGeom>
              <a:avLst/>
              <a:gdLst>
                <a:gd name="connsiteX0" fmla="*/ 208141 w 209459"/>
                <a:gd name="connsiteY0" fmla="*/ 68 h 198718"/>
                <a:gd name="connsiteX1" fmla="*/ 111304 w 209459"/>
                <a:gd name="connsiteY1" fmla="*/ 79443 h 198718"/>
                <a:gd name="connsiteX2" fmla="*/ 46216 w 209459"/>
                <a:gd name="connsiteY2" fmla="*/ 130243 h 198718"/>
                <a:gd name="connsiteX3" fmla="*/ 1766 w 209459"/>
                <a:gd name="connsiteY3" fmla="*/ 198505 h 198718"/>
                <a:gd name="connsiteX4" fmla="*/ 9704 w 209459"/>
                <a:gd name="connsiteY4" fmla="*/ 150880 h 198718"/>
                <a:gd name="connsiteX5" fmla="*/ 17641 w 209459"/>
                <a:gd name="connsiteY5" fmla="*/ 127068 h 198718"/>
                <a:gd name="connsiteX6" fmla="*/ 35104 w 209459"/>
                <a:gd name="connsiteY6" fmla="*/ 93730 h 198718"/>
                <a:gd name="connsiteX7" fmla="*/ 208141 w 209459"/>
                <a:gd name="connsiteY7" fmla="*/ 68 h 19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459" h="198718">
                  <a:moveTo>
                    <a:pt x="208141" y="68"/>
                  </a:moveTo>
                  <a:cubicBezTo>
                    <a:pt x="220841" y="-2313"/>
                    <a:pt x="138291" y="57747"/>
                    <a:pt x="111304" y="79443"/>
                  </a:cubicBezTo>
                  <a:cubicBezTo>
                    <a:pt x="84317" y="101139"/>
                    <a:pt x="64472" y="110399"/>
                    <a:pt x="46216" y="130243"/>
                  </a:cubicBezTo>
                  <a:cubicBezTo>
                    <a:pt x="27960" y="150087"/>
                    <a:pt x="7851" y="195066"/>
                    <a:pt x="1766" y="198505"/>
                  </a:cubicBezTo>
                  <a:cubicBezTo>
                    <a:pt x="-4319" y="201944"/>
                    <a:pt x="7058" y="162786"/>
                    <a:pt x="9704" y="150880"/>
                  </a:cubicBezTo>
                  <a:cubicBezTo>
                    <a:pt x="12350" y="138974"/>
                    <a:pt x="13408" y="136593"/>
                    <a:pt x="17641" y="127068"/>
                  </a:cubicBezTo>
                  <a:cubicBezTo>
                    <a:pt x="21874" y="117543"/>
                    <a:pt x="6000" y="114632"/>
                    <a:pt x="35104" y="93730"/>
                  </a:cubicBezTo>
                  <a:cubicBezTo>
                    <a:pt x="64208" y="72828"/>
                    <a:pt x="195441" y="2449"/>
                    <a:pt x="208141" y="6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D7521E83-E7AF-4307-8EB6-3AD91051542D}"/>
                </a:ext>
              </a:extLst>
            </p:cNvPr>
            <p:cNvSpPr/>
            <p:nvPr/>
          </p:nvSpPr>
          <p:spPr>
            <a:xfrm>
              <a:off x="4128993" y="4092546"/>
              <a:ext cx="277923" cy="378976"/>
            </a:xfrm>
            <a:custGeom>
              <a:avLst/>
              <a:gdLst>
                <a:gd name="connsiteX0" fmla="*/ 95 w 277923"/>
                <a:gd name="connsiteY0" fmla="*/ 29 h 378976"/>
                <a:gd name="connsiteX1" fmla="*/ 130270 w 277923"/>
                <a:gd name="connsiteY1" fmla="*/ 100042 h 378976"/>
                <a:gd name="connsiteX2" fmla="*/ 187420 w 277923"/>
                <a:gd name="connsiteY2" fmla="*/ 222279 h 378976"/>
                <a:gd name="connsiteX3" fmla="*/ 277907 w 277923"/>
                <a:gd name="connsiteY3" fmla="*/ 271492 h 378976"/>
                <a:gd name="connsiteX4" fmla="*/ 195357 w 277923"/>
                <a:gd name="connsiteY4" fmla="*/ 377854 h 378976"/>
                <a:gd name="connsiteX5" fmla="*/ 241395 w 277923"/>
                <a:gd name="connsiteY5" fmla="*/ 325467 h 378976"/>
                <a:gd name="connsiteX6" fmla="*/ 249332 w 277923"/>
                <a:gd name="connsiteY6" fmla="*/ 295304 h 378976"/>
                <a:gd name="connsiteX7" fmla="*/ 238220 w 277923"/>
                <a:gd name="connsiteY7" fmla="*/ 255617 h 378976"/>
                <a:gd name="connsiteX8" fmla="*/ 149320 w 277923"/>
                <a:gd name="connsiteY8" fmla="*/ 188942 h 378976"/>
                <a:gd name="connsiteX9" fmla="*/ 109632 w 277923"/>
                <a:gd name="connsiteY9" fmla="*/ 90517 h 378976"/>
                <a:gd name="connsiteX10" fmla="*/ 95 w 277923"/>
                <a:gd name="connsiteY10" fmla="*/ 29 h 37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7923" h="378976">
                  <a:moveTo>
                    <a:pt x="95" y="29"/>
                  </a:moveTo>
                  <a:cubicBezTo>
                    <a:pt x="3535" y="1617"/>
                    <a:pt x="99049" y="63000"/>
                    <a:pt x="130270" y="100042"/>
                  </a:cubicBezTo>
                  <a:cubicBezTo>
                    <a:pt x="161491" y="137084"/>
                    <a:pt x="162814" y="193704"/>
                    <a:pt x="187420" y="222279"/>
                  </a:cubicBezTo>
                  <a:cubicBezTo>
                    <a:pt x="212026" y="250854"/>
                    <a:pt x="276584" y="245563"/>
                    <a:pt x="277907" y="271492"/>
                  </a:cubicBezTo>
                  <a:cubicBezTo>
                    <a:pt x="279230" y="297421"/>
                    <a:pt x="201442" y="368858"/>
                    <a:pt x="195357" y="377854"/>
                  </a:cubicBezTo>
                  <a:cubicBezTo>
                    <a:pt x="189272" y="386850"/>
                    <a:pt x="232399" y="339225"/>
                    <a:pt x="241395" y="325467"/>
                  </a:cubicBezTo>
                  <a:cubicBezTo>
                    <a:pt x="250391" y="311709"/>
                    <a:pt x="249861" y="306946"/>
                    <a:pt x="249332" y="295304"/>
                  </a:cubicBezTo>
                  <a:cubicBezTo>
                    <a:pt x="248803" y="283662"/>
                    <a:pt x="254889" y="273344"/>
                    <a:pt x="238220" y="255617"/>
                  </a:cubicBezTo>
                  <a:cubicBezTo>
                    <a:pt x="221551" y="237890"/>
                    <a:pt x="170751" y="216459"/>
                    <a:pt x="149320" y="188942"/>
                  </a:cubicBezTo>
                  <a:cubicBezTo>
                    <a:pt x="127889" y="161425"/>
                    <a:pt x="131857" y="119357"/>
                    <a:pt x="109632" y="90517"/>
                  </a:cubicBezTo>
                  <a:cubicBezTo>
                    <a:pt x="87407" y="61677"/>
                    <a:pt x="-3345" y="-1559"/>
                    <a:pt x="95" y="2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D4E434A-484C-4CD0-8011-42CDDFFE18AB}"/>
                </a:ext>
              </a:extLst>
            </p:cNvPr>
            <p:cNvSpPr/>
            <p:nvPr/>
          </p:nvSpPr>
          <p:spPr>
            <a:xfrm>
              <a:off x="3428478" y="4314270"/>
              <a:ext cx="859507" cy="179960"/>
            </a:xfrm>
            <a:custGeom>
              <a:avLst/>
              <a:gdLst>
                <a:gd name="connsiteX0" fmla="*/ 522 w 859507"/>
                <a:gd name="connsiteY0" fmla="*/ 555 h 179960"/>
                <a:gd name="connsiteX1" fmla="*/ 233885 w 859507"/>
                <a:gd name="connsiteY1" fmla="*/ 35480 h 179960"/>
                <a:gd name="connsiteX2" fmla="*/ 349772 w 859507"/>
                <a:gd name="connsiteY2" fmla="*/ 78343 h 179960"/>
                <a:gd name="connsiteX3" fmla="*/ 392635 w 859507"/>
                <a:gd name="connsiteY3" fmla="*/ 89455 h 179960"/>
                <a:gd name="connsiteX4" fmla="*/ 478360 w 859507"/>
                <a:gd name="connsiteY4" fmla="*/ 97393 h 179960"/>
                <a:gd name="connsiteX5" fmla="*/ 668860 w 859507"/>
                <a:gd name="connsiteY5" fmla="*/ 116443 h 179960"/>
                <a:gd name="connsiteX6" fmla="*/ 787922 w 859507"/>
                <a:gd name="connsiteY6" fmla="*/ 137080 h 179960"/>
                <a:gd name="connsiteX7" fmla="*/ 859360 w 859507"/>
                <a:gd name="connsiteY7" fmla="*/ 179943 h 179960"/>
                <a:gd name="connsiteX8" fmla="*/ 797447 w 859507"/>
                <a:gd name="connsiteY8" fmla="*/ 141843 h 179960"/>
                <a:gd name="connsiteX9" fmla="*/ 541860 w 859507"/>
                <a:gd name="connsiteY9" fmla="*/ 108505 h 179960"/>
                <a:gd name="connsiteX10" fmla="*/ 368822 w 859507"/>
                <a:gd name="connsiteY10" fmla="*/ 75168 h 179960"/>
                <a:gd name="connsiteX11" fmla="*/ 265635 w 859507"/>
                <a:gd name="connsiteY11" fmla="*/ 43418 h 179960"/>
                <a:gd name="connsiteX12" fmla="*/ 173560 w 859507"/>
                <a:gd name="connsiteY12" fmla="*/ 16430 h 179960"/>
                <a:gd name="connsiteX13" fmla="*/ 522 w 859507"/>
                <a:gd name="connsiteY13" fmla="*/ 555 h 17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9507" h="179960">
                  <a:moveTo>
                    <a:pt x="522" y="555"/>
                  </a:moveTo>
                  <a:cubicBezTo>
                    <a:pt x="10576" y="3730"/>
                    <a:pt x="175677" y="22515"/>
                    <a:pt x="233885" y="35480"/>
                  </a:cubicBezTo>
                  <a:cubicBezTo>
                    <a:pt x="292093" y="48445"/>
                    <a:pt x="323314" y="69347"/>
                    <a:pt x="349772" y="78343"/>
                  </a:cubicBezTo>
                  <a:cubicBezTo>
                    <a:pt x="376230" y="87339"/>
                    <a:pt x="371204" y="86280"/>
                    <a:pt x="392635" y="89455"/>
                  </a:cubicBezTo>
                  <a:cubicBezTo>
                    <a:pt x="414066" y="92630"/>
                    <a:pt x="478360" y="97393"/>
                    <a:pt x="478360" y="97393"/>
                  </a:cubicBezTo>
                  <a:cubicBezTo>
                    <a:pt x="524398" y="101891"/>
                    <a:pt x="617266" y="109829"/>
                    <a:pt x="668860" y="116443"/>
                  </a:cubicBezTo>
                  <a:cubicBezTo>
                    <a:pt x="720454" y="123058"/>
                    <a:pt x="756172" y="126497"/>
                    <a:pt x="787922" y="137080"/>
                  </a:cubicBezTo>
                  <a:cubicBezTo>
                    <a:pt x="819672" y="147663"/>
                    <a:pt x="857773" y="179149"/>
                    <a:pt x="859360" y="179943"/>
                  </a:cubicBezTo>
                  <a:cubicBezTo>
                    <a:pt x="860947" y="180737"/>
                    <a:pt x="850363" y="153749"/>
                    <a:pt x="797447" y="141843"/>
                  </a:cubicBezTo>
                  <a:cubicBezTo>
                    <a:pt x="744531" y="129937"/>
                    <a:pt x="613298" y="119618"/>
                    <a:pt x="541860" y="108505"/>
                  </a:cubicBezTo>
                  <a:cubicBezTo>
                    <a:pt x="470422" y="97392"/>
                    <a:pt x="414859" y="86016"/>
                    <a:pt x="368822" y="75168"/>
                  </a:cubicBezTo>
                  <a:cubicBezTo>
                    <a:pt x="322785" y="64320"/>
                    <a:pt x="265635" y="43418"/>
                    <a:pt x="265635" y="43418"/>
                  </a:cubicBezTo>
                  <a:cubicBezTo>
                    <a:pt x="233091" y="33628"/>
                    <a:pt x="218804" y="24367"/>
                    <a:pt x="173560" y="16430"/>
                  </a:cubicBezTo>
                  <a:cubicBezTo>
                    <a:pt x="128316" y="8493"/>
                    <a:pt x="-9532" y="-2620"/>
                    <a:pt x="522" y="5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DB1B85ED-855B-4283-84A5-DB366D9758E9}"/>
                </a:ext>
              </a:extLst>
            </p:cNvPr>
            <p:cNvSpPr/>
            <p:nvPr/>
          </p:nvSpPr>
          <p:spPr>
            <a:xfrm>
              <a:off x="3428497" y="4330883"/>
              <a:ext cx="811791" cy="128489"/>
            </a:xfrm>
            <a:custGeom>
              <a:avLst/>
              <a:gdLst>
                <a:gd name="connsiteX0" fmla="*/ 503 w 811791"/>
                <a:gd name="connsiteY0" fmla="*/ 1405 h 128489"/>
                <a:gd name="connsiteX1" fmla="*/ 176716 w 811791"/>
                <a:gd name="connsiteY1" fmla="*/ 37917 h 128489"/>
                <a:gd name="connsiteX2" fmla="*/ 335466 w 811791"/>
                <a:gd name="connsiteY2" fmla="*/ 96655 h 128489"/>
                <a:gd name="connsiteX3" fmla="*/ 406903 w 811791"/>
                <a:gd name="connsiteY3" fmla="*/ 115705 h 128489"/>
                <a:gd name="connsiteX4" fmla="*/ 511678 w 811791"/>
                <a:gd name="connsiteY4" fmla="*/ 125230 h 128489"/>
                <a:gd name="connsiteX5" fmla="*/ 608516 w 811791"/>
                <a:gd name="connsiteY5" fmla="*/ 125230 h 128489"/>
                <a:gd name="connsiteX6" fmla="*/ 730753 w 811791"/>
                <a:gd name="connsiteY6" fmla="*/ 123642 h 128489"/>
                <a:gd name="connsiteX7" fmla="*/ 811716 w 811791"/>
                <a:gd name="connsiteY7" fmla="*/ 128405 h 128489"/>
                <a:gd name="connsiteX8" fmla="*/ 743453 w 811791"/>
                <a:gd name="connsiteY8" fmla="*/ 118880 h 128489"/>
                <a:gd name="connsiteX9" fmla="*/ 648203 w 811791"/>
                <a:gd name="connsiteY9" fmla="*/ 110942 h 128489"/>
                <a:gd name="connsiteX10" fmla="*/ 454528 w 811791"/>
                <a:gd name="connsiteY10" fmla="*/ 110942 h 128489"/>
                <a:gd name="connsiteX11" fmla="*/ 357691 w 811791"/>
                <a:gd name="connsiteY11" fmla="*/ 96655 h 128489"/>
                <a:gd name="connsiteX12" fmla="*/ 257678 w 811791"/>
                <a:gd name="connsiteY12" fmla="*/ 61730 h 128489"/>
                <a:gd name="connsiteX13" fmla="*/ 127503 w 811791"/>
                <a:gd name="connsiteY13" fmla="*/ 14105 h 128489"/>
                <a:gd name="connsiteX14" fmla="*/ 503 w 811791"/>
                <a:gd name="connsiteY14" fmla="*/ 1405 h 12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11791" h="128489">
                  <a:moveTo>
                    <a:pt x="503" y="1405"/>
                  </a:moveTo>
                  <a:cubicBezTo>
                    <a:pt x="8705" y="5374"/>
                    <a:pt x="120889" y="22042"/>
                    <a:pt x="176716" y="37917"/>
                  </a:cubicBezTo>
                  <a:cubicBezTo>
                    <a:pt x="232543" y="53792"/>
                    <a:pt x="297102" y="83690"/>
                    <a:pt x="335466" y="96655"/>
                  </a:cubicBezTo>
                  <a:cubicBezTo>
                    <a:pt x="373830" y="109620"/>
                    <a:pt x="377534" y="110943"/>
                    <a:pt x="406903" y="115705"/>
                  </a:cubicBezTo>
                  <a:cubicBezTo>
                    <a:pt x="436272" y="120467"/>
                    <a:pt x="478076" y="123643"/>
                    <a:pt x="511678" y="125230"/>
                  </a:cubicBezTo>
                  <a:cubicBezTo>
                    <a:pt x="545280" y="126817"/>
                    <a:pt x="572004" y="125495"/>
                    <a:pt x="608516" y="125230"/>
                  </a:cubicBezTo>
                  <a:cubicBezTo>
                    <a:pt x="645029" y="124965"/>
                    <a:pt x="696886" y="123113"/>
                    <a:pt x="730753" y="123642"/>
                  </a:cubicBezTo>
                  <a:cubicBezTo>
                    <a:pt x="764620" y="124171"/>
                    <a:pt x="809599" y="129199"/>
                    <a:pt x="811716" y="128405"/>
                  </a:cubicBezTo>
                  <a:cubicBezTo>
                    <a:pt x="813833" y="127611"/>
                    <a:pt x="770705" y="121790"/>
                    <a:pt x="743453" y="118880"/>
                  </a:cubicBezTo>
                  <a:cubicBezTo>
                    <a:pt x="716201" y="115970"/>
                    <a:pt x="696357" y="112265"/>
                    <a:pt x="648203" y="110942"/>
                  </a:cubicBezTo>
                  <a:cubicBezTo>
                    <a:pt x="600049" y="109619"/>
                    <a:pt x="502947" y="113323"/>
                    <a:pt x="454528" y="110942"/>
                  </a:cubicBezTo>
                  <a:cubicBezTo>
                    <a:pt x="406109" y="108561"/>
                    <a:pt x="390499" y="104857"/>
                    <a:pt x="357691" y="96655"/>
                  </a:cubicBezTo>
                  <a:cubicBezTo>
                    <a:pt x="324883" y="88453"/>
                    <a:pt x="257678" y="61730"/>
                    <a:pt x="257678" y="61730"/>
                  </a:cubicBezTo>
                  <a:cubicBezTo>
                    <a:pt x="219313" y="47972"/>
                    <a:pt x="168513" y="26276"/>
                    <a:pt x="127503" y="14105"/>
                  </a:cubicBezTo>
                  <a:cubicBezTo>
                    <a:pt x="86493" y="1934"/>
                    <a:pt x="-7699" y="-2564"/>
                    <a:pt x="503" y="1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68B997B-8D1B-4E3F-9D15-34D410F5FC10}"/>
                </a:ext>
              </a:extLst>
            </p:cNvPr>
            <p:cNvSpPr/>
            <p:nvPr/>
          </p:nvSpPr>
          <p:spPr>
            <a:xfrm>
              <a:off x="3491865" y="4349729"/>
              <a:ext cx="814411" cy="282794"/>
            </a:xfrm>
            <a:custGeom>
              <a:avLst/>
              <a:gdLst>
                <a:gd name="connsiteX0" fmla="*/ 635 w 814411"/>
                <a:gd name="connsiteY0" fmla="*/ 21 h 282794"/>
                <a:gd name="connsiteX1" fmla="*/ 64135 w 814411"/>
                <a:gd name="connsiteY1" fmla="*/ 127021 h 282794"/>
                <a:gd name="connsiteX2" fmla="*/ 187960 w 814411"/>
                <a:gd name="connsiteY2" fmla="*/ 238146 h 282794"/>
                <a:gd name="connsiteX3" fmla="*/ 399098 w 814411"/>
                <a:gd name="connsiteY3" fmla="*/ 281009 h 282794"/>
                <a:gd name="connsiteX4" fmla="*/ 513398 w 814411"/>
                <a:gd name="connsiteY4" fmla="*/ 263546 h 282794"/>
                <a:gd name="connsiteX5" fmla="*/ 646748 w 814411"/>
                <a:gd name="connsiteY5" fmla="*/ 209571 h 282794"/>
                <a:gd name="connsiteX6" fmla="*/ 732473 w 814411"/>
                <a:gd name="connsiteY6" fmla="*/ 168296 h 282794"/>
                <a:gd name="connsiteX7" fmla="*/ 789623 w 814411"/>
                <a:gd name="connsiteY7" fmla="*/ 150834 h 282794"/>
                <a:gd name="connsiteX8" fmla="*/ 813435 w 814411"/>
                <a:gd name="connsiteY8" fmla="*/ 149246 h 282794"/>
                <a:gd name="connsiteX9" fmla="*/ 759460 w 814411"/>
                <a:gd name="connsiteY9" fmla="*/ 147659 h 282794"/>
                <a:gd name="connsiteX10" fmla="*/ 681673 w 814411"/>
                <a:gd name="connsiteY10" fmla="*/ 203221 h 282794"/>
                <a:gd name="connsiteX11" fmla="*/ 487998 w 814411"/>
                <a:gd name="connsiteY11" fmla="*/ 269896 h 282794"/>
                <a:gd name="connsiteX12" fmla="*/ 260985 w 814411"/>
                <a:gd name="connsiteY12" fmla="*/ 276246 h 282794"/>
                <a:gd name="connsiteX13" fmla="*/ 91123 w 814411"/>
                <a:gd name="connsiteY13" fmla="*/ 196871 h 282794"/>
                <a:gd name="connsiteX14" fmla="*/ 35560 w 814411"/>
                <a:gd name="connsiteY14" fmla="*/ 117496 h 282794"/>
                <a:gd name="connsiteX15" fmla="*/ 635 w 814411"/>
                <a:gd name="connsiteY15" fmla="*/ 21 h 28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14411" h="282794">
                  <a:moveTo>
                    <a:pt x="635" y="21"/>
                  </a:moveTo>
                  <a:cubicBezTo>
                    <a:pt x="5397" y="1608"/>
                    <a:pt x="32914" y="87334"/>
                    <a:pt x="64135" y="127021"/>
                  </a:cubicBezTo>
                  <a:cubicBezTo>
                    <a:pt x="95356" y="166708"/>
                    <a:pt x="132133" y="212481"/>
                    <a:pt x="187960" y="238146"/>
                  </a:cubicBezTo>
                  <a:cubicBezTo>
                    <a:pt x="243787" y="263811"/>
                    <a:pt x="344858" y="276776"/>
                    <a:pt x="399098" y="281009"/>
                  </a:cubicBezTo>
                  <a:cubicBezTo>
                    <a:pt x="453338" y="285242"/>
                    <a:pt x="472123" y="275452"/>
                    <a:pt x="513398" y="263546"/>
                  </a:cubicBezTo>
                  <a:cubicBezTo>
                    <a:pt x="554673" y="251640"/>
                    <a:pt x="610236" y="225446"/>
                    <a:pt x="646748" y="209571"/>
                  </a:cubicBezTo>
                  <a:cubicBezTo>
                    <a:pt x="683261" y="193696"/>
                    <a:pt x="708660" y="178086"/>
                    <a:pt x="732473" y="168296"/>
                  </a:cubicBezTo>
                  <a:cubicBezTo>
                    <a:pt x="756286" y="158506"/>
                    <a:pt x="776129" y="154009"/>
                    <a:pt x="789623" y="150834"/>
                  </a:cubicBezTo>
                  <a:cubicBezTo>
                    <a:pt x="803117" y="147659"/>
                    <a:pt x="818462" y="149775"/>
                    <a:pt x="813435" y="149246"/>
                  </a:cubicBezTo>
                  <a:cubicBezTo>
                    <a:pt x="808408" y="148717"/>
                    <a:pt x="781420" y="138663"/>
                    <a:pt x="759460" y="147659"/>
                  </a:cubicBezTo>
                  <a:cubicBezTo>
                    <a:pt x="737500" y="156655"/>
                    <a:pt x="726917" y="182848"/>
                    <a:pt x="681673" y="203221"/>
                  </a:cubicBezTo>
                  <a:cubicBezTo>
                    <a:pt x="636429" y="223594"/>
                    <a:pt x="558113" y="257725"/>
                    <a:pt x="487998" y="269896"/>
                  </a:cubicBezTo>
                  <a:cubicBezTo>
                    <a:pt x="417883" y="282067"/>
                    <a:pt x="327131" y="288417"/>
                    <a:pt x="260985" y="276246"/>
                  </a:cubicBezTo>
                  <a:cubicBezTo>
                    <a:pt x="194839" y="264075"/>
                    <a:pt x="128694" y="223329"/>
                    <a:pt x="91123" y="196871"/>
                  </a:cubicBezTo>
                  <a:cubicBezTo>
                    <a:pt x="53552" y="170413"/>
                    <a:pt x="52229" y="150833"/>
                    <a:pt x="35560" y="117496"/>
                  </a:cubicBezTo>
                  <a:cubicBezTo>
                    <a:pt x="18891" y="84159"/>
                    <a:pt x="-4127" y="-1566"/>
                    <a:pt x="635" y="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04456834-6414-40CB-B110-4F9E3A809C24}"/>
                </a:ext>
              </a:extLst>
            </p:cNvPr>
            <p:cNvSpPr/>
            <p:nvPr/>
          </p:nvSpPr>
          <p:spPr>
            <a:xfrm>
              <a:off x="3432175" y="4324350"/>
              <a:ext cx="836623" cy="400444"/>
            </a:xfrm>
            <a:custGeom>
              <a:avLst/>
              <a:gdLst>
                <a:gd name="connsiteX0" fmla="*/ 0 w 836623"/>
                <a:gd name="connsiteY0" fmla="*/ 0 h 400444"/>
                <a:gd name="connsiteX1" fmla="*/ 50800 w 836623"/>
                <a:gd name="connsiteY1" fmla="*/ 104775 h 400444"/>
                <a:gd name="connsiteX2" fmla="*/ 106363 w 836623"/>
                <a:gd name="connsiteY2" fmla="*/ 258763 h 400444"/>
                <a:gd name="connsiteX3" fmla="*/ 184150 w 836623"/>
                <a:gd name="connsiteY3" fmla="*/ 341313 h 400444"/>
                <a:gd name="connsiteX4" fmla="*/ 374650 w 836623"/>
                <a:gd name="connsiteY4" fmla="*/ 398463 h 400444"/>
                <a:gd name="connsiteX5" fmla="*/ 539750 w 836623"/>
                <a:gd name="connsiteY5" fmla="*/ 382588 h 400444"/>
                <a:gd name="connsiteX6" fmla="*/ 676275 w 836623"/>
                <a:gd name="connsiteY6" fmla="*/ 336550 h 400444"/>
                <a:gd name="connsiteX7" fmla="*/ 787400 w 836623"/>
                <a:gd name="connsiteY7" fmla="*/ 238125 h 400444"/>
                <a:gd name="connsiteX8" fmla="*/ 836613 w 836623"/>
                <a:gd name="connsiteY8" fmla="*/ 179388 h 400444"/>
                <a:gd name="connsiteX9" fmla="*/ 792163 w 836623"/>
                <a:gd name="connsiteY9" fmla="*/ 220663 h 400444"/>
                <a:gd name="connsiteX10" fmla="*/ 715963 w 836623"/>
                <a:gd name="connsiteY10" fmla="*/ 287338 h 400444"/>
                <a:gd name="connsiteX11" fmla="*/ 598488 w 836623"/>
                <a:gd name="connsiteY11" fmla="*/ 347663 h 400444"/>
                <a:gd name="connsiteX12" fmla="*/ 487363 w 836623"/>
                <a:gd name="connsiteY12" fmla="*/ 373063 h 400444"/>
                <a:gd name="connsiteX13" fmla="*/ 377825 w 836623"/>
                <a:gd name="connsiteY13" fmla="*/ 377825 h 400444"/>
                <a:gd name="connsiteX14" fmla="*/ 239713 w 836623"/>
                <a:gd name="connsiteY14" fmla="*/ 346075 h 400444"/>
                <a:gd name="connsiteX15" fmla="*/ 117475 w 836623"/>
                <a:gd name="connsiteY15" fmla="*/ 252413 h 400444"/>
                <a:gd name="connsiteX16" fmla="*/ 88900 w 836623"/>
                <a:gd name="connsiteY16" fmla="*/ 185738 h 400444"/>
                <a:gd name="connsiteX17" fmla="*/ 0 w 836623"/>
                <a:gd name="connsiteY17" fmla="*/ 0 h 400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6623" h="400444">
                  <a:moveTo>
                    <a:pt x="0" y="0"/>
                  </a:moveTo>
                  <a:cubicBezTo>
                    <a:pt x="16536" y="30824"/>
                    <a:pt x="33073" y="61648"/>
                    <a:pt x="50800" y="104775"/>
                  </a:cubicBezTo>
                  <a:cubicBezTo>
                    <a:pt x="68527" y="147902"/>
                    <a:pt x="84138" y="219340"/>
                    <a:pt x="106363" y="258763"/>
                  </a:cubicBezTo>
                  <a:cubicBezTo>
                    <a:pt x="128588" y="298186"/>
                    <a:pt x="139436" y="318030"/>
                    <a:pt x="184150" y="341313"/>
                  </a:cubicBezTo>
                  <a:cubicBezTo>
                    <a:pt x="228864" y="364596"/>
                    <a:pt x="315383" y="391584"/>
                    <a:pt x="374650" y="398463"/>
                  </a:cubicBezTo>
                  <a:cubicBezTo>
                    <a:pt x="433917" y="405342"/>
                    <a:pt x="489479" y="392907"/>
                    <a:pt x="539750" y="382588"/>
                  </a:cubicBezTo>
                  <a:cubicBezTo>
                    <a:pt x="590021" y="372269"/>
                    <a:pt x="635000" y="360627"/>
                    <a:pt x="676275" y="336550"/>
                  </a:cubicBezTo>
                  <a:cubicBezTo>
                    <a:pt x="717550" y="312473"/>
                    <a:pt x="760677" y="264319"/>
                    <a:pt x="787400" y="238125"/>
                  </a:cubicBezTo>
                  <a:cubicBezTo>
                    <a:pt x="814123" y="211931"/>
                    <a:pt x="835819" y="182298"/>
                    <a:pt x="836613" y="179388"/>
                  </a:cubicBezTo>
                  <a:cubicBezTo>
                    <a:pt x="837407" y="176478"/>
                    <a:pt x="792163" y="220663"/>
                    <a:pt x="792163" y="220663"/>
                  </a:cubicBezTo>
                  <a:cubicBezTo>
                    <a:pt x="772055" y="238655"/>
                    <a:pt x="748242" y="266171"/>
                    <a:pt x="715963" y="287338"/>
                  </a:cubicBezTo>
                  <a:cubicBezTo>
                    <a:pt x="683684" y="308505"/>
                    <a:pt x="636588" y="333376"/>
                    <a:pt x="598488" y="347663"/>
                  </a:cubicBezTo>
                  <a:cubicBezTo>
                    <a:pt x="560388" y="361950"/>
                    <a:pt x="524140" y="368036"/>
                    <a:pt x="487363" y="373063"/>
                  </a:cubicBezTo>
                  <a:cubicBezTo>
                    <a:pt x="450586" y="378090"/>
                    <a:pt x="419100" y="382323"/>
                    <a:pt x="377825" y="377825"/>
                  </a:cubicBezTo>
                  <a:cubicBezTo>
                    <a:pt x="336550" y="373327"/>
                    <a:pt x="283105" y="366977"/>
                    <a:pt x="239713" y="346075"/>
                  </a:cubicBezTo>
                  <a:cubicBezTo>
                    <a:pt x="196321" y="325173"/>
                    <a:pt x="142610" y="279136"/>
                    <a:pt x="117475" y="252413"/>
                  </a:cubicBezTo>
                  <a:cubicBezTo>
                    <a:pt x="92340" y="225690"/>
                    <a:pt x="105569" y="224896"/>
                    <a:pt x="88900" y="1857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952B012E-DBDF-4DDD-8694-65DC0F21CBE7}"/>
                </a:ext>
              </a:extLst>
            </p:cNvPr>
            <p:cNvSpPr/>
            <p:nvPr/>
          </p:nvSpPr>
          <p:spPr>
            <a:xfrm>
              <a:off x="3569627" y="4447584"/>
              <a:ext cx="547738" cy="160229"/>
            </a:xfrm>
            <a:custGeom>
              <a:avLst/>
              <a:gdLst>
                <a:gd name="connsiteX0" fmla="*/ 661 w 547738"/>
                <a:gd name="connsiteY0" fmla="*/ 591 h 160229"/>
                <a:gd name="connsiteX1" fmla="*/ 86386 w 547738"/>
                <a:gd name="connsiteY1" fmla="*/ 76791 h 160229"/>
                <a:gd name="connsiteX2" fmla="*/ 226086 w 547738"/>
                <a:gd name="connsiteY2" fmla="*/ 143466 h 160229"/>
                <a:gd name="connsiteX3" fmla="*/ 375311 w 547738"/>
                <a:gd name="connsiteY3" fmla="*/ 159341 h 160229"/>
                <a:gd name="connsiteX4" fmla="*/ 405473 w 547738"/>
                <a:gd name="connsiteY4" fmla="*/ 154579 h 160229"/>
                <a:gd name="connsiteX5" fmla="*/ 426111 w 547738"/>
                <a:gd name="connsiteY5" fmla="*/ 124416 h 160229"/>
                <a:gd name="connsiteX6" fmla="*/ 481673 w 547738"/>
                <a:gd name="connsiteY6" fmla="*/ 137116 h 160229"/>
                <a:gd name="connsiteX7" fmla="*/ 503898 w 547738"/>
                <a:gd name="connsiteY7" fmla="*/ 129179 h 160229"/>
                <a:gd name="connsiteX8" fmla="*/ 546761 w 547738"/>
                <a:gd name="connsiteY8" fmla="*/ 108541 h 160229"/>
                <a:gd name="connsiteX9" fmla="*/ 457861 w 547738"/>
                <a:gd name="connsiteY9" fmla="*/ 126004 h 160229"/>
                <a:gd name="connsiteX10" fmla="*/ 294348 w 547738"/>
                <a:gd name="connsiteY10" fmla="*/ 143466 h 160229"/>
                <a:gd name="connsiteX11" fmla="*/ 183223 w 547738"/>
                <a:gd name="connsiteY11" fmla="*/ 121241 h 160229"/>
                <a:gd name="connsiteX12" fmla="*/ 54636 w 547738"/>
                <a:gd name="connsiteY12" fmla="*/ 45041 h 160229"/>
                <a:gd name="connsiteX13" fmla="*/ 661 w 547738"/>
                <a:gd name="connsiteY13" fmla="*/ 591 h 1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7738" h="160229">
                  <a:moveTo>
                    <a:pt x="661" y="591"/>
                  </a:moveTo>
                  <a:cubicBezTo>
                    <a:pt x="5953" y="5883"/>
                    <a:pt x="48815" y="52979"/>
                    <a:pt x="86386" y="76791"/>
                  </a:cubicBezTo>
                  <a:cubicBezTo>
                    <a:pt x="123957" y="100603"/>
                    <a:pt x="177932" y="129708"/>
                    <a:pt x="226086" y="143466"/>
                  </a:cubicBezTo>
                  <a:cubicBezTo>
                    <a:pt x="274240" y="157224"/>
                    <a:pt x="345413" y="157489"/>
                    <a:pt x="375311" y="159341"/>
                  </a:cubicBezTo>
                  <a:cubicBezTo>
                    <a:pt x="405209" y="161193"/>
                    <a:pt x="397006" y="160400"/>
                    <a:pt x="405473" y="154579"/>
                  </a:cubicBezTo>
                  <a:cubicBezTo>
                    <a:pt x="413940" y="148758"/>
                    <a:pt x="413411" y="127327"/>
                    <a:pt x="426111" y="124416"/>
                  </a:cubicBezTo>
                  <a:cubicBezTo>
                    <a:pt x="438811" y="121506"/>
                    <a:pt x="468709" y="136322"/>
                    <a:pt x="481673" y="137116"/>
                  </a:cubicBezTo>
                  <a:cubicBezTo>
                    <a:pt x="494637" y="137910"/>
                    <a:pt x="493050" y="133941"/>
                    <a:pt x="503898" y="129179"/>
                  </a:cubicBezTo>
                  <a:cubicBezTo>
                    <a:pt x="514746" y="124417"/>
                    <a:pt x="554434" y="109070"/>
                    <a:pt x="546761" y="108541"/>
                  </a:cubicBezTo>
                  <a:cubicBezTo>
                    <a:pt x="539088" y="108012"/>
                    <a:pt x="499930" y="120183"/>
                    <a:pt x="457861" y="126004"/>
                  </a:cubicBezTo>
                  <a:cubicBezTo>
                    <a:pt x="415792" y="131825"/>
                    <a:pt x="340121" y="144260"/>
                    <a:pt x="294348" y="143466"/>
                  </a:cubicBezTo>
                  <a:cubicBezTo>
                    <a:pt x="248575" y="142672"/>
                    <a:pt x="223175" y="137645"/>
                    <a:pt x="183223" y="121241"/>
                  </a:cubicBezTo>
                  <a:cubicBezTo>
                    <a:pt x="143271" y="104837"/>
                    <a:pt x="86651" y="63297"/>
                    <a:pt x="54636" y="45041"/>
                  </a:cubicBezTo>
                  <a:cubicBezTo>
                    <a:pt x="22622" y="26785"/>
                    <a:pt x="-4631" y="-4701"/>
                    <a:pt x="661" y="5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74FCE06B-82FA-43FC-ABC9-6FF2B337B84B}"/>
                </a:ext>
              </a:extLst>
            </p:cNvPr>
            <p:cNvSpPr/>
            <p:nvPr/>
          </p:nvSpPr>
          <p:spPr>
            <a:xfrm>
              <a:off x="3103029" y="3561873"/>
              <a:ext cx="24319" cy="374542"/>
            </a:xfrm>
            <a:custGeom>
              <a:avLst/>
              <a:gdLst>
                <a:gd name="connsiteX0" fmla="*/ 21171 w 24319"/>
                <a:gd name="connsiteY0" fmla="*/ 477 h 374542"/>
                <a:gd name="connsiteX1" fmla="*/ 4 w 24319"/>
                <a:gd name="connsiteY1" fmla="*/ 241777 h 374542"/>
                <a:gd name="connsiteX2" fmla="*/ 23288 w 24319"/>
                <a:gd name="connsiteY2" fmla="*/ 373010 h 374542"/>
                <a:gd name="connsiteX3" fmla="*/ 19054 w 24319"/>
                <a:gd name="connsiteY3" fmla="*/ 305277 h 374542"/>
                <a:gd name="connsiteX4" fmla="*/ 8471 w 24319"/>
                <a:gd name="connsiteY4" fmla="*/ 182510 h 374542"/>
                <a:gd name="connsiteX5" fmla="*/ 21171 w 24319"/>
                <a:gd name="connsiteY5" fmla="*/ 477 h 37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19" h="374542">
                  <a:moveTo>
                    <a:pt x="21171" y="477"/>
                  </a:moveTo>
                  <a:cubicBezTo>
                    <a:pt x="19760" y="10355"/>
                    <a:pt x="-349" y="179688"/>
                    <a:pt x="4" y="241777"/>
                  </a:cubicBezTo>
                  <a:cubicBezTo>
                    <a:pt x="357" y="303866"/>
                    <a:pt x="20113" y="362427"/>
                    <a:pt x="23288" y="373010"/>
                  </a:cubicBezTo>
                  <a:cubicBezTo>
                    <a:pt x="26463" y="383593"/>
                    <a:pt x="21524" y="337027"/>
                    <a:pt x="19054" y="305277"/>
                  </a:cubicBezTo>
                  <a:cubicBezTo>
                    <a:pt x="16584" y="273527"/>
                    <a:pt x="10235" y="228371"/>
                    <a:pt x="8471" y="182510"/>
                  </a:cubicBezTo>
                  <a:cubicBezTo>
                    <a:pt x="6707" y="136649"/>
                    <a:pt x="22582" y="-9401"/>
                    <a:pt x="21171" y="4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03394B77-B3EF-489B-8038-723AD28ED992}"/>
                </a:ext>
              </a:extLst>
            </p:cNvPr>
            <p:cNvSpPr/>
            <p:nvPr/>
          </p:nvSpPr>
          <p:spPr>
            <a:xfrm>
              <a:off x="3088216" y="3903133"/>
              <a:ext cx="224251" cy="910628"/>
            </a:xfrm>
            <a:custGeom>
              <a:avLst/>
              <a:gdLst>
                <a:gd name="connsiteX0" fmla="*/ 52917 w 224251"/>
                <a:gd name="connsiteY0" fmla="*/ 0 h 910628"/>
                <a:gd name="connsiteX1" fmla="*/ 1 w 224251"/>
                <a:gd name="connsiteY1" fmla="*/ 277284 h 910628"/>
                <a:gd name="connsiteX2" fmla="*/ 55034 w 224251"/>
                <a:gd name="connsiteY2" fmla="*/ 584200 h 910628"/>
                <a:gd name="connsiteX3" fmla="*/ 215901 w 224251"/>
                <a:gd name="connsiteY3" fmla="*/ 897467 h 910628"/>
                <a:gd name="connsiteX4" fmla="*/ 190501 w 224251"/>
                <a:gd name="connsiteY4" fmla="*/ 827617 h 910628"/>
                <a:gd name="connsiteX5" fmla="*/ 97367 w 224251"/>
                <a:gd name="connsiteY5" fmla="*/ 605367 h 910628"/>
                <a:gd name="connsiteX6" fmla="*/ 29634 w 224251"/>
                <a:gd name="connsiteY6" fmla="*/ 351367 h 910628"/>
                <a:gd name="connsiteX7" fmla="*/ 19051 w 224251"/>
                <a:gd name="connsiteY7" fmla="*/ 279400 h 910628"/>
                <a:gd name="connsiteX8" fmla="*/ 52917 w 224251"/>
                <a:gd name="connsiteY8" fmla="*/ 0 h 91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51" h="910628">
                  <a:moveTo>
                    <a:pt x="52917" y="0"/>
                  </a:moveTo>
                  <a:cubicBezTo>
                    <a:pt x="49742" y="-353"/>
                    <a:pt x="-352" y="179917"/>
                    <a:pt x="1" y="277284"/>
                  </a:cubicBezTo>
                  <a:cubicBezTo>
                    <a:pt x="354" y="374651"/>
                    <a:pt x="19051" y="480836"/>
                    <a:pt x="55034" y="584200"/>
                  </a:cubicBezTo>
                  <a:cubicBezTo>
                    <a:pt x="91017" y="687564"/>
                    <a:pt x="193323" y="856898"/>
                    <a:pt x="215901" y="897467"/>
                  </a:cubicBezTo>
                  <a:cubicBezTo>
                    <a:pt x="238479" y="938036"/>
                    <a:pt x="210257" y="876300"/>
                    <a:pt x="190501" y="827617"/>
                  </a:cubicBezTo>
                  <a:cubicBezTo>
                    <a:pt x="170745" y="778934"/>
                    <a:pt x="124178" y="684742"/>
                    <a:pt x="97367" y="605367"/>
                  </a:cubicBezTo>
                  <a:cubicBezTo>
                    <a:pt x="70556" y="525992"/>
                    <a:pt x="42687" y="405695"/>
                    <a:pt x="29634" y="351367"/>
                  </a:cubicBezTo>
                  <a:cubicBezTo>
                    <a:pt x="16581" y="297039"/>
                    <a:pt x="15876" y="334433"/>
                    <a:pt x="19051" y="279400"/>
                  </a:cubicBezTo>
                  <a:cubicBezTo>
                    <a:pt x="22226" y="224367"/>
                    <a:pt x="56092" y="353"/>
                    <a:pt x="5291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2645D5DE-B05B-459A-821A-8CA7E0D96759}"/>
                </a:ext>
              </a:extLst>
            </p:cNvPr>
            <p:cNvSpPr/>
            <p:nvPr/>
          </p:nvSpPr>
          <p:spPr>
            <a:xfrm>
              <a:off x="3296257" y="4780393"/>
              <a:ext cx="101665" cy="117897"/>
            </a:xfrm>
            <a:custGeom>
              <a:avLst/>
              <a:gdLst>
                <a:gd name="connsiteX0" fmla="*/ 1510 w 101665"/>
                <a:gd name="connsiteY0" fmla="*/ 3274 h 117897"/>
                <a:gd name="connsiteX1" fmla="*/ 100993 w 101665"/>
                <a:gd name="connsiteY1" fmla="*/ 117574 h 117897"/>
                <a:gd name="connsiteX2" fmla="*/ 43843 w 101665"/>
                <a:gd name="connsiteY2" fmla="*/ 37140 h 117897"/>
                <a:gd name="connsiteX3" fmla="*/ 1510 w 101665"/>
                <a:gd name="connsiteY3" fmla="*/ 3274 h 11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65" h="117897">
                  <a:moveTo>
                    <a:pt x="1510" y="3274"/>
                  </a:moveTo>
                  <a:cubicBezTo>
                    <a:pt x="11035" y="16680"/>
                    <a:pt x="93938" y="111930"/>
                    <a:pt x="100993" y="117574"/>
                  </a:cubicBezTo>
                  <a:cubicBezTo>
                    <a:pt x="108048" y="123218"/>
                    <a:pt x="57601" y="53368"/>
                    <a:pt x="43843" y="37140"/>
                  </a:cubicBezTo>
                  <a:cubicBezTo>
                    <a:pt x="30085" y="20912"/>
                    <a:pt x="-8015" y="-10132"/>
                    <a:pt x="1510" y="32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978CE704-1E30-4A52-B562-B57D7A3E0FDC}"/>
                </a:ext>
              </a:extLst>
            </p:cNvPr>
            <p:cNvSpPr/>
            <p:nvPr/>
          </p:nvSpPr>
          <p:spPr>
            <a:xfrm>
              <a:off x="3371833" y="4806923"/>
              <a:ext cx="712198" cy="379064"/>
            </a:xfrm>
            <a:custGeom>
              <a:avLst/>
              <a:gdLst>
                <a:gd name="connsiteX0" fmla="*/ 17 w 712198"/>
                <a:gd name="connsiteY0" fmla="*/ 27 h 379064"/>
                <a:gd name="connsiteX1" fmla="*/ 114317 w 712198"/>
                <a:gd name="connsiteY1" fmla="*/ 215927 h 379064"/>
                <a:gd name="connsiteX2" fmla="*/ 192634 w 712198"/>
                <a:gd name="connsiteY2" fmla="*/ 311177 h 379064"/>
                <a:gd name="connsiteX3" fmla="*/ 306934 w 712198"/>
                <a:gd name="connsiteY3" fmla="*/ 370444 h 379064"/>
                <a:gd name="connsiteX4" fmla="*/ 476267 w 712198"/>
                <a:gd name="connsiteY4" fmla="*/ 368327 h 379064"/>
                <a:gd name="connsiteX5" fmla="*/ 704867 w 712198"/>
                <a:gd name="connsiteY5" fmla="*/ 273077 h 379064"/>
                <a:gd name="connsiteX6" fmla="*/ 626550 w 712198"/>
                <a:gd name="connsiteY6" fmla="*/ 296360 h 379064"/>
                <a:gd name="connsiteX7" fmla="*/ 338684 w 712198"/>
                <a:gd name="connsiteY7" fmla="*/ 366210 h 379064"/>
                <a:gd name="connsiteX8" fmla="*/ 218034 w 712198"/>
                <a:gd name="connsiteY8" fmla="*/ 300594 h 379064"/>
                <a:gd name="connsiteX9" fmla="*/ 122784 w 712198"/>
                <a:gd name="connsiteY9" fmla="*/ 230744 h 379064"/>
                <a:gd name="connsiteX10" fmla="*/ 17 w 712198"/>
                <a:gd name="connsiteY10" fmla="*/ 27 h 379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2198" h="379064">
                  <a:moveTo>
                    <a:pt x="17" y="27"/>
                  </a:moveTo>
                  <a:cubicBezTo>
                    <a:pt x="-1394" y="-2443"/>
                    <a:pt x="82214" y="164069"/>
                    <a:pt x="114317" y="215927"/>
                  </a:cubicBezTo>
                  <a:cubicBezTo>
                    <a:pt x="146420" y="267785"/>
                    <a:pt x="160531" y="285424"/>
                    <a:pt x="192634" y="311177"/>
                  </a:cubicBezTo>
                  <a:cubicBezTo>
                    <a:pt x="224737" y="336930"/>
                    <a:pt x="259662" y="360919"/>
                    <a:pt x="306934" y="370444"/>
                  </a:cubicBezTo>
                  <a:cubicBezTo>
                    <a:pt x="354206" y="379969"/>
                    <a:pt x="409945" y="384555"/>
                    <a:pt x="476267" y="368327"/>
                  </a:cubicBezTo>
                  <a:cubicBezTo>
                    <a:pt x="542589" y="352099"/>
                    <a:pt x="679820" y="285071"/>
                    <a:pt x="704867" y="273077"/>
                  </a:cubicBezTo>
                  <a:cubicBezTo>
                    <a:pt x="729914" y="261083"/>
                    <a:pt x="687580" y="280838"/>
                    <a:pt x="626550" y="296360"/>
                  </a:cubicBezTo>
                  <a:cubicBezTo>
                    <a:pt x="565520" y="311882"/>
                    <a:pt x="406770" y="365504"/>
                    <a:pt x="338684" y="366210"/>
                  </a:cubicBezTo>
                  <a:cubicBezTo>
                    <a:pt x="270598" y="366916"/>
                    <a:pt x="254017" y="323172"/>
                    <a:pt x="218034" y="300594"/>
                  </a:cubicBezTo>
                  <a:cubicBezTo>
                    <a:pt x="182051" y="278016"/>
                    <a:pt x="157709" y="277311"/>
                    <a:pt x="122784" y="230744"/>
                  </a:cubicBezTo>
                  <a:cubicBezTo>
                    <a:pt x="87859" y="184177"/>
                    <a:pt x="1428" y="2497"/>
                    <a:pt x="17" y="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F1B6EDBD-371F-49AF-BD92-8AFF95823B08}"/>
                </a:ext>
              </a:extLst>
            </p:cNvPr>
            <p:cNvSpPr/>
            <p:nvPr/>
          </p:nvSpPr>
          <p:spPr>
            <a:xfrm>
              <a:off x="4082295" y="4704603"/>
              <a:ext cx="549997" cy="385639"/>
            </a:xfrm>
            <a:custGeom>
              <a:avLst/>
              <a:gdLst>
                <a:gd name="connsiteX0" fmla="*/ 548972 w 549997"/>
                <a:gd name="connsiteY0" fmla="*/ 747 h 385639"/>
                <a:gd name="connsiteX1" fmla="*/ 237822 w 549997"/>
                <a:gd name="connsiteY1" fmla="*/ 258980 h 385639"/>
                <a:gd name="connsiteX2" fmla="*/ 2872 w 549997"/>
                <a:gd name="connsiteY2" fmla="*/ 383864 h 385639"/>
                <a:gd name="connsiteX3" fmla="*/ 121405 w 549997"/>
                <a:gd name="connsiteY3" fmla="*/ 322480 h 385639"/>
                <a:gd name="connsiteX4" fmla="*/ 330955 w 549997"/>
                <a:gd name="connsiteY4" fmla="*/ 184897 h 385639"/>
                <a:gd name="connsiteX5" fmla="*/ 548972 w 549997"/>
                <a:gd name="connsiteY5" fmla="*/ 747 h 38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997" h="385639">
                  <a:moveTo>
                    <a:pt x="548972" y="747"/>
                  </a:moveTo>
                  <a:cubicBezTo>
                    <a:pt x="533450" y="13094"/>
                    <a:pt x="328839" y="195127"/>
                    <a:pt x="237822" y="258980"/>
                  </a:cubicBezTo>
                  <a:cubicBezTo>
                    <a:pt x="146805" y="322833"/>
                    <a:pt x="22275" y="373281"/>
                    <a:pt x="2872" y="383864"/>
                  </a:cubicBezTo>
                  <a:cubicBezTo>
                    <a:pt x="-16531" y="394447"/>
                    <a:pt x="66724" y="355641"/>
                    <a:pt x="121405" y="322480"/>
                  </a:cubicBezTo>
                  <a:cubicBezTo>
                    <a:pt x="176085" y="289319"/>
                    <a:pt x="262163" y="237461"/>
                    <a:pt x="330955" y="184897"/>
                  </a:cubicBezTo>
                  <a:cubicBezTo>
                    <a:pt x="399747" y="132333"/>
                    <a:pt x="564494" y="-11600"/>
                    <a:pt x="548972" y="7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A8AABC70-07B7-455E-9937-E68CBB636B32}"/>
                </a:ext>
              </a:extLst>
            </p:cNvPr>
            <p:cNvSpPr/>
            <p:nvPr/>
          </p:nvSpPr>
          <p:spPr>
            <a:xfrm>
              <a:off x="4425974" y="4373272"/>
              <a:ext cx="373020" cy="516975"/>
            </a:xfrm>
            <a:custGeom>
              <a:avLst/>
              <a:gdLst>
                <a:gd name="connsiteX0" fmla="*/ 372509 w 373020"/>
                <a:gd name="connsiteY0" fmla="*/ 1878 h 516975"/>
                <a:gd name="connsiteX1" fmla="*/ 237043 w 373020"/>
                <a:gd name="connsiteY1" fmla="*/ 304561 h 516975"/>
                <a:gd name="connsiteX2" fmla="*/ 143909 w 373020"/>
                <a:gd name="connsiteY2" fmla="*/ 406161 h 516975"/>
                <a:gd name="connsiteX3" fmla="*/ 2093 w 373020"/>
                <a:gd name="connsiteY3" fmla="*/ 516228 h 516975"/>
                <a:gd name="connsiteX4" fmla="*/ 69826 w 373020"/>
                <a:gd name="connsiteY4" fmla="*/ 448495 h 516975"/>
                <a:gd name="connsiteX5" fmla="*/ 213759 w 373020"/>
                <a:gd name="connsiteY5" fmla="*/ 334195 h 516975"/>
                <a:gd name="connsiteX6" fmla="*/ 281493 w 373020"/>
                <a:gd name="connsiteY6" fmla="*/ 183911 h 516975"/>
                <a:gd name="connsiteX7" fmla="*/ 372509 w 373020"/>
                <a:gd name="connsiteY7" fmla="*/ 1878 h 51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3020" h="516975">
                  <a:moveTo>
                    <a:pt x="372509" y="1878"/>
                  </a:moveTo>
                  <a:cubicBezTo>
                    <a:pt x="365101" y="21986"/>
                    <a:pt x="275143" y="237181"/>
                    <a:pt x="237043" y="304561"/>
                  </a:cubicBezTo>
                  <a:cubicBezTo>
                    <a:pt x="198943" y="371942"/>
                    <a:pt x="183067" y="370883"/>
                    <a:pt x="143909" y="406161"/>
                  </a:cubicBezTo>
                  <a:cubicBezTo>
                    <a:pt x="104751" y="441439"/>
                    <a:pt x="14440" y="509172"/>
                    <a:pt x="2093" y="516228"/>
                  </a:cubicBezTo>
                  <a:cubicBezTo>
                    <a:pt x="-10254" y="523284"/>
                    <a:pt x="34548" y="478834"/>
                    <a:pt x="69826" y="448495"/>
                  </a:cubicBezTo>
                  <a:cubicBezTo>
                    <a:pt x="105104" y="418156"/>
                    <a:pt x="178481" y="378292"/>
                    <a:pt x="213759" y="334195"/>
                  </a:cubicBezTo>
                  <a:cubicBezTo>
                    <a:pt x="249037" y="290098"/>
                    <a:pt x="258210" y="239297"/>
                    <a:pt x="281493" y="183911"/>
                  </a:cubicBezTo>
                  <a:cubicBezTo>
                    <a:pt x="304776" y="128525"/>
                    <a:pt x="379917" y="-18230"/>
                    <a:pt x="372509" y="18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CA687520-F4F4-4B59-A106-C49D63461A7F}"/>
                </a:ext>
              </a:extLst>
            </p:cNvPr>
            <p:cNvSpPr/>
            <p:nvPr/>
          </p:nvSpPr>
          <p:spPr>
            <a:xfrm>
              <a:off x="4803169" y="3776409"/>
              <a:ext cx="439054" cy="733534"/>
            </a:xfrm>
            <a:custGeom>
              <a:avLst/>
              <a:gdLst>
                <a:gd name="connsiteX0" fmla="*/ 172056 w 439054"/>
                <a:gd name="connsiteY0" fmla="*/ 105029 h 733534"/>
                <a:gd name="connsiteX1" fmla="*/ 341919 w 439054"/>
                <a:gd name="connsiteY1" fmla="*/ 3429 h 733534"/>
                <a:gd name="connsiteX2" fmla="*/ 418119 w 439054"/>
                <a:gd name="connsiteY2" fmla="*/ 35179 h 733534"/>
                <a:gd name="connsiteX3" fmla="*/ 432406 w 439054"/>
                <a:gd name="connsiteY3" fmla="*/ 144716 h 733534"/>
                <a:gd name="connsiteX4" fmla="*/ 324456 w 439054"/>
                <a:gd name="connsiteY4" fmla="*/ 449516 h 733534"/>
                <a:gd name="connsiteX5" fmla="*/ 181581 w 439054"/>
                <a:gd name="connsiteY5" fmla="*/ 652716 h 733534"/>
                <a:gd name="connsiteX6" fmla="*/ 68869 w 439054"/>
                <a:gd name="connsiteY6" fmla="*/ 732091 h 733534"/>
                <a:gd name="connsiteX7" fmla="*/ 24419 w 439054"/>
                <a:gd name="connsiteY7" fmla="*/ 693991 h 733534"/>
                <a:gd name="connsiteX8" fmla="*/ 5369 w 439054"/>
                <a:gd name="connsiteY8" fmla="*/ 573341 h 733534"/>
                <a:gd name="connsiteX9" fmla="*/ 3781 w 439054"/>
                <a:gd name="connsiteY9" fmla="*/ 640016 h 733534"/>
                <a:gd name="connsiteX10" fmla="*/ 51406 w 439054"/>
                <a:gd name="connsiteY10" fmla="*/ 711454 h 733534"/>
                <a:gd name="connsiteX11" fmla="*/ 124431 w 439054"/>
                <a:gd name="connsiteY11" fmla="*/ 671766 h 733534"/>
                <a:gd name="connsiteX12" fmla="*/ 194281 w 439054"/>
                <a:gd name="connsiteY12" fmla="*/ 630491 h 733534"/>
                <a:gd name="connsiteX13" fmla="*/ 332394 w 439054"/>
                <a:gd name="connsiteY13" fmla="*/ 428879 h 733534"/>
                <a:gd name="connsiteX14" fmla="*/ 432406 w 439054"/>
                <a:gd name="connsiteY14" fmla="*/ 98679 h 733534"/>
                <a:gd name="connsiteX15" fmla="*/ 407006 w 439054"/>
                <a:gd name="connsiteY15" fmla="*/ 46291 h 733534"/>
                <a:gd name="connsiteX16" fmla="*/ 345094 w 439054"/>
                <a:gd name="connsiteY16" fmla="*/ 30416 h 733534"/>
                <a:gd name="connsiteX17" fmla="*/ 172056 w 439054"/>
                <a:gd name="connsiteY17" fmla="*/ 105029 h 73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9054" h="733534">
                  <a:moveTo>
                    <a:pt x="172056" y="105029"/>
                  </a:moveTo>
                  <a:cubicBezTo>
                    <a:pt x="171527" y="100531"/>
                    <a:pt x="300909" y="15071"/>
                    <a:pt x="341919" y="3429"/>
                  </a:cubicBezTo>
                  <a:cubicBezTo>
                    <a:pt x="382930" y="-8213"/>
                    <a:pt x="403038" y="11631"/>
                    <a:pt x="418119" y="35179"/>
                  </a:cubicBezTo>
                  <a:cubicBezTo>
                    <a:pt x="433200" y="58727"/>
                    <a:pt x="448017" y="75660"/>
                    <a:pt x="432406" y="144716"/>
                  </a:cubicBezTo>
                  <a:cubicBezTo>
                    <a:pt x="416795" y="213772"/>
                    <a:pt x="366260" y="364849"/>
                    <a:pt x="324456" y="449516"/>
                  </a:cubicBezTo>
                  <a:cubicBezTo>
                    <a:pt x="282652" y="534183"/>
                    <a:pt x="224179" y="605620"/>
                    <a:pt x="181581" y="652716"/>
                  </a:cubicBezTo>
                  <a:cubicBezTo>
                    <a:pt x="138983" y="699812"/>
                    <a:pt x="95063" y="725212"/>
                    <a:pt x="68869" y="732091"/>
                  </a:cubicBezTo>
                  <a:cubicBezTo>
                    <a:pt x="42675" y="738970"/>
                    <a:pt x="35002" y="720449"/>
                    <a:pt x="24419" y="693991"/>
                  </a:cubicBezTo>
                  <a:cubicBezTo>
                    <a:pt x="13836" y="667533"/>
                    <a:pt x="8809" y="582337"/>
                    <a:pt x="5369" y="573341"/>
                  </a:cubicBezTo>
                  <a:cubicBezTo>
                    <a:pt x="1929" y="564345"/>
                    <a:pt x="-3892" y="616997"/>
                    <a:pt x="3781" y="640016"/>
                  </a:cubicBezTo>
                  <a:cubicBezTo>
                    <a:pt x="11454" y="663035"/>
                    <a:pt x="31298" y="706162"/>
                    <a:pt x="51406" y="711454"/>
                  </a:cubicBezTo>
                  <a:cubicBezTo>
                    <a:pt x="71514" y="716746"/>
                    <a:pt x="100619" y="685260"/>
                    <a:pt x="124431" y="671766"/>
                  </a:cubicBezTo>
                  <a:cubicBezTo>
                    <a:pt x="148243" y="658272"/>
                    <a:pt x="159620" y="670972"/>
                    <a:pt x="194281" y="630491"/>
                  </a:cubicBezTo>
                  <a:cubicBezTo>
                    <a:pt x="228942" y="590010"/>
                    <a:pt x="292707" y="517514"/>
                    <a:pt x="332394" y="428879"/>
                  </a:cubicBezTo>
                  <a:cubicBezTo>
                    <a:pt x="372081" y="340244"/>
                    <a:pt x="419971" y="162444"/>
                    <a:pt x="432406" y="98679"/>
                  </a:cubicBezTo>
                  <a:cubicBezTo>
                    <a:pt x="444841" y="34914"/>
                    <a:pt x="421558" y="57668"/>
                    <a:pt x="407006" y="46291"/>
                  </a:cubicBezTo>
                  <a:cubicBezTo>
                    <a:pt x="392454" y="34914"/>
                    <a:pt x="384782" y="21155"/>
                    <a:pt x="345094" y="30416"/>
                  </a:cubicBezTo>
                  <a:cubicBezTo>
                    <a:pt x="305407" y="39676"/>
                    <a:pt x="172585" y="109527"/>
                    <a:pt x="172056" y="1050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5624E264-B882-4A3B-8EBB-EF2DABFA2326}"/>
                </a:ext>
              </a:extLst>
            </p:cNvPr>
            <p:cNvSpPr/>
            <p:nvPr/>
          </p:nvSpPr>
          <p:spPr>
            <a:xfrm>
              <a:off x="4798921" y="3667123"/>
              <a:ext cx="151126" cy="718611"/>
            </a:xfrm>
            <a:custGeom>
              <a:avLst/>
              <a:gdLst>
                <a:gd name="connsiteX0" fmla="*/ 85817 w 151126"/>
                <a:gd name="connsiteY0" fmla="*/ 2 h 718611"/>
                <a:gd name="connsiteX1" fmla="*/ 144554 w 151126"/>
                <a:gd name="connsiteY1" fmla="*/ 222252 h 718611"/>
                <a:gd name="connsiteX2" fmla="*/ 144554 w 151126"/>
                <a:gd name="connsiteY2" fmla="*/ 290515 h 718611"/>
                <a:gd name="connsiteX3" fmla="*/ 98517 w 151126"/>
                <a:gd name="connsiteY3" fmla="*/ 374652 h 718611"/>
                <a:gd name="connsiteX4" fmla="*/ 38192 w 151126"/>
                <a:gd name="connsiteY4" fmla="*/ 550865 h 718611"/>
                <a:gd name="connsiteX5" fmla="*/ 92 w 151126"/>
                <a:gd name="connsiteY5" fmla="*/ 714377 h 718611"/>
                <a:gd name="connsiteX6" fmla="*/ 30254 w 151126"/>
                <a:gd name="connsiteY6" fmla="*/ 641352 h 718611"/>
                <a:gd name="connsiteX7" fmla="*/ 111217 w 151126"/>
                <a:gd name="connsiteY7" fmla="*/ 338140 h 718611"/>
                <a:gd name="connsiteX8" fmla="*/ 127092 w 151126"/>
                <a:gd name="connsiteY8" fmla="*/ 227015 h 718611"/>
                <a:gd name="connsiteX9" fmla="*/ 85817 w 151126"/>
                <a:gd name="connsiteY9" fmla="*/ 2 h 718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126" h="718611">
                  <a:moveTo>
                    <a:pt x="85817" y="2"/>
                  </a:moveTo>
                  <a:cubicBezTo>
                    <a:pt x="88727" y="-792"/>
                    <a:pt x="134765" y="173833"/>
                    <a:pt x="144554" y="222252"/>
                  </a:cubicBezTo>
                  <a:cubicBezTo>
                    <a:pt x="154344" y="270671"/>
                    <a:pt x="152227" y="265115"/>
                    <a:pt x="144554" y="290515"/>
                  </a:cubicBezTo>
                  <a:cubicBezTo>
                    <a:pt x="136881" y="315915"/>
                    <a:pt x="116244" y="331260"/>
                    <a:pt x="98517" y="374652"/>
                  </a:cubicBezTo>
                  <a:cubicBezTo>
                    <a:pt x="80790" y="418044"/>
                    <a:pt x="54596" y="494244"/>
                    <a:pt x="38192" y="550865"/>
                  </a:cubicBezTo>
                  <a:cubicBezTo>
                    <a:pt x="21788" y="607486"/>
                    <a:pt x="1415" y="699296"/>
                    <a:pt x="92" y="714377"/>
                  </a:cubicBezTo>
                  <a:cubicBezTo>
                    <a:pt x="-1231" y="729458"/>
                    <a:pt x="11733" y="704058"/>
                    <a:pt x="30254" y="641352"/>
                  </a:cubicBezTo>
                  <a:cubicBezTo>
                    <a:pt x="48775" y="578646"/>
                    <a:pt x="95077" y="407196"/>
                    <a:pt x="111217" y="338140"/>
                  </a:cubicBezTo>
                  <a:cubicBezTo>
                    <a:pt x="127357" y="269084"/>
                    <a:pt x="135559" y="282578"/>
                    <a:pt x="127092" y="227015"/>
                  </a:cubicBezTo>
                  <a:cubicBezTo>
                    <a:pt x="118625" y="171453"/>
                    <a:pt x="82907" y="796"/>
                    <a:pt x="8581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284AB646-9910-4D8D-AA90-15B1688DB66F}"/>
                </a:ext>
              </a:extLst>
            </p:cNvPr>
            <p:cNvSpPr/>
            <p:nvPr/>
          </p:nvSpPr>
          <p:spPr>
            <a:xfrm>
              <a:off x="2986075" y="3542447"/>
              <a:ext cx="109658" cy="626154"/>
            </a:xfrm>
            <a:custGeom>
              <a:avLst/>
              <a:gdLst>
                <a:gd name="connsiteX0" fmla="*/ 68275 w 109658"/>
                <a:gd name="connsiteY0" fmla="*/ 853 h 626154"/>
                <a:gd name="connsiteX1" fmla="*/ 3188 w 109658"/>
                <a:gd name="connsiteY1" fmla="*/ 145316 h 626154"/>
                <a:gd name="connsiteX2" fmla="*/ 15888 w 109658"/>
                <a:gd name="connsiteY2" fmla="*/ 416778 h 626154"/>
                <a:gd name="connsiteX3" fmla="*/ 66688 w 109658"/>
                <a:gd name="connsiteY3" fmla="*/ 586641 h 626154"/>
                <a:gd name="connsiteX4" fmla="*/ 109550 w 109658"/>
                <a:gd name="connsiteY4" fmla="*/ 621566 h 626154"/>
                <a:gd name="connsiteX5" fmla="*/ 53988 w 109658"/>
                <a:gd name="connsiteY5" fmla="*/ 512028 h 626154"/>
                <a:gd name="connsiteX6" fmla="*/ 11125 w 109658"/>
                <a:gd name="connsiteY6" fmla="*/ 213578 h 626154"/>
                <a:gd name="connsiteX7" fmla="*/ 38113 w 109658"/>
                <a:gd name="connsiteY7" fmla="*/ 91341 h 626154"/>
                <a:gd name="connsiteX8" fmla="*/ 68275 w 109658"/>
                <a:gd name="connsiteY8" fmla="*/ 853 h 62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58" h="626154">
                  <a:moveTo>
                    <a:pt x="68275" y="853"/>
                  </a:moveTo>
                  <a:cubicBezTo>
                    <a:pt x="62454" y="9849"/>
                    <a:pt x="11919" y="75995"/>
                    <a:pt x="3188" y="145316"/>
                  </a:cubicBezTo>
                  <a:cubicBezTo>
                    <a:pt x="-5543" y="214637"/>
                    <a:pt x="5305" y="343224"/>
                    <a:pt x="15888" y="416778"/>
                  </a:cubicBezTo>
                  <a:cubicBezTo>
                    <a:pt x="26471" y="490332"/>
                    <a:pt x="51078" y="552510"/>
                    <a:pt x="66688" y="586641"/>
                  </a:cubicBezTo>
                  <a:cubicBezTo>
                    <a:pt x="82298" y="620772"/>
                    <a:pt x="111667" y="634001"/>
                    <a:pt x="109550" y="621566"/>
                  </a:cubicBezTo>
                  <a:cubicBezTo>
                    <a:pt x="107433" y="609131"/>
                    <a:pt x="70392" y="580026"/>
                    <a:pt x="53988" y="512028"/>
                  </a:cubicBezTo>
                  <a:cubicBezTo>
                    <a:pt x="37584" y="444030"/>
                    <a:pt x="13771" y="283692"/>
                    <a:pt x="11125" y="213578"/>
                  </a:cubicBezTo>
                  <a:cubicBezTo>
                    <a:pt x="8479" y="143464"/>
                    <a:pt x="26471" y="126530"/>
                    <a:pt x="38113" y="91341"/>
                  </a:cubicBezTo>
                  <a:cubicBezTo>
                    <a:pt x="49755" y="56152"/>
                    <a:pt x="74096" y="-8143"/>
                    <a:pt x="68275" y="8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392CEAA7-02ED-453A-8FF6-1D95D2BE565B}"/>
                </a:ext>
              </a:extLst>
            </p:cNvPr>
            <p:cNvSpPr/>
            <p:nvPr/>
          </p:nvSpPr>
          <p:spPr>
            <a:xfrm>
              <a:off x="2932587" y="2691220"/>
              <a:ext cx="1212405" cy="893728"/>
            </a:xfrm>
            <a:custGeom>
              <a:avLst/>
              <a:gdLst>
                <a:gd name="connsiteX0" fmla="*/ 1197030 w 1212405"/>
                <a:gd name="connsiteY0" fmla="*/ 22347 h 893728"/>
                <a:gd name="connsiteX1" fmla="*/ 701730 w 1212405"/>
                <a:gd name="connsiteY1" fmla="*/ 456263 h 893728"/>
                <a:gd name="connsiteX2" fmla="*/ 409630 w 1212405"/>
                <a:gd name="connsiteY2" fmla="*/ 758947 h 893728"/>
                <a:gd name="connsiteX3" fmla="*/ 329196 w 1212405"/>
                <a:gd name="connsiteY3" fmla="*/ 835147 h 893728"/>
                <a:gd name="connsiteX4" fmla="*/ 149280 w 1212405"/>
                <a:gd name="connsiteY4" fmla="*/ 869013 h 893728"/>
                <a:gd name="connsiteX5" fmla="*/ 3230 w 1212405"/>
                <a:gd name="connsiteY5" fmla="*/ 892297 h 893728"/>
                <a:gd name="connsiteX6" fmla="*/ 293213 w 1212405"/>
                <a:gd name="connsiteY6" fmla="*/ 826680 h 893728"/>
                <a:gd name="connsiteX7" fmla="*/ 462546 w 1212405"/>
                <a:gd name="connsiteY7" fmla="*/ 678513 h 893728"/>
                <a:gd name="connsiteX8" fmla="*/ 1029813 w 1212405"/>
                <a:gd name="connsiteY8" fmla="*/ 126063 h 893728"/>
                <a:gd name="connsiteX9" fmla="*/ 1197030 w 1212405"/>
                <a:gd name="connsiteY9" fmla="*/ 22347 h 89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2405" h="893728">
                  <a:moveTo>
                    <a:pt x="1197030" y="22347"/>
                  </a:moveTo>
                  <a:cubicBezTo>
                    <a:pt x="1142350" y="77380"/>
                    <a:pt x="832963" y="333496"/>
                    <a:pt x="701730" y="456263"/>
                  </a:cubicBezTo>
                  <a:cubicBezTo>
                    <a:pt x="570497" y="579030"/>
                    <a:pt x="471719" y="695800"/>
                    <a:pt x="409630" y="758947"/>
                  </a:cubicBezTo>
                  <a:cubicBezTo>
                    <a:pt x="347541" y="822094"/>
                    <a:pt x="372588" y="816803"/>
                    <a:pt x="329196" y="835147"/>
                  </a:cubicBezTo>
                  <a:cubicBezTo>
                    <a:pt x="285804" y="853491"/>
                    <a:pt x="203608" y="859488"/>
                    <a:pt x="149280" y="869013"/>
                  </a:cubicBezTo>
                  <a:cubicBezTo>
                    <a:pt x="94952" y="878538"/>
                    <a:pt x="-20759" y="899352"/>
                    <a:pt x="3230" y="892297"/>
                  </a:cubicBezTo>
                  <a:cubicBezTo>
                    <a:pt x="27219" y="885242"/>
                    <a:pt x="216660" y="862311"/>
                    <a:pt x="293213" y="826680"/>
                  </a:cubicBezTo>
                  <a:cubicBezTo>
                    <a:pt x="369766" y="791049"/>
                    <a:pt x="339779" y="795282"/>
                    <a:pt x="462546" y="678513"/>
                  </a:cubicBezTo>
                  <a:cubicBezTo>
                    <a:pt x="585313" y="561744"/>
                    <a:pt x="907399" y="233660"/>
                    <a:pt x="1029813" y="126063"/>
                  </a:cubicBezTo>
                  <a:cubicBezTo>
                    <a:pt x="1152227" y="18466"/>
                    <a:pt x="1251710" y="-32686"/>
                    <a:pt x="1197030" y="223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FD579F75-C772-4A29-8BD6-A8126FA8DF7D}"/>
                </a:ext>
              </a:extLst>
            </p:cNvPr>
            <p:cNvSpPr/>
            <p:nvPr/>
          </p:nvSpPr>
          <p:spPr>
            <a:xfrm>
              <a:off x="3765468" y="2802369"/>
              <a:ext cx="398060" cy="256695"/>
            </a:xfrm>
            <a:custGeom>
              <a:avLst/>
              <a:gdLst>
                <a:gd name="connsiteX0" fmla="*/ 398015 w 398060"/>
                <a:gd name="connsiteY0" fmla="*/ 98 h 256695"/>
                <a:gd name="connsiteX1" fmla="*/ 171532 w 398060"/>
                <a:gd name="connsiteY1" fmla="*/ 171548 h 256695"/>
                <a:gd name="connsiteX2" fmla="*/ 82 w 398060"/>
                <a:gd name="connsiteY2" fmla="*/ 256214 h 256695"/>
                <a:gd name="connsiteX3" fmla="*/ 152482 w 398060"/>
                <a:gd name="connsiteY3" fmla="*/ 196948 h 256695"/>
                <a:gd name="connsiteX4" fmla="*/ 398015 w 398060"/>
                <a:gd name="connsiteY4" fmla="*/ 98 h 25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060" h="256695">
                  <a:moveTo>
                    <a:pt x="398015" y="98"/>
                  </a:moveTo>
                  <a:cubicBezTo>
                    <a:pt x="401190" y="-4135"/>
                    <a:pt x="237854" y="128862"/>
                    <a:pt x="171532" y="171548"/>
                  </a:cubicBezTo>
                  <a:cubicBezTo>
                    <a:pt x="105210" y="214234"/>
                    <a:pt x="3257" y="251981"/>
                    <a:pt x="82" y="256214"/>
                  </a:cubicBezTo>
                  <a:cubicBezTo>
                    <a:pt x="-3093" y="260447"/>
                    <a:pt x="85807" y="236459"/>
                    <a:pt x="152482" y="196948"/>
                  </a:cubicBezTo>
                  <a:cubicBezTo>
                    <a:pt x="219157" y="157437"/>
                    <a:pt x="394840" y="4331"/>
                    <a:pt x="398015" y="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F12F3B16-A281-43A7-A12C-0231090FF8C8}"/>
                </a:ext>
              </a:extLst>
            </p:cNvPr>
            <p:cNvSpPr/>
            <p:nvPr/>
          </p:nvSpPr>
          <p:spPr>
            <a:xfrm>
              <a:off x="3566494" y="2882799"/>
              <a:ext cx="1094466" cy="472308"/>
            </a:xfrm>
            <a:custGeom>
              <a:avLst/>
              <a:gdLst>
                <a:gd name="connsiteX0" fmla="*/ 1094406 w 1094466"/>
                <a:gd name="connsiteY0" fmla="*/ 101 h 472308"/>
                <a:gd name="connsiteX1" fmla="*/ 842523 w 1094466"/>
                <a:gd name="connsiteY1" fmla="*/ 262568 h 472308"/>
                <a:gd name="connsiteX2" fmla="*/ 613923 w 1094466"/>
                <a:gd name="connsiteY2" fmla="*/ 383218 h 472308"/>
                <a:gd name="connsiteX3" fmla="*/ 323939 w 1094466"/>
                <a:gd name="connsiteY3" fmla="*/ 427668 h 472308"/>
                <a:gd name="connsiteX4" fmla="*/ 141906 w 1094466"/>
                <a:gd name="connsiteY4" fmla="*/ 438251 h 472308"/>
                <a:gd name="connsiteX5" fmla="*/ 2206 w 1094466"/>
                <a:gd name="connsiteY5" fmla="*/ 472118 h 472308"/>
                <a:gd name="connsiteX6" fmla="*/ 254089 w 1094466"/>
                <a:gd name="connsiteY6" fmla="*/ 421318 h 472308"/>
                <a:gd name="connsiteX7" fmla="*/ 592756 w 1094466"/>
                <a:gd name="connsiteY7" fmla="*/ 355701 h 472308"/>
                <a:gd name="connsiteX8" fmla="*/ 863689 w 1094466"/>
                <a:gd name="connsiteY8" fmla="*/ 232934 h 472308"/>
                <a:gd name="connsiteX9" fmla="*/ 1094406 w 1094466"/>
                <a:gd name="connsiteY9" fmla="*/ 101 h 47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4466" h="472308">
                  <a:moveTo>
                    <a:pt x="1094406" y="101"/>
                  </a:moveTo>
                  <a:cubicBezTo>
                    <a:pt x="1090878" y="5040"/>
                    <a:pt x="922603" y="198715"/>
                    <a:pt x="842523" y="262568"/>
                  </a:cubicBezTo>
                  <a:cubicBezTo>
                    <a:pt x="762442" y="326421"/>
                    <a:pt x="700354" y="355701"/>
                    <a:pt x="613923" y="383218"/>
                  </a:cubicBezTo>
                  <a:cubicBezTo>
                    <a:pt x="527492" y="410735"/>
                    <a:pt x="402608" y="418496"/>
                    <a:pt x="323939" y="427668"/>
                  </a:cubicBezTo>
                  <a:cubicBezTo>
                    <a:pt x="245269" y="436840"/>
                    <a:pt x="195528" y="430843"/>
                    <a:pt x="141906" y="438251"/>
                  </a:cubicBezTo>
                  <a:cubicBezTo>
                    <a:pt x="88284" y="445659"/>
                    <a:pt x="-16491" y="474940"/>
                    <a:pt x="2206" y="472118"/>
                  </a:cubicBezTo>
                  <a:cubicBezTo>
                    <a:pt x="20903" y="469296"/>
                    <a:pt x="155664" y="440721"/>
                    <a:pt x="254089" y="421318"/>
                  </a:cubicBezTo>
                  <a:cubicBezTo>
                    <a:pt x="352514" y="401915"/>
                    <a:pt x="491156" y="387098"/>
                    <a:pt x="592756" y="355701"/>
                  </a:cubicBezTo>
                  <a:cubicBezTo>
                    <a:pt x="694356" y="324304"/>
                    <a:pt x="780434" y="293964"/>
                    <a:pt x="863689" y="232934"/>
                  </a:cubicBezTo>
                  <a:cubicBezTo>
                    <a:pt x="946944" y="171904"/>
                    <a:pt x="1097934" y="-4838"/>
                    <a:pt x="1094406" y="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EC058024-0206-466E-9FBF-3C5165310943}"/>
                </a:ext>
              </a:extLst>
            </p:cNvPr>
            <p:cNvSpPr/>
            <p:nvPr/>
          </p:nvSpPr>
          <p:spPr>
            <a:xfrm>
              <a:off x="3450038" y="3031016"/>
              <a:ext cx="599164" cy="207665"/>
            </a:xfrm>
            <a:custGeom>
              <a:avLst/>
              <a:gdLst>
                <a:gd name="connsiteX0" fmla="*/ 599145 w 599164"/>
                <a:gd name="connsiteY0" fmla="*/ 51 h 207665"/>
                <a:gd name="connsiteX1" fmla="*/ 357845 w 599164"/>
                <a:gd name="connsiteY1" fmla="*/ 158801 h 207665"/>
                <a:gd name="connsiteX2" fmla="*/ 173695 w 599164"/>
                <a:gd name="connsiteY2" fmla="*/ 205367 h 207665"/>
                <a:gd name="connsiteX3" fmla="*/ 129 w 599164"/>
                <a:gd name="connsiteY3" fmla="*/ 194784 h 207665"/>
                <a:gd name="connsiteX4" fmla="*/ 201212 w 599164"/>
                <a:gd name="connsiteY4" fmla="*/ 205367 h 207665"/>
                <a:gd name="connsiteX5" fmla="*/ 345145 w 599164"/>
                <a:gd name="connsiteY5" fmla="*/ 141867 h 207665"/>
                <a:gd name="connsiteX6" fmla="*/ 599145 w 599164"/>
                <a:gd name="connsiteY6" fmla="*/ 51 h 20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164" h="207665">
                  <a:moveTo>
                    <a:pt x="599145" y="51"/>
                  </a:moveTo>
                  <a:cubicBezTo>
                    <a:pt x="601262" y="2873"/>
                    <a:pt x="428753" y="124582"/>
                    <a:pt x="357845" y="158801"/>
                  </a:cubicBezTo>
                  <a:cubicBezTo>
                    <a:pt x="286937" y="193020"/>
                    <a:pt x="233314" y="199370"/>
                    <a:pt x="173695" y="205367"/>
                  </a:cubicBezTo>
                  <a:cubicBezTo>
                    <a:pt x="114076" y="211364"/>
                    <a:pt x="-4457" y="194784"/>
                    <a:pt x="129" y="194784"/>
                  </a:cubicBezTo>
                  <a:cubicBezTo>
                    <a:pt x="4715" y="194784"/>
                    <a:pt x="143709" y="214186"/>
                    <a:pt x="201212" y="205367"/>
                  </a:cubicBezTo>
                  <a:cubicBezTo>
                    <a:pt x="258715" y="196548"/>
                    <a:pt x="279175" y="173617"/>
                    <a:pt x="345145" y="141867"/>
                  </a:cubicBezTo>
                  <a:cubicBezTo>
                    <a:pt x="411114" y="110117"/>
                    <a:pt x="597028" y="-2771"/>
                    <a:pt x="599145" y="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051857B2-B6AC-47ED-85C3-1E85160947E8}"/>
                </a:ext>
              </a:extLst>
            </p:cNvPr>
            <p:cNvSpPr/>
            <p:nvPr/>
          </p:nvSpPr>
          <p:spPr>
            <a:xfrm>
              <a:off x="2848876" y="3081864"/>
              <a:ext cx="626711" cy="336119"/>
            </a:xfrm>
            <a:custGeom>
              <a:avLst/>
              <a:gdLst>
                <a:gd name="connsiteX0" fmla="*/ 626691 w 626711"/>
                <a:gd name="connsiteY0" fmla="*/ 3 h 336119"/>
                <a:gd name="connsiteX1" fmla="*/ 161024 w 626711"/>
                <a:gd name="connsiteY1" fmla="*/ 313269 h 336119"/>
                <a:gd name="connsiteX2" fmla="*/ 157 w 626711"/>
                <a:gd name="connsiteY2" fmla="*/ 298453 h 336119"/>
                <a:gd name="connsiteX3" fmla="*/ 141974 w 626711"/>
                <a:gd name="connsiteY3" fmla="*/ 319619 h 336119"/>
                <a:gd name="connsiteX4" fmla="*/ 626691 w 626711"/>
                <a:gd name="connsiteY4" fmla="*/ 3 h 33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6711" h="336119">
                  <a:moveTo>
                    <a:pt x="626691" y="3"/>
                  </a:moveTo>
                  <a:cubicBezTo>
                    <a:pt x="629866" y="-1055"/>
                    <a:pt x="265446" y="263527"/>
                    <a:pt x="161024" y="313269"/>
                  </a:cubicBezTo>
                  <a:cubicBezTo>
                    <a:pt x="56602" y="363011"/>
                    <a:pt x="3332" y="297395"/>
                    <a:pt x="157" y="298453"/>
                  </a:cubicBezTo>
                  <a:cubicBezTo>
                    <a:pt x="-3018" y="299511"/>
                    <a:pt x="41785" y="366186"/>
                    <a:pt x="141974" y="319619"/>
                  </a:cubicBezTo>
                  <a:cubicBezTo>
                    <a:pt x="242163" y="273052"/>
                    <a:pt x="623516" y="1061"/>
                    <a:pt x="626691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CD09DF13-AA1D-4D03-905E-43CD70CB140C}"/>
                </a:ext>
              </a:extLst>
            </p:cNvPr>
            <p:cNvSpPr/>
            <p:nvPr/>
          </p:nvSpPr>
          <p:spPr>
            <a:xfrm>
              <a:off x="2844485" y="2796913"/>
              <a:ext cx="45724" cy="221412"/>
            </a:xfrm>
            <a:custGeom>
              <a:avLst/>
              <a:gdLst>
                <a:gd name="connsiteX0" fmla="*/ 44765 w 45724"/>
                <a:gd name="connsiteY0" fmla="*/ 3437 h 221412"/>
                <a:gd name="connsiteX1" fmla="*/ 29948 w 45724"/>
                <a:gd name="connsiteY1" fmla="*/ 217220 h 221412"/>
                <a:gd name="connsiteX2" fmla="*/ 19365 w 45724"/>
                <a:gd name="connsiteY2" fmla="*/ 141020 h 221412"/>
                <a:gd name="connsiteX3" fmla="*/ 315 w 45724"/>
                <a:gd name="connsiteY3" fmla="*/ 88104 h 221412"/>
                <a:gd name="connsiteX4" fmla="*/ 44765 w 45724"/>
                <a:gd name="connsiteY4" fmla="*/ 3437 h 22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24" h="221412">
                  <a:moveTo>
                    <a:pt x="44765" y="3437"/>
                  </a:moveTo>
                  <a:cubicBezTo>
                    <a:pt x="49704" y="24956"/>
                    <a:pt x="34181" y="194290"/>
                    <a:pt x="29948" y="217220"/>
                  </a:cubicBezTo>
                  <a:cubicBezTo>
                    <a:pt x="25715" y="240150"/>
                    <a:pt x="24304" y="162539"/>
                    <a:pt x="19365" y="141020"/>
                  </a:cubicBezTo>
                  <a:cubicBezTo>
                    <a:pt x="14426" y="119501"/>
                    <a:pt x="-2507" y="108565"/>
                    <a:pt x="315" y="88104"/>
                  </a:cubicBezTo>
                  <a:cubicBezTo>
                    <a:pt x="3137" y="67643"/>
                    <a:pt x="39826" y="-18082"/>
                    <a:pt x="44765" y="3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59850FF3-850B-43E0-B23D-A0EAEBA39CCE}"/>
                </a:ext>
              </a:extLst>
            </p:cNvPr>
            <p:cNvSpPr/>
            <p:nvPr/>
          </p:nvSpPr>
          <p:spPr>
            <a:xfrm>
              <a:off x="2817453" y="1857578"/>
              <a:ext cx="973850" cy="941145"/>
            </a:xfrm>
            <a:custGeom>
              <a:avLst/>
              <a:gdLst>
                <a:gd name="connsiteX0" fmla="*/ 973497 w 973850"/>
                <a:gd name="connsiteY0" fmla="*/ 855 h 941145"/>
                <a:gd name="connsiteX1" fmla="*/ 653880 w 973850"/>
                <a:gd name="connsiteY1" fmla="*/ 290839 h 941145"/>
                <a:gd name="connsiteX2" fmla="*/ 370247 w 973850"/>
                <a:gd name="connsiteY2" fmla="*/ 580822 h 941145"/>
                <a:gd name="connsiteX3" fmla="*/ 198797 w 973850"/>
                <a:gd name="connsiteY3" fmla="*/ 767089 h 941145"/>
                <a:gd name="connsiteX4" fmla="*/ 105664 w 973850"/>
                <a:gd name="connsiteY4" fmla="*/ 864455 h 941145"/>
                <a:gd name="connsiteX5" fmla="*/ 1947 w 973850"/>
                <a:gd name="connsiteY5" fmla="*/ 936422 h 941145"/>
                <a:gd name="connsiteX6" fmla="*/ 42164 w 973850"/>
                <a:gd name="connsiteY6" fmla="*/ 930072 h 941145"/>
                <a:gd name="connsiteX7" fmla="*/ 95080 w 973850"/>
                <a:gd name="connsiteY7" fmla="*/ 896205 h 941145"/>
                <a:gd name="connsiteX8" fmla="*/ 349080 w 973850"/>
                <a:gd name="connsiteY8" fmla="*/ 695122 h 941145"/>
                <a:gd name="connsiteX9" fmla="*/ 590380 w 973850"/>
                <a:gd name="connsiteY9" fmla="*/ 386089 h 941145"/>
                <a:gd name="connsiteX10" fmla="*/ 973497 w 973850"/>
                <a:gd name="connsiteY10" fmla="*/ 855 h 941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3850" h="941145">
                  <a:moveTo>
                    <a:pt x="973497" y="855"/>
                  </a:moveTo>
                  <a:cubicBezTo>
                    <a:pt x="984080" y="-15020"/>
                    <a:pt x="754422" y="194178"/>
                    <a:pt x="653880" y="290839"/>
                  </a:cubicBezTo>
                  <a:cubicBezTo>
                    <a:pt x="553338" y="387500"/>
                    <a:pt x="446094" y="501447"/>
                    <a:pt x="370247" y="580822"/>
                  </a:cubicBezTo>
                  <a:cubicBezTo>
                    <a:pt x="294400" y="660197"/>
                    <a:pt x="242894" y="719817"/>
                    <a:pt x="198797" y="767089"/>
                  </a:cubicBezTo>
                  <a:cubicBezTo>
                    <a:pt x="154700" y="814361"/>
                    <a:pt x="138472" y="836233"/>
                    <a:pt x="105664" y="864455"/>
                  </a:cubicBezTo>
                  <a:cubicBezTo>
                    <a:pt x="72856" y="892677"/>
                    <a:pt x="12530" y="925486"/>
                    <a:pt x="1947" y="936422"/>
                  </a:cubicBezTo>
                  <a:cubicBezTo>
                    <a:pt x="-8636" y="947358"/>
                    <a:pt x="26642" y="936775"/>
                    <a:pt x="42164" y="930072"/>
                  </a:cubicBezTo>
                  <a:cubicBezTo>
                    <a:pt x="57686" y="923369"/>
                    <a:pt x="43927" y="935363"/>
                    <a:pt x="95080" y="896205"/>
                  </a:cubicBezTo>
                  <a:cubicBezTo>
                    <a:pt x="146233" y="857047"/>
                    <a:pt x="266530" y="780141"/>
                    <a:pt x="349080" y="695122"/>
                  </a:cubicBezTo>
                  <a:cubicBezTo>
                    <a:pt x="431630" y="610103"/>
                    <a:pt x="484194" y="497567"/>
                    <a:pt x="590380" y="386089"/>
                  </a:cubicBezTo>
                  <a:cubicBezTo>
                    <a:pt x="696566" y="274611"/>
                    <a:pt x="962914" y="16730"/>
                    <a:pt x="973497" y="8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9B9432A2-96DE-420F-91F7-C301FD981D7E}"/>
                </a:ext>
              </a:extLst>
            </p:cNvPr>
            <p:cNvSpPr/>
            <p:nvPr/>
          </p:nvSpPr>
          <p:spPr>
            <a:xfrm>
              <a:off x="3739178" y="1836994"/>
              <a:ext cx="1072943" cy="227215"/>
            </a:xfrm>
            <a:custGeom>
              <a:avLst/>
              <a:gdLst>
                <a:gd name="connsiteX0" fmla="*/ 1072005 w 1072943"/>
                <a:gd name="connsiteY0" fmla="*/ 226756 h 227215"/>
                <a:gd name="connsiteX1" fmla="*/ 875155 w 1072943"/>
                <a:gd name="connsiteY1" fmla="*/ 118806 h 227215"/>
                <a:gd name="connsiteX2" fmla="*/ 610572 w 1072943"/>
                <a:gd name="connsiteY2" fmla="*/ 89173 h 227215"/>
                <a:gd name="connsiteX3" fmla="*/ 295189 w 1072943"/>
                <a:gd name="connsiteY3" fmla="*/ 21439 h 227215"/>
                <a:gd name="connsiteX4" fmla="*/ 98339 w 1072943"/>
                <a:gd name="connsiteY4" fmla="*/ 23556 h 227215"/>
                <a:gd name="connsiteX5" fmla="*/ 972 w 1072943"/>
                <a:gd name="connsiteY5" fmla="*/ 78589 h 227215"/>
                <a:gd name="connsiteX6" fmla="*/ 153372 w 1072943"/>
                <a:gd name="connsiteY6" fmla="*/ 6623 h 227215"/>
                <a:gd name="connsiteX7" fmla="*/ 326939 w 1072943"/>
                <a:gd name="connsiteY7" fmla="*/ 8739 h 227215"/>
                <a:gd name="connsiteX8" fmla="*/ 570355 w 1072943"/>
                <a:gd name="connsiteY8" fmla="*/ 55306 h 227215"/>
                <a:gd name="connsiteX9" fmla="*/ 794722 w 1072943"/>
                <a:gd name="connsiteY9" fmla="*/ 72239 h 227215"/>
                <a:gd name="connsiteX10" fmla="*/ 1072005 w 1072943"/>
                <a:gd name="connsiteY10" fmla="*/ 226756 h 22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2943" h="227215">
                  <a:moveTo>
                    <a:pt x="1072005" y="226756"/>
                  </a:moveTo>
                  <a:cubicBezTo>
                    <a:pt x="1085410" y="234517"/>
                    <a:pt x="952060" y="141736"/>
                    <a:pt x="875155" y="118806"/>
                  </a:cubicBezTo>
                  <a:cubicBezTo>
                    <a:pt x="798250" y="95876"/>
                    <a:pt x="707233" y="105401"/>
                    <a:pt x="610572" y="89173"/>
                  </a:cubicBezTo>
                  <a:cubicBezTo>
                    <a:pt x="513911" y="72945"/>
                    <a:pt x="380561" y="32375"/>
                    <a:pt x="295189" y="21439"/>
                  </a:cubicBezTo>
                  <a:cubicBezTo>
                    <a:pt x="209817" y="10503"/>
                    <a:pt x="147375" y="14031"/>
                    <a:pt x="98339" y="23556"/>
                  </a:cubicBezTo>
                  <a:cubicBezTo>
                    <a:pt x="49303" y="33081"/>
                    <a:pt x="-8200" y="81411"/>
                    <a:pt x="972" y="78589"/>
                  </a:cubicBezTo>
                  <a:cubicBezTo>
                    <a:pt x="10144" y="75767"/>
                    <a:pt x="99044" y="18265"/>
                    <a:pt x="153372" y="6623"/>
                  </a:cubicBezTo>
                  <a:cubicBezTo>
                    <a:pt x="207700" y="-5019"/>
                    <a:pt x="257442" y="625"/>
                    <a:pt x="326939" y="8739"/>
                  </a:cubicBezTo>
                  <a:cubicBezTo>
                    <a:pt x="396436" y="16853"/>
                    <a:pt x="492391" y="44723"/>
                    <a:pt x="570355" y="55306"/>
                  </a:cubicBezTo>
                  <a:cubicBezTo>
                    <a:pt x="648319" y="65889"/>
                    <a:pt x="712172" y="47897"/>
                    <a:pt x="794722" y="72239"/>
                  </a:cubicBezTo>
                  <a:cubicBezTo>
                    <a:pt x="877272" y="96581"/>
                    <a:pt x="1058600" y="218995"/>
                    <a:pt x="1072005" y="2267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44C3CBC-A1B1-4494-83AD-81FD3A688891}"/>
                </a:ext>
              </a:extLst>
            </p:cNvPr>
            <p:cNvSpPr/>
            <p:nvPr/>
          </p:nvSpPr>
          <p:spPr>
            <a:xfrm>
              <a:off x="4787890" y="2044645"/>
              <a:ext cx="690009" cy="848601"/>
            </a:xfrm>
            <a:custGeom>
              <a:avLst/>
              <a:gdLst>
                <a:gd name="connsiteX0" fmla="*/ 10 w 690009"/>
                <a:gd name="connsiteY0" fmla="*/ 6405 h 848601"/>
                <a:gd name="connsiteX1" fmla="*/ 230727 w 690009"/>
                <a:gd name="connsiteY1" fmla="*/ 52972 h 848601"/>
                <a:gd name="connsiteX2" fmla="*/ 630777 w 690009"/>
                <a:gd name="connsiteY2" fmla="*/ 423388 h 848601"/>
                <a:gd name="connsiteX3" fmla="*/ 681577 w 690009"/>
                <a:gd name="connsiteY3" fmla="*/ 834022 h 848601"/>
                <a:gd name="connsiteX4" fmla="*/ 685810 w 690009"/>
                <a:gd name="connsiteY4" fmla="*/ 730305 h 848601"/>
                <a:gd name="connsiteX5" fmla="*/ 639243 w 690009"/>
                <a:gd name="connsiteY5" fmla="*/ 476305 h 848601"/>
                <a:gd name="connsiteX6" fmla="*/ 518593 w 690009"/>
                <a:gd name="connsiteY6" fmla="*/ 230772 h 848601"/>
                <a:gd name="connsiteX7" fmla="*/ 222260 w 690009"/>
                <a:gd name="connsiteY7" fmla="*/ 25455 h 848601"/>
                <a:gd name="connsiteX8" fmla="*/ 10 w 690009"/>
                <a:gd name="connsiteY8" fmla="*/ 6405 h 84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0009" h="848601">
                  <a:moveTo>
                    <a:pt x="10" y="6405"/>
                  </a:moveTo>
                  <a:cubicBezTo>
                    <a:pt x="1421" y="10991"/>
                    <a:pt x="125599" y="-16525"/>
                    <a:pt x="230727" y="52972"/>
                  </a:cubicBezTo>
                  <a:cubicBezTo>
                    <a:pt x="335855" y="122469"/>
                    <a:pt x="555635" y="293213"/>
                    <a:pt x="630777" y="423388"/>
                  </a:cubicBezTo>
                  <a:cubicBezTo>
                    <a:pt x="705919" y="553563"/>
                    <a:pt x="672405" y="782869"/>
                    <a:pt x="681577" y="834022"/>
                  </a:cubicBezTo>
                  <a:cubicBezTo>
                    <a:pt x="690749" y="885175"/>
                    <a:pt x="692866" y="789924"/>
                    <a:pt x="685810" y="730305"/>
                  </a:cubicBezTo>
                  <a:cubicBezTo>
                    <a:pt x="678754" y="670686"/>
                    <a:pt x="667113" y="559561"/>
                    <a:pt x="639243" y="476305"/>
                  </a:cubicBezTo>
                  <a:cubicBezTo>
                    <a:pt x="611373" y="393049"/>
                    <a:pt x="588090" y="305914"/>
                    <a:pt x="518593" y="230772"/>
                  </a:cubicBezTo>
                  <a:cubicBezTo>
                    <a:pt x="449096" y="155630"/>
                    <a:pt x="304457" y="63202"/>
                    <a:pt x="222260" y="25455"/>
                  </a:cubicBezTo>
                  <a:cubicBezTo>
                    <a:pt x="140063" y="-12292"/>
                    <a:pt x="-1401" y="1819"/>
                    <a:pt x="10" y="6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759FC56-6DF0-4802-AFDA-005CDE1EE23A}"/>
                </a:ext>
              </a:extLst>
            </p:cNvPr>
            <p:cNvSpPr/>
            <p:nvPr/>
          </p:nvSpPr>
          <p:spPr>
            <a:xfrm>
              <a:off x="4687019" y="2855721"/>
              <a:ext cx="235324" cy="797020"/>
            </a:xfrm>
            <a:custGeom>
              <a:avLst/>
              <a:gdLst>
                <a:gd name="connsiteX0" fmla="*/ 22564 w 235324"/>
                <a:gd name="connsiteY0" fmla="*/ 1779 h 797020"/>
                <a:gd name="connsiteX1" fmla="*/ 1398 w 235324"/>
                <a:gd name="connsiteY1" fmla="*/ 327746 h 797020"/>
                <a:gd name="connsiteX2" fmla="*/ 58548 w 235324"/>
                <a:gd name="connsiteY2" fmla="*/ 590212 h 797020"/>
                <a:gd name="connsiteX3" fmla="*/ 232114 w 235324"/>
                <a:gd name="connsiteY3" fmla="*/ 793412 h 797020"/>
                <a:gd name="connsiteX4" fmla="*/ 164381 w 235324"/>
                <a:gd name="connsiteY4" fmla="*/ 702396 h 797020"/>
                <a:gd name="connsiteX5" fmla="*/ 77598 w 235324"/>
                <a:gd name="connsiteY5" fmla="*/ 480146 h 797020"/>
                <a:gd name="connsiteX6" fmla="*/ 22564 w 235324"/>
                <a:gd name="connsiteY6" fmla="*/ 1779 h 797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324" h="797020">
                  <a:moveTo>
                    <a:pt x="22564" y="1779"/>
                  </a:moveTo>
                  <a:cubicBezTo>
                    <a:pt x="9864" y="-23621"/>
                    <a:pt x="-4599" y="229674"/>
                    <a:pt x="1398" y="327746"/>
                  </a:cubicBezTo>
                  <a:cubicBezTo>
                    <a:pt x="7395" y="425818"/>
                    <a:pt x="20095" y="512601"/>
                    <a:pt x="58548" y="590212"/>
                  </a:cubicBezTo>
                  <a:cubicBezTo>
                    <a:pt x="97001" y="667823"/>
                    <a:pt x="214475" y="774715"/>
                    <a:pt x="232114" y="793412"/>
                  </a:cubicBezTo>
                  <a:cubicBezTo>
                    <a:pt x="249753" y="812109"/>
                    <a:pt x="190134" y="754607"/>
                    <a:pt x="164381" y="702396"/>
                  </a:cubicBezTo>
                  <a:cubicBezTo>
                    <a:pt x="138628" y="650185"/>
                    <a:pt x="100176" y="594799"/>
                    <a:pt x="77598" y="480146"/>
                  </a:cubicBezTo>
                  <a:cubicBezTo>
                    <a:pt x="55020" y="365493"/>
                    <a:pt x="35264" y="27179"/>
                    <a:pt x="22564" y="17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3262B9A2-4BF5-44B5-8E1C-E70E8F72E5A8}"/>
                </a:ext>
              </a:extLst>
            </p:cNvPr>
            <p:cNvSpPr/>
            <p:nvPr/>
          </p:nvSpPr>
          <p:spPr>
            <a:xfrm>
              <a:off x="4862605" y="2851089"/>
              <a:ext cx="113717" cy="838396"/>
            </a:xfrm>
            <a:custGeom>
              <a:avLst/>
              <a:gdLst>
                <a:gd name="connsiteX0" fmla="*/ 9962 w 113717"/>
                <a:gd name="connsiteY0" fmla="*/ 61 h 838396"/>
                <a:gd name="connsiteX1" fmla="*/ 14195 w 113717"/>
                <a:gd name="connsiteY1" fmla="*/ 438211 h 838396"/>
                <a:gd name="connsiteX2" fmla="*/ 41712 w 113717"/>
                <a:gd name="connsiteY2" fmla="*/ 641411 h 838396"/>
                <a:gd name="connsiteX3" fmla="*/ 113678 w 113717"/>
                <a:gd name="connsiteY3" fmla="*/ 838261 h 838396"/>
                <a:gd name="connsiteX4" fmla="*/ 31128 w 113717"/>
                <a:gd name="connsiteY4" fmla="*/ 668928 h 838396"/>
                <a:gd name="connsiteX5" fmla="*/ 1495 w 113717"/>
                <a:gd name="connsiteY5" fmla="*/ 469961 h 838396"/>
                <a:gd name="connsiteX6" fmla="*/ 9962 w 113717"/>
                <a:gd name="connsiteY6" fmla="*/ 61 h 83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17" h="838396">
                  <a:moveTo>
                    <a:pt x="9962" y="61"/>
                  </a:moveTo>
                  <a:cubicBezTo>
                    <a:pt x="12079" y="-5231"/>
                    <a:pt x="8903" y="331319"/>
                    <a:pt x="14195" y="438211"/>
                  </a:cubicBezTo>
                  <a:cubicBezTo>
                    <a:pt x="19487" y="545103"/>
                    <a:pt x="25132" y="574736"/>
                    <a:pt x="41712" y="641411"/>
                  </a:cubicBezTo>
                  <a:cubicBezTo>
                    <a:pt x="58292" y="708086"/>
                    <a:pt x="115442" y="833675"/>
                    <a:pt x="113678" y="838261"/>
                  </a:cubicBezTo>
                  <a:cubicBezTo>
                    <a:pt x="111914" y="842847"/>
                    <a:pt x="49825" y="730311"/>
                    <a:pt x="31128" y="668928"/>
                  </a:cubicBezTo>
                  <a:cubicBezTo>
                    <a:pt x="12431" y="607545"/>
                    <a:pt x="7139" y="578617"/>
                    <a:pt x="1495" y="469961"/>
                  </a:cubicBezTo>
                  <a:cubicBezTo>
                    <a:pt x="-4149" y="361305"/>
                    <a:pt x="7845" y="5353"/>
                    <a:pt x="9962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C54D4CA3-0AA5-41A7-AC44-C86500B22AEF}"/>
                </a:ext>
              </a:extLst>
            </p:cNvPr>
            <p:cNvSpPr/>
            <p:nvPr/>
          </p:nvSpPr>
          <p:spPr>
            <a:xfrm>
              <a:off x="5463113" y="2873106"/>
              <a:ext cx="109630" cy="780554"/>
            </a:xfrm>
            <a:custGeom>
              <a:avLst/>
              <a:gdLst>
                <a:gd name="connsiteX0" fmla="*/ 4 w 109630"/>
                <a:gd name="connsiteY0" fmla="*/ 3444 h 780554"/>
                <a:gd name="connsiteX1" fmla="*/ 97370 w 109630"/>
                <a:gd name="connsiteY1" fmla="*/ 515677 h 780554"/>
                <a:gd name="connsiteX2" fmla="*/ 67737 w 109630"/>
                <a:gd name="connsiteY2" fmla="*/ 776027 h 780554"/>
                <a:gd name="connsiteX3" fmla="*/ 101604 w 109630"/>
                <a:gd name="connsiteY3" fmla="*/ 653261 h 780554"/>
                <a:gd name="connsiteX4" fmla="*/ 101604 w 109630"/>
                <a:gd name="connsiteY4" fmla="*/ 308244 h 780554"/>
                <a:gd name="connsiteX5" fmla="*/ 4 w 109630"/>
                <a:gd name="connsiteY5" fmla="*/ 3444 h 78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630" h="780554">
                  <a:moveTo>
                    <a:pt x="4" y="3444"/>
                  </a:moveTo>
                  <a:cubicBezTo>
                    <a:pt x="-702" y="38016"/>
                    <a:pt x="86081" y="386913"/>
                    <a:pt x="97370" y="515677"/>
                  </a:cubicBezTo>
                  <a:cubicBezTo>
                    <a:pt x="108659" y="644441"/>
                    <a:pt x="67031" y="753096"/>
                    <a:pt x="67737" y="776027"/>
                  </a:cubicBezTo>
                  <a:cubicBezTo>
                    <a:pt x="68443" y="798958"/>
                    <a:pt x="95960" y="731225"/>
                    <a:pt x="101604" y="653261"/>
                  </a:cubicBezTo>
                  <a:cubicBezTo>
                    <a:pt x="107249" y="575297"/>
                    <a:pt x="116421" y="413019"/>
                    <a:pt x="101604" y="308244"/>
                  </a:cubicBezTo>
                  <a:cubicBezTo>
                    <a:pt x="86787" y="203469"/>
                    <a:pt x="710" y="-31128"/>
                    <a:pt x="4" y="34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2448E2F8-6D8B-4CFA-B815-18CA4AF06E3C}"/>
                </a:ext>
              </a:extLst>
            </p:cNvPr>
            <p:cNvSpPr/>
            <p:nvPr/>
          </p:nvSpPr>
          <p:spPr>
            <a:xfrm>
              <a:off x="4967269" y="3604638"/>
              <a:ext cx="381659" cy="71951"/>
            </a:xfrm>
            <a:custGeom>
              <a:avLst/>
              <a:gdLst>
                <a:gd name="connsiteX0" fmla="*/ 4781 w 381659"/>
                <a:gd name="connsiteY0" fmla="*/ 29679 h 71951"/>
                <a:gd name="connsiteX1" fmla="*/ 254548 w 381659"/>
                <a:gd name="connsiteY1" fmla="*/ 52962 h 71951"/>
                <a:gd name="connsiteX2" fmla="*/ 381548 w 381659"/>
                <a:gd name="connsiteY2" fmla="*/ 45 h 71951"/>
                <a:gd name="connsiteX3" fmla="*/ 273598 w 381659"/>
                <a:gd name="connsiteY3" fmla="*/ 63545 h 71951"/>
                <a:gd name="connsiteX4" fmla="*/ 106381 w 381659"/>
                <a:gd name="connsiteY4" fmla="*/ 69895 h 71951"/>
                <a:gd name="connsiteX5" fmla="*/ 4781 w 381659"/>
                <a:gd name="connsiteY5" fmla="*/ 29679 h 7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659" h="71951">
                  <a:moveTo>
                    <a:pt x="4781" y="29679"/>
                  </a:moveTo>
                  <a:cubicBezTo>
                    <a:pt x="29475" y="26857"/>
                    <a:pt x="191754" y="57901"/>
                    <a:pt x="254548" y="52962"/>
                  </a:cubicBezTo>
                  <a:cubicBezTo>
                    <a:pt x="317343" y="48023"/>
                    <a:pt x="378373" y="-1719"/>
                    <a:pt x="381548" y="45"/>
                  </a:cubicBezTo>
                  <a:cubicBezTo>
                    <a:pt x="384723" y="1809"/>
                    <a:pt x="319459" y="51903"/>
                    <a:pt x="273598" y="63545"/>
                  </a:cubicBezTo>
                  <a:cubicBezTo>
                    <a:pt x="227737" y="75187"/>
                    <a:pt x="156123" y="72012"/>
                    <a:pt x="106381" y="69895"/>
                  </a:cubicBezTo>
                  <a:cubicBezTo>
                    <a:pt x="56639" y="67778"/>
                    <a:pt x="-19913" y="32501"/>
                    <a:pt x="4781" y="296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C6136A2D-9774-4EBD-A112-E76C53D42E10}"/>
                </a:ext>
              </a:extLst>
            </p:cNvPr>
            <p:cNvSpPr/>
            <p:nvPr/>
          </p:nvSpPr>
          <p:spPr>
            <a:xfrm>
              <a:off x="5433170" y="3645222"/>
              <a:ext cx="133784" cy="183046"/>
            </a:xfrm>
            <a:custGeom>
              <a:avLst/>
              <a:gdLst>
                <a:gd name="connsiteX0" fmla="*/ 101913 w 133784"/>
                <a:gd name="connsiteY0" fmla="*/ 3911 h 183046"/>
                <a:gd name="connsiteX1" fmla="*/ 313 w 133784"/>
                <a:gd name="connsiteY1" fmla="*/ 179595 h 183046"/>
                <a:gd name="connsiteX2" fmla="*/ 72280 w 133784"/>
                <a:gd name="connsiteY2" fmla="*/ 116095 h 183046"/>
                <a:gd name="connsiteX3" fmla="*/ 133663 w 133784"/>
                <a:gd name="connsiteY3" fmla="*/ 61061 h 183046"/>
                <a:gd name="connsiteX4" fmla="*/ 101913 w 133784"/>
                <a:gd name="connsiteY4" fmla="*/ 3911 h 18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84" h="183046">
                  <a:moveTo>
                    <a:pt x="101913" y="3911"/>
                  </a:moveTo>
                  <a:cubicBezTo>
                    <a:pt x="79688" y="23667"/>
                    <a:pt x="5252" y="160898"/>
                    <a:pt x="313" y="179595"/>
                  </a:cubicBezTo>
                  <a:cubicBezTo>
                    <a:pt x="-4626" y="198292"/>
                    <a:pt x="50055" y="135851"/>
                    <a:pt x="72280" y="116095"/>
                  </a:cubicBezTo>
                  <a:cubicBezTo>
                    <a:pt x="94505" y="96339"/>
                    <a:pt x="132252" y="77289"/>
                    <a:pt x="133663" y="61061"/>
                  </a:cubicBezTo>
                  <a:cubicBezTo>
                    <a:pt x="135074" y="44833"/>
                    <a:pt x="124138" y="-15845"/>
                    <a:pt x="101913" y="39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6484C1E2-1D90-40A7-94DE-D370F5692B0F}"/>
                </a:ext>
              </a:extLst>
            </p:cNvPr>
            <p:cNvSpPr/>
            <p:nvPr/>
          </p:nvSpPr>
          <p:spPr>
            <a:xfrm>
              <a:off x="5052361" y="3832911"/>
              <a:ext cx="389176" cy="793651"/>
            </a:xfrm>
            <a:custGeom>
              <a:avLst/>
              <a:gdLst>
                <a:gd name="connsiteX0" fmla="*/ 387472 w 389176"/>
                <a:gd name="connsiteY0" fmla="*/ 13072 h 793651"/>
                <a:gd name="connsiteX1" fmla="*/ 249889 w 389176"/>
                <a:gd name="connsiteY1" fmla="*/ 319989 h 793651"/>
                <a:gd name="connsiteX2" fmla="*/ 133472 w 389176"/>
                <a:gd name="connsiteY2" fmla="*/ 446989 h 793651"/>
                <a:gd name="connsiteX3" fmla="*/ 10706 w 389176"/>
                <a:gd name="connsiteY3" fmla="*/ 770839 h 793651"/>
                <a:gd name="connsiteX4" fmla="*/ 14939 w 389176"/>
                <a:gd name="connsiteY4" fmla="*/ 739089 h 793651"/>
                <a:gd name="connsiteX5" fmla="*/ 86906 w 389176"/>
                <a:gd name="connsiteY5" fmla="*/ 516839 h 793651"/>
                <a:gd name="connsiteX6" fmla="*/ 105956 w 389176"/>
                <a:gd name="connsiteY6" fmla="*/ 451222 h 793651"/>
                <a:gd name="connsiteX7" fmla="*/ 222372 w 389176"/>
                <a:gd name="connsiteY7" fmla="*/ 311522 h 793651"/>
                <a:gd name="connsiteX8" fmla="*/ 319739 w 389176"/>
                <a:gd name="connsiteY8" fmla="*/ 82922 h 793651"/>
                <a:gd name="connsiteX9" fmla="*/ 387472 w 389176"/>
                <a:gd name="connsiteY9" fmla="*/ 13072 h 79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176" h="793651">
                  <a:moveTo>
                    <a:pt x="387472" y="13072"/>
                  </a:moveTo>
                  <a:cubicBezTo>
                    <a:pt x="375830" y="52583"/>
                    <a:pt x="292222" y="247670"/>
                    <a:pt x="249889" y="319989"/>
                  </a:cubicBezTo>
                  <a:cubicBezTo>
                    <a:pt x="207556" y="392309"/>
                    <a:pt x="173336" y="371847"/>
                    <a:pt x="133472" y="446989"/>
                  </a:cubicBezTo>
                  <a:cubicBezTo>
                    <a:pt x="93608" y="522131"/>
                    <a:pt x="30461" y="722156"/>
                    <a:pt x="10706" y="770839"/>
                  </a:cubicBezTo>
                  <a:cubicBezTo>
                    <a:pt x="-9050" y="819522"/>
                    <a:pt x="2239" y="781422"/>
                    <a:pt x="14939" y="739089"/>
                  </a:cubicBezTo>
                  <a:cubicBezTo>
                    <a:pt x="27639" y="696756"/>
                    <a:pt x="71736" y="564817"/>
                    <a:pt x="86906" y="516839"/>
                  </a:cubicBezTo>
                  <a:cubicBezTo>
                    <a:pt x="102076" y="468861"/>
                    <a:pt x="83378" y="485441"/>
                    <a:pt x="105956" y="451222"/>
                  </a:cubicBezTo>
                  <a:cubicBezTo>
                    <a:pt x="128534" y="417003"/>
                    <a:pt x="186741" y="372905"/>
                    <a:pt x="222372" y="311522"/>
                  </a:cubicBezTo>
                  <a:cubicBezTo>
                    <a:pt x="258002" y="250139"/>
                    <a:pt x="291164" y="134427"/>
                    <a:pt x="319739" y="82922"/>
                  </a:cubicBezTo>
                  <a:cubicBezTo>
                    <a:pt x="348314" y="31417"/>
                    <a:pt x="399114" y="-26439"/>
                    <a:pt x="387472" y="130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E7A3B4DE-9A10-4760-9AC6-6702EFA09A43}"/>
                </a:ext>
              </a:extLst>
            </p:cNvPr>
            <p:cNvSpPr/>
            <p:nvPr/>
          </p:nvSpPr>
          <p:spPr>
            <a:xfrm>
              <a:off x="4804714" y="4400474"/>
              <a:ext cx="239326" cy="580763"/>
            </a:xfrm>
            <a:custGeom>
              <a:avLst/>
              <a:gdLst>
                <a:gd name="connsiteX0" fmla="*/ 239303 w 239326"/>
                <a:gd name="connsiteY0" fmla="*/ 76 h 580763"/>
                <a:gd name="connsiteX1" fmla="*/ 110186 w 239326"/>
                <a:gd name="connsiteY1" fmla="*/ 199043 h 580763"/>
                <a:gd name="connsiteX2" fmla="*/ 31869 w 239326"/>
                <a:gd name="connsiteY2" fmla="*/ 378959 h 580763"/>
                <a:gd name="connsiteX3" fmla="*/ 25519 w 239326"/>
                <a:gd name="connsiteY3" fmla="*/ 573693 h 580763"/>
                <a:gd name="connsiteX4" fmla="*/ 17053 w 239326"/>
                <a:gd name="connsiteY4" fmla="*/ 520776 h 580763"/>
                <a:gd name="connsiteX5" fmla="*/ 4353 w 239326"/>
                <a:gd name="connsiteY5" fmla="*/ 355676 h 580763"/>
                <a:gd name="connsiteX6" fmla="*/ 99603 w 239326"/>
                <a:gd name="connsiteY6" fmla="*/ 177876 h 580763"/>
                <a:gd name="connsiteX7" fmla="*/ 239303 w 239326"/>
                <a:gd name="connsiteY7" fmla="*/ 76 h 58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326" h="580763">
                  <a:moveTo>
                    <a:pt x="239303" y="76"/>
                  </a:moveTo>
                  <a:cubicBezTo>
                    <a:pt x="241067" y="3604"/>
                    <a:pt x="144758" y="135896"/>
                    <a:pt x="110186" y="199043"/>
                  </a:cubicBezTo>
                  <a:cubicBezTo>
                    <a:pt x="75614" y="262190"/>
                    <a:pt x="45980" y="316518"/>
                    <a:pt x="31869" y="378959"/>
                  </a:cubicBezTo>
                  <a:cubicBezTo>
                    <a:pt x="17758" y="441400"/>
                    <a:pt x="27988" y="550057"/>
                    <a:pt x="25519" y="573693"/>
                  </a:cubicBezTo>
                  <a:cubicBezTo>
                    <a:pt x="23050" y="597329"/>
                    <a:pt x="20581" y="557112"/>
                    <a:pt x="17053" y="520776"/>
                  </a:cubicBezTo>
                  <a:cubicBezTo>
                    <a:pt x="13525" y="484440"/>
                    <a:pt x="-9405" y="412826"/>
                    <a:pt x="4353" y="355676"/>
                  </a:cubicBezTo>
                  <a:cubicBezTo>
                    <a:pt x="18111" y="298526"/>
                    <a:pt x="60445" y="239965"/>
                    <a:pt x="99603" y="177876"/>
                  </a:cubicBezTo>
                  <a:cubicBezTo>
                    <a:pt x="138761" y="115787"/>
                    <a:pt x="237539" y="-3452"/>
                    <a:pt x="239303" y="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54592A0F-C97B-4963-8F6A-9F26141CA577}"/>
                </a:ext>
              </a:extLst>
            </p:cNvPr>
            <p:cNvSpPr/>
            <p:nvPr/>
          </p:nvSpPr>
          <p:spPr>
            <a:xfrm>
              <a:off x="4660672" y="4679950"/>
              <a:ext cx="119310" cy="301543"/>
            </a:xfrm>
            <a:custGeom>
              <a:avLst/>
              <a:gdLst>
                <a:gd name="connsiteX0" fmla="*/ 228 w 119310"/>
                <a:gd name="connsiteY0" fmla="*/ 0 h 301543"/>
                <a:gd name="connsiteX1" fmla="*/ 80661 w 119310"/>
                <a:gd name="connsiteY1" fmla="*/ 146050 h 301543"/>
                <a:gd name="connsiteX2" fmla="*/ 116645 w 119310"/>
                <a:gd name="connsiteY2" fmla="*/ 300567 h 301543"/>
                <a:gd name="connsiteX3" fmla="*/ 116645 w 119310"/>
                <a:gd name="connsiteY3" fmla="*/ 215900 h 301543"/>
                <a:gd name="connsiteX4" fmla="*/ 108178 w 119310"/>
                <a:gd name="connsiteY4" fmla="*/ 148167 h 301543"/>
                <a:gd name="connsiteX5" fmla="*/ 228 w 119310"/>
                <a:gd name="connsiteY5" fmla="*/ 0 h 30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310" h="301543">
                  <a:moveTo>
                    <a:pt x="228" y="0"/>
                  </a:moveTo>
                  <a:cubicBezTo>
                    <a:pt x="-4358" y="-353"/>
                    <a:pt x="61258" y="95956"/>
                    <a:pt x="80661" y="146050"/>
                  </a:cubicBezTo>
                  <a:cubicBezTo>
                    <a:pt x="100064" y="196144"/>
                    <a:pt x="110648" y="288925"/>
                    <a:pt x="116645" y="300567"/>
                  </a:cubicBezTo>
                  <a:cubicBezTo>
                    <a:pt x="122642" y="312209"/>
                    <a:pt x="116645" y="215900"/>
                    <a:pt x="116645" y="215900"/>
                  </a:cubicBezTo>
                  <a:cubicBezTo>
                    <a:pt x="115234" y="190500"/>
                    <a:pt x="127581" y="185209"/>
                    <a:pt x="108178" y="148167"/>
                  </a:cubicBezTo>
                  <a:cubicBezTo>
                    <a:pt x="88775" y="111125"/>
                    <a:pt x="4814" y="353"/>
                    <a:pt x="22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BCC2E34F-848C-45D9-859D-6BCD6484E2F2}"/>
                </a:ext>
              </a:extLst>
            </p:cNvPr>
            <p:cNvSpPr/>
            <p:nvPr/>
          </p:nvSpPr>
          <p:spPr>
            <a:xfrm>
              <a:off x="4535078" y="4747864"/>
              <a:ext cx="192295" cy="183960"/>
            </a:xfrm>
            <a:custGeom>
              <a:avLst/>
              <a:gdLst>
                <a:gd name="connsiteX0" fmla="*/ 191439 w 192295"/>
                <a:gd name="connsiteY0" fmla="*/ 1936 h 183960"/>
                <a:gd name="connsiteX1" fmla="*/ 70789 w 192295"/>
                <a:gd name="connsiteY1" fmla="*/ 126819 h 183960"/>
                <a:gd name="connsiteX2" fmla="*/ 939 w 192295"/>
                <a:gd name="connsiteY2" fmla="*/ 181853 h 183960"/>
                <a:gd name="connsiteX3" fmla="*/ 119472 w 192295"/>
                <a:gd name="connsiteY3" fmla="*/ 59086 h 183960"/>
                <a:gd name="connsiteX4" fmla="*/ 191439 w 192295"/>
                <a:gd name="connsiteY4" fmla="*/ 1936 h 18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295" h="183960">
                  <a:moveTo>
                    <a:pt x="191439" y="1936"/>
                  </a:moveTo>
                  <a:cubicBezTo>
                    <a:pt x="183325" y="13225"/>
                    <a:pt x="102539" y="96833"/>
                    <a:pt x="70789" y="126819"/>
                  </a:cubicBezTo>
                  <a:cubicBezTo>
                    <a:pt x="39039" y="156805"/>
                    <a:pt x="-7175" y="193142"/>
                    <a:pt x="939" y="181853"/>
                  </a:cubicBezTo>
                  <a:cubicBezTo>
                    <a:pt x="9053" y="170564"/>
                    <a:pt x="90897" y="86955"/>
                    <a:pt x="119472" y="59086"/>
                  </a:cubicBezTo>
                  <a:cubicBezTo>
                    <a:pt x="148047" y="31217"/>
                    <a:pt x="199553" y="-9353"/>
                    <a:pt x="191439" y="19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2565809E-1A76-49B9-963E-F0D3FE2A9376}"/>
                </a:ext>
              </a:extLst>
            </p:cNvPr>
            <p:cNvSpPr/>
            <p:nvPr/>
          </p:nvSpPr>
          <p:spPr>
            <a:xfrm>
              <a:off x="4449765" y="4765673"/>
              <a:ext cx="143027" cy="731584"/>
            </a:xfrm>
            <a:custGeom>
              <a:avLst/>
              <a:gdLst>
                <a:gd name="connsiteX0" fmla="*/ 142873 w 143027"/>
                <a:gd name="connsiteY0" fmla="*/ 2 h 731584"/>
                <a:gd name="connsiteX1" fmla="*/ 47623 w 143027"/>
                <a:gd name="connsiteY1" fmla="*/ 276227 h 731584"/>
                <a:gd name="connsiteX2" fmla="*/ 1585 w 143027"/>
                <a:gd name="connsiteY2" fmla="*/ 595315 h 731584"/>
                <a:gd name="connsiteX3" fmla="*/ 11110 w 143027"/>
                <a:gd name="connsiteY3" fmla="*/ 730252 h 731584"/>
                <a:gd name="connsiteX4" fmla="*/ 15873 w 143027"/>
                <a:gd name="connsiteY4" fmla="*/ 654052 h 731584"/>
                <a:gd name="connsiteX5" fmla="*/ 22223 w 143027"/>
                <a:gd name="connsiteY5" fmla="*/ 490540 h 731584"/>
                <a:gd name="connsiteX6" fmla="*/ 68260 w 143027"/>
                <a:gd name="connsiteY6" fmla="*/ 271465 h 731584"/>
                <a:gd name="connsiteX7" fmla="*/ 142873 w 143027"/>
                <a:gd name="connsiteY7" fmla="*/ 2 h 73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027" h="731584">
                  <a:moveTo>
                    <a:pt x="142873" y="2"/>
                  </a:moveTo>
                  <a:cubicBezTo>
                    <a:pt x="139434" y="796"/>
                    <a:pt x="71171" y="177008"/>
                    <a:pt x="47623" y="276227"/>
                  </a:cubicBezTo>
                  <a:cubicBezTo>
                    <a:pt x="24075" y="375446"/>
                    <a:pt x="7670" y="519644"/>
                    <a:pt x="1585" y="595315"/>
                  </a:cubicBezTo>
                  <a:cubicBezTo>
                    <a:pt x="-4500" y="670986"/>
                    <a:pt x="8729" y="720462"/>
                    <a:pt x="11110" y="730252"/>
                  </a:cubicBezTo>
                  <a:cubicBezTo>
                    <a:pt x="13491" y="740042"/>
                    <a:pt x="14021" y="694004"/>
                    <a:pt x="15873" y="654052"/>
                  </a:cubicBezTo>
                  <a:cubicBezTo>
                    <a:pt x="17725" y="614100"/>
                    <a:pt x="13492" y="554304"/>
                    <a:pt x="22223" y="490540"/>
                  </a:cubicBezTo>
                  <a:cubicBezTo>
                    <a:pt x="30954" y="426776"/>
                    <a:pt x="45241" y="351369"/>
                    <a:pt x="68260" y="271465"/>
                  </a:cubicBezTo>
                  <a:cubicBezTo>
                    <a:pt x="91279" y="191561"/>
                    <a:pt x="146312" y="-792"/>
                    <a:pt x="142873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843328E1-4185-456F-A60D-15A58E680B99}"/>
                </a:ext>
              </a:extLst>
            </p:cNvPr>
            <p:cNvSpPr/>
            <p:nvPr/>
          </p:nvSpPr>
          <p:spPr>
            <a:xfrm>
              <a:off x="3224212" y="4712308"/>
              <a:ext cx="42252" cy="260995"/>
            </a:xfrm>
            <a:custGeom>
              <a:avLst/>
              <a:gdLst>
                <a:gd name="connsiteX0" fmla="*/ 36513 w 42252"/>
                <a:gd name="connsiteY0" fmla="*/ 2567 h 260995"/>
                <a:gd name="connsiteX1" fmla="*/ 1 w 42252"/>
                <a:gd name="connsiteY1" fmla="*/ 258155 h 260995"/>
                <a:gd name="connsiteX2" fmla="*/ 38101 w 42252"/>
                <a:gd name="connsiteY2" fmla="*/ 132742 h 260995"/>
                <a:gd name="connsiteX3" fmla="*/ 36513 w 42252"/>
                <a:gd name="connsiteY3" fmla="*/ 2567 h 26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252" h="260995">
                  <a:moveTo>
                    <a:pt x="36513" y="2567"/>
                  </a:moveTo>
                  <a:cubicBezTo>
                    <a:pt x="30163" y="23469"/>
                    <a:pt x="-264" y="236459"/>
                    <a:pt x="1" y="258155"/>
                  </a:cubicBezTo>
                  <a:cubicBezTo>
                    <a:pt x="266" y="279851"/>
                    <a:pt x="31487" y="171371"/>
                    <a:pt x="38101" y="132742"/>
                  </a:cubicBezTo>
                  <a:cubicBezTo>
                    <a:pt x="44715" y="94113"/>
                    <a:pt x="42863" y="-18335"/>
                    <a:pt x="36513" y="25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25191E1F-0761-4B70-B567-198AE649CE92}"/>
                </a:ext>
              </a:extLst>
            </p:cNvPr>
            <p:cNvSpPr/>
            <p:nvPr/>
          </p:nvSpPr>
          <p:spPr>
            <a:xfrm>
              <a:off x="3224166" y="4979515"/>
              <a:ext cx="78693" cy="347339"/>
            </a:xfrm>
            <a:custGeom>
              <a:avLst/>
              <a:gdLst>
                <a:gd name="connsiteX0" fmla="*/ 47 w 78693"/>
                <a:gd name="connsiteY0" fmla="*/ 473 h 347339"/>
                <a:gd name="connsiteX1" fmla="*/ 63547 w 78693"/>
                <a:gd name="connsiteY1" fmla="*/ 332260 h 347339"/>
                <a:gd name="connsiteX2" fmla="*/ 74659 w 78693"/>
                <a:gd name="connsiteY2" fmla="*/ 260823 h 347339"/>
                <a:gd name="connsiteX3" fmla="*/ 47 w 78693"/>
                <a:gd name="connsiteY3" fmla="*/ 473 h 347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93" h="347339">
                  <a:moveTo>
                    <a:pt x="47" y="473"/>
                  </a:moveTo>
                  <a:cubicBezTo>
                    <a:pt x="-1805" y="12379"/>
                    <a:pt x="51112" y="288868"/>
                    <a:pt x="63547" y="332260"/>
                  </a:cubicBezTo>
                  <a:cubicBezTo>
                    <a:pt x="75982" y="375652"/>
                    <a:pt x="83919" y="317179"/>
                    <a:pt x="74659" y="260823"/>
                  </a:cubicBezTo>
                  <a:cubicBezTo>
                    <a:pt x="65399" y="204467"/>
                    <a:pt x="1899" y="-11433"/>
                    <a:pt x="47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AEA2B30A-15B5-40A5-AFD3-ED4E909256BA}"/>
                </a:ext>
              </a:extLst>
            </p:cNvPr>
            <p:cNvSpPr/>
            <p:nvPr/>
          </p:nvSpPr>
          <p:spPr>
            <a:xfrm>
              <a:off x="3285618" y="5315523"/>
              <a:ext cx="746187" cy="326098"/>
            </a:xfrm>
            <a:custGeom>
              <a:avLst/>
              <a:gdLst>
                <a:gd name="connsiteX0" fmla="*/ 14795 w 746187"/>
                <a:gd name="connsiteY0" fmla="*/ 4190 h 326098"/>
                <a:gd name="connsiteX1" fmla="*/ 510095 w 746187"/>
                <a:gd name="connsiteY1" fmla="*/ 269302 h 326098"/>
                <a:gd name="connsiteX2" fmla="*/ 741870 w 746187"/>
                <a:gd name="connsiteY2" fmla="*/ 321690 h 326098"/>
                <a:gd name="connsiteX3" fmla="*/ 324357 w 746187"/>
                <a:gd name="connsiteY3" fmla="*/ 196277 h 326098"/>
                <a:gd name="connsiteX4" fmla="*/ 146557 w 746187"/>
                <a:gd name="connsiteY4" fmla="*/ 112140 h 326098"/>
                <a:gd name="connsiteX5" fmla="*/ 14795 w 746187"/>
                <a:gd name="connsiteY5" fmla="*/ 4190 h 32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6187" h="326098">
                  <a:moveTo>
                    <a:pt x="14795" y="4190"/>
                  </a:moveTo>
                  <a:cubicBezTo>
                    <a:pt x="75385" y="30384"/>
                    <a:pt x="388916" y="216385"/>
                    <a:pt x="510095" y="269302"/>
                  </a:cubicBezTo>
                  <a:cubicBezTo>
                    <a:pt x="631274" y="322219"/>
                    <a:pt x="772826" y="333861"/>
                    <a:pt x="741870" y="321690"/>
                  </a:cubicBezTo>
                  <a:cubicBezTo>
                    <a:pt x="710914" y="309519"/>
                    <a:pt x="423576" y="231202"/>
                    <a:pt x="324357" y="196277"/>
                  </a:cubicBezTo>
                  <a:cubicBezTo>
                    <a:pt x="225138" y="161352"/>
                    <a:pt x="197092" y="142303"/>
                    <a:pt x="146557" y="112140"/>
                  </a:cubicBezTo>
                  <a:cubicBezTo>
                    <a:pt x="96022" y="81978"/>
                    <a:pt x="-45795" y="-22004"/>
                    <a:pt x="14795" y="4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38AE7A4D-D7EC-42B5-BCC6-AFFD5A0CCCA6}"/>
                </a:ext>
              </a:extLst>
            </p:cNvPr>
            <p:cNvSpPr/>
            <p:nvPr/>
          </p:nvSpPr>
          <p:spPr>
            <a:xfrm>
              <a:off x="4013200" y="5481463"/>
              <a:ext cx="463228" cy="150987"/>
            </a:xfrm>
            <a:custGeom>
              <a:avLst/>
              <a:gdLst>
                <a:gd name="connsiteX0" fmla="*/ 0 w 463228"/>
                <a:gd name="connsiteY0" fmla="*/ 150987 h 150987"/>
                <a:gd name="connsiteX1" fmla="*/ 307975 w 463228"/>
                <a:gd name="connsiteY1" fmla="*/ 81137 h 150987"/>
                <a:gd name="connsiteX2" fmla="*/ 452438 w 463228"/>
                <a:gd name="connsiteY2" fmla="*/ 17637 h 150987"/>
                <a:gd name="connsiteX3" fmla="*/ 434975 w 463228"/>
                <a:gd name="connsiteY3" fmla="*/ 1762 h 150987"/>
                <a:gd name="connsiteX4" fmla="*/ 293688 w 463228"/>
                <a:gd name="connsiteY4" fmla="*/ 50975 h 150987"/>
                <a:gd name="connsiteX5" fmla="*/ 0 w 463228"/>
                <a:gd name="connsiteY5" fmla="*/ 150987 h 150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228" h="150987">
                  <a:moveTo>
                    <a:pt x="0" y="150987"/>
                  </a:moveTo>
                  <a:cubicBezTo>
                    <a:pt x="116284" y="127174"/>
                    <a:pt x="232569" y="103362"/>
                    <a:pt x="307975" y="81137"/>
                  </a:cubicBezTo>
                  <a:cubicBezTo>
                    <a:pt x="383381" y="58912"/>
                    <a:pt x="431271" y="30866"/>
                    <a:pt x="452438" y="17637"/>
                  </a:cubicBezTo>
                  <a:cubicBezTo>
                    <a:pt x="473605" y="4408"/>
                    <a:pt x="461433" y="-3794"/>
                    <a:pt x="434975" y="1762"/>
                  </a:cubicBezTo>
                  <a:cubicBezTo>
                    <a:pt x="408517" y="7318"/>
                    <a:pt x="363538" y="27956"/>
                    <a:pt x="293688" y="50975"/>
                  </a:cubicBezTo>
                  <a:lnTo>
                    <a:pt x="0" y="15098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2DF9C45F-D3C2-4F32-AFA5-800303F7F770}"/>
                </a:ext>
              </a:extLst>
            </p:cNvPr>
            <p:cNvSpPr/>
            <p:nvPr/>
          </p:nvSpPr>
          <p:spPr>
            <a:xfrm>
              <a:off x="3801848" y="4495753"/>
              <a:ext cx="25699" cy="99269"/>
            </a:xfrm>
            <a:custGeom>
              <a:avLst/>
              <a:gdLst>
                <a:gd name="connsiteX0" fmla="*/ 25615 w 25699"/>
                <a:gd name="connsiteY0" fmla="*/ 46 h 99269"/>
                <a:gd name="connsiteX1" fmla="*/ 8152 w 25699"/>
                <a:gd name="connsiteY1" fmla="*/ 93708 h 99269"/>
                <a:gd name="connsiteX2" fmla="*/ 215 w 25699"/>
                <a:gd name="connsiteY2" fmla="*/ 81008 h 99269"/>
                <a:gd name="connsiteX3" fmla="*/ 25615 w 25699"/>
                <a:gd name="connsiteY3" fmla="*/ 46 h 9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99" h="99269">
                  <a:moveTo>
                    <a:pt x="25615" y="46"/>
                  </a:moveTo>
                  <a:cubicBezTo>
                    <a:pt x="26938" y="2163"/>
                    <a:pt x="12385" y="80214"/>
                    <a:pt x="8152" y="93708"/>
                  </a:cubicBezTo>
                  <a:cubicBezTo>
                    <a:pt x="3919" y="107202"/>
                    <a:pt x="-1108" y="93443"/>
                    <a:pt x="215" y="81008"/>
                  </a:cubicBezTo>
                  <a:cubicBezTo>
                    <a:pt x="1538" y="68573"/>
                    <a:pt x="24292" y="-2071"/>
                    <a:pt x="25615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A9CA3931-1DD4-45DE-93DE-FA21EE1C324D}"/>
                </a:ext>
              </a:extLst>
            </p:cNvPr>
            <p:cNvSpPr/>
            <p:nvPr/>
          </p:nvSpPr>
          <p:spPr>
            <a:xfrm>
              <a:off x="3714748" y="4459288"/>
              <a:ext cx="17465" cy="90542"/>
            </a:xfrm>
            <a:custGeom>
              <a:avLst/>
              <a:gdLst>
                <a:gd name="connsiteX0" fmla="*/ 17465 w 17465"/>
                <a:gd name="connsiteY0" fmla="*/ 0 h 90542"/>
                <a:gd name="connsiteX1" fmla="*/ 2 w 17465"/>
                <a:gd name="connsiteY1" fmla="*/ 90487 h 90542"/>
                <a:gd name="connsiteX2" fmla="*/ 17465 w 17465"/>
                <a:gd name="connsiteY2" fmla="*/ 0 h 9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65" h="90542">
                  <a:moveTo>
                    <a:pt x="17465" y="0"/>
                  </a:moveTo>
                  <a:cubicBezTo>
                    <a:pt x="17465" y="0"/>
                    <a:pt x="267" y="87841"/>
                    <a:pt x="2" y="90487"/>
                  </a:cubicBezTo>
                  <a:cubicBezTo>
                    <a:pt x="-263" y="93133"/>
                    <a:pt x="17465" y="0"/>
                    <a:pt x="174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8B9275E5-DA62-48BD-A566-7A40A35785BB}"/>
                </a:ext>
              </a:extLst>
            </p:cNvPr>
            <p:cNvSpPr/>
            <p:nvPr/>
          </p:nvSpPr>
          <p:spPr>
            <a:xfrm>
              <a:off x="3984037" y="4497305"/>
              <a:ext cx="30751" cy="84223"/>
            </a:xfrm>
            <a:custGeom>
              <a:avLst/>
              <a:gdLst>
                <a:gd name="connsiteX0" fmla="*/ 30751 w 30751"/>
                <a:gd name="connsiteY0" fmla="*/ 83 h 84223"/>
                <a:gd name="connsiteX1" fmla="*/ 2176 w 30751"/>
                <a:gd name="connsiteY1" fmla="*/ 81045 h 84223"/>
                <a:gd name="connsiteX2" fmla="*/ 2176 w 30751"/>
                <a:gd name="connsiteY2" fmla="*/ 65170 h 84223"/>
                <a:gd name="connsiteX3" fmla="*/ 30751 w 30751"/>
                <a:gd name="connsiteY3" fmla="*/ 83 h 8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51" h="84223">
                  <a:moveTo>
                    <a:pt x="30751" y="83"/>
                  </a:moveTo>
                  <a:cubicBezTo>
                    <a:pt x="30751" y="2729"/>
                    <a:pt x="6938" y="70197"/>
                    <a:pt x="2176" y="81045"/>
                  </a:cubicBezTo>
                  <a:cubicBezTo>
                    <a:pt x="-2586" y="91893"/>
                    <a:pt x="1912" y="72049"/>
                    <a:pt x="2176" y="65170"/>
                  </a:cubicBezTo>
                  <a:cubicBezTo>
                    <a:pt x="2440" y="58291"/>
                    <a:pt x="30751" y="-2563"/>
                    <a:pt x="30751" y="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CB46418A-A0B1-4620-8955-DC197B3885DB}"/>
                </a:ext>
              </a:extLst>
            </p:cNvPr>
            <p:cNvSpPr/>
            <p:nvPr/>
          </p:nvSpPr>
          <p:spPr>
            <a:xfrm>
              <a:off x="3711567" y="4481434"/>
              <a:ext cx="23965" cy="76320"/>
            </a:xfrm>
            <a:custGeom>
              <a:avLst/>
              <a:gdLst>
                <a:gd name="connsiteX0" fmla="*/ 23821 w 23965"/>
                <a:gd name="connsiteY0" fmla="*/ 79 h 76320"/>
                <a:gd name="connsiteX1" fmla="*/ 9533 w 23965"/>
                <a:gd name="connsiteY1" fmla="*/ 73104 h 76320"/>
                <a:gd name="connsiteX2" fmla="*/ 8 w 23965"/>
                <a:gd name="connsiteY2" fmla="*/ 58816 h 76320"/>
                <a:gd name="connsiteX3" fmla="*/ 23821 w 23965"/>
                <a:gd name="connsiteY3" fmla="*/ 79 h 7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5" h="76320">
                  <a:moveTo>
                    <a:pt x="23821" y="79"/>
                  </a:moveTo>
                  <a:cubicBezTo>
                    <a:pt x="25408" y="2460"/>
                    <a:pt x="13502" y="63315"/>
                    <a:pt x="9533" y="73104"/>
                  </a:cubicBezTo>
                  <a:cubicBezTo>
                    <a:pt x="5564" y="82893"/>
                    <a:pt x="-257" y="68076"/>
                    <a:pt x="8" y="58816"/>
                  </a:cubicBezTo>
                  <a:cubicBezTo>
                    <a:pt x="273" y="49556"/>
                    <a:pt x="22234" y="-2302"/>
                    <a:pt x="23821" y="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C239BD33-B03D-4263-B7C8-925E7CF4C88A}"/>
                </a:ext>
              </a:extLst>
            </p:cNvPr>
            <p:cNvSpPr/>
            <p:nvPr/>
          </p:nvSpPr>
          <p:spPr>
            <a:xfrm>
              <a:off x="4050088" y="4495441"/>
              <a:ext cx="36138" cy="87928"/>
            </a:xfrm>
            <a:custGeom>
              <a:avLst/>
              <a:gdLst>
                <a:gd name="connsiteX0" fmla="*/ 36137 w 36138"/>
                <a:gd name="connsiteY0" fmla="*/ 359 h 87928"/>
                <a:gd name="connsiteX1" fmla="*/ 2800 w 36138"/>
                <a:gd name="connsiteY1" fmla="*/ 86084 h 87928"/>
                <a:gd name="connsiteX2" fmla="*/ 4387 w 36138"/>
                <a:gd name="connsiteY2" fmla="*/ 55922 h 87928"/>
                <a:gd name="connsiteX3" fmla="*/ 36137 w 36138"/>
                <a:gd name="connsiteY3" fmla="*/ 359 h 8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38" h="87928">
                  <a:moveTo>
                    <a:pt x="36137" y="359"/>
                  </a:moveTo>
                  <a:cubicBezTo>
                    <a:pt x="35872" y="5386"/>
                    <a:pt x="8092" y="76824"/>
                    <a:pt x="2800" y="86084"/>
                  </a:cubicBezTo>
                  <a:cubicBezTo>
                    <a:pt x="-2492" y="95344"/>
                    <a:pt x="683" y="67299"/>
                    <a:pt x="4387" y="55922"/>
                  </a:cubicBezTo>
                  <a:cubicBezTo>
                    <a:pt x="8091" y="44545"/>
                    <a:pt x="36402" y="-4668"/>
                    <a:pt x="36137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094D4B23-3E96-4616-8616-906ABAAC3CFE}"/>
                </a:ext>
              </a:extLst>
            </p:cNvPr>
            <p:cNvSpPr/>
            <p:nvPr/>
          </p:nvSpPr>
          <p:spPr>
            <a:xfrm>
              <a:off x="3593897" y="4413250"/>
              <a:ext cx="9728" cy="51330"/>
            </a:xfrm>
            <a:custGeom>
              <a:avLst/>
              <a:gdLst>
                <a:gd name="connsiteX0" fmla="*/ 9728 w 9728"/>
                <a:gd name="connsiteY0" fmla="*/ 0 h 51330"/>
                <a:gd name="connsiteX1" fmla="*/ 203 w 9728"/>
                <a:gd name="connsiteY1" fmla="*/ 50800 h 51330"/>
                <a:gd name="connsiteX2" fmla="*/ 9728 w 9728"/>
                <a:gd name="connsiteY2" fmla="*/ 0 h 5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28" h="51330">
                  <a:moveTo>
                    <a:pt x="9728" y="0"/>
                  </a:moveTo>
                  <a:cubicBezTo>
                    <a:pt x="9728" y="0"/>
                    <a:pt x="2055" y="44185"/>
                    <a:pt x="203" y="50800"/>
                  </a:cubicBezTo>
                  <a:cubicBezTo>
                    <a:pt x="-1649" y="57415"/>
                    <a:pt x="9728" y="0"/>
                    <a:pt x="972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31FD1AC-F812-4765-8463-43B9E7978D29}"/>
                </a:ext>
              </a:extLst>
            </p:cNvPr>
            <p:cNvSpPr/>
            <p:nvPr/>
          </p:nvSpPr>
          <p:spPr>
            <a:xfrm>
              <a:off x="4117328" y="4503738"/>
              <a:ext cx="6997" cy="61925"/>
            </a:xfrm>
            <a:custGeom>
              <a:avLst/>
              <a:gdLst>
                <a:gd name="connsiteX0" fmla="*/ 6997 w 6997"/>
                <a:gd name="connsiteY0" fmla="*/ 0 h 61925"/>
                <a:gd name="connsiteX1" fmla="*/ 647 w 6997"/>
                <a:gd name="connsiteY1" fmla="*/ 61912 h 61925"/>
                <a:gd name="connsiteX2" fmla="*/ 6997 w 6997"/>
                <a:gd name="connsiteY2" fmla="*/ 0 h 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97" h="61925">
                  <a:moveTo>
                    <a:pt x="6997" y="0"/>
                  </a:moveTo>
                  <a:cubicBezTo>
                    <a:pt x="6997" y="0"/>
                    <a:pt x="3822" y="60854"/>
                    <a:pt x="647" y="61912"/>
                  </a:cubicBezTo>
                  <a:cubicBezTo>
                    <a:pt x="-2528" y="62970"/>
                    <a:pt x="6997" y="0"/>
                    <a:pt x="699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E967FAF9-BF27-44B5-B1C0-2BCBE3DD694B}"/>
                </a:ext>
              </a:extLst>
            </p:cNvPr>
            <p:cNvSpPr/>
            <p:nvPr/>
          </p:nvSpPr>
          <p:spPr>
            <a:xfrm>
              <a:off x="3901861" y="4502103"/>
              <a:ext cx="25699" cy="99269"/>
            </a:xfrm>
            <a:custGeom>
              <a:avLst/>
              <a:gdLst>
                <a:gd name="connsiteX0" fmla="*/ 25615 w 25699"/>
                <a:gd name="connsiteY0" fmla="*/ 46 h 99269"/>
                <a:gd name="connsiteX1" fmla="*/ 8152 w 25699"/>
                <a:gd name="connsiteY1" fmla="*/ 93708 h 99269"/>
                <a:gd name="connsiteX2" fmla="*/ 215 w 25699"/>
                <a:gd name="connsiteY2" fmla="*/ 81008 h 99269"/>
                <a:gd name="connsiteX3" fmla="*/ 25615 w 25699"/>
                <a:gd name="connsiteY3" fmla="*/ 46 h 9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99" h="99269">
                  <a:moveTo>
                    <a:pt x="25615" y="46"/>
                  </a:moveTo>
                  <a:cubicBezTo>
                    <a:pt x="26938" y="2163"/>
                    <a:pt x="12385" y="80214"/>
                    <a:pt x="8152" y="93708"/>
                  </a:cubicBezTo>
                  <a:cubicBezTo>
                    <a:pt x="3919" y="107202"/>
                    <a:pt x="-1108" y="93443"/>
                    <a:pt x="215" y="81008"/>
                  </a:cubicBezTo>
                  <a:cubicBezTo>
                    <a:pt x="1538" y="68573"/>
                    <a:pt x="24292" y="-2071"/>
                    <a:pt x="25615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B849AA95-36D0-4451-A58D-79723D67A1A7}"/>
                </a:ext>
              </a:extLst>
            </p:cNvPr>
            <p:cNvSpPr/>
            <p:nvPr/>
          </p:nvSpPr>
          <p:spPr>
            <a:xfrm>
              <a:off x="3632575" y="4422414"/>
              <a:ext cx="36138" cy="87928"/>
            </a:xfrm>
            <a:custGeom>
              <a:avLst/>
              <a:gdLst>
                <a:gd name="connsiteX0" fmla="*/ 36137 w 36138"/>
                <a:gd name="connsiteY0" fmla="*/ 359 h 87928"/>
                <a:gd name="connsiteX1" fmla="*/ 2800 w 36138"/>
                <a:gd name="connsiteY1" fmla="*/ 86084 h 87928"/>
                <a:gd name="connsiteX2" fmla="*/ 4387 w 36138"/>
                <a:gd name="connsiteY2" fmla="*/ 55922 h 87928"/>
                <a:gd name="connsiteX3" fmla="*/ 36137 w 36138"/>
                <a:gd name="connsiteY3" fmla="*/ 359 h 8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38" h="87928">
                  <a:moveTo>
                    <a:pt x="36137" y="359"/>
                  </a:moveTo>
                  <a:cubicBezTo>
                    <a:pt x="35872" y="5386"/>
                    <a:pt x="8092" y="76824"/>
                    <a:pt x="2800" y="86084"/>
                  </a:cubicBezTo>
                  <a:cubicBezTo>
                    <a:pt x="-2492" y="95344"/>
                    <a:pt x="683" y="67299"/>
                    <a:pt x="4387" y="55922"/>
                  </a:cubicBezTo>
                  <a:cubicBezTo>
                    <a:pt x="8091" y="44545"/>
                    <a:pt x="36402" y="-4668"/>
                    <a:pt x="36137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13D8F693-0B65-493D-ACCC-2F09C28ACE59}"/>
                </a:ext>
              </a:extLst>
            </p:cNvPr>
            <p:cNvSpPr/>
            <p:nvPr/>
          </p:nvSpPr>
          <p:spPr>
            <a:xfrm rot="20471741">
              <a:off x="3578600" y="4389077"/>
              <a:ext cx="36138" cy="87928"/>
            </a:xfrm>
            <a:custGeom>
              <a:avLst/>
              <a:gdLst>
                <a:gd name="connsiteX0" fmla="*/ 36137 w 36138"/>
                <a:gd name="connsiteY0" fmla="*/ 359 h 87928"/>
                <a:gd name="connsiteX1" fmla="*/ 2800 w 36138"/>
                <a:gd name="connsiteY1" fmla="*/ 86084 h 87928"/>
                <a:gd name="connsiteX2" fmla="*/ 4387 w 36138"/>
                <a:gd name="connsiteY2" fmla="*/ 55922 h 87928"/>
                <a:gd name="connsiteX3" fmla="*/ 36137 w 36138"/>
                <a:gd name="connsiteY3" fmla="*/ 359 h 8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38" h="87928">
                  <a:moveTo>
                    <a:pt x="36137" y="359"/>
                  </a:moveTo>
                  <a:cubicBezTo>
                    <a:pt x="35872" y="5386"/>
                    <a:pt x="8092" y="76824"/>
                    <a:pt x="2800" y="86084"/>
                  </a:cubicBezTo>
                  <a:cubicBezTo>
                    <a:pt x="-2492" y="95344"/>
                    <a:pt x="683" y="67299"/>
                    <a:pt x="4387" y="55922"/>
                  </a:cubicBezTo>
                  <a:cubicBezTo>
                    <a:pt x="8091" y="44545"/>
                    <a:pt x="36402" y="-4668"/>
                    <a:pt x="36137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40DEA3E-AF0D-4F63-B994-56B4720A18D2}"/>
                </a:ext>
              </a:extLst>
            </p:cNvPr>
            <p:cNvSpPr/>
            <p:nvPr/>
          </p:nvSpPr>
          <p:spPr>
            <a:xfrm>
              <a:off x="4082460" y="2272935"/>
              <a:ext cx="736770" cy="1000015"/>
            </a:xfrm>
            <a:custGeom>
              <a:avLst/>
              <a:gdLst>
                <a:gd name="connsiteX0" fmla="*/ 730840 w 736770"/>
                <a:gd name="connsiteY0" fmla="*/ 2482 h 1000015"/>
                <a:gd name="connsiteX1" fmla="*/ 612307 w 736770"/>
                <a:gd name="connsiteY1" fmla="*/ 362315 h 1000015"/>
                <a:gd name="connsiteX2" fmla="*/ 330790 w 736770"/>
                <a:gd name="connsiteY2" fmla="*/ 739082 h 1000015"/>
                <a:gd name="connsiteX3" fmla="*/ 2707 w 736770"/>
                <a:gd name="connsiteY3" fmla="*/ 990965 h 1000015"/>
                <a:gd name="connsiteX4" fmla="*/ 188973 w 736770"/>
                <a:gd name="connsiteY4" fmla="*/ 906298 h 1000015"/>
                <a:gd name="connsiteX5" fmla="*/ 440857 w 736770"/>
                <a:gd name="connsiteY5" fmla="*/ 548582 h 1000015"/>
                <a:gd name="connsiteX6" fmla="*/ 730840 w 736770"/>
                <a:gd name="connsiteY6" fmla="*/ 2482 h 100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770" h="1000015">
                  <a:moveTo>
                    <a:pt x="730840" y="2482"/>
                  </a:moveTo>
                  <a:cubicBezTo>
                    <a:pt x="759415" y="-28562"/>
                    <a:pt x="678982" y="239548"/>
                    <a:pt x="612307" y="362315"/>
                  </a:cubicBezTo>
                  <a:cubicBezTo>
                    <a:pt x="545632" y="485082"/>
                    <a:pt x="432390" y="634307"/>
                    <a:pt x="330790" y="739082"/>
                  </a:cubicBezTo>
                  <a:cubicBezTo>
                    <a:pt x="229190" y="843857"/>
                    <a:pt x="26343" y="963096"/>
                    <a:pt x="2707" y="990965"/>
                  </a:cubicBezTo>
                  <a:cubicBezTo>
                    <a:pt x="-20929" y="1018834"/>
                    <a:pt x="115948" y="980029"/>
                    <a:pt x="188973" y="906298"/>
                  </a:cubicBezTo>
                  <a:cubicBezTo>
                    <a:pt x="261998" y="832568"/>
                    <a:pt x="348429" y="696043"/>
                    <a:pt x="440857" y="548582"/>
                  </a:cubicBezTo>
                  <a:cubicBezTo>
                    <a:pt x="533285" y="401121"/>
                    <a:pt x="702265" y="33526"/>
                    <a:pt x="730840" y="24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ACB4030F-EAA2-4B78-A69A-C8F2E6E0AC89}"/>
                </a:ext>
              </a:extLst>
            </p:cNvPr>
            <p:cNvSpPr/>
            <p:nvPr/>
          </p:nvSpPr>
          <p:spPr>
            <a:xfrm>
              <a:off x="4074474" y="2173940"/>
              <a:ext cx="716878" cy="802371"/>
            </a:xfrm>
            <a:custGeom>
              <a:avLst/>
              <a:gdLst>
                <a:gd name="connsiteX0" fmla="*/ 711309 w 716878"/>
                <a:gd name="connsiteY0" fmla="*/ 8343 h 802371"/>
                <a:gd name="connsiteX1" fmla="*/ 489059 w 716878"/>
                <a:gd name="connsiteY1" fmla="*/ 338543 h 802371"/>
                <a:gd name="connsiteX2" fmla="*/ 129226 w 716878"/>
                <a:gd name="connsiteY2" fmla="*/ 753410 h 802371"/>
                <a:gd name="connsiteX3" fmla="*/ 4343 w 716878"/>
                <a:gd name="connsiteY3" fmla="*/ 787277 h 802371"/>
                <a:gd name="connsiteX4" fmla="*/ 262576 w 716878"/>
                <a:gd name="connsiteY4" fmla="*/ 689910 h 802371"/>
                <a:gd name="connsiteX5" fmla="*/ 711309 w 716878"/>
                <a:gd name="connsiteY5" fmla="*/ 8343 h 80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6878" h="802371">
                  <a:moveTo>
                    <a:pt x="711309" y="8343"/>
                  </a:moveTo>
                  <a:cubicBezTo>
                    <a:pt x="749056" y="-50218"/>
                    <a:pt x="586073" y="214365"/>
                    <a:pt x="489059" y="338543"/>
                  </a:cubicBezTo>
                  <a:cubicBezTo>
                    <a:pt x="392045" y="462721"/>
                    <a:pt x="210012" y="678621"/>
                    <a:pt x="129226" y="753410"/>
                  </a:cubicBezTo>
                  <a:cubicBezTo>
                    <a:pt x="48440" y="828199"/>
                    <a:pt x="-17882" y="797860"/>
                    <a:pt x="4343" y="787277"/>
                  </a:cubicBezTo>
                  <a:cubicBezTo>
                    <a:pt x="26568" y="776694"/>
                    <a:pt x="144396" y="815499"/>
                    <a:pt x="262576" y="689910"/>
                  </a:cubicBezTo>
                  <a:cubicBezTo>
                    <a:pt x="380756" y="564321"/>
                    <a:pt x="673562" y="66904"/>
                    <a:pt x="711309" y="83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54CE0D68-117D-4649-82A8-45B5AA25C800}"/>
                </a:ext>
              </a:extLst>
            </p:cNvPr>
            <p:cNvSpPr/>
            <p:nvPr/>
          </p:nvSpPr>
          <p:spPr>
            <a:xfrm>
              <a:off x="3786185" y="2597920"/>
              <a:ext cx="807838" cy="658652"/>
            </a:xfrm>
            <a:custGeom>
              <a:avLst/>
              <a:gdLst>
                <a:gd name="connsiteX0" fmla="*/ 806982 w 807838"/>
                <a:gd name="connsiteY0" fmla="*/ 1347 h 658652"/>
                <a:gd name="connsiteX1" fmla="*/ 428098 w 807838"/>
                <a:gd name="connsiteY1" fmla="*/ 456430 h 658652"/>
                <a:gd name="connsiteX2" fmla="*/ 2648 w 807838"/>
                <a:gd name="connsiteY2" fmla="*/ 657513 h 658652"/>
                <a:gd name="connsiteX3" fmla="*/ 260882 w 807838"/>
                <a:gd name="connsiteY3" fmla="*/ 528397 h 658652"/>
                <a:gd name="connsiteX4" fmla="*/ 523348 w 807838"/>
                <a:gd name="connsiteY4" fmla="*/ 323080 h 658652"/>
                <a:gd name="connsiteX5" fmla="*/ 806982 w 807838"/>
                <a:gd name="connsiteY5" fmla="*/ 1347 h 65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838" h="658652">
                  <a:moveTo>
                    <a:pt x="806982" y="1347"/>
                  </a:moveTo>
                  <a:cubicBezTo>
                    <a:pt x="791107" y="23572"/>
                    <a:pt x="562154" y="347069"/>
                    <a:pt x="428098" y="456430"/>
                  </a:cubicBezTo>
                  <a:cubicBezTo>
                    <a:pt x="294042" y="565791"/>
                    <a:pt x="30517" y="645519"/>
                    <a:pt x="2648" y="657513"/>
                  </a:cubicBezTo>
                  <a:cubicBezTo>
                    <a:pt x="-25221" y="669508"/>
                    <a:pt x="174099" y="584136"/>
                    <a:pt x="260882" y="528397"/>
                  </a:cubicBezTo>
                  <a:cubicBezTo>
                    <a:pt x="347665" y="472658"/>
                    <a:pt x="432684" y="408100"/>
                    <a:pt x="523348" y="323080"/>
                  </a:cubicBezTo>
                  <a:cubicBezTo>
                    <a:pt x="614012" y="238061"/>
                    <a:pt x="822857" y="-20878"/>
                    <a:pt x="806982" y="13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27108E61-B4A8-4EC0-B7AE-01DAA9088087}"/>
                </a:ext>
              </a:extLst>
            </p:cNvPr>
            <p:cNvSpPr/>
            <p:nvPr/>
          </p:nvSpPr>
          <p:spPr>
            <a:xfrm>
              <a:off x="4212332" y="2152381"/>
              <a:ext cx="567117" cy="490893"/>
            </a:xfrm>
            <a:custGeom>
              <a:avLst/>
              <a:gdLst>
                <a:gd name="connsiteX0" fmla="*/ 567101 w 567117"/>
                <a:gd name="connsiteY0" fmla="*/ 269 h 490893"/>
                <a:gd name="connsiteX1" fmla="*/ 264418 w 567117"/>
                <a:gd name="connsiteY1" fmla="*/ 201352 h 490893"/>
                <a:gd name="connsiteX2" fmla="*/ 67568 w 567117"/>
                <a:gd name="connsiteY2" fmla="*/ 368569 h 490893"/>
                <a:gd name="connsiteX3" fmla="*/ 1951 w 567117"/>
                <a:gd name="connsiteY3" fmla="*/ 489219 h 490893"/>
                <a:gd name="connsiteX4" fmla="*/ 42168 w 567117"/>
                <a:gd name="connsiteY4" fmla="*/ 425719 h 490893"/>
                <a:gd name="connsiteX5" fmla="*/ 277118 w 567117"/>
                <a:gd name="connsiteY5" fmla="*/ 245802 h 490893"/>
                <a:gd name="connsiteX6" fmla="*/ 567101 w 567117"/>
                <a:gd name="connsiteY6" fmla="*/ 269 h 49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7117" h="490893">
                  <a:moveTo>
                    <a:pt x="567101" y="269"/>
                  </a:moveTo>
                  <a:cubicBezTo>
                    <a:pt x="564984" y="-7139"/>
                    <a:pt x="347673" y="139969"/>
                    <a:pt x="264418" y="201352"/>
                  </a:cubicBezTo>
                  <a:cubicBezTo>
                    <a:pt x="181162" y="262735"/>
                    <a:pt x="111312" y="320591"/>
                    <a:pt x="67568" y="368569"/>
                  </a:cubicBezTo>
                  <a:cubicBezTo>
                    <a:pt x="23823" y="416547"/>
                    <a:pt x="6184" y="479694"/>
                    <a:pt x="1951" y="489219"/>
                  </a:cubicBezTo>
                  <a:cubicBezTo>
                    <a:pt x="-2282" y="498744"/>
                    <a:pt x="-3693" y="466288"/>
                    <a:pt x="42168" y="425719"/>
                  </a:cubicBezTo>
                  <a:cubicBezTo>
                    <a:pt x="88029" y="385150"/>
                    <a:pt x="188924" y="315299"/>
                    <a:pt x="277118" y="245802"/>
                  </a:cubicBezTo>
                  <a:cubicBezTo>
                    <a:pt x="365312" y="176305"/>
                    <a:pt x="569218" y="7677"/>
                    <a:pt x="567101" y="2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286EBDF8-FD2D-4274-BFBA-3D050C309179}"/>
                </a:ext>
              </a:extLst>
            </p:cNvPr>
            <p:cNvSpPr/>
            <p:nvPr/>
          </p:nvSpPr>
          <p:spPr>
            <a:xfrm>
              <a:off x="3717358" y="2084793"/>
              <a:ext cx="992234" cy="739801"/>
            </a:xfrm>
            <a:custGeom>
              <a:avLst/>
              <a:gdLst>
                <a:gd name="connsiteX0" fmla="*/ 992225 w 992234"/>
                <a:gd name="connsiteY0" fmla="*/ 124 h 739801"/>
                <a:gd name="connsiteX1" fmla="*/ 539259 w 992234"/>
                <a:gd name="connsiteY1" fmla="*/ 273174 h 739801"/>
                <a:gd name="connsiteX2" fmla="*/ 412259 w 992234"/>
                <a:gd name="connsiteY2" fmla="*/ 503890 h 739801"/>
                <a:gd name="connsiteX3" fmla="*/ 5859 w 992234"/>
                <a:gd name="connsiteY3" fmla="*/ 736724 h 739801"/>
                <a:gd name="connsiteX4" fmla="*/ 190009 w 992234"/>
                <a:gd name="connsiteY4" fmla="*/ 618190 h 739801"/>
                <a:gd name="connsiteX5" fmla="*/ 446125 w 992234"/>
                <a:gd name="connsiteY5" fmla="*/ 349374 h 739801"/>
                <a:gd name="connsiteX6" fmla="*/ 526559 w 992234"/>
                <a:gd name="connsiteY6" fmla="*/ 239307 h 739801"/>
                <a:gd name="connsiteX7" fmla="*/ 992225 w 992234"/>
                <a:gd name="connsiteY7" fmla="*/ 124 h 73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2234" h="739801">
                  <a:moveTo>
                    <a:pt x="992225" y="124"/>
                  </a:moveTo>
                  <a:cubicBezTo>
                    <a:pt x="994342" y="5768"/>
                    <a:pt x="635920" y="189213"/>
                    <a:pt x="539259" y="273174"/>
                  </a:cubicBezTo>
                  <a:cubicBezTo>
                    <a:pt x="442598" y="357135"/>
                    <a:pt x="501159" y="426632"/>
                    <a:pt x="412259" y="503890"/>
                  </a:cubicBezTo>
                  <a:cubicBezTo>
                    <a:pt x="323359" y="581148"/>
                    <a:pt x="42901" y="717674"/>
                    <a:pt x="5859" y="736724"/>
                  </a:cubicBezTo>
                  <a:cubicBezTo>
                    <a:pt x="-31183" y="755774"/>
                    <a:pt x="116631" y="682748"/>
                    <a:pt x="190009" y="618190"/>
                  </a:cubicBezTo>
                  <a:cubicBezTo>
                    <a:pt x="263387" y="553632"/>
                    <a:pt x="390033" y="412521"/>
                    <a:pt x="446125" y="349374"/>
                  </a:cubicBezTo>
                  <a:cubicBezTo>
                    <a:pt x="502217" y="286227"/>
                    <a:pt x="429192" y="296104"/>
                    <a:pt x="526559" y="239307"/>
                  </a:cubicBezTo>
                  <a:cubicBezTo>
                    <a:pt x="623926" y="182510"/>
                    <a:pt x="990108" y="-5520"/>
                    <a:pt x="992225" y="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1AFAC558-85CC-4B6B-BA85-6FFFA9BA4083}"/>
                </a:ext>
              </a:extLst>
            </p:cNvPr>
            <p:cNvSpPr/>
            <p:nvPr/>
          </p:nvSpPr>
          <p:spPr>
            <a:xfrm>
              <a:off x="3590463" y="2047774"/>
              <a:ext cx="976138" cy="815677"/>
            </a:xfrm>
            <a:custGeom>
              <a:avLst/>
              <a:gdLst>
                <a:gd name="connsiteX0" fmla="*/ 968837 w 976138"/>
                <a:gd name="connsiteY0" fmla="*/ 1159 h 815677"/>
                <a:gd name="connsiteX1" fmla="*/ 335954 w 976138"/>
                <a:gd name="connsiteY1" fmla="*/ 253043 h 815677"/>
                <a:gd name="connsiteX2" fmla="*/ 7870 w 976138"/>
                <a:gd name="connsiteY2" fmla="*/ 799143 h 815677"/>
                <a:gd name="connsiteX3" fmla="*/ 94654 w 976138"/>
                <a:gd name="connsiteY3" fmla="*/ 684843 h 815677"/>
                <a:gd name="connsiteX4" fmla="*/ 390987 w 976138"/>
                <a:gd name="connsiteY4" fmla="*/ 282676 h 815677"/>
                <a:gd name="connsiteX5" fmla="*/ 664037 w 976138"/>
                <a:gd name="connsiteY5" fmla="*/ 164143 h 815677"/>
                <a:gd name="connsiteX6" fmla="*/ 968837 w 976138"/>
                <a:gd name="connsiteY6" fmla="*/ 1159 h 81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6138" h="815677">
                  <a:moveTo>
                    <a:pt x="968837" y="1159"/>
                  </a:moveTo>
                  <a:cubicBezTo>
                    <a:pt x="914156" y="15976"/>
                    <a:pt x="496115" y="120046"/>
                    <a:pt x="335954" y="253043"/>
                  </a:cubicBezTo>
                  <a:cubicBezTo>
                    <a:pt x="175793" y="386040"/>
                    <a:pt x="48087" y="727176"/>
                    <a:pt x="7870" y="799143"/>
                  </a:cubicBezTo>
                  <a:cubicBezTo>
                    <a:pt x="-32347" y="871110"/>
                    <a:pt x="94654" y="684843"/>
                    <a:pt x="94654" y="684843"/>
                  </a:cubicBezTo>
                  <a:cubicBezTo>
                    <a:pt x="158507" y="598765"/>
                    <a:pt x="296090" y="369459"/>
                    <a:pt x="390987" y="282676"/>
                  </a:cubicBezTo>
                  <a:cubicBezTo>
                    <a:pt x="485884" y="195893"/>
                    <a:pt x="571962" y="210710"/>
                    <a:pt x="664037" y="164143"/>
                  </a:cubicBezTo>
                  <a:cubicBezTo>
                    <a:pt x="756112" y="117576"/>
                    <a:pt x="1023518" y="-13658"/>
                    <a:pt x="968837" y="11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3BA2A310-09C0-4900-A705-99025B322CC1}"/>
                </a:ext>
              </a:extLst>
            </p:cNvPr>
            <p:cNvSpPr/>
            <p:nvPr/>
          </p:nvSpPr>
          <p:spPr>
            <a:xfrm>
              <a:off x="3478657" y="1989623"/>
              <a:ext cx="1019941" cy="640408"/>
            </a:xfrm>
            <a:custGeom>
              <a:avLst/>
              <a:gdLst>
                <a:gd name="connsiteX0" fmla="*/ 1019260 w 1019941"/>
                <a:gd name="connsiteY0" fmla="*/ 44 h 640408"/>
                <a:gd name="connsiteX1" fmla="*/ 392726 w 1019941"/>
                <a:gd name="connsiteY1" fmla="*/ 120694 h 640408"/>
                <a:gd name="connsiteX2" fmla="*/ 11726 w 1019941"/>
                <a:gd name="connsiteY2" fmla="*/ 626577 h 640408"/>
                <a:gd name="connsiteX3" fmla="*/ 134493 w 1019941"/>
                <a:gd name="connsiteY3" fmla="*/ 465710 h 640408"/>
                <a:gd name="connsiteX4" fmla="*/ 507026 w 1019941"/>
                <a:gd name="connsiteY4" fmla="*/ 127044 h 640408"/>
                <a:gd name="connsiteX5" fmla="*/ 1019260 w 1019941"/>
                <a:gd name="connsiteY5" fmla="*/ 44 h 64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9941" h="640408">
                  <a:moveTo>
                    <a:pt x="1019260" y="44"/>
                  </a:moveTo>
                  <a:cubicBezTo>
                    <a:pt x="1000210" y="-1014"/>
                    <a:pt x="560648" y="16272"/>
                    <a:pt x="392726" y="120694"/>
                  </a:cubicBezTo>
                  <a:cubicBezTo>
                    <a:pt x="224804" y="225116"/>
                    <a:pt x="54765" y="569074"/>
                    <a:pt x="11726" y="626577"/>
                  </a:cubicBezTo>
                  <a:cubicBezTo>
                    <a:pt x="-31313" y="684080"/>
                    <a:pt x="51943" y="548965"/>
                    <a:pt x="134493" y="465710"/>
                  </a:cubicBezTo>
                  <a:cubicBezTo>
                    <a:pt x="217043" y="382455"/>
                    <a:pt x="361329" y="202538"/>
                    <a:pt x="507026" y="127044"/>
                  </a:cubicBezTo>
                  <a:cubicBezTo>
                    <a:pt x="652723" y="51550"/>
                    <a:pt x="1038310" y="1102"/>
                    <a:pt x="1019260" y="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986EF09B-6661-4396-9F46-44C547B2AF40}"/>
                </a:ext>
              </a:extLst>
            </p:cNvPr>
            <p:cNvSpPr/>
            <p:nvPr/>
          </p:nvSpPr>
          <p:spPr>
            <a:xfrm>
              <a:off x="3251675" y="1909381"/>
              <a:ext cx="867844" cy="874260"/>
            </a:xfrm>
            <a:custGeom>
              <a:avLst/>
              <a:gdLst>
                <a:gd name="connsiteX0" fmla="*/ 861008 w 867844"/>
                <a:gd name="connsiteY0" fmla="*/ 4086 h 874260"/>
                <a:gd name="connsiteX1" fmla="*/ 156158 w 867844"/>
                <a:gd name="connsiteY1" fmla="*/ 463402 h 874260"/>
                <a:gd name="connsiteX2" fmla="*/ 3758 w 867844"/>
                <a:gd name="connsiteY2" fmla="*/ 863452 h 874260"/>
                <a:gd name="connsiteX3" fmla="*/ 65142 w 867844"/>
                <a:gd name="connsiteY3" fmla="*/ 732219 h 874260"/>
                <a:gd name="connsiteX4" fmla="*/ 266225 w 867844"/>
                <a:gd name="connsiteY4" fmla="*/ 433769 h 874260"/>
                <a:gd name="connsiteX5" fmla="*/ 501175 w 867844"/>
                <a:gd name="connsiteY5" fmla="*/ 247502 h 874260"/>
                <a:gd name="connsiteX6" fmla="*/ 861008 w 867844"/>
                <a:gd name="connsiteY6" fmla="*/ 4086 h 874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7844" h="874260">
                  <a:moveTo>
                    <a:pt x="861008" y="4086"/>
                  </a:moveTo>
                  <a:cubicBezTo>
                    <a:pt x="803505" y="40069"/>
                    <a:pt x="299033" y="320174"/>
                    <a:pt x="156158" y="463402"/>
                  </a:cubicBezTo>
                  <a:cubicBezTo>
                    <a:pt x="13283" y="606630"/>
                    <a:pt x="18927" y="818649"/>
                    <a:pt x="3758" y="863452"/>
                  </a:cubicBezTo>
                  <a:cubicBezTo>
                    <a:pt x="-11411" y="908255"/>
                    <a:pt x="21397" y="803833"/>
                    <a:pt x="65142" y="732219"/>
                  </a:cubicBezTo>
                  <a:cubicBezTo>
                    <a:pt x="108886" y="660605"/>
                    <a:pt x="193553" y="514555"/>
                    <a:pt x="266225" y="433769"/>
                  </a:cubicBezTo>
                  <a:cubicBezTo>
                    <a:pt x="338897" y="352983"/>
                    <a:pt x="405219" y="315235"/>
                    <a:pt x="501175" y="247502"/>
                  </a:cubicBezTo>
                  <a:cubicBezTo>
                    <a:pt x="597130" y="179769"/>
                    <a:pt x="918511" y="-31897"/>
                    <a:pt x="861008" y="40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EB3DAFB9-2E3B-4EA7-A6A3-6D43D0F2A49A}"/>
                </a:ext>
              </a:extLst>
            </p:cNvPr>
            <p:cNvSpPr/>
            <p:nvPr/>
          </p:nvSpPr>
          <p:spPr>
            <a:xfrm>
              <a:off x="2706545" y="2597110"/>
              <a:ext cx="581539" cy="487932"/>
            </a:xfrm>
            <a:custGeom>
              <a:avLst/>
              <a:gdLst>
                <a:gd name="connsiteX0" fmla="*/ 580638 w 581539"/>
                <a:gd name="connsiteY0" fmla="*/ 40 h 487932"/>
                <a:gd name="connsiteX1" fmla="*/ 347805 w 581539"/>
                <a:gd name="connsiteY1" fmla="*/ 304840 h 487932"/>
                <a:gd name="connsiteX2" fmla="*/ 4905 w 581539"/>
                <a:gd name="connsiteY2" fmla="*/ 480523 h 487932"/>
                <a:gd name="connsiteX3" fmla="*/ 163655 w 581539"/>
                <a:gd name="connsiteY3" fmla="*/ 442423 h 487932"/>
                <a:gd name="connsiteX4" fmla="*/ 417655 w 581539"/>
                <a:gd name="connsiteY4" fmla="*/ 326007 h 487932"/>
                <a:gd name="connsiteX5" fmla="*/ 580638 w 581539"/>
                <a:gd name="connsiteY5" fmla="*/ 40 h 487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1539" h="487932">
                  <a:moveTo>
                    <a:pt x="580638" y="40"/>
                  </a:moveTo>
                  <a:cubicBezTo>
                    <a:pt x="568996" y="-3488"/>
                    <a:pt x="443760" y="224760"/>
                    <a:pt x="347805" y="304840"/>
                  </a:cubicBezTo>
                  <a:cubicBezTo>
                    <a:pt x="251850" y="384920"/>
                    <a:pt x="35597" y="457593"/>
                    <a:pt x="4905" y="480523"/>
                  </a:cubicBezTo>
                  <a:cubicBezTo>
                    <a:pt x="-25787" y="503454"/>
                    <a:pt x="94863" y="468176"/>
                    <a:pt x="163655" y="442423"/>
                  </a:cubicBezTo>
                  <a:cubicBezTo>
                    <a:pt x="232447" y="416670"/>
                    <a:pt x="346747" y="395857"/>
                    <a:pt x="417655" y="326007"/>
                  </a:cubicBezTo>
                  <a:cubicBezTo>
                    <a:pt x="488563" y="256157"/>
                    <a:pt x="592280" y="3568"/>
                    <a:pt x="580638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A7BFD1F3-4C36-43CC-B9B8-8C2580987DFA}"/>
                </a:ext>
              </a:extLst>
            </p:cNvPr>
            <p:cNvSpPr/>
            <p:nvPr/>
          </p:nvSpPr>
          <p:spPr>
            <a:xfrm>
              <a:off x="2935021" y="2592917"/>
              <a:ext cx="688712" cy="662632"/>
            </a:xfrm>
            <a:custGeom>
              <a:avLst/>
              <a:gdLst>
                <a:gd name="connsiteX0" fmla="*/ 688712 w 688712"/>
                <a:gd name="connsiteY0" fmla="*/ 0 h 662632"/>
                <a:gd name="connsiteX1" fmla="*/ 350046 w 688712"/>
                <a:gd name="connsiteY1" fmla="*/ 465666 h 662632"/>
                <a:gd name="connsiteX2" fmla="*/ 796 w 688712"/>
                <a:gd name="connsiteY2" fmla="*/ 662516 h 662632"/>
                <a:gd name="connsiteX3" fmla="*/ 263262 w 688712"/>
                <a:gd name="connsiteY3" fmla="*/ 488950 h 662632"/>
                <a:gd name="connsiteX4" fmla="*/ 544779 w 688712"/>
                <a:gd name="connsiteY4" fmla="*/ 158750 h 662632"/>
                <a:gd name="connsiteX5" fmla="*/ 688712 w 688712"/>
                <a:gd name="connsiteY5" fmla="*/ 0 h 662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712" h="662632">
                  <a:moveTo>
                    <a:pt x="688712" y="0"/>
                  </a:moveTo>
                  <a:cubicBezTo>
                    <a:pt x="576705" y="177623"/>
                    <a:pt x="464698" y="355247"/>
                    <a:pt x="350046" y="465666"/>
                  </a:cubicBezTo>
                  <a:cubicBezTo>
                    <a:pt x="235394" y="576085"/>
                    <a:pt x="15260" y="658635"/>
                    <a:pt x="796" y="662516"/>
                  </a:cubicBezTo>
                  <a:cubicBezTo>
                    <a:pt x="-13668" y="666397"/>
                    <a:pt x="172598" y="572911"/>
                    <a:pt x="263262" y="488950"/>
                  </a:cubicBezTo>
                  <a:cubicBezTo>
                    <a:pt x="353926" y="404989"/>
                    <a:pt x="544779" y="158750"/>
                    <a:pt x="544779" y="158750"/>
                  </a:cubicBezTo>
                  <a:lnTo>
                    <a:pt x="68871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3961E9DF-DDB4-4DBE-940E-3AB2D2789593}"/>
                </a:ext>
              </a:extLst>
            </p:cNvPr>
            <p:cNvSpPr/>
            <p:nvPr/>
          </p:nvSpPr>
          <p:spPr>
            <a:xfrm>
              <a:off x="3444695" y="1881748"/>
              <a:ext cx="536881" cy="351197"/>
            </a:xfrm>
            <a:custGeom>
              <a:avLst/>
              <a:gdLst>
                <a:gd name="connsiteX0" fmla="*/ 536755 w 536881"/>
                <a:gd name="connsiteY0" fmla="*/ 1027 h 351197"/>
                <a:gd name="connsiteX1" fmla="*/ 257355 w 536881"/>
                <a:gd name="connsiteY1" fmla="*/ 137552 h 351197"/>
                <a:gd name="connsiteX2" fmla="*/ 180 w 536881"/>
                <a:gd name="connsiteY2" fmla="*/ 350277 h 351197"/>
                <a:gd name="connsiteX3" fmla="*/ 222430 w 536881"/>
                <a:gd name="connsiteY3" fmla="*/ 207402 h 351197"/>
                <a:gd name="connsiteX4" fmla="*/ 536755 w 536881"/>
                <a:gd name="connsiteY4" fmla="*/ 1027 h 351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881" h="351197">
                  <a:moveTo>
                    <a:pt x="536755" y="1027"/>
                  </a:moveTo>
                  <a:cubicBezTo>
                    <a:pt x="542576" y="-10615"/>
                    <a:pt x="346784" y="79344"/>
                    <a:pt x="257355" y="137552"/>
                  </a:cubicBezTo>
                  <a:cubicBezTo>
                    <a:pt x="167926" y="195760"/>
                    <a:pt x="6001" y="338635"/>
                    <a:pt x="180" y="350277"/>
                  </a:cubicBezTo>
                  <a:cubicBezTo>
                    <a:pt x="-5641" y="361919"/>
                    <a:pt x="130884" y="260319"/>
                    <a:pt x="222430" y="207402"/>
                  </a:cubicBezTo>
                  <a:cubicBezTo>
                    <a:pt x="313976" y="154485"/>
                    <a:pt x="530934" y="12669"/>
                    <a:pt x="536755" y="10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DDEB5D53-D909-4156-B810-A34CA4B84815}"/>
                </a:ext>
              </a:extLst>
            </p:cNvPr>
            <p:cNvSpPr/>
            <p:nvPr/>
          </p:nvSpPr>
          <p:spPr>
            <a:xfrm>
              <a:off x="2831132" y="2378002"/>
              <a:ext cx="507094" cy="505086"/>
            </a:xfrm>
            <a:custGeom>
              <a:avLst/>
              <a:gdLst>
                <a:gd name="connsiteX0" fmla="*/ 505793 w 507094"/>
                <a:gd name="connsiteY0" fmla="*/ 73 h 505086"/>
                <a:gd name="connsiteX1" fmla="*/ 321643 w 507094"/>
                <a:gd name="connsiteY1" fmla="*/ 308048 h 505086"/>
                <a:gd name="connsiteX2" fmla="*/ 968 w 507094"/>
                <a:gd name="connsiteY2" fmla="*/ 504898 h 505086"/>
                <a:gd name="connsiteX3" fmla="*/ 232743 w 507094"/>
                <a:gd name="connsiteY3" fmla="*/ 336623 h 505086"/>
                <a:gd name="connsiteX4" fmla="*/ 505793 w 507094"/>
                <a:gd name="connsiteY4" fmla="*/ 73 h 505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094" h="505086">
                  <a:moveTo>
                    <a:pt x="505793" y="73"/>
                  </a:moveTo>
                  <a:cubicBezTo>
                    <a:pt x="520610" y="-4690"/>
                    <a:pt x="405780" y="223911"/>
                    <a:pt x="321643" y="308048"/>
                  </a:cubicBezTo>
                  <a:cubicBezTo>
                    <a:pt x="237506" y="392185"/>
                    <a:pt x="15785" y="500135"/>
                    <a:pt x="968" y="504898"/>
                  </a:cubicBezTo>
                  <a:cubicBezTo>
                    <a:pt x="-13849" y="509661"/>
                    <a:pt x="144901" y="423406"/>
                    <a:pt x="232743" y="336623"/>
                  </a:cubicBezTo>
                  <a:cubicBezTo>
                    <a:pt x="320585" y="249840"/>
                    <a:pt x="490976" y="4836"/>
                    <a:pt x="505793" y="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D506C89D-8C16-421B-B665-18187275C567}"/>
                </a:ext>
              </a:extLst>
            </p:cNvPr>
            <p:cNvSpPr/>
            <p:nvPr/>
          </p:nvSpPr>
          <p:spPr>
            <a:xfrm>
              <a:off x="4830722" y="2094428"/>
              <a:ext cx="608879" cy="574812"/>
            </a:xfrm>
            <a:custGeom>
              <a:avLst/>
              <a:gdLst>
                <a:gd name="connsiteX0" fmla="*/ 20678 w 608879"/>
                <a:gd name="connsiteY0" fmla="*/ 10597 h 574812"/>
                <a:gd name="connsiteX1" fmla="*/ 74653 w 608879"/>
                <a:gd name="connsiteY1" fmla="*/ 29647 h 574812"/>
                <a:gd name="connsiteX2" fmla="*/ 373103 w 608879"/>
                <a:gd name="connsiteY2" fmla="*/ 175697 h 574812"/>
                <a:gd name="connsiteX3" fmla="*/ 595353 w 608879"/>
                <a:gd name="connsiteY3" fmla="*/ 569397 h 574812"/>
                <a:gd name="connsiteX4" fmla="*/ 560428 w 608879"/>
                <a:gd name="connsiteY4" fmla="*/ 388422 h 574812"/>
                <a:gd name="connsiteX5" fmla="*/ 363578 w 608879"/>
                <a:gd name="connsiteY5" fmla="*/ 156647 h 574812"/>
                <a:gd name="connsiteX6" fmla="*/ 20678 w 608879"/>
                <a:gd name="connsiteY6" fmla="*/ 10597 h 57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879" h="574812">
                  <a:moveTo>
                    <a:pt x="20678" y="10597"/>
                  </a:moveTo>
                  <a:cubicBezTo>
                    <a:pt x="-27476" y="-10570"/>
                    <a:pt x="15915" y="2130"/>
                    <a:pt x="74653" y="29647"/>
                  </a:cubicBezTo>
                  <a:cubicBezTo>
                    <a:pt x="133391" y="57164"/>
                    <a:pt x="286320" y="85739"/>
                    <a:pt x="373103" y="175697"/>
                  </a:cubicBezTo>
                  <a:cubicBezTo>
                    <a:pt x="459886" y="265655"/>
                    <a:pt x="564132" y="533943"/>
                    <a:pt x="595353" y="569397"/>
                  </a:cubicBezTo>
                  <a:cubicBezTo>
                    <a:pt x="626574" y="604851"/>
                    <a:pt x="599057" y="457214"/>
                    <a:pt x="560428" y="388422"/>
                  </a:cubicBezTo>
                  <a:cubicBezTo>
                    <a:pt x="521799" y="319630"/>
                    <a:pt x="453007" y="221735"/>
                    <a:pt x="363578" y="156647"/>
                  </a:cubicBezTo>
                  <a:cubicBezTo>
                    <a:pt x="274149" y="91560"/>
                    <a:pt x="68832" y="31764"/>
                    <a:pt x="20678" y="105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76530CA5-DF73-4071-9C06-110A69B344A6}"/>
                </a:ext>
              </a:extLst>
            </p:cNvPr>
            <p:cNvSpPr/>
            <p:nvPr/>
          </p:nvSpPr>
          <p:spPr>
            <a:xfrm>
              <a:off x="4853818" y="2139496"/>
              <a:ext cx="571018" cy="943961"/>
            </a:xfrm>
            <a:custGeom>
              <a:avLst/>
              <a:gdLst>
                <a:gd name="connsiteX0" fmla="*/ 7107 w 571018"/>
                <a:gd name="connsiteY0" fmla="*/ 9979 h 943961"/>
                <a:gd name="connsiteX1" fmla="*/ 426207 w 571018"/>
                <a:gd name="connsiteY1" fmla="*/ 470354 h 943961"/>
                <a:gd name="connsiteX2" fmla="*/ 562732 w 571018"/>
                <a:gd name="connsiteY2" fmla="*/ 914854 h 943961"/>
                <a:gd name="connsiteX3" fmla="*/ 537332 w 571018"/>
                <a:gd name="connsiteY3" fmla="*/ 857704 h 943961"/>
                <a:gd name="connsiteX4" fmla="*/ 384932 w 571018"/>
                <a:gd name="connsiteY4" fmla="*/ 505279 h 943961"/>
                <a:gd name="connsiteX5" fmla="*/ 178557 w 571018"/>
                <a:gd name="connsiteY5" fmla="*/ 178254 h 943961"/>
                <a:gd name="connsiteX6" fmla="*/ 7107 w 571018"/>
                <a:gd name="connsiteY6" fmla="*/ 9979 h 94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018" h="943961">
                  <a:moveTo>
                    <a:pt x="7107" y="9979"/>
                  </a:moveTo>
                  <a:cubicBezTo>
                    <a:pt x="48382" y="58662"/>
                    <a:pt x="333603" y="319542"/>
                    <a:pt x="426207" y="470354"/>
                  </a:cubicBezTo>
                  <a:cubicBezTo>
                    <a:pt x="518811" y="621167"/>
                    <a:pt x="544211" y="850296"/>
                    <a:pt x="562732" y="914854"/>
                  </a:cubicBezTo>
                  <a:cubicBezTo>
                    <a:pt x="581253" y="979412"/>
                    <a:pt x="566965" y="925966"/>
                    <a:pt x="537332" y="857704"/>
                  </a:cubicBezTo>
                  <a:cubicBezTo>
                    <a:pt x="507699" y="789442"/>
                    <a:pt x="444728" y="618521"/>
                    <a:pt x="384932" y="505279"/>
                  </a:cubicBezTo>
                  <a:cubicBezTo>
                    <a:pt x="325136" y="392037"/>
                    <a:pt x="242057" y="253925"/>
                    <a:pt x="178557" y="178254"/>
                  </a:cubicBezTo>
                  <a:cubicBezTo>
                    <a:pt x="115057" y="102583"/>
                    <a:pt x="-34168" y="-38704"/>
                    <a:pt x="7107" y="9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76DEBBF6-9B40-44E9-B8E3-702440FF0FC8}"/>
                </a:ext>
              </a:extLst>
            </p:cNvPr>
            <p:cNvSpPr/>
            <p:nvPr/>
          </p:nvSpPr>
          <p:spPr>
            <a:xfrm>
              <a:off x="4832984" y="2225805"/>
              <a:ext cx="514297" cy="1233519"/>
            </a:xfrm>
            <a:custGeom>
              <a:avLst/>
              <a:gdLst>
                <a:gd name="connsiteX0" fmla="*/ 2541 w 514297"/>
                <a:gd name="connsiteY0" fmla="*/ 3045 h 1233519"/>
                <a:gd name="connsiteX1" fmla="*/ 345441 w 514297"/>
                <a:gd name="connsiteY1" fmla="*/ 571370 h 1233519"/>
                <a:gd name="connsiteX2" fmla="*/ 513716 w 514297"/>
                <a:gd name="connsiteY2" fmla="*/ 892045 h 1233519"/>
                <a:gd name="connsiteX3" fmla="*/ 402591 w 514297"/>
                <a:gd name="connsiteY3" fmla="*/ 1231770 h 1233519"/>
                <a:gd name="connsiteX4" fmla="*/ 453391 w 514297"/>
                <a:gd name="connsiteY4" fmla="*/ 1009520 h 1233519"/>
                <a:gd name="connsiteX5" fmla="*/ 348616 w 514297"/>
                <a:gd name="connsiteY5" fmla="*/ 676145 h 1233519"/>
                <a:gd name="connsiteX6" fmla="*/ 196216 w 514297"/>
                <a:gd name="connsiteY6" fmla="*/ 358645 h 1233519"/>
                <a:gd name="connsiteX7" fmla="*/ 2541 w 514297"/>
                <a:gd name="connsiteY7" fmla="*/ 3045 h 12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4297" h="1233519">
                  <a:moveTo>
                    <a:pt x="2541" y="3045"/>
                  </a:moveTo>
                  <a:cubicBezTo>
                    <a:pt x="27412" y="38499"/>
                    <a:pt x="260245" y="423203"/>
                    <a:pt x="345441" y="571370"/>
                  </a:cubicBezTo>
                  <a:cubicBezTo>
                    <a:pt x="430637" y="719537"/>
                    <a:pt x="504191" y="781978"/>
                    <a:pt x="513716" y="892045"/>
                  </a:cubicBezTo>
                  <a:cubicBezTo>
                    <a:pt x="523241" y="1002112"/>
                    <a:pt x="412645" y="1212191"/>
                    <a:pt x="402591" y="1231770"/>
                  </a:cubicBezTo>
                  <a:cubicBezTo>
                    <a:pt x="392537" y="1251349"/>
                    <a:pt x="462387" y="1102124"/>
                    <a:pt x="453391" y="1009520"/>
                  </a:cubicBezTo>
                  <a:cubicBezTo>
                    <a:pt x="444395" y="916916"/>
                    <a:pt x="391479" y="784624"/>
                    <a:pt x="348616" y="676145"/>
                  </a:cubicBezTo>
                  <a:cubicBezTo>
                    <a:pt x="305753" y="567666"/>
                    <a:pt x="250191" y="466066"/>
                    <a:pt x="196216" y="358645"/>
                  </a:cubicBezTo>
                  <a:cubicBezTo>
                    <a:pt x="142241" y="251224"/>
                    <a:pt x="-22330" y="-32409"/>
                    <a:pt x="2541" y="30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DEC597E5-FD36-4F71-9A86-887450537E63}"/>
                </a:ext>
              </a:extLst>
            </p:cNvPr>
            <p:cNvSpPr/>
            <p:nvPr/>
          </p:nvSpPr>
          <p:spPr>
            <a:xfrm>
              <a:off x="4863950" y="2366180"/>
              <a:ext cx="214157" cy="1164329"/>
            </a:xfrm>
            <a:custGeom>
              <a:avLst/>
              <a:gdLst>
                <a:gd name="connsiteX0" fmla="*/ 3325 w 214157"/>
                <a:gd name="connsiteY0" fmla="*/ 5545 h 1164329"/>
                <a:gd name="connsiteX1" fmla="*/ 82700 w 214157"/>
                <a:gd name="connsiteY1" fmla="*/ 669120 h 1164329"/>
                <a:gd name="connsiteX2" fmla="*/ 89050 w 214157"/>
                <a:gd name="connsiteY2" fmla="*/ 1132670 h 1164329"/>
                <a:gd name="connsiteX3" fmla="*/ 98575 w 214157"/>
                <a:gd name="connsiteY3" fmla="*/ 1091395 h 1164329"/>
                <a:gd name="connsiteX4" fmla="*/ 139850 w 214157"/>
                <a:gd name="connsiteY4" fmla="*/ 834220 h 1164329"/>
                <a:gd name="connsiteX5" fmla="*/ 209700 w 214157"/>
                <a:gd name="connsiteY5" fmla="*/ 380195 h 1164329"/>
                <a:gd name="connsiteX6" fmla="*/ 3325 w 214157"/>
                <a:gd name="connsiteY6" fmla="*/ 5545 h 116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57" h="1164329">
                  <a:moveTo>
                    <a:pt x="3325" y="5545"/>
                  </a:moveTo>
                  <a:cubicBezTo>
                    <a:pt x="-17842" y="53699"/>
                    <a:pt x="68413" y="481266"/>
                    <a:pt x="82700" y="669120"/>
                  </a:cubicBezTo>
                  <a:cubicBezTo>
                    <a:pt x="96987" y="856974"/>
                    <a:pt x="86404" y="1062291"/>
                    <a:pt x="89050" y="1132670"/>
                  </a:cubicBezTo>
                  <a:cubicBezTo>
                    <a:pt x="91696" y="1203049"/>
                    <a:pt x="90108" y="1141137"/>
                    <a:pt x="98575" y="1091395"/>
                  </a:cubicBezTo>
                  <a:cubicBezTo>
                    <a:pt x="107042" y="1041653"/>
                    <a:pt x="121329" y="952753"/>
                    <a:pt x="139850" y="834220"/>
                  </a:cubicBezTo>
                  <a:cubicBezTo>
                    <a:pt x="158371" y="715687"/>
                    <a:pt x="232983" y="525716"/>
                    <a:pt x="209700" y="380195"/>
                  </a:cubicBezTo>
                  <a:cubicBezTo>
                    <a:pt x="186417" y="234674"/>
                    <a:pt x="24492" y="-42609"/>
                    <a:pt x="3325" y="5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4578EFA5-4AFF-4C5E-98AD-AAD98AC3FAC4}"/>
                </a:ext>
              </a:extLst>
            </p:cNvPr>
            <p:cNvSpPr/>
            <p:nvPr/>
          </p:nvSpPr>
          <p:spPr>
            <a:xfrm>
              <a:off x="5295896" y="2837456"/>
              <a:ext cx="257485" cy="833356"/>
            </a:xfrm>
            <a:custGeom>
              <a:avLst/>
              <a:gdLst>
                <a:gd name="connsiteX0" fmla="*/ 4 w 257485"/>
                <a:gd name="connsiteY0" fmla="*/ 994 h 833356"/>
                <a:gd name="connsiteX1" fmla="*/ 241304 w 257485"/>
                <a:gd name="connsiteY1" fmla="*/ 470894 h 833356"/>
                <a:gd name="connsiteX2" fmla="*/ 234954 w 257485"/>
                <a:gd name="connsiteY2" fmla="*/ 816969 h 833356"/>
                <a:gd name="connsiteX3" fmla="*/ 250829 w 257485"/>
                <a:gd name="connsiteY3" fmla="*/ 759819 h 833356"/>
                <a:gd name="connsiteX4" fmla="*/ 234954 w 257485"/>
                <a:gd name="connsiteY4" fmla="*/ 604244 h 833356"/>
                <a:gd name="connsiteX5" fmla="*/ 4 w 257485"/>
                <a:gd name="connsiteY5" fmla="*/ 994 h 83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485" h="833356">
                  <a:moveTo>
                    <a:pt x="4" y="994"/>
                  </a:moveTo>
                  <a:cubicBezTo>
                    <a:pt x="1062" y="-21231"/>
                    <a:pt x="202146" y="334898"/>
                    <a:pt x="241304" y="470894"/>
                  </a:cubicBezTo>
                  <a:cubicBezTo>
                    <a:pt x="280462" y="606890"/>
                    <a:pt x="233367" y="768815"/>
                    <a:pt x="234954" y="816969"/>
                  </a:cubicBezTo>
                  <a:cubicBezTo>
                    <a:pt x="236541" y="865123"/>
                    <a:pt x="250829" y="795273"/>
                    <a:pt x="250829" y="759819"/>
                  </a:cubicBezTo>
                  <a:cubicBezTo>
                    <a:pt x="250829" y="724365"/>
                    <a:pt x="273583" y="726482"/>
                    <a:pt x="234954" y="604244"/>
                  </a:cubicBezTo>
                  <a:cubicBezTo>
                    <a:pt x="196325" y="482006"/>
                    <a:pt x="-1054" y="23219"/>
                    <a:pt x="4" y="9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24717856-44FF-4940-91EF-FC11B9D5A07B}"/>
                </a:ext>
              </a:extLst>
            </p:cNvPr>
            <p:cNvSpPr/>
            <p:nvPr/>
          </p:nvSpPr>
          <p:spPr>
            <a:xfrm>
              <a:off x="5007702" y="2832076"/>
              <a:ext cx="185313" cy="747829"/>
            </a:xfrm>
            <a:custGeom>
              <a:avLst/>
              <a:gdLst>
                <a:gd name="connsiteX0" fmla="*/ 97698 w 185313"/>
                <a:gd name="connsiteY0" fmla="*/ 24 h 747829"/>
                <a:gd name="connsiteX1" fmla="*/ 183423 w 185313"/>
                <a:gd name="connsiteY1" fmla="*/ 422299 h 747829"/>
                <a:gd name="connsiteX2" fmla="*/ 5623 w 185313"/>
                <a:gd name="connsiteY2" fmla="*/ 739799 h 747829"/>
                <a:gd name="connsiteX3" fmla="*/ 46898 w 185313"/>
                <a:gd name="connsiteY3" fmla="*/ 635024 h 747829"/>
                <a:gd name="connsiteX4" fmla="*/ 72298 w 185313"/>
                <a:gd name="connsiteY4" fmla="*/ 441349 h 747829"/>
                <a:gd name="connsiteX5" fmla="*/ 97698 w 185313"/>
                <a:gd name="connsiteY5" fmla="*/ 24 h 7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13" h="747829">
                  <a:moveTo>
                    <a:pt x="97698" y="24"/>
                  </a:moveTo>
                  <a:cubicBezTo>
                    <a:pt x="116219" y="-3151"/>
                    <a:pt x="198769" y="299003"/>
                    <a:pt x="183423" y="422299"/>
                  </a:cubicBezTo>
                  <a:cubicBezTo>
                    <a:pt x="168077" y="545595"/>
                    <a:pt x="28377" y="704345"/>
                    <a:pt x="5623" y="739799"/>
                  </a:cubicBezTo>
                  <a:cubicBezTo>
                    <a:pt x="-17131" y="775253"/>
                    <a:pt x="35786" y="684766"/>
                    <a:pt x="46898" y="635024"/>
                  </a:cubicBezTo>
                  <a:cubicBezTo>
                    <a:pt x="58010" y="585282"/>
                    <a:pt x="60656" y="542949"/>
                    <a:pt x="72298" y="441349"/>
                  </a:cubicBezTo>
                  <a:cubicBezTo>
                    <a:pt x="83940" y="339749"/>
                    <a:pt x="79177" y="3199"/>
                    <a:pt x="97698" y="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10305F5A-ACAB-44C0-8541-CEF0C80F19B6}"/>
                </a:ext>
              </a:extLst>
            </p:cNvPr>
            <p:cNvSpPr/>
            <p:nvPr/>
          </p:nvSpPr>
          <p:spPr>
            <a:xfrm>
              <a:off x="5220531" y="3231412"/>
              <a:ext cx="266789" cy="895223"/>
            </a:xfrm>
            <a:custGeom>
              <a:avLst/>
              <a:gdLst>
                <a:gd name="connsiteX0" fmla="*/ 170619 w 266789"/>
                <a:gd name="connsiteY0" fmla="*/ 738 h 895223"/>
                <a:gd name="connsiteX1" fmla="*/ 262694 w 266789"/>
                <a:gd name="connsiteY1" fmla="*/ 327763 h 895223"/>
                <a:gd name="connsiteX2" fmla="*/ 11869 w 266789"/>
                <a:gd name="connsiteY2" fmla="*/ 870688 h 895223"/>
                <a:gd name="connsiteX3" fmla="*/ 53144 w 266789"/>
                <a:gd name="connsiteY3" fmla="*/ 769088 h 895223"/>
                <a:gd name="connsiteX4" fmla="*/ 164269 w 266789"/>
                <a:gd name="connsiteY4" fmla="*/ 473813 h 895223"/>
                <a:gd name="connsiteX5" fmla="*/ 211894 w 266789"/>
                <a:gd name="connsiteY5" fmla="*/ 245213 h 895223"/>
                <a:gd name="connsiteX6" fmla="*/ 170619 w 266789"/>
                <a:gd name="connsiteY6" fmla="*/ 738 h 89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89" h="895223">
                  <a:moveTo>
                    <a:pt x="170619" y="738"/>
                  </a:moveTo>
                  <a:cubicBezTo>
                    <a:pt x="179086" y="14496"/>
                    <a:pt x="289152" y="182771"/>
                    <a:pt x="262694" y="327763"/>
                  </a:cubicBezTo>
                  <a:cubicBezTo>
                    <a:pt x="236236" y="472755"/>
                    <a:pt x="46794" y="797134"/>
                    <a:pt x="11869" y="870688"/>
                  </a:cubicBezTo>
                  <a:cubicBezTo>
                    <a:pt x="-23056" y="944242"/>
                    <a:pt x="27744" y="835234"/>
                    <a:pt x="53144" y="769088"/>
                  </a:cubicBezTo>
                  <a:cubicBezTo>
                    <a:pt x="78544" y="702942"/>
                    <a:pt x="137811" y="561125"/>
                    <a:pt x="164269" y="473813"/>
                  </a:cubicBezTo>
                  <a:cubicBezTo>
                    <a:pt x="190727" y="386501"/>
                    <a:pt x="209777" y="321413"/>
                    <a:pt x="211894" y="245213"/>
                  </a:cubicBezTo>
                  <a:cubicBezTo>
                    <a:pt x="214011" y="169013"/>
                    <a:pt x="162152" y="-13020"/>
                    <a:pt x="170619" y="7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1D76F931-0817-46B1-A63F-601331272A7E}"/>
                </a:ext>
              </a:extLst>
            </p:cNvPr>
            <p:cNvSpPr/>
            <p:nvPr/>
          </p:nvSpPr>
          <p:spPr>
            <a:xfrm>
              <a:off x="4984666" y="3424809"/>
              <a:ext cx="394863" cy="404617"/>
            </a:xfrm>
            <a:custGeom>
              <a:avLst/>
              <a:gdLst>
                <a:gd name="connsiteX0" fmla="*/ 84 w 394863"/>
                <a:gd name="connsiteY0" fmla="*/ 188341 h 404617"/>
                <a:gd name="connsiteX1" fmla="*/ 282659 w 394863"/>
                <a:gd name="connsiteY1" fmla="*/ 140716 h 404617"/>
                <a:gd name="connsiteX2" fmla="*/ 381084 w 394863"/>
                <a:gd name="connsiteY2" fmla="*/ 16891 h 404617"/>
                <a:gd name="connsiteX3" fmla="*/ 365209 w 394863"/>
                <a:gd name="connsiteY3" fmla="*/ 137541 h 404617"/>
                <a:gd name="connsiteX4" fmla="*/ 289009 w 394863"/>
                <a:gd name="connsiteY4" fmla="*/ 404241 h 404617"/>
                <a:gd name="connsiteX5" fmla="*/ 368384 w 394863"/>
                <a:gd name="connsiteY5" fmla="*/ 191516 h 404617"/>
                <a:gd name="connsiteX6" fmla="*/ 387434 w 394863"/>
                <a:gd name="connsiteY6" fmla="*/ 1016 h 404617"/>
                <a:gd name="connsiteX7" fmla="*/ 254084 w 394863"/>
                <a:gd name="connsiteY7" fmla="*/ 118491 h 404617"/>
                <a:gd name="connsiteX8" fmla="*/ 84 w 394863"/>
                <a:gd name="connsiteY8" fmla="*/ 188341 h 40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863" h="404617">
                  <a:moveTo>
                    <a:pt x="84" y="188341"/>
                  </a:moveTo>
                  <a:cubicBezTo>
                    <a:pt x="4846" y="192045"/>
                    <a:pt x="219159" y="169291"/>
                    <a:pt x="282659" y="140716"/>
                  </a:cubicBezTo>
                  <a:cubicBezTo>
                    <a:pt x="346159" y="112141"/>
                    <a:pt x="367326" y="17420"/>
                    <a:pt x="381084" y="16891"/>
                  </a:cubicBezTo>
                  <a:cubicBezTo>
                    <a:pt x="394842" y="16362"/>
                    <a:pt x="380555" y="72983"/>
                    <a:pt x="365209" y="137541"/>
                  </a:cubicBezTo>
                  <a:cubicBezTo>
                    <a:pt x="349863" y="202099"/>
                    <a:pt x="288480" y="395245"/>
                    <a:pt x="289009" y="404241"/>
                  </a:cubicBezTo>
                  <a:cubicBezTo>
                    <a:pt x="289538" y="413237"/>
                    <a:pt x="351980" y="258720"/>
                    <a:pt x="368384" y="191516"/>
                  </a:cubicBezTo>
                  <a:cubicBezTo>
                    <a:pt x="384788" y="124312"/>
                    <a:pt x="406484" y="13187"/>
                    <a:pt x="387434" y="1016"/>
                  </a:cubicBezTo>
                  <a:cubicBezTo>
                    <a:pt x="368384" y="-11155"/>
                    <a:pt x="313880" y="89387"/>
                    <a:pt x="254084" y="118491"/>
                  </a:cubicBezTo>
                  <a:cubicBezTo>
                    <a:pt x="194288" y="147595"/>
                    <a:pt x="-4678" y="184637"/>
                    <a:pt x="84" y="188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F3705621-584E-4D3F-99BC-5B9C221520A0}"/>
                </a:ext>
              </a:extLst>
            </p:cNvPr>
            <p:cNvSpPr/>
            <p:nvPr/>
          </p:nvSpPr>
          <p:spPr>
            <a:xfrm>
              <a:off x="4971425" y="3693598"/>
              <a:ext cx="315787" cy="294216"/>
            </a:xfrm>
            <a:custGeom>
              <a:avLst/>
              <a:gdLst>
                <a:gd name="connsiteX0" fmla="*/ 6975 w 315787"/>
                <a:gd name="connsiteY0" fmla="*/ 148152 h 294216"/>
                <a:gd name="connsiteX1" fmla="*/ 108575 w 315787"/>
                <a:gd name="connsiteY1" fmla="*/ 40202 h 294216"/>
                <a:gd name="connsiteX2" fmla="*/ 302250 w 315787"/>
                <a:gd name="connsiteY2" fmla="*/ 17977 h 294216"/>
                <a:gd name="connsiteX3" fmla="*/ 283200 w 315787"/>
                <a:gd name="connsiteY3" fmla="*/ 294202 h 294216"/>
                <a:gd name="connsiteX4" fmla="*/ 299075 w 315787"/>
                <a:gd name="connsiteY4" fmla="*/ 30677 h 294216"/>
                <a:gd name="connsiteX5" fmla="*/ 6975 w 315787"/>
                <a:gd name="connsiteY5" fmla="*/ 148152 h 29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87" h="294216">
                  <a:moveTo>
                    <a:pt x="6975" y="148152"/>
                  </a:moveTo>
                  <a:cubicBezTo>
                    <a:pt x="-24775" y="149740"/>
                    <a:pt x="59363" y="61898"/>
                    <a:pt x="108575" y="40202"/>
                  </a:cubicBezTo>
                  <a:cubicBezTo>
                    <a:pt x="157787" y="18506"/>
                    <a:pt x="273146" y="-24356"/>
                    <a:pt x="302250" y="17977"/>
                  </a:cubicBezTo>
                  <a:cubicBezTo>
                    <a:pt x="331354" y="60310"/>
                    <a:pt x="283729" y="292085"/>
                    <a:pt x="283200" y="294202"/>
                  </a:cubicBezTo>
                  <a:cubicBezTo>
                    <a:pt x="282671" y="296319"/>
                    <a:pt x="344583" y="59781"/>
                    <a:pt x="299075" y="30677"/>
                  </a:cubicBezTo>
                  <a:cubicBezTo>
                    <a:pt x="253567" y="1573"/>
                    <a:pt x="38725" y="146564"/>
                    <a:pt x="6975" y="148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7F88CE4A-E385-4AF0-BF09-C1E1522D7FCB}"/>
                </a:ext>
              </a:extLst>
            </p:cNvPr>
            <p:cNvSpPr/>
            <p:nvPr/>
          </p:nvSpPr>
          <p:spPr>
            <a:xfrm>
              <a:off x="2932054" y="2625971"/>
              <a:ext cx="882868" cy="710777"/>
            </a:xfrm>
            <a:custGeom>
              <a:avLst/>
              <a:gdLst>
                <a:gd name="connsiteX0" fmla="*/ 881121 w 882868"/>
                <a:gd name="connsiteY0" fmla="*/ 2929 h 710777"/>
                <a:gd name="connsiteX1" fmla="*/ 528696 w 882868"/>
                <a:gd name="connsiteY1" fmla="*/ 431554 h 710777"/>
                <a:gd name="connsiteX2" fmla="*/ 7996 w 882868"/>
                <a:gd name="connsiteY2" fmla="*/ 707779 h 710777"/>
                <a:gd name="connsiteX3" fmla="*/ 242946 w 882868"/>
                <a:gd name="connsiteY3" fmla="*/ 558554 h 710777"/>
                <a:gd name="connsiteX4" fmla="*/ 646171 w 882868"/>
                <a:gd name="connsiteY4" fmla="*/ 256929 h 710777"/>
                <a:gd name="connsiteX5" fmla="*/ 881121 w 882868"/>
                <a:gd name="connsiteY5" fmla="*/ 2929 h 710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2868" h="710777">
                  <a:moveTo>
                    <a:pt x="881121" y="2929"/>
                  </a:moveTo>
                  <a:cubicBezTo>
                    <a:pt x="861542" y="32033"/>
                    <a:pt x="674217" y="314079"/>
                    <a:pt x="528696" y="431554"/>
                  </a:cubicBezTo>
                  <a:cubicBezTo>
                    <a:pt x="383175" y="549029"/>
                    <a:pt x="55621" y="686612"/>
                    <a:pt x="7996" y="707779"/>
                  </a:cubicBezTo>
                  <a:cubicBezTo>
                    <a:pt x="-39629" y="728946"/>
                    <a:pt x="136584" y="633696"/>
                    <a:pt x="242946" y="558554"/>
                  </a:cubicBezTo>
                  <a:cubicBezTo>
                    <a:pt x="349308" y="483412"/>
                    <a:pt x="540867" y="344771"/>
                    <a:pt x="646171" y="256929"/>
                  </a:cubicBezTo>
                  <a:cubicBezTo>
                    <a:pt x="751475" y="169087"/>
                    <a:pt x="900700" y="-26175"/>
                    <a:pt x="881121" y="29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0DB1C1EE-AF0A-4097-9111-AA8A5BA8B995}"/>
                </a:ext>
              </a:extLst>
            </p:cNvPr>
            <p:cNvSpPr/>
            <p:nvPr/>
          </p:nvSpPr>
          <p:spPr>
            <a:xfrm>
              <a:off x="2993025" y="2709430"/>
              <a:ext cx="1033997" cy="723538"/>
            </a:xfrm>
            <a:custGeom>
              <a:avLst/>
              <a:gdLst>
                <a:gd name="connsiteX0" fmla="*/ 1001125 w 1033997"/>
                <a:gd name="connsiteY0" fmla="*/ 52820 h 723538"/>
                <a:gd name="connsiteX1" fmla="*/ 950325 w 1033997"/>
                <a:gd name="connsiteY1" fmla="*/ 52820 h 723538"/>
                <a:gd name="connsiteX2" fmla="*/ 547100 w 1033997"/>
                <a:gd name="connsiteY2" fmla="*/ 452870 h 723538"/>
                <a:gd name="connsiteX3" fmla="*/ 10525 w 1033997"/>
                <a:gd name="connsiteY3" fmla="*/ 710045 h 723538"/>
                <a:gd name="connsiteX4" fmla="*/ 178800 w 1033997"/>
                <a:gd name="connsiteY4" fmla="*/ 687820 h 723538"/>
                <a:gd name="connsiteX5" fmla="*/ 26400 w 1033997"/>
                <a:gd name="connsiteY5" fmla="*/ 690995 h 723538"/>
                <a:gd name="connsiteX6" fmla="*/ 556625 w 1033997"/>
                <a:gd name="connsiteY6" fmla="*/ 497320 h 723538"/>
                <a:gd name="connsiteX7" fmla="*/ 1001125 w 1033997"/>
                <a:gd name="connsiteY7" fmla="*/ 52820 h 72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3997" h="723538">
                  <a:moveTo>
                    <a:pt x="1001125" y="52820"/>
                  </a:moveTo>
                  <a:cubicBezTo>
                    <a:pt x="1066742" y="-21263"/>
                    <a:pt x="1025996" y="-13855"/>
                    <a:pt x="950325" y="52820"/>
                  </a:cubicBezTo>
                  <a:cubicBezTo>
                    <a:pt x="874654" y="119495"/>
                    <a:pt x="703733" y="343332"/>
                    <a:pt x="547100" y="452870"/>
                  </a:cubicBezTo>
                  <a:cubicBezTo>
                    <a:pt x="390467" y="562408"/>
                    <a:pt x="71908" y="670887"/>
                    <a:pt x="10525" y="710045"/>
                  </a:cubicBezTo>
                  <a:cubicBezTo>
                    <a:pt x="-50858" y="749203"/>
                    <a:pt x="176154" y="690995"/>
                    <a:pt x="178800" y="687820"/>
                  </a:cubicBezTo>
                  <a:cubicBezTo>
                    <a:pt x="181446" y="684645"/>
                    <a:pt x="-36571" y="722745"/>
                    <a:pt x="26400" y="690995"/>
                  </a:cubicBezTo>
                  <a:cubicBezTo>
                    <a:pt x="89371" y="659245"/>
                    <a:pt x="392054" y="606857"/>
                    <a:pt x="556625" y="497320"/>
                  </a:cubicBezTo>
                  <a:cubicBezTo>
                    <a:pt x="721196" y="387783"/>
                    <a:pt x="935508" y="126903"/>
                    <a:pt x="1001125" y="528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D3B890C1-BB59-45AD-B03E-A41E243C1769}"/>
                </a:ext>
              </a:extLst>
            </p:cNvPr>
            <p:cNvSpPr/>
            <p:nvPr/>
          </p:nvSpPr>
          <p:spPr>
            <a:xfrm>
              <a:off x="4047423" y="1809867"/>
              <a:ext cx="733156" cy="243419"/>
            </a:xfrm>
            <a:custGeom>
              <a:avLst/>
              <a:gdLst>
                <a:gd name="connsiteX0" fmla="*/ 730952 w 733156"/>
                <a:gd name="connsiteY0" fmla="*/ 241183 h 243419"/>
                <a:gd name="connsiteX1" fmla="*/ 365827 w 733156"/>
                <a:gd name="connsiteY1" fmla="*/ 37983 h 243419"/>
                <a:gd name="connsiteX2" fmla="*/ 3877 w 733156"/>
                <a:gd name="connsiteY2" fmla="*/ 12583 h 243419"/>
                <a:gd name="connsiteX3" fmla="*/ 194377 w 733156"/>
                <a:gd name="connsiteY3" fmla="*/ 9408 h 243419"/>
                <a:gd name="connsiteX4" fmla="*/ 502352 w 733156"/>
                <a:gd name="connsiteY4" fmla="*/ 136408 h 243419"/>
                <a:gd name="connsiteX5" fmla="*/ 730952 w 733156"/>
                <a:gd name="connsiteY5" fmla="*/ 241183 h 24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156" h="243419">
                  <a:moveTo>
                    <a:pt x="730952" y="241183"/>
                  </a:moveTo>
                  <a:cubicBezTo>
                    <a:pt x="708198" y="224779"/>
                    <a:pt x="487006" y="76083"/>
                    <a:pt x="365827" y="37983"/>
                  </a:cubicBezTo>
                  <a:cubicBezTo>
                    <a:pt x="244648" y="-117"/>
                    <a:pt x="32452" y="17345"/>
                    <a:pt x="3877" y="12583"/>
                  </a:cubicBezTo>
                  <a:cubicBezTo>
                    <a:pt x="-24698" y="7821"/>
                    <a:pt x="111298" y="-11229"/>
                    <a:pt x="194377" y="9408"/>
                  </a:cubicBezTo>
                  <a:cubicBezTo>
                    <a:pt x="277456" y="30045"/>
                    <a:pt x="409748" y="93016"/>
                    <a:pt x="502352" y="136408"/>
                  </a:cubicBezTo>
                  <a:cubicBezTo>
                    <a:pt x="594956" y="179800"/>
                    <a:pt x="753706" y="257587"/>
                    <a:pt x="730952" y="2411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19B678B9-5ED3-4DC3-903A-A74462C41D1B}"/>
                </a:ext>
              </a:extLst>
            </p:cNvPr>
            <p:cNvSpPr/>
            <p:nvPr/>
          </p:nvSpPr>
          <p:spPr>
            <a:xfrm>
              <a:off x="4762309" y="2018842"/>
              <a:ext cx="541513" cy="283951"/>
            </a:xfrm>
            <a:custGeom>
              <a:avLst/>
              <a:gdLst>
                <a:gd name="connsiteX0" fmla="*/ 3366 w 541513"/>
                <a:gd name="connsiteY0" fmla="*/ 19508 h 283951"/>
                <a:gd name="connsiteX1" fmla="*/ 260541 w 541513"/>
                <a:gd name="connsiteY1" fmla="*/ 22683 h 283951"/>
                <a:gd name="connsiteX2" fmla="*/ 530416 w 541513"/>
                <a:gd name="connsiteY2" fmla="*/ 276683 h 283951"/>
                <a:gd name="connsiteX3" fmla="*/ 485966 w 541513"/>
                <a:gd name="connsiteY3" fmla="*/ 203658 h 283951"/>
                <a:gd name="connsiteX4" fmla="*/ 451041 w 541513"/>
                <a:gd name="connsiteY4" fmla="*/ 86183 h 283951"/>
                <a:gd name="connsiteX5" fmla="*/ 3366 w 541513"/>
                <a:gd name="connsiteY5" fmla="*/ 19508 h 28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513" h="283951">
                  <a:moveTo>
                    <a:pt x="3366" y="19508"/>
                  </a:moveTo>
                  <a:cubicBezTo>
                    <a:pt x="-28384" y="8925"/>
                    <a:pt x="172699" y="-20179"/>
                    <a:pt x="260541" y="22683"/>
                  </a:cubicBezTo>
                  <a:cubicBezTo>
                    <a:pt x="348383" y="65545"/>
                    <a:pt x="492845" y="246521"/>
                    <a:pt x="530416" y="276683"/>
                  </a:cubicBezTo>
                  <a:cubicBezTo>
                    <a:pt x="567987" y="306845"/>
                    <a:pt x="499195" y="235408"/>
                    <a:pt x="485966" y="203658"/>
                  </a:cubicBezTo>
                  <a:cubicBezTo>
                    <a:pt x="472737" y="171908"/>
                    <a:pt x="531474" y="119520"/>
                    <a:pt x="451041" y="86183"/>
                  </a:cubicBezTo>
                  <a:cubicBezTo>
                    <a:pt x="370608" y="52846"/>
                    <a:pt x="35116" y="30091"/>
                    <a:pt x="3366" y="195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926B0CB7-3A6B-4A38-AC7C-F776EE9A3E4C}"/>
                </a:ext>
              </a:extLst>
            </p:cNvPr>
            <p:cNvSpPr/>
            <p:nvPr/>
          </p:nvSpPr>
          <p:spPr>
            <a:xfrm>
              <a:off x="2745996" y="2813028"/>
              <a:ext cx="598234" cy="340686"/>
            </a:xfrm>
            <a:custGeom>
              <a:avLst/>
              <a:gdLst>
                <a:gd name="connsiteX0" fmla="*/ 597279 w 598234"/>
                <a:gd name="connsiteY0" fmla="*/ 22 h 340686"/>
                <a:gd name="connsiteX1" fmla="*/ 282954 w 598234"/>
                <a:gd name="connsiteY1" fmla="*/ 288947 h 340686"/>
                <a:gd name="connsiteX2" fmla="*/ 379 w 598234"/>
                <a:gd name="connsiteY2" fmla="*/ 339747 h 340686"/>
                <a:gd name="connsiteX3" fmla="*/ 225804 w 598234"/>
                <a:gd name="connsiteY3" fmla="*/ 320697 h 340686"/>
                <a:gd name="connsiteX4" fmla="*/ 375029 w 598234"/>
                <a:gd name="connsiteY4" fmla="*/ 304822 h 340686"/>
                <a:gd name="connsiteX5" fmla="*/ 597279 w 598234"/>
                <a:gd name="connsiteY5" fmla="*/ 22 h 34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234" h="340686">
                  <a:moveTo>
                    <a:pt x="597279" y="22"/>
                  </a:moveTo>
                  <a:cubicBezTo>
                    <a:pt x="581933" y="-2624"/>
                    <a:pt x="382437" y="232326"/>
                    <a:pt x="282954" y="288947"/>
                  </a:cubicBezTo>
                  <a:cubicBezTo>
                    <a:pt x="183471" y="345568"/>
                    <a:pt x="9904" y="334455"/>
                    <a:pt x="379" y="339747"/>
                  </a:cubicBezTo>
                  <a:cubicBezTo>
                    <a:pt x="-9146" y="345039"/>
                    <a:pt x="163362" y="326518"/>
                    <a:pt x="225804" y="320697"/>
                  </a:cubicBezTo>
                  <a:cubicBezTo>
                    <a:pt x="288246" y="314876"/>
                    <a:pt x="311000" y="355093"/>
                    <a:pt x="375029" y="304822"/>
                  </a:cubicBezTo>
                  <a:cubicBezTo>
                    <a:pt x="439058" y="254551"/>
                    <a:pt x="612625" y="2668"/>
                    <a:pt x="597279" y="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87E1C4F5-DCF6-48EF-926F-BE3353725A87}"/>
                </a:ext>
              </a:extLst>
            </p:cNvPr>
            <p:cNvSpPr/>
            <p:nvPr/>
          </p:nvSpPr>
          <p:spPr>
            <a:xfrm>
              <a:off x="2803406" y="3253151"/>
              <a:ext cx="361011" cy="93406"/>
            </a:xfrm>
            <a:custGeom>
              <a:avLst/>
              <a:gdLst>
                <a:gd name="connsiteX0" fmla="*/ 361011 w 361011"/>
                <a:gd name="connsiteY0" fmla="*/ 166 h 93406"/>
                <a:gd name="connsiteX1" fmla="*/ 39277 w 361011"/>
                <a:gd name="connsiteY1" fmla="*/ 70016 h 93406"/>
                <a:gd name="connsiteX2" fmla="*/ 5411 w 361011"/>
                <a:gd name="connsiteY2" fmla="*/ 50966 h 93406"/>
                <a:gd name="connsiteX3" fmla="*/ 39277 w 361011"/>
                <a:gd name="connsiteY3" fmla="*/ 93299 h 93406"/>
                <a:gd name="connsiteX4" fmla="*/ 361011 w 361011"/>
                <a:gd name="connsiteY4" fmla="*/ 166 h 9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011" h="93406">
                  <a:moveTo>
                    <a:pt x="361011" y="166"/>
                  </a:moveTo>
                  <a:cubicBezTo>
                    <a:pt x="361011" y="-3714"/>
                    <a:pt x="98544" y="61549"/>
                    <a:pt x="39277" y="70016"/>
                  </a:cubicBezTo>
                  <a:cubicBezTo>
                    <a:pt x="-19990" y="78483"/>
                    <a:pt x="5411" y="47086"/>
                    <a:pt x="5411" y="50966"/>
                  </a:cubicBezTo>
                  <a:cubicBezTo>
                    <a:pt x="5411" y="54846"/>
                    <a:pt x="-18226" y="95769"/>
                    <a:pt x="39277" y="93299"/>
                  </a:cubicBezTo>
                  <a:cubicBezTo>
                    <a:pt x="96780" y="90829"/>
                    <a:pt x="361011" y="4046"/>
                    <a:pt x="361011" y="1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873C2869-E088-4F93-8663-D132ED2072A7}"/>
                </a:ext>
              </a:extLst>
            </p:cNvPr>
            <p:cNvSpPr/>
            <p:nvPr/>
          </p:nvSpPr>
          <p:spPr>
            <a:xfrm>
              <a:off x="2929153" y="3312432"/>
              <a:ext cx="442851" cy="315649"/>
            </a:xfrm>
            <a:custGeom>
              <a:avLst/>
              <a:gdLst>
                <a:gd name="connsiteX0" fmla="*/ 442697 w 442851"/>
                <a:gd name="connsiteY0" fmla="*/ 151 h 315649"/>
                <a:gd name="connsiteX1" fmla="*/ 21480 w 442851"/>
                <a:gd name="connsiteY1" fmla="*/ 148318 h 315649"/>
                <a:gd name="connsiteX2" fmla="*/ 57464 w 442851"/>
                <a:gd name="connsiteY2" fmla="*/ 313418 h 315649"/>
                <a:gd name="connsiteX3" fmla="*/ 21480 w 442851"/>
                <a:gd name="connsiteY3" fmla="*/ 239335 h 315649"/>
                <a:gd name="connsiteX4" fmla="*/ 70164 w 442851"/>
                <a:gd name="connsiteY4" fmla="*/ 175835 h 315649"/>
                <a:gd name="connsiteX5" fmla="*/ 442697 w 442851"/>
                <a:gd name="connsiteY5" fmla="*/ 151 h 31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851" h="315649">
                  <a:moveTo>
                    <a:pt x="442697" y="151"/>
                  </a:moveTo>
                  <a:cubicBezTo>
                    <a:pt x="434583" y="-4435"/>
                    <a:pt x="85685" y="96107"/>
                    <a:pt x="21480" y="148318"/>
                  </a:cubicBezTo>
                  <a:cubicBezTo>
                    <a:pt x="-42725" y="200529"/>
                    <a:pt x="57464" y="298249"/>
                    <a:pt x="57464" y="313418"/>
                  </a:cubicBezTo>
                  <a:cubicBezTo>
                    <a:pt x="57464" y="328587"/>
                    <a:pt x="19363" y="262265"/>
                    <a:pt x="21480" y="239335"/>
                  </a:cubicBezTo>
                  <a:cubicBezTo>
                    <a:pt x="23597" y="216405"/>
                    <a:pt x="3489" y="212877"/>
                    <a:pt x="70164" y="175835"/>
                  </a:cubicBezTo>
                  <a:cubicBezTo>
                    <a:pt x="136839" y="138793"/>
                    <a:pt x="450811" y="4737"/>
                    <a:pt x="442697" y="1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8BD605E3-0160-4CEC-95EC-0A92B09C6327}"/>
                </a:ext>
              </a:extLst>
            </p:cNvPr>
            <p:cNvSpPr/>
            <p:nvPr/>
          </p:nvSpPr>
          <p:spPr>
            <a:xfrm>
              <a:off x="2781282" y="2992802"/>
              <a:ext cx="163057" cy="229455"/>
            </a:xfrm>
            <a:custGeom>
              <a:avLst/>
              <a:gdLst>
                <a:gd name="connsiteX0" fmla="*/ 163001 w 163057"/>
                <a:gd name="connsiteY0" fmla="*/ 165 h 229455"/>
                <a:gd name="connsiteX1" fmla="*/ 112201 w 163057"/>
                <a:gd name="connsiteY1" fmla="*/ 173731 h 229455"/>
                <a:gd name="connsiteX2" fmla="*/ 18 w 163057"/>
                <a:gd name="connsiteY2" fmla="*/ 228765 h 229455"/>
                <a:gd name="connsiteX3" fmla="*/ 103735 w 163057"/>
                <a:gd name="connsiteY3" fmla="*/ 144098 h 229455"/>
                <a:gd name="connsiteX4" fmla="*/ 163001 w 163057"/>
                <a:gd name="connsiteY4" fmla="*/ 165 h 2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057" h="229455">
                  <a:moveTo>
                    <a:pt x="163001" y="165"/>
                  </a:moveTo>
                  <a:cubicBezTo>
                    <a:pt x="164412" y="5104"/>
                    <a:pt x="139365" y="135631"/>
                    <a:pt x="112201" y="173731"/>
                  </a:cubicBezTo>
                  <a:cubicBezTo>
                    <a:pt x="85037" y="211831"/>
                    <a:pt x="1429" y="233704"/>
                    <a:pt x="18" y="228765"/>
                  </a:cubicBezTo>
                  <a:cubicBezTo>
                    <a:pt x="-1393" y="223826"/>
                    <a:pt x="80452" y="185726"/>
                    <a:pt x="103735" y="144098"/>
                  </a:cubicBezTo>
                  <a:cubicBezTo>
                    <a:pt x="127018" y="102470"/>
                    <a:pt x="161590" y="-4774"/>
                    <a:pt x="163001" y="1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9B0DED14-DC30-4DB5-93C1-1E0FEA9AFCC8}"/>
                </a:ext>
              </a:extLst>
            </p:cNvPr>
            <p:cNvSpPr/>
            <p:nvPr/>
          </p:nvSpPr>
          <p:spPr>
            <a:xfrm>
              <a:off x="4929049" y="3903801"/>
              <a:ext cx="154227" cy="320873"/>
            </a:xfrm>
            <a:custGeom>
              <a:avLst/>
              <a:gdLst>
                <a:gd name="connsiteX0" fmla="*/ 154126 w 154227"/>
                <a:gd name="connsiteY0" fmla="*/ 1449 h 320873"/>
                <a:gd name="connsiteX1" fmla="*/ 49351 w 154227"/>
                <a:gd name="connsiteY1" fmla="*/ 172899 h 320873"/>
                <a:gd name="connsiteX2" fmla="*/ 139 w 154227"/>
                <a:gd name="connsiteY2" fmla="*/ 320537 h 320873"/>
                <a:gd name="connsiteX3" fmla="*/ 35064 w 154227"/>
                <a:gd name="connsiteY3" fmla="*/ 210999 h 320873"/>
                <a:gd name="connsiteX4" fmla="*/ 50939 w 154227"/>
                <a:gd name="connsiteY4" fmla="*/ 136387 h 320873"/>
                <a:gd name="connsiteX5" fmla="*/ 68401 w 154227"/>
                <a:gd name="connsiteY5" fmla="*/ 91937 h 320873"/>
                <a:gd name="connsiteX6" fmla="*/ 154126 w 154227"/>
                <a:gd name="connsiteY6" fmla="*/ 1449 h 32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27" h="320873">
                  <a:moveTo>
                    <a:pt x="154126" y="1449"/>
                  </a:moveTo>
                  <a:cubicBezTo>
                    <a:pt x="150951" y="14943"/>
                    <a:pt x="75015" y="119718"/>
                    <a:pt x="49351" y="172899"/>
                  </a:cubicBezTo>
                  <a:cubicBezTo>
                    <a:pt x="23687" y="226080"/>
                    <a:pt x="2520" y="314187"/>
                    <a:pt x="139" y="320537"/>
                  </a:cubicBezTo>
                  <a:cubicBezTo>
                    <a:pt x="-2242" y="326887"/>
                    <a:pt x="26597" y="241691"/>
                    <a:pt x="35064" y="210999"/>
                  </a:cubicBezTo>
                  <a:cubicBezTo>
                    <a:pt x="43531" y="180307"/>
                    <a:pt x="45383" y="156231"/>
                    <a:pt x="50939" y="136387"/>
                  </a:cubicBezTo>
                  <a:cubicBezTo>
                    <a:pt x="56495" y="116543"/>
                    <a:pt x="51997" y="111252"/>
                    <a:pt x="68401" y="91937"/>
                  </a:cubicBezTo>
                  <a:cubicBezTo>
                    <a:pt x="84805" y="72622"/>
                    <a:pt x="157301" y="-12045"/>
                    <a:pt x="154126" y="14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938BD1AB-9FAD-4FE9-9467-BA13BBCB5023}"/>
                </a:ext>
              </a:extLst>
            </p:cNvPr>
            <p:cNvSpPr/>
            <p:nvPr/>
          </p:nvSpPr>
          <p:spPr>
            <a:xfrm>
              <a:off x="4879975" y="4027484"/>
              <a:ext cx="182085" cy="331925"/>
            </a:xfrm>
            <a:custGeom>
              <a:avLst/>
              <a:gdLst>
                <a:gd name="connsiteX0" fmla="*/ 142875 w 182085"/>
                <a:gd name="connsiteY0" fmla="*/ 4 h 331925"/>
                <a:gd name="connsiteX1" fmla="*/ 180975 w 182085"/>
                <a:gd name="connsiteY1" fmla="*/ 88904 h 331925"/>
                <a:gd name="connsiteX2" fmla="*/ 92075 w 182085"/>
                <a:gd name="connsiteY2" fmla="*/ 179391 h 331925"/>
                <a:gd name="connsiteX3" fmla="*/ 0 w 182085"/>
                <a:gd name="connsiteY3" fmla="*/ 244479 h 331925"/>
                <a:gd name="connsiteX4" fmla="*/ 92075 w 182085"/>
                <a:gd name="connsiteY4" fmla="*/ 331791 h 331925"/>
                <a:gd name="connsiteX5" fmla="*/ 26988 w 182085"/>
                <a:gd name="connsiteY5" fmla="*/ 263529 h 331925"/>
                <a:gd name="connsiteX6" fmla="*/ 34925 w 182085"/>
                <a:gd name="connsiteY6" fmla="*/ 225429 h 331925"/>
                <a:gd name="connsiteX7" fmla="*/ 157163 w 182085"/>
                <a:gd name="connsiteY7" fmla="*/ 85729 h 331925"/>
                <a:gd name="connsiteX8" fmla="*/ 142875 w 182085"/>
                <a:gd name="connsiteY8" fmla="*/ 4 h 3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085" h="331925">
                  <a:moveTo>
                    <a:pt x="142875" y="4"/>
                  </a:moveTo>
                  <a:cubicBezTo>
                    <a:pt x="146844" y="533"/>
                    <a:pt x="189442" y="59006"/>
                    <a:pt x="180975" y="88904"/>
                  </a:cubicBezTo>
                  <a:cubicBezTo>
                    <a:pt x="172508" y="118802"/>
                    <a:pt x="122237" y="153462"/>
                    <a:pt x="92075" y="179391"/>
                  </a:cubicBezTo>
                  <a:cubicBezTo>
                    <a:pt x="61913" y="205320"/>
                    <a:pt x="0" y="219079"/>
                    <a:pt x="0" y="244479"/>
                  </a:cubicBezTo>
                  <a:cubicBezTo>
                    <a:pt x="0" y="269879"/>
                    <a:pt x="87577" y="328616"/>
                    <a:pt x="92075" y="331791"/>
                  </a:cubicBezTo>
                  <a:cubicBezTo>
                    <a:pt x="96573" y="334966"/>
                    <a:pt x="36513" y="281256"/>
                    <a:pt x="26988" y="263529"/>
                  </a:cubicBezTo>
                  <a:cubicBezTo>
                    <a:pt x="17463" y="245802"/>
                    <a:pt x="13229" y="255062"/>
                    <a:pt x="34925" y="225429"/>
                  </a:cubicBezTo>
                  <a:cubicBezTo>
                    <a:pt x="56621" y="195796"/>
                    <a:pt x="138642" y="122771"/>
                    <a:pt x="157163" y="85729"/>
                  </a:cubicBezTo>
                  <a:cubicBezTo>
                    <a:pt x="175684" y="48687"/>
                    <a:pt x="138906" y="-525"/>
                    <a:pt x="142875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0DA71D5E-F455-4CB3-8B38-4CEC52E80E48}"/>
                </a:ext>
              </a:extLst>
            </p:cNvPr>
            <p:cNvSpPr/>
            <p:nvPr/>
          </p:nvSpPr>
          <p:spPr>
            <a:xfrm>
              <a:off x="4922789" y="4195593"/>
              <a:ext cx="214889" cy="127245"/>
            </a:xfrm>
            <a:custGeom>
              <a:avLst/>
              <a:gdLst>
                <a:gd name="connsiteX0" fmla="*/ 49 w 214889"/>
                <a:gd name="connsiteY0" fmla="*/ 127170 h 127245"/>
                <a:gd name="connsiteX1" fmla="*/ 173086 w 214889"/>
                <a:gd name="connsiteY1" fmla="*/ 54145 h 127245"/>
                <a:gd name="connsiteX2" fmla="*/ 214361 w 214889"/>
                <a:gd name="connsiteY2" fmla="*/ 170 h 127245"/>
                <a:gd name="connsiteX3" fmla="*/ 155624 w 214889"/>
                <a:gd name="connsiteY3" fmla="*/ 39857 h 127245"/>
                <a:gd name="connsiteX4" fmla="*/ 49 w 214889"/>
                <a:gd name="connsiteY4" fmla="*/ 127170 h 12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889" h="127245">
                  <a:moveTo>
                    <a:pt x="49" y="127170"/>
                  </a:moveTo>
                  <a:cubicBezTo>
                    <a:pt x="2959" y="129551"/>
                    <a:pt x="137368" y="75312"/>
                    <a:pt x="173086" y="54145"/>
                  </a:cubicBezTo>
                  <a:cubicBezTo>
                    <a:pt x="208804" y="32978"/>
                    <a:pt x="217271" y="2551"/>
                    <a:pt x="214361" y="170"/>
                  </a:cubicBezTo>
                  <a:cubicBezTo>
                    <a:pt x="211451" y="-2211"/>
                    <a:pt x="187639" y="20807"/>
                    <a:pt x="155624" y="39857"/>
                  </a:cubicBezTo>
                  <a:cubicBezTo>
                    <a:pt x="123609" y="58907"/>
                    <a:pt x="-2861" y="124789"/>
                    <a:pt x="49" y="127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1C99CE08-3EFB-478F-92F1-13B51EAF0CE9}"/>
                </a:ext>
              </a:extLst>
            </p:cNvPr>
            <p:cNvSpPr/>
            <p:nvPr/>
          </p:nvSpPr>
          <p:spPr>
            <a:xfrm>
              <a:off x="4987223" y="3843156"/>
              <a:ext cx="207159" cy="163716"/>
            </a:xfrm>
            <a:custGeom>
              <a:avLst/>
              <a:gdLst>
                <a:gd name="connsiteX0" fmla="*/ 2290 w 207159"/>
                <a:gd name="connsiteY0" fmla="*/ 76382 h 163716"/>
                <a:gd name="connsiteX1" fmla="*/ 178502 w 207159"/>
                <a:gd name="connsiteY1" fmla="*/ 182 h 163716"/>
                <a:gd name="connsiteX2" fmla="*/ 207077 w 207159"/>
                <a:gd name="connsiteY2" fmla="*/ 101782 h 163716"/>
                <a:gd name="connsiteX3" fmla="*/ 184852 w 207159"/>
                <a:gd name="connsiteY3" fmla="*/ 157344 h 163716"/>
                <a:gd name="connsiteX4" fmla="*/ 122940 w 207159"/>
                <a:gd name="connsiteY4" fmla="*/ 155757 h 163716"/>
                <a:gd name="connsiteX5" fmla="*/ 116590 w 207159"/>
                <a:gd name="connsiteY5" fmla="*/ 97019 h 163716"/>
                <a:gd name="connsiteX6" fmla="*/ 80077 w 207159"/>
                <a:gd name="connsiteY6" fmla="*/ 57332 h 163716"/>
                <a:gd name="connsiteX7" fmla="*/ 2290 w 207159"/>
                <a:gd name="connsiteY7" fmla="*/ 76382 h 163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159" h="163716">
                  <a:moveTo>
                    <a:pt x="2290" y="76382"/>
                  </a:moveTo>
                  <a:cubicBezTo>
                    <a:pt x="18694" y="66857"/>
                    <a:pt x="144371" y="-4051"/>
                    <a:pt x="178502" y="182"/>
                  </a:cubicBezTo>
                  <a:cubicBezTo>
                    <a:pt x="212633" y="4415"/>
                    <a:pt x="206019" y="75588"/>
                    <a:pt x="207077" y="101782"/>
                  </a:cubicBezTo>
                  <a:cubicBezTo>
                    <a:pt x="208135" y="127976"/>
                    <a:pt x="198875" y="148348"/>
                    <a:pt x="184852" y="157344"/>
                  </a:cubicBezTo>
                  <a:cubicBezTo>
                    <a:pt x="170829" y="166340"/>
                    <a:pt x="134317" y="165811"/>
                    <a:pt x="122940" y="155757"/>
                  </a:cubicBezTo>
                  <a:cubicBezTo>
                    <a:pt x="111563" y="145703"/>
                    <a:pt x="123734" y="113423"/>
                    <a:pt x="116590" y="97019"/>
                  </a:cubicBezTo>
                  <a:cubicBezTo>
                    <a:pt x="109446" y="80615"/>
                    <a:pt x="97804" y="61036"/>
                    <a:pt x="80077" y="57332"/>
                  </a:cubicBezTo>
                  <a:cubicBezTo>
                    <a:pt x="62350" y="53628"/>
                    <a:pt x="-14114" y="85907"/>
                    <a:pt x="2290" y="7638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76044DD0-CDF4-4AD5-AFF5-3FA64ABC8672}"/>
                </a:ext>
              </a:extLst>
            </p:cNvPr>
            <p:cNvSpPr/>
            <p:nvPr/>
          </p:nvSpPr>
          <p:spPr>
            <a:xfrm>
              <a:off x="3017206" y="3570122"/>
              <a:ext cx="86454" cy="307998"/>
            </a:xfrm>
            <a:custGeom>
              <a:avLst/>
              <a:gdLst>
                <a:gd name="connsiteX0" fmla="*/ 86357 w 86454"/>
                <a:gd name="connsiteY0" fmla="*/ 166 h 307998"/>
                <a:gd name="connsiteX1" fmla="*/ 632 w 86454"/>
                <a:gd name="connsiteY1" fmla="*/ 123991 h 307998"/>
                <a:gd name="connsiteX2" fmla="*/ 46669 w 86454"/>
                <a:gd name="connsiteY2" fmla="*/ 304966 h 307998"/>
                <a:gd name="connsiteX3" fmla="*/ 32382 w 86454"/>
                <a:gd name="connsiteY3" fmla="*/ 231941 h 307998"/>
                <a:gd name="connsiteX4" fmla="*/ 10157 w 86454"/>
                <a:gd name="connsiteY4" fmla="*/ 160503 h 307998"/>
                <a:gd name="connsiteX5" fmla="*/ 18094 w 86454"/>
                <a:gd name="connsiteY5" fmla="*/ 98591 h 307998"/>
                <a:gd name="connsiteX6" fmla="*/ 86357 w 86454"/>
                <a:gd name="connsiteY6" fmla="*/ 166 h 3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454" h="307998">
                  <a:moveTo>
                    <a:pt x="86357" y="166"/>
                  </a:moveTo>
                  <a:cubicBezTo>
                    <a:pt x="83447" y="4399"/>
                    <a:pt x="7247" y="73191"/>
                    <a:pt x="632" y="123991"/>
                  </a:cubicBezTo>
                  <a:cubicBezTo>
                    <a:pt x="-5983" y="174791"/>
                    <a:pt x="41377" y="286974"/>
                    <a:pt x="46669" y="304966"/>
                  </a:cubicBezTo>
                  <a:cubicBezTo>
                    <a:pt x="51961" y="322958"/>
                    <a:pt x="38467" y="256018"/>
                    <a:pt x="32382" y="231941"/>
                  </a:cubicBezTo>
                  <a:cubicBezTo>
                    <a:pt x="26297" y="207864"/>
                    <a:pt x="12538" y="182728"/>
                    <a:pt x="10157" y="160503"/>
                  </a:cubicBezTo>
                  <a:cubicBezTo>
                    <a:pt x="7776" y="138278"/>
                    <a:pt x="10157" y="123462"/>
                    <a:pt x="18094" y="98591"/>
                  </a:cubicBezTo>
                  <a:cubicBezTo>
                    <a:pt x="26031" y="73720"/>
                    <a:pt x="89267" y="-4067"/>
                    <a:pt x="86357" y="1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C979F297-1185-48B5-BAE7-D893D03F7B6D}"/>
                </a:ext>
              </a:extLst>
            </p:cNvPr>
            <p:cNvSpPr/>
            <p:nvPr/>
          </p:nvSpPr>
          <p:spPr>
            <a:xfrm>
              <a:off x="3024110" y="3698873"/>
              <a:ext cx="70041" cy="274662"/>
            </a:xfrm>
            <a:custGeom>
              <a:avLst/>
              <a:gdLst>
                <a:gd name="connsiteX0" fmla="*/ 69928 w 70041"/>
                <a:gd name="connsiteY0" fmla="*/ 2 h 274662"/>
                <a:gd name="connsiteX1" fmla="*/ 44528 w 70041"/>
                <a:gd name="connsiteY1" fmla="*/ 207965 h 274662"/>
                <a:gd name="connsiteX2" fmla="*/ 78 w 70041"/>
                <a:gd name="connsiteY2" fmla="*/ 274640 h 274662"/>
                <a:gd name="connsiteX3" fmla="*/ 35003 w 70041"/>
                <a:gd name="connsiteY3" fmla="*/ 212727 h 274662"/>
                <a:gd name="connsiteX4" fmla="*/ 69928 w 70041"/>
                <a:gd name="connsiteY4" fmla="*/ 2 h 274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41" h="274662">
                  <a:moveTo>
                    <a:pt x="69928" y="2"/>
                  </a:moveTo>
                  <a:cubicBezTo>
                    <a:pt x="71516" y="-792"/>
                    <a:pt x="56170" y="162192"/>
                    <a:pt x="44528" y="207965"/>
                  </a:cubicBezTo>
                  <a:cubicBezTo>
                    <a:pt x="32886" y="253738"/>
                    <a:pt x="1665" y="273846"/>
                    <a:pt x="78" y="274640"/>
                  </a:cubicBezTo>
                  <a:cubicBezTo>
                    <a:pt x="-1510" y="275434"/>
                    <a:pt x="21509" y="255325"/>
                    <a:pt x="35003" y="212727"/>
                  </a:cubicBezTo>
                  <a:cubicBezTo>
                    <a:pt x="48497" y="170129"/>
                    <a:pt x="68340" y="796"/>
                    <a:pt x="69928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708D4DA6-B4EF-4D4E-A11B-59813D979E84}"/>
                </a:ext>
              </a:extLst>
            </p:cNvPr>
            <p:cNvSpPr/>
            <p:nvPr/>
          </p:nvSpPr>
          <p:spPr>
            <a:xfrm>
              <a:off x="2992419" y="3814354"/>
              <a:ext cx="106412" cy="151967"/>
            </a:xfrm>
            <a:custGeom>
              <a:avLst/>
              <a:gdLst>
                <a:gd name="connsiteX0" fmla="*/ 19 w 106412"/>
                <a:gd name="connsiteY0" fmla="*/ 409 h 151967"/>
                <a:gd name="connsiteX1" fmla="*/ 63519 w 106412"/>
                <a:gd name="connsiteY1" fmla="*/ 105184 h 151967"/>
                <a:gd name="connsiteX2" fmla="*/ 106381 w 106412"/>
                <a:gd name="connsiteY2" fmla="*/ 151221 h 151967"/>
                <a:gd name="connsiteX3" fmla="*/ 57169 w 106412"/>
                <a:gd name="connsiteY3" fmla="*/ 71846 h 151967"/>
                <a:gd name="connsiteX4" fmla="*/ 19 w 106412"/>
                <a:gd name="connsiteY4" fmla="*/ 409 h 151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12" h="151967">
                  <a:moveTo>
                    <a:pt x="19" y="409"/>
                  </a:moveTo>
                  <a:cubicBezTo>
                    <a:pt x="1077" y="5965"/>
                    <a:pt x="45792" y="80049"/>
                    <a:pt x="63519" y="105184"/>
                  </a:cubicBezTo>
                  <a:cubicBezTo>
                    <a:pt x="81246" y="130319"/>
                    <a:pt x="107439" y="156777"/>
                    <a:pt x="106381" y="151221"/>
                  </a:cubicBezTo>
                  <a:cubicBezTo>
                    <a:pt x="105323" y="145665"/>
                    <a:pt x="73044" y="96452"/>
                    <a:pt x="57169" y="71846"/>
                  </a:cubicBezTo>
                  <a:cubicBezTo>
                    <a:pt x="41294" y="47240"/>
                    <a:pt x="-1039" y="-5147"/>
                    <a:pt x="19" y="4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B97D847B-A24F-407A-8A9F-8305498D5CB6}"/>
                </a:ext>
              </a:extLst>
            </p:cNvPr>
            <p:cNvSpPr/>
            <p:nvPr/>
          </p:nvSpPr>
          <p:spPr>
            <a:xfrm>
              <a:off x="4763804" y="4442724"/>
              <a:ext cx="98602" cy="378623"/>
            </a:xfrm>
            <a:custGeom>
              <a:avLst/>
              <a:gdLst>
                <a:gd name="connsiteX0" fmla="*/ 36796 w 98602"/>
                <a:gd name="connsiteY0" fmla="*/ 159 h 378623"/>
                <a:gd name="connsiteX1" fmla="*/ 98179 w 98602"/>
                <a:gd name="connsiteY1" fmla="*/ 129276 h 378623"/>
                <a:gd name="connsiteX2" fmla="*/ 813 w 98602"/>
                <a:gd name="connsiteY2" fmla="*/ 374809 h 378623"/>
                <a:gd name="connsiteX3" fmla="*/ 51613 w 98602"/>
                <a:gd name="connsiteY3" fmla="*/ 266859 h 378623"/>
                <a:gd name="connsiteX4" fmla="*/ 51613 w 98602"/>
                <a:gd name="connsiteY4" fmla="*/ 105993 h 378623"/>
                <a:gd name="connsiteX5" fmla="*/ 36796 w 98602"/>
                <a:gd name="connsiteY5" fmla="*/ 159 h 3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602" h="378623">
                  <a:moveTo>
                    <a:pt x="36796" y="159"/>
                  </a:moveTo>
                  <a:cubicBezTo>
                    <a:pt x="44557" y="4040"/>
                    <a:pt x="104176" y="66834"/>
                    <a:pt x="98179" y="129276"/>
                  </a:cubicBezTo>
                  <a:cubicBezTo>
                    <a:pt x="92182" y="191718"/>
                    <a:pt x="8574" y="351879"/>
                    <a:pt x="813" y="374809"/>
                  </a:cubicBezTo>
                  <a:cubicBezTo>
                    <a:pt x="-6948" y="397739"/>
                    <a:pt x="43146" y="311662"/>
                    <a:pt x="51613" y="266859"/>
                  </a:cubicBezTo>
                  <a:cubicBezTo>
                    <a:pt x="60080" y="222056"/>
                    <a:pt x="56552" y="147973"/>
                    <a:pt x="51613" y="105993"/>
                  </a:cubicBezTo>
                  <a:cubicBezTo>
                    <a:pt x="46674" y="64013"/>
                    <a:pt x="29035" y="-3722"/>
                    <a:pt x="36796" y="1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202DF826-C4C2-4EF6-A43F-EBD9B512B853}"/>
                </a:ext>
              </a:extLst>
            </p:cNvPr>
            <p:cNvSpPr/>
            <p:nvPr/>
          </p:nvSpPr>
          <p:spPr>
            <a:xfrm>
              <a:off x="4713901" y="4483086"/>
              <a:ext cx="116385" cy="410009"/>
            </a:xfrm>
            <a:custGeom>
              <a:avLst/>
              <a:gdLst>
                <a:gd name="connsiteX0" fmla="*/ 44366 w 116385"/>
                <a:gd name="connsiteY0" fmla="*/ 14 h 410009"/>
                <a:gd name="connsiteX1" fmla="*/ 2032 w 116385"/>
                <a:gd name="connsiteY1" fmla="*/ 165114 h 410009"/>
                <a:gd name="connsiteX2" fmla="*/ 114216 w 116385"/>
                <a:gd name="connsiteY2" fmla="*/ 406414 h 410009"/>
                <a:gd name="connsiteX3" fmla="*/ 76116 w 116385"/>
                <a:gd name="connsiteY3" fmla="*/ 300581 h 410009"/>
                <a:gd name="connsiteX4" fmla="*/ 76116 w 116385"/>
                <a:gd name="connsiteY4" fmla="*/ 173581 h 410009"/>
                <a:gd name="connsiteX5" fmla="*/ 44366 w 116385"/>
                <a:gd name="connsiteY5" fmla="*/ 14 h 41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385" h="410009">
                  <a:moveTo>
                    <a:pt x="44366" y="14"/>
                  </a:moveTo>
                  <a:cubicBezTo>
                    <a:pt x="32019" y="-1397"/>
                    <a:pt x="-9610" y="97381"/>
                    <a:pt x="2032" y="165114"/>
                  </a:cubicBezTo>
                  <a:cubicBezTo>
                    <a:pt x="13674" y="232847"/>
                    <a:pt x="101869" y="383836"/>
                    <a:pt x="114216" y="406414"/>
                  </a:cubicBezTo>
                  <a:cubicBezTo>
                    <a:pt x="126563" y="428992"/>
                    <a:pt x="82466" y="339386"/>
                    <a:pt x="76116" y="300581"/>
                  </a:cubicBezTo>
                  <a:cubicBezTo>
                    <a:pt x="69766" y="261776"/>
                    <a:pt x="78938" y="222617"/>
                    <a:pt x="76116" y="173581"/>
                  </a:cubicBezTo>
                  <a:cubicBezTo>
                    <a:pt x="73294" y="124545"/>
                    <a:pt x="56713" y="1425"/>
                    <a:pt x="44366" y="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2CB69607-01B1-4240-810A-DF820CA83C8C}"/>
                </a:ext>
              </a:extLst>
            </p:cNvPr>
            <p:cNvSpPr/>
            <p:nvPr/>
          </p:nvSpPr>
          <p:spPr>
            <a:xfrm>
              <a:off x="3090659" y="4298339"/>
              <a:ext cx="87263" cy="397714"/>
            </a:xfrm>
            <a:custGeom>
              <a:avLst/>
              <a:gdLst>
                <a:gd name="connsiteX0" fmla="*/ 204 w 87263"/>
                <a:gd name="connsiteY0" fmla="*/ 611 h 397714"/>
                <a:gd name="connsiteX1" fmla="*/ 60529 w 87263"/>
                <a:gd name="connsiteY1" fmla="*/ 219686 h 397714"/>
                <a:gd name="connsiteX2" fmla="*/ 11316 w 87263"/>
                <a:gd name="connsiteY2" fmla="*/ 395899 h 397714"/>
                <a:gd name="connsiteX3" fmla="*/ 57354 w 87263"/>
                <a:gd name="connsiteY3" fmla="*/ 310174 h 397714"/>
                <a:gd name="connsiteX4" fmla="*/ 85929 w 87263"/>
                <a:gd name="connsiteY4" fmla="*/ 291124 h 397714"/>
                <a:gd name="connsiteX5" fmla="*/ 204 w 87263"/>
                <a:gd name="connsiteY5" fmla="*/ 611 h 39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263" h="397714">
                  <a:moveTo>
                    <a:pt x="204" y="611"/>
                  </a:moveTo>
                  <a:cubicBezTo>
                    <a:pt x="-4029" y="-11295"/>
                    <a:pt x="58677" y="153805"/>
                    <a:pt x="60529" y="219686"/>
                  </a:cubicBezTo>
                  <a:cubicBezTo>
                    <a:pt x="62381" y="285567"/>
                    <a:pt x="11845" y="380818"/>
                    <a:pt x="11316" y="395899"/>
                  </a:cubicBezTo>
                  <a:cubicBezTo>
                    <a:pt x="10787" y="410980"/>
                    <a:pt x="44919" y="327636"/>
                    <a:pt x="57354" y="310174"/>
                  </a:cubicBezTo>
                  <a:cubicBezTo>
                    <a:pt x="69789" y="292712"/>
                    <a:pt x="93073" y="340601"/>
                    <a:pt x="85929" y="291124"/>
                  </a:cubicBezTo>
                  <a:cubicBezTo>
                    <a:pt x="78785" y="241647"/>
                    <a:pt x="4437" y="12517"/>
                    <a:pt x="204" y="6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2A130718-D54A-4564-8084-988FF22D1170}"/>
                </a:ext>
              </a:extLst>
            </p:cNvPr>
            <p:cNvSpPr/>
            <p:nvPr/>
          </p:nvSpPr>
          <p:spPr>
            <a:xfrm rot="505596">
              <a:off x="3082721" y="4303712"/>
              <a:ext cx="87263" cy="306615"/>
            </a:xfrm>
            <a:custGeom>
              <a:avLst/>
              <a:gdLst>
                <a:gd name="connsiteX0" fmla="*/ 204 w 87263"/>
                <a:gd name="connsiteY0" fmla="*/ 611 h 397714"/>
                <a:gd name="connsiteX1" fmla="*/ 60529 w 87263"/>
                <a:gd name="connsiteY1" fmla="*/ 219686 h 397714"/>
                <a:gd name="connsiteX2" fmla="*/ 11316 w 87263"/>
                <a:gd name="connsiteY2" fmla="*/ 395899 h 397714"/>
                <a:gd name="connsiteX3" fmla="*/ 57354 w 87263"/>
                <a:gd name="connsiteY3" fmla="*/ 310174 h 397714"/>
                <a:gd name="connsiteX4" fmla="*/ 85929 w 87263"/>
                <a:gd name="connsiteY4" fmla="*/ 291124 h 397714"/>
                <a:gd name="connsiteX5" fmla="*/ 204 w 87263"/>
                <a:gd name="connsiteY5" fmla="*/ 611 h 39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263" h="397714">
                  <a:moveTo>
                    <a:pt x="204" y="611"/>
                  </a:moveTo>
                  <a:cubicBezTo>
                    <a:pt x="-4029" y="-11295"/>
                    <a:pt x="58677" y="153805"/>
                    <a:pt x="60529" y="219686"/>
                  </a:cubicBezTo>
                  <a:cubicBezTo>
                    <a:pt x="62381" y="285567"/>
                    <a:pt x="11845" y="380818"/>
                    <a:pt x="11316" y="395899"/>
                  </a:cubicBezTo>
                  <a:cubicBezTo>
                    <a:pt x="10787" y="410980"/>
                    <a:pt x="44919" y="327636"/>
                    <a:pt x="57354" y="310174"/>
                  </a:cubicBezTo>
                  <a:cubicBezTo>
                    <a:pt x="69789" y="292712"/>
                    <a:pt x="93073" y="340601"/>
                    <a:pt x="85929" y="291124"/>
                  </a:cubicBezTo>
                  <a:cubicBezTo>
                    <a:pt x="78785" y="241647"/>
                    <a:pt x="4437" y="12517"/>
                    <a:pt x="204" y="6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F5101FA6-920E-4FDE-AE22-1A511D5180C6}"/>
                </a:ext>
              </a:extLst>
            </p:cNvPr>
            <p:cNvSpPr/>
            <p:nvPr/>
          </p:nvSpPr>
          <p:spPr>
            <a:xfrm>
              <a:off x="3255936" y="4393124"/>
              <a:ext cx="92933" cy="369409"/>
            </a:xfrm>
            <a:custGeom>
              <a:avLst/>
              <a:gdLst>
                <a:gd name="connsiteX0" fmla="*/ 27 w 92933"/>
                <a:gd name="connsiteY0" fmla="*/ 2664 h 369409"/>
                <a:gd name="connsiteX1" fmla="*/ 46064 w 92933"/>
                <a:gd name="connsiteY1" fmla="*/ 229676 h 369409"/>
                <a:gd name="connsiteX2" fmla="*/ 92102 w 92933"/>
                <a:gd name="connsiteY2" fmla="*/ 367789 h 369409"/>
                <a:gd name="connsiteX3" fmla="*/ 73052 w 92933"/>
                <a:gd name="connsiteY3" fmla="*/ 293176 h 369409"/>
                <a:gd name="connsiteX4" fmla="*/ 39714 w 92933"/>
                <a:gd name="connsiteY4" fmla="*/ 115376 h 369409"/>
                <a:gd name="connsiteX5" fmla="*/ 27 w 92933"/>
                <a:gd name="connsiteY5" fmla="*/ 2664 h 369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933" h="369409">
                  <a:moveTo>
                    <a:pt x="27" y="2664"/>
                  </a:moveTo>
                  <a:cubicBezTo>
                    <a:pt x="1085" y="21714"/>
                    <a:pt x="30718" y="168822"/>
                    <a:pt x="46064" y="229676"/>
                  </a:cubicBezTo>
                  <a:cubicBezTo>
                    <a:pt x="61410" y="290530"/>
                    <a:pt x="87604" y="357206"/>
                    <a:pt x="92102" y="367789"/>
                  </a:cubicBezTo>
                  <a:cubicBezTo>
                    <a:pt x="96600" y="378372"/>
                    <a:pt x="81783" y="335245"/>
                    <a:pt x="73052" y="293176"/>
                  </a:cubicBezTo>
                  <a:cubicBezTo>
                    <a:pt x="64321" y="251107"/>
                    <a:pt x="50297" y="159297"/>
                    <a:pt x="39714" y="115376"/>
                  </a:cubicBezTo>
                  <a:cubicBezTo>
                    <a:pt x="29131" y="71455"/>
                    <a:pt x="-1031" y="-16386"/>
                    <a:pt x="27" y="26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F483A514-0FA5-499C-BFE0-27A51B90446A}"/>
                </a:ext>
              </a:extLst>
            </p:cNvPr>
            <p:cNvSpPr/>
            <p:nvPr/>
          </p:nvSpPr>
          <p:spPr>
            <a:xfrm>
              <a:off x="4279644" y="4576706"/>
              <a:ext cx="207542" cy="221318"/>
            </a:xfrm>
            <a:custGeom>
              <a:avLst/>
              <a:gdLst>
                <a:gd name="connsiteX0" fmla="*/ 192344 w 207542"/>
                <a:gd name="connsiteY0" fmla="*/ 1644 h 221318"/>
                <a:gd name="connsiteX1" fmla="*/ 70106 w 207542"/>
                <a:gd name="connsiteY1" fmla="*/ 174682 h 221318"/>
                <a:gd name="connsiteX2" fmla="*/ 1844 w 207542"/>
                <a:gd name="connsiteY2" fmla="*/ 220719 h 221318"/>
                <a:gd name="connsiteX3" fmla="*/ 141544 w 207542"/>
                <a:gd name="connsiteY3" fmla="*/ 152457 h 221318"/>
                <a:gd name="connsiteX4" fmla="*/ 200281 w 207542"/>
                <a:gd name="connsiteY4" fmla="*/ 90544 h 221318"/>
                <a:gd name="connsiteX5" fmla="*/ 192344 w 207542"/>
                <a:gd name="connsiteY5" fmla="*/ 1644 h 22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542" h="221318">
                  <a:moveTo>
                    <a:pt x="192344" y="1644"/>
                  </a:moveTo>
                  <a:cubicBezTo>
                    <a:pt x="170648" y="15667"/>
                    <a:pt x="101856" y="138170"/>
                    <a:pt x="70106" y="174682"/>
                  </a:cubicBezTo>
                  <a:cubicBezTo>
                    <a:pt x="38356" y="211194"/>
                    <a:pt x="-10062" y="224423"/>
                    <a:pt x="1844" y="220719"/>
                  </a:cubicBezTo>
                  <a:cubicBezTo>
                    <a:pt x="13750" y="217015"/>
                    <a:pt x="108471" y="174153"/>
                    <a:pt x="141544" y="152457"/>
                  </a:cubicBezTo>
                  <a:cubicBezTo>
                    <a:pt x="174617" y="130761"/>
                    <a:pt x="192079" y="113827"/>
                    <a:pt x="200281" y="90544"/>
                  </a:cubicBezTo>
                  <a:cubicBezTo>
                    <a:pt x="208483" y="67261"/>
                    <a:pt x="214040" y="-12379"/>
                    <a:pt x="192344" y="164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7D5E8FD1-E731-460E-A832-01DEFA9FE441}"/>
                </a:ext>
              </a:extLst>
            </p:cNvPr>
            <p:cNvSpPr/>
            <p:nvPr/>
          </p:nvSpPr>
          <p:spPr>
            <a:xfrm>
              <a:off x="4487106" y="4202512"/>
              <a:ext cx="178683" cy="117659"/>
            </a:xfrm>
            <a:custGeom>
              <a:avLst/>
              <a:gdLst>
                <a:gd name="connsiteX0" fmla="*/ 227 w 178683"/>
                <a:gd name="connsiteY0" fmla="*/ 115488 h 117659"/>
                <a:gd name="connsiteX1" fmla="*/ 101827 w 178683"/>
                <a:gd name="connsiteY1" fmla="*/ 90088 h 117659"/>
                <a:gd name="connsiteX2" fmla="*/ 178027 w 178683"/>
                <a:gd name="connsiteY2" fmla="*/ 1188 h 117659"/>
                <a:gd name="connsiteX3" fmla="*/ 131461 w 178683"/>
                <a:gd name="connsiteY3" fmla="*/ 43521 h 117659"/>
                <a:gd name="connsiteX4" fmla="*/ 227 w 178683"/>
                <a:gd name="connsiteY4" fmla="*/ 115488 h 11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683" h="117659">
                  <a:moveTo>
                    <a:pt x="227" y="115488"/>
                  </a:moveTo>
                  <a:cubicBezTo>
                    <a:pt x="-4712" y="123249"/>
                    <a:pt x="72194" y="109138"/>
                    <a:pt x="101827" y="90088"/>
                  </a:cubicBezTo>
                  <a:cubicBezTo>
                    <a:pt x="131460" y="71038"/>
                    <a:pt x="173088" y="8949"/>
                    <a:pt x="178027" y="1188"/>
                  </a:cubicBezTo>
                  <a:cubicBezTo>
                    <a:pt x="182966" y="-6573"/>
                    <a:pt x="159330" y="25529"/>
                    <a:pt x="131461" y="43521"/>
                  </a:cubicBezTo>
                  <a:cubicBezTo>
                    <a:pt x="103592" y="61513"/>
                    <a:pt x="5166" y="107727"/>
                    <a:pt x="227" y="11548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43B33359-1DF3-43D1-AECB-9722D79B50DA}"/>
                </a:ext>
              </a:extLst>
            </p:cNvPr>
            <p:cNvSpPr/>
            <p:nvPr/>
          </p:nvSpPr>
          <p:spPr>
            <a:xfrm>
              <a:off x="3200397" y="4044909"/>
              <a:ext cx="124887" cy="89435"/>
            </a:xfrm>
            <a:custGeom>
              <a:avLst/>
              <a:gdLst>
                <a:gd name="connsiteX0" fmla="*/ 3 w 124887"/>
                <a:gd name="connsiteY0" fmla="*/ 41 h 89435"/>
                <a:gd name="connsiteX1" fmla="*/ 52920 w 124887"/>
                <a:gd name="connsiteY1" fmla="*/ 67774 h 89435"/>
                <a:gd name="connsiteX2" fmla="*/ 124886 w 124887"/>
                <a:gd name="connsiteY2" fmla="*/ 88941 h 89435"/>
                <a:gd name="connsiteX3" fmla="*/ 50803 w 124887"/>
                <a:gd name="connsiteY3" fmla="*/ 78358 h 89435"/>
                <a:gd name="connsiteX4" fmla="*/ 3 w 124887"/>
                <a:gd name="connsiteY4" fmla="*/ 41 h 8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87" h="89435">
                  <a:moveTo>
                    <a:pt x="3" y="41"/>
                  </a:moveTo>
                  <a:cubicBezTo>
                    <a:pt x="356" y="-1723"/>
                    <a:pt x="32106" y="52957"/>
                    <a:pt x="52920" y="67774"/>
                  </a:cubicBezTo>
                  <a:cubicBezTo>
                    <a:pt x="73734" y="82591"/>
                    <a:pt x="125239" y="87177"/>
                    <a:pt x="124886" y="88941"/>
                  </a:cubicBezTo>
                  <a:cubicBezTo>
                    <a:pt x="124533" y="90705"/>
                    <a:pt x="71264" y="87883"/>
                    <a:pt x="50803" y="78358"/>
                  </a:cubicBezTo>
                  <a:cubicBezTo>
                    <a:pt x="30342" y="68833"/>
                    <a:pt x="-350" y="1805"/>
                    <a:pt x="3" y="4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05C5B039-602F-407D-9A9F-9B54017833B5}"/>
                </a:ext>
              </a:extLst>
            </p:cNvPr>
            <p:cNvSpPr/>
            <p:nvPr/>
          </p:nvSpPr>
          <p:spPr>
            <a:xfrm>
              <a:off x="4659006" y="3778091"/>
              <a:ext cx="138555" cy="35550"/>
            </a:xfrm>
            <a:custGeom>
              <a:avLst/>
              <a:gdLst>
                <a:gd name="connsiteX0" fmla="*/ 307 w 138555"/>
                <a:gd name="connsiteY0" fmla="*/ 20797 h 35550"/>
                <a:gd name="connsiteX1" fmla="*/ 100319 w 138555"/>
                <a:gd name="connsiteY1" fmla="*/ 35084 h 35550"/>
                <a:gd name="connsiteX2" fmla="*/ 138419 w 138555"/>
                <a:gd name="connsiteY2" fmla="*/ 159 h 35550"/>
                <a:gd name="connsiteX3" fmla="*/ 111432 w 138555"/>
                <a:gd name="connsiteY3" fmla="*/ 22384 h 35550"/>
                <a:gd name="connsiteX4" fmla="*/ 70157 w 138555"/>
                <a:gd name="connsiteY4" fmla="*/ 28734 h 35550"/>
                <a:gd name="connsiteX5" fmla="*/ 307 w 138555"/>
                <a:gd name="connsiteY5" fmla="*/ 20797 h 3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555" h="35550">
                  <a:moveTo>
                    <a:pt x="307" y="20797"/>
                  </a:moveTo>
                  <a:cubicBezTo>
                    <a:pt x="5334" y="21855"/>
                    <a:pt x="77300" y="38524"/>
                    <a:pt x="100319" y="35084"/>
                  </a:cubicBezTo>
                  <a:cubicBezTo>
                    <a:pt x="123338" y="31644"/>
                    <a:pt x="136567" y="2276"/>
                    <a:pt x="138419" y="159"/>
                  </a:cubicBezTo>
                  <a:cubicBezTo>
                    <a:pt x="140271" y="-1958"/>
                    <a:pt x="122809" y="17622"/>
                    <a:pt x="111432" y="22384"/>
                  </a:cubicBezTo>
                  <a:cubicBezTo>
                    <a:pt x="100055" y="27146"/>
                    <a:pt x="87090" y="28999"/>
                    <a:pt x="70157" y="28734"/>
                  </a:cubicBezTo>
                  <a:cubicBezTo>
                    <a:pt x="53224" y="28470"/>
                    <a:pt x="-4720" y="19739"/>
                    <a:pt x="307" y="20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5502994E-AEC4-4086-BCFD-32ED0A2CE98E}"/>
                </a:ext>
              </a:extLst>
            </p:cNvPr>
            <p:cNvSpPr/>
            <p:nvPr/>
          </p:nvSpPr>
          <p:spPr>
            <a:xfrm>
              <a:off x="4093168" y="3777876"/>
              <a:ext cx="62995" cy="91435"/>
            </a:xfrm>
            <a:custGeom>
              <a:avLst/>
              <a:gdLst>
                <a:gd name="connsiteX0" fmla="*/ 62907 w 62995"/>
                <a:gd name="connsiteY0" fmla="*/ 374 h 91435"/>
                <a:gd name="connsiteX1" fmla="*/ 18457 w 62995"/>
                <a:gd name="connsiteY1" fmla="*/ 40062 h 91435"/>
                <a:gd name="connsiteX2" fmla="*/ 2582 w 62995"/>
                <a:gd name="connsiteY2" fmla="*/ 90862 h 91435"/>
                <a:gd name="connsiteX3" fmla="*/ 5757 w 62995"/>
                <a:gd name="connsiteY3" fmla="*/ 63874 h 91435"/>
                <a:gd name="connsiteX4" fmla="*/ 62907 w 62995"/>
                <a:gd name="connsiteY4" fmla="*/ 374 h 9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995" h="91435">
                  <a:moveTo>
                    <a:pt x="62907" y="374"/>
                  </a:moveTo>
                  <a:cubicBezTo>
                    <a:pt x="65024" y="-3595"/>
                    <a:pt x="28511" y="24981"/>
                    <a:pt x="18457" y="40062"/>
                  </a:cubicBezTo>
                  <a:cubicBezTo>
                    <a:pt x="8403" y="55143"/>
                    <a:pt x="4699" y="86893"/>
                    <a:pt x="2582" y="90862"/>
                  </a:cubicBezTo>
                  <a:cubicBezTo>
                    <a:pt x="465" y="94831"/>
                    <a:pt x="-3239" y="77368"/>
                    <a:pt x="5757" y="63874"/>
                  </a:cubicBezTo>
                  <a:cubicBezTo>
                    <a:pt x="14753" y="50380"/>
                    <a:pt x="60790" y="4343"/>
                    <a:pt x="62907" y="3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C05FE96F-7D9F-46A9-85DC-E1F59F43D431}"/>
                </a:ext>
              </a:extLst>
            </p:cNvPr>
            <p:cNvSpPr/>
            <p:nvPr/>
          </p:nvSpPr>
          <p:spPr>
            <a:xfrm>
              <a:off x="4075105" y="3743120"/>
              <a:ext cx="114311" cy="68866"/>
            </a:xfrm>
            <a:custGeom>
              <a:avLst/>
              <a:gdLst>
                <a:gd name="connsiteX0" fmla="*/ 114308 w 114311"/>
                <a:gd name="connsiteY0" fmla="*/ 1793 h 68866"/>
                <a:gd name="connsiteX1" fmla="*/ 42870 w 114311"/>
                <a:gd name="connsiteY1" fmla="*/ 11318 h 68866"/>
                <a:gd name="connsiteX2" fmla="*/ 8 w 114311"/>
                <a:gd name="connsiteY2" fmla="*/ 68468 h 68866"/>
                <a:gd name="connsiteX3" fmla="*/ 39695 w 114311"/>
                <a:gd name="connsiteY3" fmla="*/ 35130 h 68866"/>
                <a:gd name="connsiteX4" fmla="*/ 114308 w 114311"/>
                <a:gd name="connsiteY4" fmla="*/ 1793 h 6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11" h="68866">
                  <a:moveTo>
                    <a:pt x="114308" y="1793"/>
                  </a:moveTo>
                  <a:cubicBezTo>
                    <a:pt x="114837" y="-2176"/>
                    <a:pt x="61920" y="206"/>
                    <a:pt x="42870" y="11318"/>
                  </a:cubicBezTo>
                  <a:cubicBezTo>
                    <a:pt x="23820" y="22430"/>
                    <a:pt x="537" y="64499"/>
                    <a:pt x="8" y="68468"/>
                  </a:cubicBezTo>
                  <a:cubicBezTo>
                    <a:pt x="-521" y="72437"/>
                    <a:pt x="24614" y="45713"/>
                    <a:pt x="39695" y="35130"/>
                  </a:cubicBezTo>
                  <a:cubicBezTo>
                    <a:pt x="54776" y="24547"/>
                    <a:pt x="113779" y="5762"/>
                    <a:pt x="114308" y="17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F3336C6C-DCC4-4C55-A7DD-DED5995F6F8C}"/>
                </a:ext>
              </a:extLst>
            </p:cNvPr>
            <p:cNvSpPr/>
            <p:nvPr/>
          </p:nvSpPr>
          <p:spPr>
            <a:xfrm>
              <a:off x="3595687" y="3833813"/>
              <a:ext cx="45719" cy="45719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C7DBB09F-8724-45A4-A01A-71E2FD3D2712}"/>
                </a:ext>
              </a:extLst>
            </p:cNvPr>
            <p:cNvSpPr/>
            <p:nvPr/>
          </p:nvSpPr>
          <p:spPr>
            <a:xfrm>
              <a:off x="3276388" y="3544656"/>
              <a:ext cx="81175" cy="38332"/>
            </a:xfrm>
            <a:custGeom>
              <a:avLst/>
              <a:gdLst>
                <a:gd name="connsiteX0" fmla="*/ 81175 w 81175"/>
                <a:gd name="connsiteY0" fmla="*/ 38332 h 38332"/>
                <a:gd name="connsiteX1" fmla="*/ 212 w 81175"/>
                <a:gd name="connsiteY1" fmla="*/ 232 h 38332"/>
                <a:gd name="connsiteX2" fmla="*/ 81175 w 81175"/>
                <a:gd name="connsiteY2" fmla="*/ 38332 h 38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75" h="38332">
                  <a:moveTo>
                    <a:pt x="81175" y="38332"/>
                  </a:moveTo>
                  <a:cubicBezTo>
                    <a:pt x="81175" y="38332"/>
                    <a:pt x="5239" y="3936"/>
                    <a:pt x="212" y="232"/>
                  </a:cubicBezTo>
                  <a:cubicBezTo>
                    <a:pt x="-4815" y="-3472"/>
                    <a:pt x="81175" y="38332"/>
                    <a:pt x="81175" y="38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1B23DE9B-93CB-42C8-A039-4C59B65968A4}"/>
                </a:ext>
              </a:extLst>
            </p:cNvPr>
            <p:cNvSpPr/>
            <p:nvPr/>
          </p:nvSpPr>
          <p:spPr>
            <a:xfrm>
              <a:off x="3301872" y="3514545"/>
              <a:ext cx="63628" cy="36693"/>
            </a:xfrm>
            <a:custGeom>
              <a:avLst/>
              <a:gdLst>
                <a:gd name="connsiteX0" fmla="*/ 63628 w 63628"/>
                <a:gd name="connsiteY0" fmla="*/ 36693 h 36693"/>
                <a:gd name="connsiteX1" fmla="*/ 128 w 63628"/>
                <a:gd name="connsiteY1" fmla="*/ 180 h 36693"/>
                <a:gd name="connsiteX2" fmla="*/ 63628 w 63628"/>
                <a:gd name="connsiteY2" fmla="*/ 36693 h 36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628" h="36693">
                  <a:moveTo>
                    <a:pt x="63628" y="36693"/>
                  </a:moveTo>
                  <a:cubicBezTo>
                    <a:pt x="63628" y="36693"/>
                    <a:pt x="3568" y="3355"/>
                    <a:pt x="128" y="180"/>
                  </a:cubicBezTo>
                  <a:cubicBezTo>
                    <a:pt x="-3312" y="-2995"/>
                    <a:pt x="63628" y="36693"/>
                    <a:pt x="63628" y="36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30EF1F96-D58E-4A2B-8A33-09001F4A2CD8}"/>
                </a:ext>
              </a:extLst>
            </p:cNvPr>
            <p:cNvSpPr/>
            <p:nvPr/>
          </p:nvSpPr>
          <p:spPr>
            <a:xfrm>
              <a:off x="3483931" y="3612520"/>
              <a:ext cx="99211" cy="21370"/>
            </a:xfrm>
            <a:custGeom>
              <a:avLst/>
              <a:gdLst>
                <a:gd name="connsiteX0" fmla="*/ 99057 w 99211"/>
                <a:gd name="connsiteY0" fmla="*/ 8568 h 21370"/>
                <a:gd name="connsiteX1" fmla="*/ 22857 w 99211"/>
                <a:gd name="connsiteY1" fmla="*/ 8568 h 21370"/>
                <a:gd name="connsiteX2" fmla="*/ 632 w 99211"/>
                <a:gd name="connsiteY2" fmla="*/ 21268 h 21370"/>
                <a:gd name="connsiteX3" fmla="*/ 41907 w 99211"/>
                <a:gd name="connsiteY3" fmla="*/ 630 h 21370"/>
                <a:gd name="connsiteX4" fmla="*/ 99057 w 99211"/>
                <a:gd name="connsiteY4" fmla="*/ 8568 h 2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211" h="21370">
                  <a:moveTo>
                    <a:pt x="99057" y="8568"/>
                  </a:moveTo>
                  <a:cubicBezTo>
                    <a:pt x="95882" y="9891"/>
                    <a:pt x="39261" y="6451"/>
                    <a:pt x="22857" y="8568"/>
                  </a:cubicBezTo>
                  <a:cubicBezTo>
                    <a:pt x="6453" y="10685"/>
                    <a:pt x="-2543" y="22591"/>
                    <a:pt x="632" y="21268"/>
                  </a:cubicBezTo>
                  <a:cubicBezTo>
                    <a:pt x="3807" y="19945"/>
                    <a:pt x="28149" y="3805"/>
                    <a:pt x="41907" y="630"/>
                  </a:cubicBezTo>
                  <a:cubicBezTo>
                    <a:pt x="55665" y="-2545"/>
                    <a:pt x="102232" y="7245"/>
                    <a:pt x="99057" y="8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9977327B-84E9-4AD2-A2A4-D162C140E897}"/>
                </a:ext>
              </a:extLst>
            </p:cNvPr>
            <p:cNvSpPr/>
            <p:nvPr/>
          </p:nvSpPr>
          <p:spPr>
            <a:xfrm>
              <a:off x="3426098" y="3593384"/>
              <a:ext cx="60062" cy="26200"/>
            </a:xfrm>
            <a:custGeom>
              <a:avLst/>
              <a:gdLst>
                <a:gd name="connsiteX0" fmla="*/ 60052 w 60062"/>
                <a:gd name="connsiteY0" fmla="*/ 716 h 26200"/>
                <a:gd name="connsiteX1" fmla="*/ 7665 w 60062"/>
                <a:gd name="connsiteY1" fmla="*/ 26116 h 26200"/>
                <a:gd name="connsiteX2" fmla="*/ 2902 w 60062"/>
                <a:gd name="connsiteY2" fmla="*/ 8654 h 26200"/>
                <a:gd name="connsiteX3" fmla="*/ 60052 w 60062"/>
                <a:gd name="connsiteY3" fmla="*/ 716 h 2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62" h="26200">
                  <a:moveTo>
                    <a:pt x="60052" y="716"/>
                  </a:moveTo>
                  <a:cubicBezTo>
                    <a:pt x="60846" y="3626"/>
                    <a:pt x="17190" y="24793"/>
                    <a:pt x="7665" y="26116"/>
                  </a:cubicBezTo>
                  <a:cubicBezTo>
                    <a:pt x="-1860" y="27439"/>
                    <a:pt x="-1331" y="12887"/>
                    <a:pt x="2902" y="8654"/>
                  </a:cubicBezTo>
                  <a:cubicBezTo>
                    <a:pt x="7135" y="4421"/>
                    <a:pt x="59258" y="-2194"/>
                    <a:pt x="60052" y="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CF98A519-5FC3-4A77-9F32-E6D22DAFFC8A}"/>
                </a:ext>
              </a:extLst>
            </p:cNvPr>
            <p:cNvSpPr/>
            <p:nvPr/>
          </p:nvSpPr>
          <p:spPr>
            <a:xfrm>
              <a:off x="4127663" y="3648067"/>
              <a:ext cx="182707" cy="93190"/>
            </a:xfrm>
            <a:custGeom>
              <a:avLst/>
              <a:gdLst>
                <a:gd name="connsiteX0" fmla="*/ 182400 w 182707"/>
                <a:gd name="connsiteY0" fmla="*/ 8 h 93190"/>
                <a:gd name="connsiteX1" fmla="*/ 93500 w 182707"/>
                <a:gd name="connsiteY1" fmla="*/ 38108 h 93190"/>
                <a:gd name="connsiteX2" fmla="*/ 3012 w 182707"/>
                <a:gd name="connsiteY2" fmla="*/ 92083 h 93190"/>
                <a:gd name="connsiteX3" fmla="*/ 25237 w 182707"/>
                <a:gd name="connsiteY3" fmla="*/ 71446 h 93190"/>
                <a:gd name="connsiteX4" fmla="*/ 61750 w 182707"/>
                <a:gd name="connsiteY4" fmla="*/ 34933 h 93190"/>
                <a:gd name="connsiteX5" fmla="*/ 182400 w 182707"/>
                <a:gd name="connsiteY5" fmla="*/ 8 h 9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707" h="93190">
                  <a:moveTo>
                    <a:pt x="182400" y="8"/>
                  </a:moveTo>
                  <a:cubicBezTo>
                    <a:pt x="187692" y="537"/>
                    <a:pt x="123398" y="22762"/>
                    <a:pt x="93500" y="38108"/>
                  </a:cubicBezTo>
                  <a:cubicBezTo>
                    <a:pt x="63602" y="53454"/>
                    <a:pt x="14389" y="86527"/>
                    <a:pt x="3012" y="92083"/>
                  </a:cubicBezTo>
                  <a:cubicBezTo>
                    <a:pt x="-8365" y="97639"/>
                    <a:pt x="15447" y="80971"/>
                    <a:pt x="25237" y="71446"/>
                  </a:cubicBezTo>
                  <a:cubicBezTo>
                    <a:pt x="35027" y="61921"/>
                    <a:pt x="39790" y="44723"/>
                    <a:pt x="61750" y="34933"/>
                  </a:cubicBezTo>
                  <a:cubicBezTo>
                    <a:pt x="83710" y="25143"/>
                    <a:pt x="177108" y="-521"/>
                    <a:pt x="182400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C7BD4E4E-DF4C-4548-AEC4-4D6644EDA9E8}"/>
                </a:ext>
              </a:extLst>
            </p:cNvPr>
            <p:cNvSpPr/>
            <p:nvPr/>
          </p:nvSpPr>
          <p:spPr>
            <a:xfrm>
              <a:off x="4498898" y="3682427"/>
              <a:ext cx="108145" cy="79244"/>
            </a:xfrm>
            <a:custGeom>
              <a:avLst/>
              <a:gdLst>
                <a:gd name="connsiteX0" fmla="*/ 77 w 108145"/>
                <a:gd name="connsiteY0" fmla="*/ 573 h 79244"/>
                <a:gd name="connsiteX1" fmla="*/ 77865 w 108145"/>
                <a:gd name="connsiteY1" fmla="*/ 68836 h 79244"/>
                <a:gd name="connsiteX2" fmla="*/ 108027 w 108145"/>
                <a:gd name="connsiteY2" fmla="*/ 78361 h 79244"/>
                <a:gd name="connsiteX3" fmla="*/ 87390 w 108145"/>
                <a:gd name="connsiteY3" fmla="*/ 62486 h 79244"/>
                <a:gd name="connsiteX4" fmla="*/ 63577 w 108145"/>
                <a:gd name="connsiteY4" fmla="*/ 37086 h 79244"/>
                <a:gd name="connsiteX5" fmla="*/ 77 w 108145"/>
                <a:gd name="connsiteY5" fmla="*/ 573 h 7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45" h="79244">
                  <a:moveTo>
                    <a:pt x="77" y="573"/>
                  </a:moveTo>
                  <a:cubicBezTo>
                    <a:pt x="2458" y="5865"/>
                    <a:pt x="59873" y="55871"/>
                    <a:pt x="77865" y="68836"/>
                  </a:cubicBezTo>
                  <a:cubicBezTo>
                    <a:pt x="95857" y="81801"/>
                    <a:pt x="106439" y="79419"/>
                    <a:pt x="108027" y="78361"/>
                  </a:cubicBezTo>
                  <a:cubicBezTo>
                    <a:pt x="109615" y="77303"/>
                    <a:pt x="94798" y="69365"/>
                    <a:pt x="87390" y="62486"/>
                  </a:cubicBezTo>
                  <a:cubicBezTo>
                    <a:pt x="79982" y="55607"/>
                    <a:pt x="76542" y="46082"/>
                    <a:pt x="63577" y="37086"/>
                  </a:cubicBezTo>
                  <a:cubicBezTo>
                    <a:pt x="50612" y="28090"/>
                    <a:pt x="-2304" y="-4719"/>
                    <a:pt x="77" y="5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3D6F676B-C3C8-4B20-81E3-5FF46151144A}"/>
                </a:ext>
              </a:extLst>
            </p:cNvPr>
            <p:cNvSpPr/>
            <p:nvPr/>
          </p:nvSpPr>
          <p:spPr>
            <a:xfrm>
              <a:off x="3632102" y="3626794"/>
              <a:ext cx="112284" cy="18308"/>
            </a:xfrm>
            <a:custGeom>
              <a:avLst/>
              <a:gdLst>
                <a:gd name="connsiteX0" fmla="*/ 98 w 112284"/>
                <a:gd name="connsiteY0" fmla="*/ 10169 h 18308"/>
                <a:gd name="connsiteX1" fmla="*/ 77886 w 112284"/>
                <a:gd name="connsiteY1" fmla="*/ 10169 h 18308"/>
                <a:gd name="connsiteX2" fmla="*/ 111223 w 112284"/>
                <a:gd name="connsiteY2" fmla="*/ 18106 h 18308"/>
                <a:gd name="connsiteX3" fmla="*/ 95348 w 112284"/>
                <a:gd name="connsiteY3" fmla="*/ 644 h 18308"/>
                <a:gd name="connsiteX4" fmla="*/ 98 w 112284"/>
                <a:gd name="connsiteY4" fmla="*/ 10169 h 1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84" h="18308">
                  <a:moveTo>
                    <a:pt x="98" y="10169"/>
                  </a:moveTo>
                  <a:cubicBezTo>
                    <a:pt x="-2812" y="11756"/>
                    <a:pt x="59365" y="8846"/>
                    <a:pt x="77886" y="10169"/>
                  </a:cubicBezTo>
                  <a:cubicBezTo>
                    <a:pt x="96407" y="11492"/>
                    <a:pt x="108313" y="19693"/>
                    <a:pt x="111223" y="18106"/>
                  </a:cubicBezTo>
                  <a:cubicBezTo>
                    <a:pt x="114133" y="16519"/>
                    <a:pt x="111752" y="4083"/>
                    <a:pt x="95348" y="644"/>
                  </a:cubicBezTo>
                  <a:cubicBezTo>
                    <a:pt x="78944" y="-2795"/>
                    <a:pt x="3008" y="8582"/>
                    <a:pt x="98" y="101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0205B931-2DB5-4E09-9AC3-41520E4676EF}"/>
                </a:ext>
              </a:extLst>
            </p:cNvPr>
            <p:cNvSpPr/>
            <p:nvPr/>
          </p:nvSpPr>
          <p:spPr>
            <a:xfrm>
              <a:off x="3746477" y="3644501"/>
              <a:ext cx="28763" cy="108974"/>
            </a:xfrm>
            <a:custGeom>
              <a:avLst/>
              <a:gdLst>
                <a:gd name="connsiteX0" fmla="*/ 23 w 28763"/>
                <a:gd name="connsiteY0" fmla="*/ 399 h 108974"/>
                <a:gd name="connsiteX1" fmla="*/ 23836 w 28763"/>
                <a:gd name="connsiteY1" fmla="*/ 106762 h 108974"/>
                <a:gd name="connsiteX2" fmla="*/ 28598 w 28763"/>
                <a:gd name="connsiteY2" fmla="*/ 70249 h 108974"/>
                <a:gd name="connsiteX3" fmla="*/ 23 w 28763"/>
                <a:gd name="connsiteY3" fmla="*/ 399 h 108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63" h="108974">
                  <a:moveTo>
                    <a:pt x="23" y="399"/>
                  </a:moveTo>
                  <a:cubicBezTo>
                    <a:pt x="-771" y="6485"/>
                    <a:pt x="19074" y="95120"/>
                    <a:pt x="23836" y="106762"/>
                  </a:cubicBezTo>
                  <a:cubicBezTo>
                    <a:pt x="28598" y="118404"/>
                    <a:pt x="29127" y="80832"/>
                    <a:pt x="28598" y="70249"/>
                  </a:cubicBezTo>
                  <a:cubicBezTo>
                    <a:pt x="28069" y="59666"/>
                    <a:pt x="817" y="-5687"/>
                    <a:pt x="23" y="3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74A9F05C-9BAA-49C6-891F-32D2A5A05423}"/>
                </a:ext>
              </a:extLst>
            </p:cNvPr>
            <p:cNvSpPr/>
            <p:nvPr/>
          </p:nvSpPr>
          <p:spPr>
            <a:xfrm>
              <a:off x="3788455" y="2901942"/>
              <a:ext cx="902623" cy="465051"/>
            </a:xfrm>
            <a:custGeom>
              <a:avLst/>
              <a:gdLst>
                <a:gd name="connsiteX0" fmla="*/ 899433 w 902623"/>
                <a:gd name="connsiteY0" fmla="*/ 8 h 465051"/>
                <a:gd name="connsiteX1" fmla="*/ 774020 w 902623"/>
                <a:gd name="connsiteY1" fmla="*/ 207971 h 465051"/>
                <a:gd name="connsiteX2" fmla="*/ 526370 w 902623"/>
                <a:gd name="connsiteY2" fmla="*/ 365133 h 465051"/>
                <a:gd name="connsiteX3" fmla="*/ 40595 w 902623"/>
                <a:gd name="connsiteY3" fmla="*/ 454033 h 465051"/>
                <a:gd name="connsiteX4" fmla="*/ 73933 w 902623"/>
                <a:gd name="connsiteY4" fmla="*/ 450858 h 465051"/>
                <a:gd name="connsiteX5" fmla="*/ 450170 w 902623"/>
                <a:gd name="connsiteY5" fmla="*/ 338146 h 465051"/>
                <a:gd name="connsiteX6" fmla="*/ 650195 w 902623"/>
                <a:gd name="connsiteY6" fmla="*/ 215908 h 465051"/>
                <a:gd name="connsiteX7" fmla="*/ 899433 w 902623"/>
                <a:gd name="connsiteY7" fmla="*/ 8 h 465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2623" h="465051">
                  <a:moveTo>
                    <a:pt x="899433" y="8"/>
                  </a:moveTo>
                  <a:cubicBezTo>
                    <a:pt x="920071" y="-1315"/>
                    <a:pt x="836197" y="147117"/>
                    <a:pt x="774020" y="207971"/>
                  </a:cubicBezTo>
                  <a:cubicBezTo>
                    <a:pt x="711843" y="268825"/>
                    <a:pt x="648607" y="324123"/>
                    <a:pt x="526370" y="365133"/>
                  </a:cubicBezTo>
                  <a:cubicBezTo>
                    <a:pt x="404132" y="406143"/>
                    <a:pt x="116001" y="439746"/>
                    <a:pt x="40595" y="454033"/>
                  </a:cubicBezTo>
                  <a:cubicBezTo>
                    <a:pt x="-34811" y="468320"/>
                    <a:pt x="5670" y="470173"/>
                    <a:pt x="73933" y="450858"/>
                  </a:cubicBezTo>
                  <a:cubicBezTo>
                    <a:pt x="142196" y="431543"/>
                    <a:pt x="354126" y="377304"/>
                    <a:pt x="450170" y="338146"/>
                  </a:cubicBezTo>
                  <a:cubicBezTo>
                    <a:pt x="546214" y="298988"/>
                    <a:pt x="580080" y="272793"/>
                    <a:pt x="650195" y="215908"/>
                  </a:cubicBezTo>
                  <a:cubicBezTo>
                    <a:pt x="720310" y="159023"/>
                    <a:pt x="878795" y="1331"/>
                    <a:pt x="899433" y="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885BA51A-9A74-4739-9164-E7B3A5E3C046}"/>
                </a:ext>
              </a:extLst>
            </p:cNvPr>
            <p:cNvSpPr/>
            <p:nvPr/>
          </p:nvSpPr>
          <p:spPr>
            <a:xfrm>
              <a:off x="4719576" y="3300871"/>
              <a:ext cx="182026" cy="419120"/>
            </a:xfrm>
            <a:custGeom>
              <a:avLst/>
              <a:gdLst>
                <a:gd name="connsiteX0" fmla="*/ 62 w 182026"/>
                <a:gd name="connsiteY0" fmla="*/ 1129 h 419120"/>
                <a:gd name="connsiteX1" fmla="*/ 85787 w 182026"/>
                <a:gd name="connsiteY1" fmla="*/ 259892 h 419120"/>
                <a:gd name="connsiteX2" fmla="*/ 181037 w 182026"/>
                <a:gd name="connsiteY2" fmla="*/ 418642 h 419120"/>
                <a:gd name="connsiteX3" fmla="*/ 131824 w 182026"/>
                <a:gd name="connsiteY3" fmla="*/ 304342 h 419120"/>
                <a:gd name="connsiteX4" fmla="*/ 73087 w 182026"/>
                <a:gd name="connsiteY4" fmla="*/ 170992 h 419120"/>
                <a:gd name="connsiteX5" fmla="*/ 62 w 182026"/>
                <a:gd name="connsiteY5" fmla="*/ 1129 h 41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026" h="419120">
                  <a:moveTo>
                    <a:pt x="62" y="1129"/>
                  </a:moveTo>
                  <a:cubicBezTo>
                    <a:pt x="2179" y="15946"/>
                    <a:pt x="55625" y="190307"/>
                    <a:pt x="85787" y="259892"/>
                  </a:cubicBezTo>
                  <a:cubicBezTo>
                    <a:pt x="115949" y="329477"/>
                    <a:pt x="173364" y="411234"/>
                    <a:pt x="181037" y="418642"/>
                  </a:cubicBezTo>
                  <a:cubicBezTo>
                    <a:pt x="188710" y="426050"/>
                    <a:pt x="149816" y="345617"/>
                    <a:pt x="131824" y="304342"/>
                  </a:cubicBezTo>
                  <a:cubicBezTo>
                    <a:pt x="113832" y="263067"/>
                    <a:pt x="95841" y="220734"/>
                    <a:pt x="73087" y="170992"/>
                  </a:cubicBezTo>
                  <a:cubicBezTo>
                    <a:pt x="50333" y="121250"/>
                    <a:pt x="-2055" y="-13688"/>
                    <a:pt x="62" y="11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0D8F6B72-F21F-4699-8D48-3B9896CFBB8E}"/>
                </a:ext>
              </a:extLst>
            </p:cNvPr>
            <p:cNvSpPr/>
            <p:nvPr/>
          </p:nvSpPr>
          <p:spPr>
            <a:xfrm>
              <a:off x="3562541" y="4695342"/>
              <a:ext cx="333432" cy="52090"/>
            </a:xfrm>
            <a:custGeom>
              <a:avLst/>
              <a:gdLst>
                <a:gd name="connsiteX0" fmla="*/ 1397 w 333432"/>
                <a:gd name="connsiteY0" fmla="*/ 483 h 52090"/>
                <a:gd name="connsiteX1" fmla="*/ 188722 w 333432"/>
                <a:gd name="connsiteY1" fmla="*/ 46521 h 52090"/>
                <a:gd name="connsiteX2" fmla="*/ 333184 w 333432"/>
                <a:gd name="connsiteY2" fmla="*/ 51283 h 52090"/>
                <a:gd name="connsiteX3" fmla="*/ 220472 w 333432"/>
                <a:gd name="connsiteY3" fmla="*/ 44933 h 52090"/>
                <a:gd name="connsiteX4" fmla="*/ 109347 w 333432"/>
                <a:gd name="connsiteY4" fmla="*/ 24296 h 52090"/>
                <a:gd name="connsiteX5" fmla="*/ 1397 w 333432"/>
                <a:gd name="connsiteY5" fmla="*/ 483 h 5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432" h="52090">
                  <a:moveTo>
                    <a:pt x="1397" y="483"/>
                  </a:moveTo>
                  <a:cubicBezTo>
                    <a:pt x="14626" y="4187"/>
                    <a:pt x="133424" y="38054"/>
                    <a:pt x="188722" y="46521"/>
                  </a:cubicBezTo>
                  <a:cubicBezTo>
                    <a:pt x="244020" y="54988"/>
                    <a:pt x="333184" y="51283"/>
                    <a:pt x="333184" y="51283"/>
                  </a:cubicBezTo>
                  <a:cubicBezTo>
                    <a:pt x="338476" y="51018"/>
                    <a:pt x="257778" y="49431"/>
                    <a:pt x="220472" y="44933"/>
                  </a:cubicBezTo>
                  <a:cubicBezTo>
                    <a:pt x="183166" y="40435"/>
                    <a:pt x="146389" y="33292"/>
                    <a:pt x="109347" y="24296"/>
                  </a:cubicBezTo>
                  <a:cubicBezTo>
                    <a:pt x="72305" y="15300"/>
                    <a:pt x="-11832" y="-3221"/>
                    <a:pt x="1397" y="4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C3AFB9E0-E2DE-4E33-9762-153E8545CBF6}"/>
                </a:ext>
              </a:extLst>
            </p:cNvPr>
            <p:cNvSpPr/>
            <p:nvPr/>
          </p:nvSpPr>
          <p:spPr>
            <a:xfrm>
              <a:off x="4246205" y="4538012"/>
              <a:ext cx="98977" cy="139680"/>
            </a:xfrm>
            <a:custGeom>
              <a:avLst/>
              <a:gdLst>
                <a:gd name="connsiteX0" fmla="*/ 98783 w 98977"/>
                <a:gd name="connsiteY0" fmla="*/ 651 h 139680"/>
                <a:gd name="connsiteX1" fmla="*/ 32108 w 98977"/>
                <a:gd name="connsiteY1" fmla="*/ 113363 h 139680"/>
                <a:gd name="connsiteX2" fmla="*/ 358 w 98977"/>
                <a:gd name="connsiteY2" fmla="*/ 137176 h 139680"/>
                <a:gd name="connsiteX3" fmla="*/ 51158 w 98977"/>
                <a:gd name="connsiteY3" fmla="*/ 70501 h 139680"/>
                <a:gd name="connsiteX4" fmla="*/ 98783 w 98977"/>
                <a:gd name="connsiteY4" fmla="*/ 651 h 13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977" h="139680">
                  <a:moveTo>
                    <a:pt x="98783" y="651"/>
                  </a:moveTo>
                  <a:cubicBezTo>
                    <a:pt x="95608" y="7795"/>
                    <a:pt x="48512" y="90609"/>
                    <a:pt x="32108" y="113363"/>
                  </a:cubicBezTo>
                  <a:cubicBezTo>
                    <a:pt x="15704" y="136117"/>
                    <a:pt x="-2817" y="144320"/>
                    <a:pt x="358" y="137176"/>
                  </a:cubicBezTo>
                  <a:cubicBezTo>
                    <a:pt x="3533" y="130032"/>
                    <a:pt x="36871" y="94049"/>
                    <a:pt x="51158" y="70501"/>
                  </a:cubicBezTo>
                  <a:cubicBezTo>
                    <a:pt x="65445" y="46953"/>
                    <a:pt x="101958" y="-6493"/>
                    <a:pt x="98783" y="6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BC5E8684-4046-4ECF-BCED-4ADB769EB05D}"/>
                </a:ext>
              </a:extLst>
            </p:cNvPr>
            <p:cNvSpPr/>
            <p:nvPr/>
          </p:nvSpPr>
          <p:spPr>
            <a:xfrm>
              <a:off x="4080654" y="4570054"/>
              <a:ext cx="191666" cy="133162"/>
            </a:xfrm>
            <a:custGeom>
              <a:avLst/>
              <a:gdLst>
                <a:gd name="connsiteX0" fmla="*/ 191309 w 191666"/>
                <a:gd name="connsiteY0" fmla="*/ 359 h 133162"/>
                <a:gd name="connsiteX1" fmla="*/ 34146 w 191666"/>
                <a:gd name="connsiteY1" fmla="*/ 116246 h 133162"/>
                <a:gd name="connsiteX2" fmla="*/ 2396 w 191666"/>
                <a:gd name="connsiteY2" fmla="*/ 128946 h 133162"/>
                <a:gd name="connsiteX3" fmla="*/ 75421 w 191666"/>
                <a:gd name="connsiteY3" fmla="*/ 81321 h 133162"/>
                <a:gd name="connsiteX4" fmla="*/ 191309 w 191666"/>
                <a:gd name="connsiteY4" fmla="*/ 359 h 13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66" h="133162">
                  <a:moveTo>
                    <a:pt x="191309" y="359"/>
                  </a:moveTo>
                  <a:cubicBezTo>
                    <a:pt x="184430" y="6180"/>
                    <a:pt x="65631" y="94815"/>
                    <a:pt x="34146" y="116246"/>
                  </a:cubicBezTo>
                  <a:cubicBezTo>
                    <a:pt x="2661" y="137677"/>
                    <a:pt x="-4483" y="134767"/>
                    <a:pt x="2396" y="128946"/>
                  </a:cubicBezTo>
                  <a:cubicBezTo>
                    <a:pt x="9275" y="123125"/>
                    <a:pt x="47110" y="101694"/>
                    <a:pt x="75421" y="81321"/>
                  </a:cubicBezTo>
                  <a:cubicBezTo>
                    <a:pt x="103731" y="60948"/>
                    <a:pt x="198188" y="-5462"/>
                    <a:pt x="191309" y="3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B03F1386-147B-4841-BA6B-B9823C4DF561}"/>
                </a:ext>
              </a:extLst>
            </p:cNvPr>
            <p:cNvSpPr/>
            <p:nvPr/>
          </p:nvSpPr>
          <p:spPr>
            <a:xfrm>
              <a:off x="4082875" y="4877852"/>
              <a:ext cx="205050" cy="190114"/>
            </a:xfrm>
            <a:custGeom>
              <a:avLst/>
              <a:gdLst>
                <a:gd name="connsiteX0" fmla="*/ 204963 w 205050"/>
                <a:gd name="connsiteY0" fmla="*/ 536 h 190114"/>
                <a:gd name="connsiteX1" fmla="*/ 71613 w 205050"/>
                <a:gd name="connsiteY1" fmla="*/ 151348 h 190114"/>
                <a:gd name="connsiteX2" fmla="*/ 175 w 205050"/>
                <a:gd name="connsiteY2" fmla="*/ 187861 h 190114"/>
                <a:gd name="connsiteX3" fmla="*/ 90663 w 205050"/>
                <a:gd name="connsiteY3" fmla="*/ 103723 h 190114"/>
                <a:gd name="connsiteX4" fmla="*/ 204963 w 205050"/>
                <a:gd name="connsiteY4" fmla="*/ 536 h 190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050" h="190114">
                  <a:moveTo>
                    <a:pt x="204963" y="536"/>
                  </a:moveTo>
                  <a:cubicBezTo>
                    <a:pt x="201788" y="8474"/>
                    <a:pt x="105744" y="120127"/>
                    <a:pt x="71613" y="151348"/>
                  </a:cubicBezTo>
                  <a:cubicBezTo>
                    <a:pt x="37482" y="182569"/>
                    <a:pt x="-3000" y="195799"/>
                    <a:pt x="175" y="187861"/>
                  </a:cubicBezTo>
                  <a:cubicBezTo>
                    <a:pt x="3350" y="179923"/>
                    <a:pt x="57590" y="132563"/>
                    <a:pt x="90663" y="103723"/>
                  </a:cubicBezTo>
                  <a:cubicBezTo>
                    <a:pt x="123736" y="74883"/>
                    <a:pt x="208138" y="-7402"/>
                    <a:pt x="204963" y="5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92870475-48A3-4CF8-A668-7415E24DC7D1}"/>
                </a:ext>
              </a:extLst>
            </p:cNvPr>
            <p:cNvSpPr/>
            <p:nvPr/>
          </p:nvSpPr>
          <p:spPr>
            <a:xfrm>
              <a:off x="4490976" y="5156861"/>
              <a:ext cx="142040" cy="324696"/>
            </a:xfrm>
            <a:custGeom>
              <a:avLst/>
              <a:gdLst>
                <a:gd name="connsiteX0" fmla="*/ 62 w 142040"/>
                <a:gd name="connsiteY0" fmla="*/ 927 h 324696"/>
                <a:gd name="connsiteX1" fmla="*/ 115949 w 142040"/>
                <a:gd name="connsiteY1" fmla="*/ 170789 h 324696"/>
                <a:gd name="connsiteX2" fmla="*/ 139762 w 142040"/>
                <a:gd name="connsiteY2" fmla="*/ 323189 h 324696"/>
                <a:gd name="connsiteX3" fmla="*/ 136587 w 142040"/>
                <a:gd name="connsiteY3" fmla="*/ 240639 h 324696"/>
                <a:gd name="connsiteX4" fmla="*/ 100074 w 142040"/>
                <a:gd name="connsiteY4" fmla="*/ 108877 h 324696"/>
                <a:gd name="connsiteX5" fmla="*/ 62 w 142040"/>
                <a:gd name="connsiteY5" fmla="*/ 927 h 32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040" h="324696">
                  <a:moveTo>
                    <a:pt x="62" y="927"/>
                  </a:moveTo>
                  <a:cubicBezTo>
                    <a:pt x="2708" y="11246"/>
                    <a:pt x="92666" y="117079"/>
                    <a:pt x="115949" y="170789"/>
                  </a:cubicBezTo>
                  <a:cubicBezTo>
                    <a:pt x="139232" y="224499"/>
                    <a:pt x="136322" y="311547"/>
                    <a:pt x="139762" y="323189"/>
                  </a:cubicBezTo>
                  <a:cubicBezTo>
                    <a:pt x="143202" y="334831"/>
                    <a:pt x="143202" y="276358"/>
                    <a:pt x="136587" y="240639"/>
                  </a:cubicBezTo>
                  <a:cubicBezTo>
                    <a:pt x="129972" y="204920"/>
                    <a:pt x="120976" y="148829"/>
                    <a:pt x="100074" y="108877"/>
                  </a:cubicBezTo>
                  <a:cubicBezTo>
                    <a:pt x="79172" y="68925"/>
                    <a:pt x="-2584" y="-9392"/>
                    <a:pt x="62" y="9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43D56FDC-7A12-47F1-88FA-3D2012AED934}"/>
                </a:ext>
              </a:extLst>
            </p:cNvPr>
            <p:cNvSpPr/>
            <p:nvPr/>
          </p:nvSpPr>
          <p:spPr>
            <a:xfrm>
              <a:off x="4483075" y="5178037"/>
              <a:ext cx="70956" cy="127656"/>
            </a:xfrm>
            <a:custGeom>
              <a:avLst/>
              <a:gdLst>
                <a:gd name="connsiteX0" fmla="*/ 25 w 70956"/>
                <a:gd name="connsiteY0" fmla="*/ 388 h 127656"/>
                <a:gd name="connsiteX1" fmla="*/ 66700 w 70956"/>
                <a:gd name="connsiteY1" fmla="*/ 124213 h 127656"/>
                <a:gd name="connsiteX2" fmla="*/ 58763 w 70956"/>
                <a:gd name="connsiteY2" fmla="*/ 86113 h 127656"/>
                <a:gd name="connsiteX3" fmla="*/ 25 w 70956"/>
                <a:gd name="connsiteY3" fmla="*/ 388 h 127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56" h="127656">
                  <a:moveTo>
                    <a:pt x="25" y="388"/>
                  </a:moveTo>
                  <a:cubicBezTo>
                    <a:pt x="1348" y="6738"/>
                    <a:pt x="56910" y="109926"/>
                    <a:pt x="66700" y="124213"/>
                  </a:cubicBezTo>
                  <a:cubicBezTo>
                    <a:pt x="76490" y="138501"/>
                    <a:pt x="67494" y="104898"/>
                    <a:pt x="58763" y="86113"/>
                  </a:cubicBezTo>
                  <a:cubicBezTo>
                    <a:pt x="50032" y="67328"/>
                    <a:pt x="-1298" y="-5962"/>
                    <a:pt x="25" y="3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99984604-A5B1-4B29-8E46-DF05D01F236C}"/>
                </a:ext>
              </a:extLst>
            </p:cNvPr>
            <p:cNvSpPr/>
            <p:nvPr/>
          </p:nvSpPr>
          <p:spPr>
            <a:xfrm>
              <a:off x="4472963" y="5308483"/>
              <a:ext cx="113784" cy="168419"/>
            </a:xfrm>
            <a:custGeom>
              <a:avLst/>
              <a:gdLst>
                <a:gd name="connsiteX0" fmla="*/ 113325 w 113784"/>
                <a:gd name="connsiteY0" fmla="*/ 117 h 168419"/>
                <a:gd name="connsiteX1" fmla="*/ 22837 w 113784"/>
                <a:gd name="connsiteY1" fmla="*/ 36630 h 168419"/>
                <a:gd name="connsiteX2" fmla="*/ 2200 w 113784"/>
                <a:gd name="connsiteY2" fmla="*/ 69967 h 168419"/>
                <a:gd name="connsiteX3" fmla="*/ 2200 w 113784"/>
                <a:gd name="connsiteY3" fmla="*/ 168392 h 168419"/>
                <a:gd name="connsiteX4" fmla="*/ 16487 w 113784"/>
                <a:gd name="connsiteY4" fmla="*/ 79492 h 168419"/>
                <a:gd name="connsiteX5" fmla="*/ 56175 w 113784"/>
                <a:gd name="connsiteY5" fmla="*/ 27105 h 168419"/>
                <a:gd name="connsiteX6" fmla="*/ 113325 w 113784"/>
                <a:gd name="connsiteY6" fmla="*/ 117 h 168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784" h="168419">
                  <a:moveTo>
                    <a:pt x="113325" y="117"/>
                  </a:moveTo>
                  <a:cubicBezTo>
                    <a:pt x="107769" y="1704"/>
                    <a:pt x="41358" y="24988"/>
                    <a:pt x="22837" y="36630"/>
                  </a:cubicBezTo>
                  <a:cubicBezTo>
                    <a:pt x="4316" y="48272"/>
                    <a:pt x="5639" y="48007"/>
                    <a:pt x="2200" y="69967"/>
                  </a:cubicBezTo>
                  <a:cubicBezTo>
                    <a:pt x="-1240" y="91927"/>
                    <a:pt x="-181" y="166805"/>
                    <a:pt x="2200" y="168392"/>
                  </a:cubicBezTo>
                  <a:cubicBezTo>
                    <a:pt x="4581" y="169980"/>
                    <a:pt x="7491" y="103040"/>
                    <a:pt x="16487" y="79492"/>
                  </a:cubicBezTo>
                  <a:cubicBezTo>
                    <a:pt x="25483" y="55944"/>
                    <a:pt x="39771" y="40863"/>
                    <a:pt x="56175" y="27105"/>
                  </a:cubicBezTo>
                  <a:cubicBezTo>
                    <a:pt x="72579" y="13347"/>
                    <a:pt x="118881" y="-1470"/>
                    <a:pt x="113325" y="1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5A6DD7D7-36EF-49AA-9FA1-B912094AD815}"/>
                </a:ext>
              </a:extLst>
            </p:cNvPr>
            <p:cNvSpPr/>
            <p:nvPr/>
          </p:nvSpPr>
          <p:spPr>
            <a:xfrm>
              <a:off x="4468870" y="5200811"/>
              <a:ext cx="49861" cy="124273"/>
            </a:xfrm>
            <a:custGeom>
              <a:avLst/>
              <a:gdLst>
                <a:gd name="connsiteX0" fmla="*/ 4705 w 49861"/>
                <a:gd name="connsiteY0" fmla="*/ 1427 h 124273"/>
                <a:gd name="connsiteX1" fmla="*/ 49155 w 49861"/>
                <a:gd name="connsiteY1" fmla="*/ 122077 h 124273"/>
                <a:gd name="connsiteX2" fmla="*/ 30105 w 49861"/>
                <a:gd name="connsiteY2" fmla="*/ 77627 h 124273"/>
                <a:gd name="connsiteX3" fmla="*/ 4705 w 49861"/>
                <a:gd name="connsiteY3" fmla="*/ 55402 h 124273"/>
                <a:gd name="connsiteX4" fmla="*/ 4705 w 49861"/>
                <a:gd name="connsiteY4" fmla="*/ 1427 h 12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861" h="124273">
                  <a:moveTo>
                    <a:pt x="4705" y="1427"/>
                  </a:moveTo>
                  <a:cubicBezTo>
                    <a:pt x="12113" y="12540"/>
                    <a:pt x="44922" y="109377"/>
                    <a:pt x="49155" y="122077"/>
                  </a:cubicBezTo>
                  <a:cubicBezTo>
                    <a:pt x="53388" y="134777"/>
                    <a:pt x="37513" y="88740"/>
                    <a:pt x="30105" y="77627"/>
                  </a:cubicBezTo>
                  <a:cubicBezTo>
                    <a:pt x="22697" y="66515"/>
                    <a:pt x="9732" y="63340"/>
                    <a:pt x="4705" y="55402"/>
                  </a:cubicBezTo>
                  <a:cubicBezTo>
                    <a:pt x="-322" y="47465"/>
                    <a:pt x="-2703" y="-9686"/>
                    <a:pt x="4705" y="1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D6FB6777-DBF2-4412-87F4-5A5A98D45CEF}"/>
                </a:ext>
              </a:extLst>
            </p:cNvPr>
            <p:cNvSpPr/>
            <p:nvPr/>
          </p:nvSpPr>
          <p:spPr>
            <a:xfrm>
              <a:off x="4011597" y="5616278"/>
              <a:ext cx="452476" cy="564099"/>
            </a:xfrm>
            <a:custGeom>
              <a:avLst/>
              <a:gdLst>
                <a:gd name="connsiteX0" fmla="*/ 16 w 452476"/>
                <a:gd name="connsiteY0" fmla="*/ 11410 h 564099"/>
                <a:gd name="connsiteX1" fmla="*/ 274653 w 452476"/>
                <a:gd name="connsiteY1" fmla="*/ 8235 h 564099"/>
                <a:gd name="connsiteX2" fmla="*/ 412766 w 452476"/>
                <a:gd name="connsiteY2" fmla="*/ 124122 h 564099"/>
                <a:gd name="connsiteX3" fmla="*/ 450866 w 452476"/>
                <a:gd name="connsiteY3" fmla="*/ 266997 h 564099"/>
                <a:gd name="connsiteX4" fmla="*/ 371491 w 452476"/>
                <a:gd name="connsiteY4" fmla="*/ 459085 h 564099"/>
                <a:gd name="connsiteX5" fmla="*/ 290528 w 452476"/>
                <a:gd name="connsiteY5" fmla="*/ 563860 h 564099"/>
                <a:gd name="connsiteX6" fmla="*/ 376253 w 452476"/>
                <a:gd name="connsiteY6" fmla="*/ 432097 h 564099"/>
                <a:gd name="connsiteX7" fmla="*/ 434991 w 452476"/>
                <a:gd name="connsiteY7" fmla="*/ 241597 h 564099"/>
                <a:gd name="connsiteX8" fmla="*/ 422291 w 452476"/>
                <a:gd name="connsiteY8" fmla="*/ 163810 h 564099"/>
                <a:gd name="connsiteX9" fmla="*/ 376253 w 452476"/>
                <a:gd name="connsiteY9" fmla="*/ 86022 h 564099"/>
                <a:gd name="connsiteX10" fmla="*/ 261953 w 452476"/>
                <a:gd name="connsiteY10" fmla="*/ 27285 h 564099"/>
                <a:gd name="connsiteX11" fmla="*/ 16 w 452476"/>
                <a:gd name="connsiteY11" fmla="*/ 11410 h 56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2476" h="564099">
                  <a:moveTo>
                    <a:pt x="16" y="11410"/>
                  </a:moveTo>
                  <a:cubicBezTo>
                    <a:pt x="2133" y="8235"/>
                    <a:pt x="205861" y="-10550"/>
                    <a:pt x="274653" y="8235"/>
                  </a:cubicBezTo>
                  <a:cubicBezTo>
                    <a:pt x="343445" y="27020"/>
                    <a:pt x="383397" y="80995"/>
                    <a:pt x="412766" y="124122"/>
                  </a:cubicBezTo>
                  <a:cubicBezTo>
                    <a:pt x="442135" y="167249"/>
                    <a:pt x="457745" y="211170"/>
                    <a:pt x="450866" y="266997"/>
                  </a:cubicBezTo>
                  <a:cubicBezTo>
                    <a:pt x="443987" y="322824"/>
                    <a:pt x="398214" y="409608"/>
                    <a:pt x="371491" y="459085"/>
                  </a:cubicBezTo>
                  <a:cubicBezTo>
                    <a:pt x="344768" y="508562"/>
                    <a:pt x="289734" y="568358"/>
                    <a:pt x="290528" y="563860"/>
                  </a:cubicBezTo>
                  <a:cubicBezTo>
                    <a:pt x="291322" y="559362"/>
                    <a:pt x="352176" y="485807"/>
                    <a:pt x="376253" y="432097"/>
                  </a:cubicBezTo>
                  <a:cubicBezTo>
                    <a:pt x="400330" y="378387"/>
                    <a:pt x="427318" y="286312"/>
                    <a:pt x="434991" y="241597"/>
                  </a:cubicBezTo>
                  <a:cubicBezTo>
                    <a:pt x="442664" y="196883"/>
                    <a:pt x="432081" y="189739"/>
                    <a:pt x="422291" y="163810"/>
                  </a:cubicBezTo>
                  <a:cubicBezTo>
                    <a:pt x="412501" y="137881"/>
                    <a:pt x="402976" y="108776"/>
                    <a:pt x="376253" y="86022"/>
                  </a:cubicBezTo>
                  <a:cubicBezTo>
                    <a:pt x="349530" y="63268"/>
                    <a:pt x="319897" y="41572"/>
                    <a:pt x="261953" y="27285"/>
                  </a:cubicBezTo>
                  <a:cubicBezTo>
                    <a:pt x="204009" y="12998"/>
                    <a:pt x="-2101" y="14585"/>
                    <a:pt x="16" y="114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193A2E7E-9565-4AB7-ABCA-315A44C59FE9}"/>
                </a:ext>
              </a:extLst>
            </p:cNvPr>
            <p:cNvSpPr/>
            <p:nvPr/>
          </p:nvSpPr>
          <p:spPr>
            <a:xfrm>
              <a:off x="4132238" y="5654163"/>
              <a:ext cx="261459" cy="507803"/>
            </a:xfrm>
            <a:custGeom>
              <a:avLst/>
              <a:gdLst>
                <a:gd name="connsiteX0" fmla="*/ 25 w 261459"/>
                <a:gd name="connsiteY0" fmla="*/ 2100 h 507803"/>
                <a:gd name="connsiteX1" fmla="*/ 134962 w 261459"/>
                <a:gd name="connsiteY1" fmla="*/ 5275 h 507803"/>
                <a:gd name="connsiteX2" fmla="*/ 222275 w 261459"/>
                <a:gd name="connsiteY2" fmla="*/ 46550 h 507803"/>
                <a:gd name="connsiteX3" fmla="*/ 260375 w 261459"/>
                <a:gd name="connsiteY3" fmla="*/ 181487 h 507803"/>
                <a:gd name="connsiteX4" fmla="*/ 246087 w 261459"/>
                <a:gd name="connsiteY4" fmla="*/ 343412 h 507803"/>
                <a:gd name="connsiteX5" fmla="*/ 195287 w 261459"/>
                <a:gd name="connsiteY5" fmla="*/ 506925 h 507803"/>
                <a:gd name="connsiteX6" fmla="*/ 234975 w 261459"/>
                <a:gd name="connsiteY6" fmla="*/ 400562 h 507803"/>
                <a:gd name="connsiteX7" fmla="*/ 247675 w 261459"/>
                <a:gd name="connsiteY7" fmla="*/ 232287 h 507803"/>
                <a:gd name="connsiteX8" fmla="*/ 247675 w 261459"/>
                <a:gd name="connsiteY8" fmla="*/ 133862 h 507803"/>
                <a:gd name="connsiteX9" fmla="*/ 211162 w 261459"/>
                <a:gd name="connsiteY9" fmla="*/ 52900 h 507803"/>
                <a:gd name="connsiteX10" fmla="*/ 146075 w 261459"/>
                <a:gd name="connsiteY10" fmla="*/ 19562 h 507803"/>
                <a:gd name="connsiteX11" fmla="*/ 25 w 261459"/>
                <a:gd name="connsiteY11" fmla="*/ 2100 h 507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1459" h="507803">
                  <a:moveTo>
                    <a:pt x="25" y="2100"/>
                  </a:moveTo>
                  <a:cubicBezTo>
                    <a:pt x="-1827" y="-281"/>
                    <a:pt x="97920" y="-2133"/>
                    <a:pt x="134962" y="5275"/>
                  </a:cubicBezTo>
                  <a:cubicBezTo>
                    <a:pt x="172004" y="12683"/>
                    <a:pt x="201373" y="17181"/>
                    <a:pt x="222275" y="46550"/>
                  </a:cubicBezTo>
                  <a:cubicBezTo>
                    <a:pt x="243177" y="75919"/>
                    <a:pt x="256406" y="132010"/>
                    <a:pt x="260375" y="181487"/>
                  </a:cubicBezTo>
                  <a:cubicBezTo>
                    <a:pt x="264344" y="230964"/>
                    <a:pt x="256935" y="289172"/>
                    <a:pt x="246087" y="343412"/>
                  </a:cubicBezTo>
                  <a:cubicBezTo>
                    <a:pt x="235239" y="397652"/>
                    <a:pt x="197139" y="497400"/>
                    <a:pt x="195287" y="506925"/>
                  </a:cubicBezTo>
                  <a:cubicBezTo>
                    <a:pt x="193435" y="516450"/>
                    <a:pt x="226244" y="446335"/>
                    <a:pt x="234975" y="400562"/>
                  </a:cubicBezTo>
                  <a:cubicBezTo>
                    <a:pt x="243706" y="354789"/>
                    <a:pt x="245558" y="276737"/>
                    <a:pt x="247675" y="232287"/>
                  </a:cubicBezTo>
                  <a:cubicBezTo>
                    <a:pt x="249792" y="187837"/>
                    <a:pt x="253760" y="163760"/>
                    <a:pt x="247675" y="133862"/>
                  </a:cubicBezTo>
                  <a:cubicBezTo>
                    <a:pt x="241590" y="103964"/>
                    <a:pt x="228095" y="71950"/>
                    <a:pt x="211162" y="52900"/>
                  </a:cubicBezTo>
                  <a:cubicBezTo>
                    <a:pt x="194229" y="33850"/>
                    <a:pt x="180735" y="29087"/>
                    <a:pt x="146075" y="19562"/>
                  </a:cubicBezTo>
                  <a:cubicBezTo>
                    <a:pt x="111415" y="10037"/>
                    <a:pt x="1877" y="4481"/>
                    <a:pt x="25" y="21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0A71F6BD-8F55-47FE-AA63-5FF739CB1AA0}"/>
                </a:ext>
              </a:extLst>
            </p:cNvPr>
            <p:cNvSpPr/>
            <p:nvPr/>
          </p:nvSpPr>
          <p:spPr>
            <a:xfrm>
              <a:off x="4257441" y="5665677"/>
              <a:ext cx="130233" cy="228058"/>
            </a:xfrm>
            <a:custGeom>
              <a:avLst/>
              <a:gdLst>
                <a:gd name="connsiteX0" fmla="*/ 234 w 130233"/>
                <a:gd name="connsiteY0" fmla="*/ 111 h 228058"/>
                <a:gd name="connsiteX1" fmla="*/ 114534 w 130233"/>
                <a:gd name="connsiteY1" fmla="*/ 93773 h 228058"/>
                <a:gd name="connsiteX2" fmla="*/ 125647 w 130233"/>
                <a:gd name="connsiteY2" fmla="*/ 227123 h 228058"/>
                <a:gd name="connsiteX3" fmla="*/ 127234 w 130233"/>
                <a:gd name="connsiteY3" fmla="*/ 149336 h 228058"/>
                <a:gd name="connsiteX4" fmla="*/ 85959 w 130233"/>
                <a:gd name="connsiteY4" fmla="*/ 76311 h 228058"/>
                <a:gd name="connsiteX5" fmla="*/ 234 w 130233"/>
                <a:gd name="connsiteY5" fmla="*/ 111 h 228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33" h="228058">
                  <a:moveTo>
                    <a:pt x="234" y="111"/>
                  </a:moveTo>
                  <a:cubicBezTo>
                    <a:pt x="4996" y="3021"/>
                    <a:pt x="93632" y="55938"/>
                    <a:pt x="114534" y="93773"/>
                  </a:cubicBezTo>
                  <a:cubicBezTo>
                    <a:pt x="135436" y="131608"/>
                    <a:pt x="123530" y="217863"/>
                    <a:pt x="125647" y="227123"/>
                  </a:cubicBezTo>
                  <a:cubicBezTo>
                    <a:pt x="127764" y="236383"/>
                    <a:pt x="133849" y="174471"/>
                    <a:pt x="127234" y="149336"/>
                  </a:cubicBezTo>
                  <a:cubicBezTo>
                    <a:pt x="120619" y="124201"/>
                    <a:pt x="107390" y="100388"/>
                    <a:pt x="85959" y="76311"/>
                  </a:cubicBezTo>
                  <a:cubicBezTo>
                    <a:pt x="64528" y="52234"/>
                    <a:pt x="-4528" y="-2799"/>
                    <a:pt x="234" y="1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F45349AD-CFD8-417B-9A74-8191EB5F775D}"/>
                </a:ext>
              </a:extLst>
            </p:cNvPr>
            <p:cNvSpPr/>
            <p:nvPr/>
          </p:nvSpPr>
          <p:spPr>
            <a:xfrm>
              <a:off x="4462463" y="5441788"/>
              <a:ext cx="92102" cy="57312"/>
            </a:xfrm>
            <a:custGeom>
              <a:avLst/>
              <a:gdLst>
                <a:gd name="connsiteX0" fmla="*/ 0 w 92102"/>
                <a:gd name="connsiteY0" fmla="*/ 57312 h 57312"/>
                <a:gd name="connsiteX1" fmla="*/ 92075 w 92102"/>
                <a:gd name="connsiteY1" fmla="*/ 162 h 57312"/>
                <a:gd name="connsiteX2" fmla="*/ 0 w 92102"/>
                <a:gd name="connsiteY2" fmla="*/ 57312 h 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02" h="57312">
                  <a:moveTo>
                    <a:pt x="0" y="57312"/>
                  </a:moveTo>
                  <a:cubicBezTo>
                    <a:pt x="0" y="57312"/>
                    <a:pt x="90223" y="3866"/>
                    <a:pt x="92075" y="162"/>
                  </a:cubicBezTo>
                  <a:cubicBezTo>
                    <a:pt x="93927" y="-3542"/>
                    <a:pt x="0" y="57312"/>
                    <a:pt x="0" y="573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C2A7F15D-2D42-400E-9F2E-0A36DF49DDF5}"/>
                </a:ext>
              </a:extLst>
            </p:cNvPr>
            <p:cNvSpPr/>
            <p:nvPr/>
          </p:nvSpPr>
          <p:spPr>
            <a:xfrm>
              <a:off x="4310624" y="5447836"/>
              <a:ext cx="345605" cy="739074"/>
            </a:xfrm>
            <a:custGeom>
              <a:avLst/>
              <a:gdLst>
                <a:gd name="connsiteX0" fmla="*/ 232801 w 345605"/>
                <a:gd name="connsiteY0" fmla="*/ 464 h 739074"/>
                <a:gd name="connsiteX1" fmla="*/ 329639 w 345605"/>
                <a:gd name="connsiteY1" fmla="*/ 38564 h 739074"/>
                <a:gd name="connsiteX2" fmla="*/ 339164 w 345605"/>
                <a:gd name="connsiteY2" fmla="*/ 100477 h 739074"/>
                <a:gd name="connsiteX3" fmla="*/ 264551 w 345605"/>
                <a:gd name="connsiteY3" fmla="*/ 308439 h 739074"/>
                <a:gd name="connsiteX4" fmla="*/ 191526 w 345605"/>
                <a:gd name="connsiteY4" fmla="*/ 421152 h 739074"/>
                <a:gd name="connsiteX5" fmla="*/ 159776 w 345605"/>
                <a:gd name="connsiteY5" fmla="*/ 502114 h 739074"/>
                <a:gd name="connsiteX6" fmla="*/ 143901 w 345605"/>
                <a:gd name="connsiteY6" fmla="*/ 562439 h 739074"/>
                <a:gd name="connsiteX7" fmla="*/ 1026 w 345605"/>
                <a:gd name="connsiteY7" fmla="*/ 735477 h 739074"/>
                <a:gd name="connsiteX8" fmla="*/ 81989 w 345605"/>
                <a:gd name="connsiteY8" fmla="*/ 668802 h 739074"/>
                <a:gd name="connsiteX9" fmla="*/ 126439 w 345605"/>
                <a:gd name="connsiteY9" fmla="*/ 540214 h 739074"/>
                <a:gd name="connsiteX10" fmla="*/ 243914 w 345605"/>
                <a:gd name="connsiteY10" fmla="*/ 308439 h 739074"/>
                <a:gd name="connsiteX11" fmla="*/ 309001 w 345605"/>
                <a:gd name="connsiteY11" fmla="*/ 143339 h 739074"/>
                <a:gd name="connsiteX12" fmla="*/ 332814 w 345605"/>
                <a:gd name="connsiteY12" fmla="*/ 63964 h 739074"/>
                <a:gd name="connsiteX13" fmla="*/ 232801 w 345605"/>
                <a:gd name="connsiteY13" fmla="*/ 464 h 73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5605" h="739074">
                  <a:moveTo>
                    <a:pt x="232801" y="464"/>
                  </a:moveTo>
                  <a:cubicBezTo>
                    <a:pt x="232272" y="-3769"/>
                    <a:pt x="311912" y="21895"/>
                    <a:pt x="329639" y="38564"/>
                  </a:cubicBezTo>
                  <a:cubicBezTo>
                    <a:pt x="347366" y="55233"/>
                    <a:pt x="350012" y="55498"/>
                    <a:pt x="339164" y="100477"/>
                  </a:cubicBezTo>
                  <a:cubicBezTo>
                    <a:pt x="328316" y="145456"/>
                    <a:pt x="289157" y="254993"/>
                    <a:pt x="264551" y="308439"/>
                  </a:cubicBezTo>
                  <a:cubicBezTo>
                    <a:pt x="239945" y="361885"/>
                    <a:pt x="208988" y="388873"/>
                    <a:pt x="191526" y="421152"/>
                  </a:cubicBezTo>
                  <a:cubicBezTo>
                    <a:pt x="174064" y="453431"/>
                    <a:pt x="167713" y="478566"/>
                    <a:pt x="159776" y="502114"/>
                  </a:cubicBezTo>
                  <a:cubicBezTo>
                    <a:pt x="151839" y="525662"/>
                    <a:pt x="170359" y="523545"/>
                    <a:pt x="143901" y="562439"/>
                  </a:cubicBezTo>
                  <a:cubicBezTo>
                    <a:pt x="117443" y="601333"/>
                    <a:pt x="11345" y="717750"/>
                    <a:pt x="1026" y="735477"/>
                  </a:cubicBezTo>
                  <a:cubicBezTo>
                    <a:pt x="-9293" y="753204"/>
                    <a:pt x="61087" y="701346"/>
                    <a:pt x="81989" y="668802"/>
                  </a:cubicBezTo>
                  <a:cubicBezTo>
                    <a:pt x="102891" y="636258"/>
                    <a:pt x="99451" y="600275"/>
                    <a:pt x="126439" y="540214"/>
                  </a:cubicBezTo>
                  <a:cubicBezTo>
                    <a:pt x="153426" y="480154"/>
                    <a:pt x="213487" y="374585"/>
                    <a:pt x="243914" y="308439"/>
                  </a:cubicBezTo>
                  <a:cubicBezTo>
                    <a:pt x="274341" y="242293"/>
                    <a:pt x="294184" y="184085"/>
                    <a:pt x="309001" y="143339"/>
                  </a:cubicBezTo>
                  <a:cubicBezTo>
                    <a:pt x="323818" y="102593"/>
                    <a:pt x="343662" y="86189"/>
                    <a:pt x="332814" y="63964"/>
                  </a:cubicBezTo>
                  <a:cubicBezTo>
                    <a:pt x="321966" y="41739"/>
                    <a:pt x="233330" y="4697"/>
                    <a:pt x="232801" y="4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8198C3ED-3BF5-4287-AE79-D647D24C2A7F}"/>
                </a:ext>
              </a:extLst>
            </p:cNvPr>
            <p:cNvSpPr/>
            <p:nvPr/>
          </p:nvSpPr>
          <p:spPr>
            <a:xfrm>
              <a:off x="3124196" y="4894941"/>
              <a:ext cx="110731" cy="180397"/>
            </a:xfrm>
            <a:custGeom>
              <a:avLst/>
              <a:gdLst>
                <a:gd name="connsiteX0" fmla="*/ 109542 w 110731"/>
                <a:gd name="connsiteY0" fmla="*/ 909 h 180397"/>
                <a:gd name="connsiteX1" fmla="*/ 4 w 110731"/>
                <a:gd name="connsiteY1" fmla="*/ 116797 h 180397"/>
                <a:gd name="connsiteX2" fmla="*/ 104779 w 110731"/>
                <a:gd name="connsiteY2" fmla="*/ 180297 h 180397"/>
                <a:gd name="connsiteX3" fmla="*/ 31754 w 110731"/>
                <a:gd name="connsiteY3" fmla="*/ 131084 h 180397"/>
                <a:gd name="connsiteX4" fmla="*/ 20642 w 110731"/>
                <a:gd name="connsiteY4" fmla="*/ 113622 h 180397"/>
                <a:gd name="connsiteX5" fmla="*/ 55567 w 110731"/>
                <a:gd name="connsiteY5" fmla="*/ 64409 h 180397"/>
                <a:gd name="connsiteX6" fmla="*/ 109542 w 110731"/>
                <a:gd name="connsiteY6" fmla="*/ 909 h 18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731" h="180397">
                  <a:moveTo>
                    <a:pt x="109542" y="909"/>
                  </a:moveTo>
                  <a:cubicBezTo>
                    <a:pt x="100281" y="9640"/>
                    <a:pt x="798" y="86899"/>
                    <a:pt x="4" y="116797"/>
                  </a:cubicBezTo>
                  <a:cubicBezTo>
                    <a:pt x="-790" y="146695"/>
                    <a:pt x="99487" y="177916"/>
                    <a:pt x="104779" y="180297"/>
                  </a:cubicBezTo>
                  <a:cubicBezTo>
                    <a:pt x="110071" y="182678"/>
                    <a:pt x="45777" y="142197"/>
                    <a:pt x="31754" y="131084"/>
                  </a:cubicBezTo>
                  <a:cubicBezTo>
                    <a:pt x="17731" y="119971"/>
                    <a:pt x="16673" y="124734"/>
                    <a:pt x="20642" y="113622"/>
                  </a:cubicBezTo>
                  <a:cubicBezTo>
                    <a:pt x="24611" y="102510"/>
                    <a:pt x="39692" y="80019"/>
                    <a:pt x="55567" y="64409"/>
                  </a:cubicBezTo>
                  <a:cubicBezTo>
                    <a:pt x="71442" y="48799"/>
                    <a:pt x="118803" y="-7822"/>
                    <a:pt x="109542" y="9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A2BC2AAF-4F96-4F27-AFEC-72C6D1313C82}"/>
                </a:ext>
              </a:extLst>
            </p:cNvPr>
            <p:cNvSpPr/>
            <p:nvPr/>
          </p:nvSpPr>
          <p:spPr>
            <a:xfrm>
              <a:off x="3205005" y="4946640"/>
              <a:ext cx="85886" cy="390674"/>
            </a:xfrm>
            <a:custGeom>
              <a:avLst/>
              <a:gdLst>
                <a:gd name="connsiteX0" fmla="*/ 158 w 85886"/>
                <a:gd name="connsiteY0" fmla="*/ 10 h 390674"/>
                <a:gd name="connsiteX1" fmla="*/ 19208 w 85886"/>
                <a:gd name="connsiteY1" fmla="*/ 166698 h 390674"/>
                <a:gd name="connsiteX2" fmla="*/ 36670 w 85886"/>
                <a:gd name="connsiteY2" fmla="*/ 269885 h 390674"/>
                <a:gd name="connsiteX3" fmla="*/ 16033 w 85886"/>
                <a:gd name="connsiteY3" fmla="*/ 280998 h 390674"/>
                <a:gd name="connsiteX4" fmla="*/ 85883 w 85886"/>
                <a:gd name="connsiteY4" fmla="*/ 390535 h 390674"/>
                <a:gd name="connsiteX5" fmla="*/ 12858 w 85886"/>
                <a:gd name="connsiteY5" fmla="*/ 255598 h 390674"/>
                <a:gd name="connsiteX6" fmla="*/ 30320 w 85886"/>
                <a:gd name="connsiteY6" fmla="*/ 174635 h 390674"/>
                <a:gd name="connsiteX7" fmla="*/ 158 w 85886"/>
                <a:gd name="connsiteY7" fmla="*/ 10 h 39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886" h="390674">
                  <a:moveTo>
                    <a:pt x="158" y="10"/>
                  </a:moveTo>
                  <a:cubicBezTo>
                    <a:pt x="-1694" y="-1313"/>
                    <a:pt x="13123" y="121719"/>
                    <a:pt x="19208" y="166698"/>
                  </a:cubicBezTo>
                  <a:cubicBezTo>
                    <a:pt x="25293" y="211677"/>
                    <a:pt x="37199" y="250835"/>
                    <a:pt x="36670" y="269885"/>
                  </a:cubicBezTo>
                  <a:cubicBezTo>
                    <a:pt x="36141" y="288935"/>
                    <a:pt x="7831" y="260890"/>
                    <a:pt x="16033" y="280998"/>
                  </a:cubicBezTo>
                  <a:cubicBezTo>
                    <a:pt x="24235" y="301106"/>
                    <a:pt x="86412" y="394768"/>
                    <a:pt x="85883" y="390535"/>
                  </a:cubicBezTo>
                  <a:cubicBezTo>
                    <a:pt x="85354" y="386302"/>
                    <a:pt x="22118" y="291581"/>
                    <a:pt x="12858" y="255598"/>
                  </a:cubicBezTo>
                  <a:cubicBezTo>
                    <a:pt x="3598" y="219615"/>
                    <a:pt x="34024" y="215381"/>
                    <a:pt x="30320" y="174635"/>
                  </a:cubicBezTo>
                  <a:cubicBezTo>
                    <a:pt x="26616" y="133889"/>
                    <a:pt x="2010" y="1333"/>
                    <a:pt x="158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5CCC1803-62ED-412E-9AF1-6214336486E4}"/>
                </a:ext>
              </a:extLst>
            </p:cNvPr>
            <p:cNvSpPr/>
            <p:nvPr/>
          </p:nvSpPr>
          <p:spPr>
            <a:xfrm>
              <a:off x="3062071" y="4884698"/>
              <a:ext cx="160950" cy="902228"/>
            </a:xfrm>
            <a:custGeom>
              <a:avLst/>
              <a:gdLst>
                <a:gd name="connsiteX0" fmla="*/ 160554 w 160950"/>
                <a:gd name="connsiteY0" fmla="*/ 40 h 902228"/>
                <a:gd name="connsiteX1" fmla="*/ 41492 w 160950"/>
                <a:gd name="connsiteY1" fmla="*/ 87352 h 902228"/>
                <a:gd name="connsiteX2" fmla="*/ 217 w 160950"/>
                <a:gd name="connsiteY2" fmla="*/ 365165 h 902228"/>
                <a:gd name="connsiteX3" fmla="*/ 25617 w 160950"/>
                <a:gd name="connsiteY3" fmla="*/ 627102 h 902228"/>
                <a:gd name="connsiteX4" fmla="*/ 35142 w 160950"/>
                <a:gd name="connsiteY4" fmla="*/ 900152 h 902228"/>
                <a:gd name="connsiteX5" fmla="*/ 35142 w 160950"/>
                <a:gd name="connsiteY5" fmla="*/ 741402 h 902228"/>
                <a:gd name="connsiteX6" fmla="*/ 30379 w 160950"/>
                <a:gd name="connsiteY6" fmla="*/ 533440 h 902228"/>
                <a:gd name="connsiteX7" fmla="*/ 16092 w 160950"/>
                <a:gd name="connsiteY7" fmla="*/ 390565 h 902228"/>
                <a:gd name="connsiteX8" fmla="*/ 17679 w 160950"/>
                <a:gd name="connsiteY8" fmla="*/ 217527 h 902228"/>
                <a:gd name="connsiteX9" fmla="*/ 78004 w 160950"/>
                <a:gd name="connsiteY9" fmla="*/ 77827 h 902228"/>
                <a:gd name="connsiteX10" fmla="*/ 160554 w 160950"/>
                <a:gd name="connsiteY10" fmla="*/ 40 h 90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950" h="902228">
                  <a:moveTo>
                    <a:pt x="160554" y="40"/>
                  </a:moveTo>
                  <a:cubicBezTo>
                    <a:pt x="154469" y="1627"/>
                    <a:pt x="68215" y="26498"/>
                    <a:pt x="41492" y="87352"/>
                  </a:cubicBezTo>
                  <a:cubicBezTo>
                    <a:pt x="14769" y="148206"/>
                    <a:pt x="2863" y="275207"/>
                    <a:pt x="217" y="365165"/>
                  </a:cubicBezTo>
                  <a:cubicBezTo>
                    <a:pt x="-2429" y="455123"/>
                    <a:pt x="19796" y="537938"/>
                    <a:pt x="25617" y="627102"/>
                  </a:cubicBezTo>
                  <a:cubicBezTo>
                    <a:pt x="31438" y="716266"/>
                    <a:pt x="33555" y="881102"/>
                    <a:pt x="35142" y="900152"/>
                  </a:cubicBezTo>
                  <a:cubicBezTo>
                    <a:pt x="36729" y="919202"/>
                    <a:pt x="35936" y="802521"/>
                    <a:pt x="35142" y="741402"/>
                  </a:cubicBezTo>
                  <a:cubicBezTo>
                    <a:pt x="34348" y="680283"/>
                    <a:pt x="33554" y="591913"/>
                    <a:pt x="30379" y="533440"/>
                  </a:cubicBezTo>
                  <a:cubicBezTo>
                    <a:pt x="27204" y="474967"/>
                    <a:pt x="18209" y="443217"/>
                    <a:pt x="16092" y="390565"/>
                  </a:cubicBezTo>
                  <a:cubicBezTo>
                    <a:pt x="13975" y="337913"/>
                    <a:pt x="7360" y="269650"/>
                    <a:pt x="17679" y="217527"/>
                  </a:cubicBezTo>
                  <a:cubicBezTo>
                    <a:pt x="27998" y="165404"/>
                    <a:pt x="54985" y="111958"/>
                    <a:pt x="78004" y="77827"/>
                  </a:cubicBezTo>
                  <a:cubicBezTo>
                    <a:pt x="101023" y="43696"/>
                    <a:pt x="166639" y="-1547"/>
                    <a:pt x="160554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5D6FEEB4-033B-4F0B-B489-ACA1036191D7}"/>
                </a:ext>
              </a:extLst>
            </p:cNvPr>
            <p:cNvSpPr/>
            <p:nvPr/>
          </p:nvSpPr>
          <p:spPr>
            <a:xfrm>
              <a:off x="3087891" y="5761032"/>
              <a:ext cx="680904" cy="511490"/>
            </a:xfrm>
            <a:custGeom>
              <a:avLst/>
              <a:gdLst>
                <a:gd name="connsiteX0" fmla="*/ 1384 w 680904"/>
                <a:gd name="connsiteY0" fmla="*/ 6 h 511490"/>
                <a:gd name="connsiteX1" fmla="*/ 12497 w 680904"/>
                <a:gd name="connsiteY1" fmla="*/ 128593 h 511490"/>
                <a:gd name="connsiteX2" fmla="*/ 45834 w 680904"/>
                <a:gd name="connsiteY2" fmla="*/ 166693 h 511490"/>
                <a:gd name="connsiteX3" fmla="*/ 250622 w 680904"/>
                <a:gd name="connsiteY3" fmla="*/ 347668 h 511490"/>
                <a:gd name="connsiteX4" fmla="*/ 487159 w 680904"/>
                <a:gd name="connsiteY4" fmla="*/ 458793 h 511490"/>
                <a:gd name="connsiteX5" fmla="*/ 677659 w 680904"/>
                <a:gd name="connsiteY5" fmla="*/ 509593 h 511490"/>
                <a:gd name="connsiteX6" fmla="*/ 571297 w 680904"/>
                <a:gd name="connsiteY6" fmla="*/ 477843 h 511490"/>
                <a:gd name="connsiteX7" fmla="*/ 139497 w 680904"/>
                <a:gd name="connsiteY7" fmla="*/ 276231 h 511490"/>
                <a:gd name="connsiteX8" fmla="*/ 41072 w 680904"/>
                <a:gd name="connsiteY8" fmla="*/ 123831 h 511490"/>
                <a:gd name="connsiteX9" fmla="*/ 1384 w 680904"/>
                <a:gd name="connsiteY9" fmla="*/ 6 h 511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0904" h="511490">
                  <a:moveTo>
                    <a:pt x="1384" y="6"/>
                  </a:moveTo>
                  <a:cubicBezTo>
                    <a:pt x="-3378" y="800"/>
                    <a:pt x="5089" y="100812"/>
                    <a:pt x="12497" y="128593"/>
                  </a:cubicBezTo>
                  <a:cubicBezTo>
                    <a:pt x="19905" y="156374"/>
                    <a:pt x="6147" y="130181"/>
                    <a:pt x="45834" y="166693"/>
                  </a:cubicBezTo>
                  <a:cubicBezTo>
                    <a:pt x="85521" y="203205"/>
                    <a:pt x="177068" y="298985"/>
                    <a:pt x="250622" y="347668"/>
                  </a:cubicBezTo>
                  <a:cubicBezTo>
                    <a:pt x="324176" y="396351"/>
                    <a:pt x="415986" y="431806"/>
                    <a:pt x="487159" y="458793"/>
                  </a:cubicBezTo>
                  <a:cubicBezTo>
                    <a:pt x="558332" y="485780"/>
                    <a:pt x="663636" y="506418"/>
                    <a:pt x="677659" y="509593"/>
                  </a:cubicBezTo>
                  <a:cubicBezTo>
                    <a:pt x="691682" y="512768"/>
                    <a:pt x="660991" y="516737"/>
                    <a:pt x="571297" y="477843"/>
                  </a:cubicBezTo>
                  <a:cubicBezTo>
                    <a:pt x="481603" y="438949"/>
                    <a:pt x="227868" y="335233"/>
                    <a:pt x="139497" y="276231"/>
                  </a:cubicBezTo>
                  <a:cubicBezTo>
                    <a:pt x="51126" y="217229"/>
                    <a:pt x="61974" y="170662"/>
                    <a:pt x="41072" y="123831"/>
                  </a:cubicBezTo>
                  <a:cubicBezTo>
                    <a:pt x="20170" y="77000"/>
                    <a:pt x="6146" y="-788"/>
                    <a:pt x="138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7198C5D8-9E4D-431F-92A8-BF098A58A091}"/>
                </a:ext>
              </a:extLst>
            </p:cNvPr>
            <p:cNvSpPr/>
            <p:nvPr/>
          </p:nvSpPr>
          <p:spPr>
            <a:xfrm>
              <a:off x="4133806" y="5654669"/>
              <a:ext cx="173707" cy="146062"/>
            </a:xfrm>
            <a:custGeom>
              <a:avLst/>
              <a:gdLst>
                <a:gd name="connsiteX0" fmla="*/ 44 w 173707"/>
                <a:gd name="connsiteY0" fmla="*/ 6 h 146062"/>
                <a:gd name="connsiteX1" fmla="*/ 77832 w 173707"/>
                <a:gd name="connsiteY1" fmla="*/ 92081 h 146062"/>
                <a:gd name="connsiteX2" fmla="*/ 69894 w 173707"/>
                <a:gd name="connsiteY2" fmla="*/ 146056 h 146062"/>
                <a:gd name="connsiteX3" fmla="*/ 128632 w 173707"/>
                <a:gd name="connsiteY3" fmla="*/ 95256 h 146062"/>
                <a:gd name="connsiteX4" fmla="*/ 173082 w 173707"/>
                <a:gd name="connsiteY4" fmla="*/ 33344 h 146062"/>
                <a:gd name="connsiteX5" fmla="*/ 95294 w 173707"/>
                <a:gd name="connsiteY5" fmla="*/ 115894 h 146062"/>
                <a:gd name="connsiteX6" fmla="*/ 76244 w 173707"/>
                <a:gd name="connsiteY6" fmla="*/ 112719 h 146062"/>
                <a:gd name="connsiteX7" fmla="*/ 66719 w 173707"/>
                <a:gd name="connsiteY7" fmla="*/ 87319 h 146062"/>
                <a:gd name="connsiteX8" fmla="*/ 44 w 173707"/>
                <a:gd name="connsiteY8" fmla="*/ 6 h 14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707" h="146062">
                  <a:moveTo>
                    <a:pt x="44" y="6"/>
                  </a:moveTo>
                  <a:cubicBezTo>
                    <a:pt x="1896" y="800"/>
                    <a:pt x="66190" y="67739"/>
                    <a:pt x="77832" y="92081"/>
                  </a:cubicBezTo>
                  <a:cubicBezTo>
                    <a:pt x="89474" y="116423"/>
                    <a:pt x="61427" y="145527"/>
                    <a:pt x="69894" y="146056"/>
                  </a:cubicBezTo>
                  <a:cubicBezTo>
                    <a:pt x="78361" y="146585"/>
                    <a:pt x="111434" y="114041"/>
                    <a:pt x="128632" y="95256"/>
                  </a:cubicBezTo>
                  <a:cubicBezTo>
                    <a:pt x="145830" y="76471"/>
                    <a:pt x="178638" y="29904"/>
                    <a:pt x="173082" y="33344"/>
                  </a:cubicBezTo>
                  <a:cubicBezTo>
                    <a:pt x="167526" y="36784"/>
                    <a:pt x="111434" y="102665"/>
                    <a:pt x="95294" y="115894"/>
                  </a:cubicBezTo>
                  <a:cubicBezTo>
                    <a:pt x="79154" y="129123"/>
                    <a:pt x="81006" y="117481"/>
                    <a:pt x="76244" y="112719"/>
                  </a:cubicBezTo>
                  <a:cubicBezTo>
                    <a:pt x="71482" y="107957"/>
                    <a:pt x="78625" y="105311"/>
                    <a:pt x="66719" y="87319"/>
                  </a:cubicBezTo>
                  <a:cubicBezTo>
                    <a:pt x="54813" y="69327"/>
                    <a:pt x="-1808" y="-788"/>
                    <a:pt x="4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C07AC846-F8EC-4CF5-83D2-D85BFB4C17AC}"/>
                </a:ext>
              </a:extLst>
            </p:cNvPr>
            <p:cNvSpPr/>
            <p:nvPr/>
          </p:nvSpPr>
          <p:spPr>
            <a:xfrm>
              <a:off x="3636172" y="5805351"/>
              <a:ext cx="568098" cy="713058"/>
            </a:xfrm>
            <a:custGeom>
              <a:avLst/>
              <a:gdLst>
                <a:gd name="connsiteX0" fmla="*/ 565941 w 568098"/>
                <a:gd name="connsiteY0" fmla="*/ 3312 h 713058"/>
                <a:gd name="connsiteX1" fmla="*/ 329403 w 568098"/>
                <a:gd name="connsiteY1" fmla="*/ 249374 h 713058"/>
                <a:gd name="connsiteX2" fmla="*/ 57941 w 568098"/>
                <a:gd name="connsiteY2" fmla="*/ 571637 h 713058"/>
                <a:gd name="connsiteX3" fmla="*/ 791 w 568098"/>
                <a:gd name="connsiteY3" fmla="*/ 712924 h 713058"/>
                <a:gd name="connsiteX4" fmla="*/ 78578 w 568098"/>
                <a:gd name="connsiteY4" fmla="*/ 592274 h 713058"/>
                <a:gd name="connsiteX5" fmla="*/ 218278 w 568098"/>
                <a:gd name="connsiteY5" fmla="*/ 346212 h 713058"/>
                <a:gd name="connsiteX6" fmla="*/ 434178 w 568098"/>
                <a:gd name="connsiteY6" fmla="*/ 123962 h 713058"/>
                <a:gd name="connsiteX7" fmla="*/ 565941 w 568098"/>
                <a:gd name="connsiteY7" fmla="*/ 3312 h 71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098" h="713058">
                  <a:moveTo>
                    <a:pt x="565941" y="3312"/>
                  </a:moveTo>
                  <a:cubicBezTo>
                    <a:pt x="548478" y="24214"/>
                    <a:pt x="414070" y="154653"/>
                    <a:pt x="329403" y="249374"/>
                  </a:cubicBezTo>
                  <a:cubicBezTo>
                    <a:pt x="244736" y="344095"/>
                    <a:pt x="112710" y="494379"/>
                    <a:pt x="57941" y="571637"/>
                  </a:cubicBezTo>
                  <a:cubicBezTo>
                    <a:pt x="3172" y="648895"/>
                    <a:pt x="-2648" y="709485"/>
                    <a:pt x="791" y="712924"/>
                  </a:cubicBezTo>
                  <a:cubicBezTo>
                    <a:pt x="4230" y="716363"/>
                    <a:pt x="42330" y="653393"/>
                    <a:pt x="78578" y="592274"/>
                  </a:cubicBezTo>
                  <a:cubicBezTo>
                    <a:pt x="114826" y="531155"/>
                    <a:pt x="159011" y="424264"/>
                    <a:pt x="218278" y="346212"/>
                  </a:cubicBezTo>
                  <a:cubicBezTo>
                    <a:pt x="277545" y="268160"/>
                    <a:pt x="434178" y="123962"/>
                    <a:pt x="434178" y="123962"/>
                  </a:cubicBezTo>
                  <a:cubicBezTo>
                    <a:pt x="490799" y="64960"/>
                    <a:pt x="583404" y="-17590"/>
                    <a:pt x="565941" y="33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5524BE00-6029-4BC3-A4EF-4682CB5B2ABC}"/>
                </a:ext>
              </a:extLst>
            </p:cNvPr>
            <p:cNvSpPr/>
            <p:nvPr/>
          </p:nvSpPr>
          <p:spPr>
            <a:xfrm>
              <a:off x="4200704" y="5931561"/>
              <a:ext cx="182824" cy="570966"/>
            </a:xfrm>
            <a:custGeom>
              <a:avLst/>
              <a:gdLst>
                <a:gd name="connsiteX0" fmla="*/ 182384 w 182824"/>
                <a:gd name="connsiteY0" fmla="*/ 2514 h 570966"/>
                <a:gd name="connsiteX1" fmla="*/ 64909 w 182824"/>
                <a:gd name="connsiteY1" fmla="*/ 380339 h 570966"/>
                <a:gd name="connsiteX2" fmla="*/ 6171 w 182824"/>
                <a:gd name="connsiteY2" fmla="*/ 559727 h 570966"/>
                <a:gd name="connsiteX3" fmla="*/ 12521 w 182824"/>
                <a:gd name="connsiteY3" fmla="*/ 516864 h 570966"/>
                <a:gd name="connsiteX4" fmla="*/ 101421 w 182824"/>
                <a:gd name="connsiteY4" fmla="*/ 229527 h 570966"/>
                <a:gd name="connsiteX5" fmla="*/ 182384 w 182824"/>
                <a:gd name="connsiteY5" fmla="*/ 2514 h 570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24" h="570966">
                  <a:moveTo>
                    <a:pt x="182384" y="2514"/>
                  </a:moveTo>
                  <a:cubicBezTo>
                    <a:pt x="176299" y="27649"/>
                    <a:pt x="94278" y="287470"/>
                    <a:pt x="64909" y="380339"/>
                  </a:cubicBezTo>
                  <a:cubicBezTo>
                    <a:pt x="35540" y="473208"/>
                    <a:pt x="14902" y="536973"/>
                    <a:pt x="6171" y="559727"/>
                  </a:cubicBezTo>
                  <a:cubicBezTo>
                    <a:pt x="-2560" y="582481"/>
                    <a:pt x="-3354" y="571897"/>
                    <a:pt x="12521" y="516864"/>
                  </a:cubicBezTo>
                  <a:cubicBezTo>
                    <a:pt x="28396" y="461831"/>
                    <a:pt x="72846" y="312077"/>
                    <a:pt x="101421" y="229527"/>
                  </a:cubicBezTo>
                  <a:cubicBezTo>
                    <a:pt x="129996" y="146977"/>
                    <a:pt x="188469" y="-22621"/>
                    <a:pt x="182384" y="25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96E7AB21-5984-479A-8A66-42C343D1695C}"/>
                </a:ext>
              </a:extLst>
            </p:cNvPr>
            <p:cNvSpPr/>
            <p:nvPr/>
          </p:nvSpPr>
          <p:spPr>
            <a:xfrm>
              <a:off x="4029447" y="5899098"/>
              <a:ext cx="205297" cy="77887"/>
            </a:xfrm>
            <a:custGeom>
              <a:avLst/>
              <a:gdLst>
                <a:gd name="connsiteX0" fmla="*/ 204416 w 205297"/>
                <a:gd name="connsiteY0" fmla="*/ 52 h 77887"/>
                <a:gd name="connsiteX1" fmla="*/ 44078 w 205297"/>
                <a:gd name="connsiteY1" fmla="*/ 39740 h 77887"/>
                <a:gd name="connsiteX2" fmla="*/ 2803 w 205297"/>
                <a:gd name="connsiteY2" fmla="*/ 77840 h 77887"/>
                <a:gd name="connsiteX3" fmla="*/ 104403 w 205297"/>
                <a:gd name="connsiteY3" fmla="*/ 31802 h 77887"/>
                <a:gd name="connsiteX4" fmla="*/ 204416 w 205297"/>
                <a:gd name="connsiteY4" fmla="*/ 52 h 7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297" h="77887">
                  <a:moveTo>
                    <a:pt x="204416" y="52"/>
                  </a:moveTo>
                  <a:cubicBezTo>
                    <a:pt x="194362" y="1375"/>
                    <a:pt x="77680" y="26775"/>
                    <a:pt x="44078" y="39740"/>
                  </a:cubicBezTo>
                  <a:cubicBezTo>
                    <a:pt x="10476" y="52705"/>
                    <a:pt x="-7251" y="79163"/>
                    <a:pt x="2803" y="77840"/>
                  </a:cubicBezTo>
                  <a:cubicBezTo>
                    <a:pt x="12857" y="76517"/>
                    <a:pt x="72917" y="40798"/>
                    <a:pt x="104403" y="31802"/>
                  </a:cubicBezTo>
                  <a:cubicBezTo>
                    <a:pt x="135888" y="22806"/>
                    <a:pt x="214470" y="-1271"/>
                    <a:pt x="204416" y="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010D96FF-23CC-4A4B-867B-3718C5129970}"/>
                </a:ext>
              </a:extLst>
            </p:cNvPr>
            <p:cNvSpPr/>
            <p:nvPr/>
          </p:nvSpPr>
          <p:spPr>
            <a:xfrm>
              <a:off x="3959651" y="5755318"/>
              <a:ext cx="311322" cy="656304"/>
            </a:xfrm>
            <a:custGeom>
              <a:avLst/>
              <a:gdLst>
                <a:gd name="connsiteX0" fmla="*/ 310724 w 311322"/>
                <a:gd name="connsiteY0" fmla="*/ 957 h 656304"/>
                <a:gd name="connsiteX1" fmla="*/ 215474 w 311322"/>
                <a:gd name="connsiteY1" fmla="*/ 297820 h 656304"/>
                <a:gd name="connsiteX2" fmla="*/ 190074 w 311322"/>
                <a:gd name="connsiteY2" fmla="*/ 372432 h 656304"/>
                <a:gd name="connsiteX3" fmla="*/ 131337 w 311322"/>
                <a:gd name="connsiteY3" fmla="*/ 478795 h 656304"/>
                <a:gd name="connsiteX4" fmla="*/ 1162 w 311322"/>
                <a:gd name="connsiteY4" fmla="*/ 651832 h 656304"/>
                <a:gd name="connsiteX5" fmla="*/ 72599 w 311322"/>
                <a:gd name="connsiteY5" fmla="*/ 589920 h 656304"/>
                <a:gd name="connsiteX6" fmla="*/ 161499 w 311322"/>
                <a:gd name="connsiteY6" fmla="*/ 424820 h 656304"/>
                <a:gd name="connsiteX7" fmla="*/ 250399 w 311322"/>
                <a:gd name="connsiteY7" fmla="*/ 210507 h 656304"/>
                <a:gd name="connsiteX8" fmla="*/ 310724 w 311322"/>
                <a:gd name="connsiteY8" fmla="*/ 957 h 65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22" h="656304">
                  <a:moveTo>
                    <a:pt x="310724" y="957"/>
                  </a:moveTo>
                  <a:cubicBezTo>
                    <a:pt x="304903" y="15509"/>
                    <a:pt x="235582" y="235908"/>
                    <a:pt x="215474" y="297820"/>
                  </a:cubicBezTo>
                  <a:cubicBezTo>
                    <a:pt x="195366" y="359732"/>
                    <a:pt x="204097" y="342270"/>
                    <a:pt x="190074" y="372432"/>
                  </a:cubicBezTo>
                  <a:cubicBezTo>
                    <a:pt x="176051" y="402594"/>
                    <a:pt x="162822" y="432228"/>
                    <a:pt x="131337" y="478795"/>
                  </a:cubicBezTo>
                  <a:cubicBezTo>
                    <a:pt x="99852" y="525362"/>
                    <a:pt x="10952" y="633311"/>
                    <a:pt x="1162" y="651832"/>
                  </a:cubicBezTo>
                  <a:cubicBezTo>
                    <a:pt x="-8628" y="670353"/>
                    <a:pt x="45876" y="627755"/>
                    <a:pt x="72599" y="589920"/>
                  </a:cubicBezTo>
                  <a:cubicBezTo>
                    <a:pt x="99322" y="552085"/>
                    <a:pt x="131866" y="488056"/>
                    <a:pt x="161499" y="424820"/>
                  </a:cubicBezTo>
                  <a:cubicBezTo>
                    <a:pt x="191132" y="361585"/>
                    <a:pt x="222089" y="279563"/>
                    <a:pt x="250399" y="210507"/>
                  </a:cubicBezTo>
                  <a:cubicBezTo>
                    <a:pt x="278709" y="141451"/>
                    <a:pt x="316545" y="-13595"/>
                    <a:pt x="310724" y="9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22A8C471-7346-47B2-88BB-09980028F328}"/>
                </a:ext>
              </a:extLst>
            </p:cNvPr>
            <p:cNvSpPr/>
            <p:nvPr/>
          </p:nvSpPr>
          <p:spPr>
            <a:xfrm>
              <a:off x="3769836" y="5976052"/>
              <a:ext cx="434912" cy="388552"/>
            </a:xfrm>
            <a:custGeom>
              <a:avLst/>
              <a:gdLst>
                <a:gd name="connsiteX0" fmla="*/ 427514 w 434912"/>
                <a:gd name="connsiteY0" fmla="*/ 10411 h 388552"/>
                <a:gd name="connsiteX1" fmla="*/ 105252 w 434912"/>
                <a:gd name="connsiteY1" fmla="*/ 248536 h 388552"/>
                <a:gd name="connsiteX2" fmla="*/ 477 w 434912"/>
                <a:gd name="connsiteY2" fmla="*/ 388236 h 388552"/>
                <a:gd name="connsiteX3" fmla="*/ 137002 w 434912"/>
                <a:gd name="connsiteY3" fmla="*/ 212023 h 388552"/>
                <a:gd name="connsiteX4" fmla="*/ 316389 w 434912"/>
                <a:gd name="connsiteY4" fmla="*/ 61211 h 388552"/>
                <a:gd name="connsiteX5" fmla="*/ 427514 w 434912"/>
                <a:gd name="connsiteY5" fmla="*/ 10411 h 38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912" h="388552">
                  <a:moveTo>
                    <a:pt x="427514" y="10411"/>
                  </a:moveTo>
                  <a:cubicBezTo>
                    <a:pt x="392325" y="41632"/>
                    <a:pt x="176425" y="185565"/>
                    <a:pt x="105252" y="248536"/>
                  </a:cubicBezTo>
                  <a:cubicBezTo>
                    <a:pt x="34079" y="311507"/>
                    <a:pt x="-4815" y="394321"/>
                    <a:pt x="477" y="388236"/>
                  </a:cubicBezTo>
                  <a:cubicBezTo>
                    <a:pt x="5769" y="382151"/>
                    <a:pt x="84350" y="266527"/>
                    <a:pt x="137002" y="212023"/>
                  </a:cubicBezTo>
                  <a:cubicBezTo>
                    <a:pt x="189654" y="157519"/>
                    <a:pt x="269293" y="97724"/>
                    <a:pt x="316389" y="61211"/>
                  </a:cubicBezTo>
                  <a:cubicBezTo>
                    <a:pt x="363485" y="24699"/>
                    <a:pt x="462703" y="-20810"/>
                    <a:pt x="427514" y="104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8AFF2F7C-B474-4D0C-A11F-3E8032C00B59}"/>
                </a:ext>
              </a:extLst>
            </p:cNvPr>
            <p:cNvSpPr/>
            <p:nvPr/>
          </p:nvSpPr>
          <p:spPr>
            <a:xfrm>
              <a:off x="3754409" y="6085174"/>
              <a:ext cx="320920" cy="432413"/>
            </a:xfrm>
            <a:custGeom>
              <a:avLst/>
              <a:gdLst>
                <a:gd name="connsiteX0" fmla="*/ 319116 w 320920"/>
                <a:gd name="connsiteY0" fmla="*/ 4476 h 432413"/>
                <a:gd name="connsiteX1" fmla="*/ 80991 w 320920"/>
                <a:gd name="connsiteY1" fmla="*/ 225139 h 432413"/>
                <a:gd name="connsiteX2" fmla="*/ 29 w 320920"/>
                <a:gd name="connsiteY2" fmla="*/ 431514 h 432413"/>
                <a:gd name="connsiteX3" fmla="*/ 73054 w 320920"/>
                <a:gd name="connsiteY3" fmla="*/ 291814 h 432413"/>
                <a:gd name="connsiteX4" fmla="*/ 184179 w 320920"/>
                <a:gd name="connsiteY4" fmla="*/ 93376 h 432413"/>
                <a:gd name="connsiteX5" fmla="*/ 319116 w 320920"/>
                <a:gd name="connsiteY5" fmla="*/ 4476 h 43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920" h="432413">
                  <a:moveTo>
                    <a:pt x="319116" y="4476"/>
                  </a:moveTo>
                  <a:cubicBezTo>
                    <a:pt x="301918" y="26436"/>
                    <a:pt x="134172" y="153966"/>
                    <a:pt x="80991" y="225139"/>
                  </a:cubicBezTo>
                  <a:cubicBezTo>
                    <a:pt x="27810" y="296312"/>
                    <a:pt x="1352" y="420402"/>
                    <a:pt x="29" y="431514"/>
                  </a:cubicBezTo>
                  <a:cubicBezTo>
                    <a:pt x="-1294" y="442626"/>
                    <a:pt x="42362" y="348170"/>
                    <a:pt x="73054" y="291814"/>
                  </a:cubicBezTo>
                  <a:cubicBezTo>
                    <a:pt x="103746" y="235458"/>
                    <a:pt x="142375" y="140736"/>
                    <a:pt x="184179" y="93376"/>
                  </a:cubicBezTo>
                  <a:cubicBezTo>
                    <a:pt x="225983" y="46016"/>
                    <a:pt x="336314" y="-17484"/>
                    <a:pt x="319116" y="44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3447B842-5A28-4A3C-A859-68910E614731}"/>
                </a:ext>
              </a:extLst>
            </p:cNvPr>
            <p:cNvSpPr/>
            <p:nvPr/>
          </p:nvSpPr>
          <p:spPr>
            <a:xfrm>
              <a:off x="3943058" y="6095529"/>
              <a:ext cx="154751" cy="325190"/>
            </a:xfrm>
            <a:custGeom>
              <a:avLst/>
              <a:gdLst>
                <a:gd name="connsiteX0" fmla="*/ 146342 w 154751"/>
                <a:gd name="connsiteY0" fmla="*/ 14759 h 325190"/>
                <a:gd name="connsiteX1" fmla="*/ 3467 w 154751"/>
                <a:gd name="connsiteY1" fmla="*/ 314796 h 325190"/>
                <a:gd name="connsiteX2" fmla="*/ 51092 w 154751"/>
                <a:gd name="connsiteY2" fmla="*/ 238596 h 325190"/>
                <a:gd name="connsiteX3" fmla="*/ 128880 w 154751"/>
                <a:gd name="connsiteY3" fmla="*/ 65559 h 325190"/>
                <a:gd name="connsiteX4" fmla="*/ 146342 w 154751"/>
                <a:gd name="connsiteY4" fmla="*/ 14759 h 325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51" h="325190">
                  <a:moveTo>
                    <a:pt x="146342" y="14759"/>
                  </a:moveTo>
                  <a:cubicBezTo>
                    <a:pt x="125440" y="56298"/>
                    <a:pt x="19342" y="277490"/>
                    <a:pt x="3467" y="314796"/>
                  </a:cubicBezTo>
                  <a:cubicBezTo>
                    <a:pt x="-12408" y="352102"/>
                    <a:pt x="30190" y="280135"/>
                    <a:pt x="51092" y="238596"/>
                  </a:cubicBezTo>
                  <a:cubicBezTo>
                    <a:pt x="71994" y="197057"/>
                    <a:pt x="113270" y="102336"/>
                    <a:pt x="128880" y="65559"/>
                  </a:cubicBezTo>
                  <a:cubicBezTo>
                    <a:pt x="144490" y="28782"/>
                    <a:pt x="167244" y="-26780"/>
                    <a:pt x="146342" y="14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FAFED5A5-EAAF-4F8C-9C5E-B412DBBBEF01}"/>
                </a:ext>
              </a:extLst>
            </p:cNvPr>
            <p:cNvSpPr/>
            <p:nvPr/>
          </p:nvSpPr>
          <p:spPr>
            <a:xfrm>
              <a:off x="3845939" y="6486505"/>
              <a:ext cx="366626" cy="295592"/>
            </a:xfrm>
            <a:custGeom>
              <a:avLst/>
              <a:gdLst>
                <a:gd name="connsiteX0" fmla="*/ 365699 w 366626"/>
                <a:gd name="connsiteY0" fmla="*/ 20 h 295592"/>
                <a:gd name="connsiteX1" fmla="*/ 249811 w 366626"/>
                <a:gd name="connsiteY1" fmla="*/ 112733 h 295592"/>
                <a:gd name="connsiteX2" fmla="*/ 27561 w 366626"/>
                <a:gd name="connsiteY2" fmla="*/ 252433 h 295592"/>
                <a:gd name="connsiteX3" fmla="*/ 6924 w 366626"/>
                <a:gd name="connsiteY3" fmla="*/ 295295 h 295592"/>
                <a:gd name="connsiteX4" fmla="*/ 59311 w 366626"/>
                <a:gd name="connsiteY4" fmla="*/ 236558 h 295592"/>
                <a:gd name="connsiteX5" fmla="*/ 291086 w 366626"/>
                <a:gd name="connsiteY5" fmla="*/ 104795 h 295592"/>
                <a:gd name="connsiteX6" fmla="*/ 365699 w 366626"/>
                <a:gd name="connsiteY6" fmla="*/ 20 h 29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626" h="295592">
                  <a:moveTo>
                    <a:pt x="365699" y="20"/>
                  </a:moveTo>
                  <a:cubicBezTo>
                    <a:pt x="358820" y="1343"/>
                    <a:pt x="306167" y="70664"/>
                    <a:pt x="249811" y="112733"/>
                  </a:cubicBezTo>
                  <a:cubicBezTo>
                    <a:pt x="193455" y="154802"/>
                    <a:pt x="68042" y="222006"/>
                    <a:pt x="27561" y="252433"/>
                  </a:cubicBezTo>
                  <a:cubicBezTo>
                    <a:pt x="-12920" y="282860"/>
                    <a:pt x="1632" y="297941"/>
                    <a:pt x="6924" y="295295"/>
                  </a:cubicBezTo>
                  <a:cubicBezTo>
                    <a:pt x="12216" y="292649"/>
                    <a:pt x="11951" y="268308"/>
                    <a:pt x="59311" y="236558"/>
                  </a:cubicBezTo>
                  <a:cubicBezTo>
                    <a:pt x="106671" y="204808"/>
                    <a:pt x="241609" y="146599"/>
                    <a:pt x="291086" y="104795"/>
                  </a:cubicBezTo>
                  <a:cubicBezTo>
                    <a:pt x="340563" y="62991"/>
                    <a:pt x="372578" y="-1303"/>
                    <a:pt x="365699" y="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B20DB457-78B6-4BE1-AE6A-BD34C1017C77}"/>
                </a:ext>
              </a:extLst>
            </p:cNvPr>
            <p:cNvSpPr/>
            <p:nvPr/>
          </p:nvSpPr>
          <p:spPr>
            <a:xfrm>
              <a:off x="3748375" y="6507972"/>
              <a:ext cx="102299" cy="275375"/>
            </a:xfrm>
            <a:custGeom>
              <a:avLst/>
              <a:gdLst>
                <a:gd name="connsiteX0" fmla="*/ 1300 w 102299"/>
                <a:gd name="connsiteY0" fmla="*/ 778 h 275375"/>
                <a:gd name="connsiteX1" fmla="*/ 36225 w 102299"/>
                <a:gd name="connsiteY1" fmla="*/ 135716 h 275375"/>
                <a:gd name="connsiteX2" fmla="*/ 99725 w 102299"/>
                <a:gd name="connsiteY2" fmla="*/ 273828 h 275375"/>
                <a:gd name="connsiteX3" fmla="*/ 80675 w 102299"/>
                <a:gd name="connsiteY3" fmla="*/ 199216 h 275375"/>
                <a:gd name="connsiteX4" fmla="*/ 1300 w 102299"/>
                <a:gd name="connsiteY4" fmla="*/ 778 h 275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299" h="275375">
                  <a:moveTo>
                    <a:pt x="1300" y="778"/>
                  </a:moveTo>
                  <a:cubicBezTo>
                    <a:pt x="-6108" y="-9805"/>
                    <a:pt x="19821" y="90208"/>
                    <a:pt x="36225" y="135716"/>
                  </a:cubicBezTo>
                  <a:cubicBezTo>
                    <a:pt x="52629" y="181224"/>
                    <a:pt x="92317" y="263245"/>
                    <a:pt x="99725" y="273828"/>
                  </a:cubicBezTo>
                  <a:cubicBezTo>
                    <a:pt x="107133" y="284411"/>
                    <a:pt x="97873" y="238639"/>
                    <a:pt x="80675" y="199216"/>
                  </a:cubicBezTo>
                  <a:cubicBezTo>
                    <a:pt x="63477" y="159793"/>
                    <a:pt x="8708" y="11361"/>
                    <a:pt x="1300" y="7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E544E08D-6020-4FE2-A66B-50AE6630FAC6}"/>
                </a:ext>
              </a:extLst>
            </p:cNvPr>
            <p:cNvSpPr/>
            <p:nvPr/>
          </p:nvSpPr>
          <p:spPr>
            <a:xfrm>
              <a:off x="3327997" y="6486602"/>
              <a:ext cx="311720" cy="1185813"/>
            </a:xfrm>
            <a:custGeom>
              <a:avLst/>
              <a:gdLst>
                <a:gd name="connsiteX0" fmla="*/ 308436 w 311720"/>
                <a:gd name="connsiteY0" fmla="*/ 15798 h 1185813"/>
                <a:gd name="connsiteX1" fmla="*/ 101003 w 311720"/>
                <a:gd name="connsiteY1" fmla="*/ 726998 h 1185813"/>
                <a:gd name="connsiteX2" fmla="*/ 1520 w 311720"/>
                <a:gd name="connsiteY2" fmla="*/ 1173615 h 1185813"/>
                <a:gd name="connsiteX3" fmla="*/ 48086 w 311720"/>
                <a:gd name="connsiteY3" fmla="*/ 1012748 h 1185813"/>
                <a:gd name="connsiteX4" fmla="*/ 145453 w 311720"/>
                <a:gd name="connsiteY4" fmla="*/ 521681 h 1185813"/>
                <a:gd name="connsiteX5" fmla="*/ 221653 w 311720"/>
                <a:gd name="connsiteY5" fmla="*/ 257098 h 1185813"/>
                <a:gd name="connsiteX6" fmla="*/ 308436 w 311720"/>
                <a:gd name="connsiteY6" fmla="*/ 15798 h 118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1720" h="1185813">
                  <a:moveTo>
                    <a:pt x="308436" y="15798"/>
                  </a:moveTo>
                  <a:cubicBezTo>
                    <a:pt x="288328" y="94115"/>
                    <a:pt x="152156" y="534029"/>
                    <a:pt x="101003" y="726998"/>
                  </a:cubicBezTo>
                  <a:cubicBezTo>
                    <a:pt x="49850" y="919968"/>
                    <a:pt x="10339" y="1125990"/>
                    <a:pt x="1520" y="1173615"/>
                  </a:cubicBezTo>
                  <a:cubicBezTo>
                    <a:pt x="-7300" y="1221240"/>
                    <a:pt x="24097" y="1121404"/>
                    <a:pt x="48086" y="1012748"/>
                  </a:cubicBezTo>
                  <a:cubicBezTo>
                    <a:pt x="72075" y="904092"/>
                    <a:pt x="116525" y="647623"/>
                    <a:pt x="145453" y="521681"/>
                  </a:cubicBezTo>
                  <a:cubicBezTo>
                    <a:pt x="174381" y="395739"/>
                    <a:pt x="192373" y="342823"/>
                    <a:pt x="221653" y="257098"/>
                  </a:cubicBezTo>
                  <a:cubicBezTo>
                    <a:pt x="250933" y="171373"/>
                    <a:pt x="328544" y="-62519"/>
                    <a:pt x="308436" y="157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84503A6B-677F-4719-A660-5A5C1585C91D}"/>
                </a:ext>
              </a:extLst>
            </p:cNvPr>
            <p:cNvSpPr/>
            <p:nvPr/>
          </p:nvSpPr>
          <p:spPr>
            <a:xfrm>
              <a:off x="3627843" y="6507642"/>
              <a:ext cx="113403" cy="275014"/>
            </a:xfrm>
            <a:custGeom>
              <a:avLst/>
              <a:gdLst>
                <a:gd name="connsiteX0" fmla="*/ 108074 w 113403"/>
                <a:gd name="connsiteY0" fmla="*/ 7458 h 275014"/>
                <a:gd name="connsiteX1" fmla="*/ 124 w 113403"/>
                <a:gd name="connsiteY1" fmla="*/ 274158 h 275014"/>
                <a:gd name="connsiteX2" fmla="*/ 86907 w 113403"/>
                <a:gd name="connsiteY2" fmla="*/ 90008 h 275014"/>
                <a:gd name="connsiteX3" fmla="*/ 108074 w 113403"/>
                <a:gd name="connsiteY3" fmla="*/ 7458 h 27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03" h="275014">
                  <a:moveTo>
                    <a:pt x="108074" y="7458"/>
                  </a:moveTo>
                  <a:cubicBezTo>
                    <a:pt x="93610" y="38150"/>
                    <a:pt x="3652" y="260400"/>
                    <a:pt x="124" y="274158"/>
                  </a:cubicBezTo>
                  <a:cubicBezTo>
                    <a:pt x="-3404" y="287916"/>
                    <a:pt x="68915" y="131989"/>
                    <a:pt x="86907" y="90008"/>
                  </a:cubicBezTo>
                  <a:cubicBezTo>
                    <a:pt x="104899" y="48028"/>
                    <a:pt x="122538" y="-23234"/>
                    <a:pt x="108074" y="7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10F302D4-7044-4A36-97C5-A2CC489AD710}"/>
                </a:ext>
              </a:extLst>
            </p:cNvPr>
            <p:cNvSpPr/>
            <p:nvPr/>
          </p:nvSpPr>
          <p:spPr>
            <a:xfrm>
              <a:off x="4527518" y="5048241"/>
              <a:ext cx="171736" cy="463560"/>
            </a:xfrm>
            <a:custGeom>
              <a:avLst/>
              <a:gdLst>
                <a:gd name="connsiteX0" fmla="*/ 32 w 171736"/>
                <a:gd name="connsiteY0" fmla="*/ 9 h 463560"/>
                <a:gd name="connsiteX1" fmla="*/ 100045 w 171736"/>
                <a:gd name="connsiteY1" fmla="*/ 79384 h 463560"/>
                <a:gd name="connsiteX2" fmla="*/ 141320 w 171736"/>
                <a:gd name="connsiteY2" fmla="*/ 349259 h 463560"/>
                <a:gd name="connsiteX3" fmla="*/ 117507 w 171736"/>
                <a:gd name="connsiteY3" fmla="*/ 463559 h 463560"/>
                <a:gd name="connsiteX4" fmla="*/ 163545 w 171736"/>
                <a:gd name="connsiteY4" fmla="*/ 347672 h 463560"/>
                <a:gd name="connsiteX5" fmla="*/ 166720 w 171736"/>
                <a:gd name="connsiteY5" fmla="*/ 261947 h 463560"/>
                <a:gd name="connsiteX6" fmla="*/ 111157 w 171736"/>
                <a:gd name="connsiteY6" fmla="*/ 82559 h 463560"/>
                <a:gd name="connsiteX7" fmla="*/ 32 w 171736"/>
                <a:gd name="connsiteY7" fmla="*/ 9 h 46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6" h="463560">
                  <a:moveTo>
                    <a:pt x="32" y="9"/>
                  </a:moveTo>
                  <a:cubicBezTo>
                    <a:pt x="-1820" y="-520"/>
                    <a:pt x="76497" y="21176"/>
                    <a:pt x="100045" y="79384"/>
                  </a:cubicBezTo>
                  <a:cubicBezTo>
                    <a:pt x="123593" y="137592"/>
                    <a:pt x="138410" y="285230"/>
                    <a:pt x="141320" y="349259"/>
                  </a:cubicBezTo>
                  <a:cubicBezTo>
                    <a:pt x="144230" y="413288"/>
                    <a:pt x="113803" y="463823"/>
                    <a:pt x="117507" y="463559"/>
                  </a:cubicBezTo>
                  <a:cubicBezTo>
                    <a:pt x="121211" y="463295"/>
                    <a:pt x="155343" y="381274"/>
                    <a:pt x="163545" y="347672"/>
                  </a:cubicBezTo>
                  <a:cubicBezTo>
                    <a:pt x="171747" y="314070"/>
                    <a:pt x="175451" y="306132"/>
                    <a:pt x="166720" y="261947"/>
                  </a:cubicBezTo>
                  <a:cubicBezTo>
                    <a:pt x="157989" y="217762"/>
                    <a:pt x="136293" y="125422"/>
                    <a:pt x="111157" y="82559"/>
                  </a:cubicBezTo>
                  <a:cubicBezTo>
                    <a:pt x="86022" y="39697"/>
                    <a:pt x="1884" y="538"/>
                    <a:pt x="32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FE412EE7-5F2C-4E82-AAE1-189B68412BF1}"/>
                </a:ext>
              </a:extLst>
            </p:cNvPr>
            <p:cNvSpPr/>
            <p:nvPr/>
          </p:nvSpPr>
          <p:spPr>
            <a:xfrm>
              <a:off x="4528658" y="5043004"/>
              <a:ext cx="226256" cy="907789"/>
            </a:xfrm>
            <a:custGeom>
              <a:avLst/>
              <a:gdLst>
                <a:gd name="connsiteX0" fmla="*/ 1009 w 226256"/>
                <a:gd name="connsiteY0" fmla="*/ 1013 h 907789"/>
                <a:gd name="connsiteX1" fmla="*/ 138592 w 226256"/>
                <a:gd name="connsiteY1" fmla="*/ 77213 h 907789"/>
                <a:gd name="connsiteX2" fmla="*/ 223259 w 226256"/>
                <a:gd name="connsiteY2" fmla="*/ 280413 h 907789"/>
                <a:gd name="connsiteX3" fmla="*/ 119542 w 226256"/>
                <a:gd name="connsiteY3" fmla="*/ 881546 h 907789"/>
                <a:gd name="connsiteX4" fmla="*/ 140709 w 226256"/>
                <a:gd name="connsiteY4" fmla="*/ 779946 h 907789"/>
                <a:gd name="connsiteX5" fmla="*/ 191509 w 226256"/>
                <a:gd name="connsiteY5" fmla="*/ 595796 h 907789"/>
                <a:gd name="connsiteX6" fmla="*/ 221142 w 226256"/>
                <a:gd name="connsiteY6" fmla="*/ 204213 h 907789"/>
                <a:gd name="connsiteX7" fmla="*/ 83559 w 226256"/>
                <a:gd name="connsiteY7" fmla="*/ 45463 h 907789"/>
                <a:gd name="connsiteX8" fmla="*/ 1009 w 226256"/>
                <a:gd name="connsiteY8" fmla="*/ 1013 h 90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256" h="907789">
                  <a:moveTo>
                    <a:pt x="1009" y="1013"/>
                  </a:moveTo>
                  <a:cubicBezTo>
                    <a:pt x="10181" y="6305"/>
                    <a:pt x="101550" y="30646"/>
                    <a:pt x="138592" y="77213"/>
                  </a:cubicBezTo>
                  <a:cubicBezTo>
                    <a:pt x="175634" y="123780"/>
                    <a:pt x="226434" y="146358"/>
                    <a:pt x="223259" y="280413"/>
                  </a:cubicBezTo>
                  <a:cubicBezTo>
                    <a:pt x="220084" y="414468"/>
                    <a:pt x="133300" y="798291"/>
                    <a:pt x="119542" y="881546"/>
                  </a:cubicBezTo>
                  <a:cubicBezTo>
                    <a:pt x="105784" y="964801"/>
                    <a:pt x="128715" y="827571"/>
                    <a:pt x="140709" y="779946"/>
                  </a:cubicBezTo>
                  <a:cubicBezTo>
                    <a:pt x="152704" y="732321"/>
                    <a:pt x="178104" y="691752"/>
                    <a:pt x="191509" y="595796"/>
                  </a:cubicBezTo>
                  <a:cubicBezTo>
                    <a:pt x="204915" y="499841"/>
                    <a:pt x="239134" y="295935"/>
                    <a:pt x="221142" y="204213"/>
                  </a:cubicBezTo>
                  <a:cubicBezTo>
                    <a:pt x="203150" y="112491"/>
                    <a:pt x="119895" y="79683"/>
                    <a:pt x="83559" y="45463"/>
                  </a:cubicBezTo>
                  <a:cubicBezTo>
                    <a:pt x="47223" y="11243"/>
                    <a:pt x="-8163" y="-4279"/>
                    <a:pt x="1009" y="10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AC2A4747-A575-49DB-82F3-E87E55246B52}"/>
                </a:ext>
              </a:extLst>
            </p:cNvPr>
            <p:cNvSpPr/>
            <p:nvPr/>
          </p:nvSpPr>
          <p:spPr>
            <a:xfrm>
              <a:off x="4426770" y="5809963"/>
              <a:ext cx="128930" cy="413039"/>
            </a:xfrm>
            <a:custGeom>
              <a:avLst/>
              <a:gdLst>
                <a:gd name="connsiteX0" fmla="*/ 127768 w 128930"/>
                <a:gd name="connsiteY0" fmla="*/ 287 h 413039"/>
                <a:gd name="connsiteX1" fmla="*/ 35693 w 128930"/>
                <a:gd name="connsiteY1" fmla="*/ 203487 h 413039"/>
                <a:gd name="connsiteX2" fmla="*/ 13468 w 128930"/>
                <a:gd name="connsiteY2" fmla="*/ 295562 h 413039"/>
                <a:gd name="connsiteX3" fmla="*/ 7118 w 128930"/>
                <a:gd name="connsiteY3" fmla="*/ 413037 h 413039"/>
                <a:gd name="connsiteX4" fmla="*/ 5530 w 128930"/>
                <a:gd name="connsiteY4" fmla="*/ 298737 h 413039"/>
                <a:gd name="connsiteX5" fmla="*/ 83318 w 128930"/>
                <a:gd name="connsiteY5" fmla="*/ 162212 h 413039"/>
                <a:gd name="connsiteX6" fmla="*/ 127768 w 128930"/>
                <a:gd name="connsiteY6" fmla="*/ 287 h 41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930" h="413039">
                  <a:moveTo>
                    <a:pt x="127768" y="287"/>
                  </a:moveTo>
                  <a:cubicBezTo>
                    <a:pt x="119830" y="7166"/>
                    <a:pt x="54743" y="154275"/>
                    <a:pt x="35693" y="203487"/>
                  </a:cubicBezTo>
                  <a:cubicBezTo>
                    <a:pt x="16643" y="252700"/>
                    <a:pt x="18230" y="260637"/>
                    <a:pt x="13468" y="295562"/>
                  </a:cubicBezTo>
                  <a:cubicBezTo>
                    <a:pt x="8705" y="330487"/>
                    <a:pt x="8441" y="412508"/>
                    <a:pt x="7118" y="413037"/>
                  </a:cubicBezTo>
                  <a:cubicBezTo>
                    <a:pt x="5795" y="413566"/>
                    <a:pt x="-7170" y="340541"/>
                    <a:pt x="5530" y="298737"/>
                  </a:cubicBezTo>
                  <a:cubicBezTo>
                    <a:pt x="18230" y="256933"/>
                    <a:pt x="65591" y="212483"/>
                    <a:pt x="83318" y="162212"/>
                  </a:cubicBezTo>
                  <a:cubicBezTo>
                    <a:pt x="101045" y="111941"/>
                    <a:pt x="135706" y="-6592"/>
                    <a:pt x="127768" y="2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807FFE1B-AD21-4E48-B3EA-852F1C68DB46}"/>
                </a:ext>
              </a:extLst>
            </p:cNvPr>
            <p:cNvSpPr/>
            <p:nvPr/>
          </p:nvSpPr>
          <p:spPr>
            <a:xfrm>
              <a:off x="4473471" y="5839400"/>
              <a:ext cx="168465" cy="296290"/>
            </a:xfrm>
            <a:custGeom>
              <a:avLst/>
              <a:gdLst>
                <a:gd name="connsiteX0" fmla="*/ 104 w 168465"/>
                <a:gd name="connsiteY0" fmla="*/ 296288 h 296290"/>
                <a:gd name="connsiteX1" fmla="*/ 139804 w 168465"/>
                <a:gd name="connsiteY1" fmla="*/ 177225 h 296290"/>
                <a:gd name="connsiteX2" fmla="*/ 168379 w 168465"/>
                <a:gd name="connsiteY2" fmla="*/ 101025 h 296290"/>
                <a:gd name="connsiteX3" fmla="*/ 146154 w 168465"/>
                <a:gd name="connsiteY3" fmla="*/ 32763 h 296290"/>
                <a:gd name="connsiteX4" fmla="*/ 81067 w 168465"/>
                <a:gd name="connsiteY4" fmla="*/ 4188 h 296290"/>
                <a:gd name="connsiteX5" fmla="*/ 77892 w 168465"/>
                <a:gd name="connsiteY5" fmla="*/ 4188 h 296290"/>
                <a:gd name="connsiteX6" fmla="*/ 147742 w 168465"/>
                <a:gd name="connsiteY6" fmla="*/ 42288 h 296290"/>
                <a:gd name="connsiteX7" fmla="*/ 162029 w 168465"/>
                <a:gd name="connsiteY7" fmla="*/ 110550 h 296290"/>
                <a:gd name="connsiteX8" fmla="*/ 117579 w 168465"/>
                <a:gd name="connsiteY8" fmla="*/ 174050 h 296290"/>
                <a:gd name="connsiteX9" fmla="*/ 104 w 168465"/>
                <a:gd name="connsiteY9" fmla="*/ 296288 h 296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465" h="296290">
                  <a:moveTo>
                    <a:pt x="104" y="296288"/>
                  </a:moveTo>
                  <a:cubicBezTo>
                    <a:pt x="3808" y="296817"/>
                    <a:pt x="111758" y="209769"/>
                    <a:pt x="139804" y="177225"/>
                  </a:cubicBezTo>
                  <a:cubicBezTo>
                    <a:pt x="167850" y="144681"/>
                    <a:pt x="167321" y="125102"/>
                    <a:pt x="168379" y="101025"/>
                  </a:cubicBezTo>
                  <a:cubicBezTo>
                    <a:pt x="169437" y="76948"/>
                    <a:pt x="160706" y="48902"/>
                    <a:pt x="146154" y="32763"/>
                  </a:cubicBezTo>
                  <a:cubicBezTo>
                    <a:pt x="131602" y="16624"/>
                    <a:pt x="92444" y="8950"/>
                    <a:pt x="81067" y="4188"/>
                  </a:cubicBezTo>
                  <a:cubicBezTo>
                    <a:pt x="69690" y="-574"/>
                    <a:pt x="66780" y="-2162"/>
                    <a:pt x="77892" y="4188"/>
                  </a:cubicBezTo>
                  <a:cubicBezTo>
                    <a:pt x="89004" y="10538"/>
                    <a:pt x="133719" y="24561"/>
                    <a:pt x="147742" y="42288"/>
                  </a:cubicBezTo>
                  <a:cubicBezTo>
                    <a:pt x="161765" y="60015"/>
                    <a:pt x="167056" y="88590"/>
                    <a:pt x="162029" y="110550"/>
                  </a:cubicBezTo>
                  <a:cubicBezTo>
                    <a:pt x="157002" y="132510"/>
                    <a:pt x="142979" y="143887"/>
                    <a:pt x="117579" y="174050"/>
                  </a:cubicBezTo>
                  <a:cubicBezTo>
                    <a:pt x="92179" y="204213"/>
                    <a:pt x="-3600" y="295759"/>
                    <a:pt x="104" y="2962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E50A1545-0FF2-4C49-8ECF-AA833C30FDA6}"/>
                </a:ext>
              </a:extLst>
            </p:cNvPr>
            <p:cNvSpPr/>
            <p:nvPr/>
          </p:nvSpPr>
          <p:spPr>
            <a:xfrm>
              <a:off x="4451258" y="5865505"/>
              <a:ext cx="136624" cy="366295"/>
            </a:xfrm>
            <a:custGeom>
              <a:avLst/>
              <a:gdLst>
                <a:gd name="connsiteX0" fmla="*/ 135030 w 136624"/>
                <a:gd name="connsiteY0" fmla="*/ 3483 h 366295"/>
                <a:gd name="connsiteX1" fmla="*/ 31842 w 136624"/>
                <a:gd name="connsiteY1" fmla="*/ 208270 h 366295"/>
                <a:gd name="connsiteX2" fmla="*/ 23905 w 136624"/>
                <a:gd name="connsiteY2" fmla="*/ 301933 h 366295"/>
                <a:gd name="connsiteX3" fmla="*/ 15967 w 136624"/>
                <a:gd name="connsiteY3" fmla="*/ 360670 h 366295"/>
                <a:gd name="connsiteX4" fmla="*/ 92 w 136624"/>
                <a:gd name="connsiteY4" fmla="*/ 359083 h 366295"/>
                <a:gd name="connsiteX5" fmla="*/ 23905 w 136624"/>
                <a:gd name="connsiteY5" fmla="*/ 317808 h 366295"/>
                <a:gd name="connsiteX6" fmla="*/ 23905 w 136624"/>
                <a:gd name="connsiteY6" fmla="*/ 232083 h 366295"/>
                <a:gd name="connsiteX7" fmla="*/ 90580 w 136624"/>
                <a:gd name="connsiteY7" fmla="*/ 89208 h 366295"/>
                <a:gd name="connsiteX8" fmla="*/ 135030 w 136624"/>
                <a:gd name="connsiteY8" fmla="*/ 3483 h 36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624" h="366295">
                  <a:moveTo>
                    <a:pt x="135030" y="3483"/>
                  </a:moveTo>
                  <a:cubicBezTo>
                    <a:pt x="125240" y="23327"/>
                    <a:pt x="50363" y="158528"/>
                    <a:pt x="31842" y="208270"/>
                  </a:cubicBezTo>
                  <a:cubicBezTo>
                    <a:pt x="13321" y="258012"/>
                    <a:pt x="26551" y="276533"/>
                    <a:pt x="23905" y="301933"/>
                  </a:cubicBezTo>
                  <a:cubicBezTo>
                    <a:pt x="21259" y="327333"/>
                    <a:pt x="19936" y="351145"/>
                    <a:pt x="15967" y="360670"/>
                  </a:cubicBezTo>
                  <a:cubicBezTo>
                    <a:pt x="11998" y="370195"/>
                    <a:pt x="-1231" y="366226"/>
                    <a:pt x="92" y="359083"/>
                  </a:cubicBezTo>
                  <a:cubicBezTo>
                    <a:pt x="1415" y="351940"/>
                    <a:pt x="19936" y="338975"/>
                    <a:pt x="23905" y="317808"/>
                  </a:cubicBezTo>
                  <a:cubicBezTo>
                    <a:pt x="27874" y="296641"/>
                    <a:pt x="12793" y="270183"/>
                    <a:pt x="23905" y="232083"/>
                  </a:cubicBezTo>
                  <a:cubicBezTo>
                    <a:pt x="35017" y="193983"/>
                    <a:pt x="74176" y="124927"/>
                    <a:pt x="90580" y="89208"/>
                  </a:cubicBezTo>
                  <a:cubicBezTo>
                    <a:pt x="106984" y="53489"/>
                    <a:pt x="144820" y="-16361"/>
                    <a:pt x="135030" y="34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6E4F549B-EED1-44C1-80C2-9FF4A0E85D5F}"/>
                </a:ext>
              </a:extLst>
            </p:cNvPr>
            <p:cNvSpPr/>
            <p:nvPr/>
          </p:nvSpPr>
          <p:spPr>
            <a:xfrm>
              <a:off x="2871311" y="4949776"/>
              <a:ext cx="245113" cy="555322"/>
            </a:xfrm>
            <a:custGeom>
              <a:avLst/>
              <a:gdLst>
                <a:gd name="connsiteX0" fmla="*/ 244952 w 245113"/>
                <a:gd name="connsiteY0" fmla="*/ 49 h 555322"/>
                <a:gd name="connsiteX1" fmla="*/ 73502 w 245113"/>
                <a:gd name="connsiteY1" fmla="*/ 292149 h 555322"/>
                <a:gd name="connsiteX2" fmla="*/ 477 w 245113"/>
                <a:gd name="connsiteY2" fmla="*/ 552499 h 555322"/>
                <a:gd name="connsiteX3" fmla="*/ 44927 w 245113"/>
                <a:gd name="connsiteY3" fmla="*/ 420737 h 555322"/>
                <a:gd name="connsiteX4" fmla="*/ 103664 w 245113"/>
                <a:gd name="connsiteY4" fmla="*/ 269924 h 555322"/>
                <a:gd name="connsiteX5" fmla="*/ 244952 w 245113"/>
                <a:gd name="connsiteY5" fmla="*/ 49 h 55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113" h="555322">
                  <a:moveTo>
                    <a:pt x="244952" y="49"/>
                  </a:moveTo>
                  <a:cubicBezTo>
                    <a:pt x="239925" y="3753"/>
                    <a:pt x="114248" y="200074"/>
                    <a:pt x="73502" y="292149"/>
                  </a:cubicBezTo>
                  <a:cubicBezTo>
                    <a:pt x="32756" y="384224"/>
                    <a:pt x="5239" y="531068"/>
                    <a:pt x="477" y="552499"/>
                  </a:cubicBezTo>
                  <a:cubicBezTo>
                    <a:pt x="-4285" y="573930"/>
                    <a:pt x="27729" y="467833"/>
                    <a:pt x="44927" y="420737"/>
                  </a:cubicBezTo>
                  <a:cubicBezTo>
                    <a:pt x="62125" y="373641"/>
                    <a:pt x="70856" y="337657"/>
                    <a:pt x="103664" y="269924"/>
                  </a:cubicBezTo>
                  <a:cubicBezTo>
                    <a:pt x="136472" y="202191"/>
                    <a:pt x="249979" y="-3655"/>
                    <a:pt x="244952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AFEBB617-E46F-4080-89C4-847954136F58}"/>
                </a:ext>
              </a:extLst>
            </p:cNvPr>
            <p:cNvSpPr/>
            <p:nvPr/>
          </p:nvSpPr>
          <p:spPr>
            <a:xfrm>
              <a:off x="2830437" y="5427221"/>
              <a:ext cx="265830" cy="528049"/>
            </a:xfrm>
            <a:custGeom>
              <a:avLst/>
              <a:gdLst>
                <a:gd name="connsiteX0" fmla="*/ 76 w 265830"/>
                <a:gd name="connsiteY0" fmla="*/ 527492 h 528049"/>
                <a:gd name="connsiteX1" fmla="*/ 12776 w 265830"/>
                <a:gd name="connsiteY1" fmla="*/ 360804 h 528049"/>
                <a:gd name="connsiteX2" fmla="*/ 25476 w 265830"/>
                <a:gd name="connsiteY2" fmla="*/ 151254 h 528049"/>
                <a:gd name="connsiteX3" fmla="*/ 42938 w 265830"/>
                <a:gd name="connsiteY3" fmla="*/ 65529 h 528049"/>
                <a:gd name="connsiteX4" fmla="*/ 120726 w 265830"/>
                <a:gd name="connsiteY4" fmla="*/ 16317 h 528049"/>
                <a:gd name="connsiteX5" fmla="*/ 200101 w 265830"/>
                <a:gd name="connsiteY5" fmla="*/ 16317 h 528049"/>
                <a:gd name="connsiteX6" fmla="*/ 263601 w 265830"/>
                <a:gd name="connsiteY6" fmla="*/ 41717 h 528049"/>
                <a:gd name="connsiteX7" fmla="*/ 117551 w 265830"/>
                <a:gd name="connsiteY7" fmla="*/ 442 h 528049"/>
                <a:gd name="connsiteX8" fmla="*/ 25476 w 265830"/>
                <a:gd name="connsiteY8" fmla="*/ 73467 h 528049"/>
                <a:gd name="connsiteX9" fmla="*/ 8013 w 265830"/>
                <a:gd name="connsiteY9" fmla="*/ 402079 h 528049"/>
                <a:gd name="connsiteX10" fmla="*/ 76 w 265830"/>
                <a:gd name="connsiteY10" fmla="*/ 527492 h 52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5830" h="528049">
                  <a:moveTo>
                    <a:pt x="76" y="527492"/>
                  </a:moveTo>
                  <a:cubicBezTo>
                    <a:pt x="870" y="520613"/>
                    <a:pt x="8543" y="423510"/>
                    <a:pt x="12776" y="360804"/>
                  </a:cubicBezTo>
                  <a:cubicBezTo>
                    <a:pt x="17009" y="298098"/>
                    <a:pt x="20449" y="200466"/>
                    <a:pt x="25476" y="151254"/>
                  </a:cubicBezTo>
                  <a:cubicBezTo>
                    <a:pt x="30503" y="102041"/>
                    <a:pt x="27063" y="88019"/>
                    <a:pt x="42938" y="65529"/>
                  </a:cubicBezTo>
                  <a:cubicBezTo>
                    <a:pt x="58813" y="43039"/>
                    <a:pt x="94532" y="24519"/>
                    <a:pt x="120726" y="16317"/>
                  </a:cubicBezTo>
                  <a:cubicBezTo>
                    <a:pt x="146920" y="8115"/>
                    <a:pt x="176289" y="12084"/>
                    <a:pt x="200101" y="16317"/>
                  </a:cubicBezTo>
                  <a:cubicBezTo>
                    <a:pt x="223913" y="20550"/>
                    <a:pt x="277359" y="44363"/>
                    <a:pt x="263601" y="41717"/>
                  </a:cubicBezTo>
                  <a:cubicBezTo>
                    <a:pt x="249843" y="39071"/>
                    <a:pt x="157239" y="-4850"/>
                    <a:pt x="117551" y="442"/>
                  </a:cubicBezTo>
                  <a:cubicBezTo>
                    <a:pt x="77864" y="5734"/>
                    <a:pt x="43732" y="6528"/>
                    <a:pt x="25476" y="73467"/>
                  </a:cubicBezTo>
                  <a:cubicBezTo>
                    <a:pt x="7220" y="140406"/>
                    <a:pt x="11188" y="327467"/>
                    <a:pt x="8013" y="402079"/>
                  </a:cubicBezTo>
                  <a:cubicBezTo>
                    <a:pt x="4838" y="476691"/>
                    <a:pt x="-718" y="534371"/>
                    <a:pt x="76" y="5274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5E23DAED-69F7-497E-B842-CCA2D78594E7}"/>
                </a:ext>
              </a:extLst>
            </p:cNvPr>
            <p:cNvSpPr/>
            <p:nvPr/>
          </p:nvSpPr>
          <p:spPr>
            <a:xfrm>
              <a:off x="3051125" y="5467653"/>
              <a:ext cx="38150" cy="415069"/>
            </a:xfrm>
            <a:custGeom>
              <a:avLst/>
              <a:gdLst>
                <a:gd name="connsiteX0" fmla="*/ 50 w 38150"/>
                <a:gd name="connsiteY0" fmla="*/ 1285 h 415069"/>
                <a:gd name="connsiteX1" fmla="*/ 9575 w 38150"/>
                <a:gd name="connsiteY1" fmla="*/ 202897 h 415069"/>
                <a:gd name="connsiteX2" fmla="*/ 9575 w 38150"/>
                <a:gd name="connsiteY2" fmla="*/ 339422 h 415069"/>
                <a:gd name="connsiteX3" fmla="*/ 17513 w 38150"/>
                <a:gd name="connsiteY3" fmla="*/ 404510 h 415069"/>
                <a:gd name="connsiteX4" fmla="*/ 38150 w 38150"/>
                <a:gd name="connsiteY4" fmla="*/ 409272 h 415069"/>
                <a:gd name="connsiteX5" fmla="*/ 17513 w 38150"/>
                <a:gd name="connsiteY5" fmla="*/ 347360 h 415069"/>
                <a:gd name="connsiteX6" fmla="*/ 14338 w 38150"/>
                <a:gd name="connsiteY6" fmla="*/ 128285 h 415069"/>
                <a:gd name="connsiteX7" fmla="*/ 50 w 38150"/>
                <a:gd name="connsiteY7" fmla="*/ 1285 h 415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50" h="415069">
                  <a:moveTo>
                    <a:pt x="50" y="1285"/>
                  </a:moveTo>
                  <a:cubicBezTo>
                    <a:pt x="-744" y="13720"/>
                    <a:pt x="7988" y="146541"/>
                    <a:pt x="9575" y="202897"/>
                  </a:cubicBezTo>
                  <a:cubicBezTo>
                    <a:pt x="11162" y="259253"/>
                    <a:pt x="8252" y="305820"/>
                    <a:pt x="9575" y="339422"/>
                  </a:cubicBezTo>
                  <a:cubicBezTo>
                    <a:pt x="10898" y="373024"/>
                    <a:pt x="12751" y="392868"/>
                    <a:pt x="17513" y="404510"/>
                  </a:cubicBezTo>
                  <a:cubicBezTo>
                    <a:pt x="22275" y="416152"/>
                    <a:pt x="38150" y="418797"/>
                    <a:pt x="38150" y="409272"/>
                  </a:cubicBezTo>
                  <a:cubicBezTo>
                    <a:pt x="38150" y="399747"/>
                    <a:pt x="21482" y="394191"/>
                    <a:pt x="17513" y="347360"/>
                  </a:cubicBezTo>
                  <a:cubicBezTo>
                    <a:pt x="13544" y="300529"/>
                    <a:pt x="16719" y="187287"/>
                    <a:pt x="14338" y="128285"/>
                  </a:cubicBezTo>
                  <a:cubicBezTo>
                    <a:pt x="11957" y="69283"/>
                    <a:pt x="844" y="-11150"/>
                    <a:pt x="50" y="12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2F3D1537-25F3-4701-9FD6-145F047757E6}"/>
                </a:ext>
              </a:extLst>
            </p:cNvPr>
            <p:cNvSpPr/>
            <p:nvPr/>
          </p:nvSpPr>
          <p:spPr>
            <a:xfrm>
              <a:off x="2828772" y="5447267"/>
              <a:ext cx="137134" cy="520312"/>
            </a:xfrm>
            <a:custGeom>
              <a:avLst/>
              <a:gdLst>
                <a:gd name="connsiteX0" fmla="*/ 136678 w 137134"/>
                <a:gd name="connsiteY0" fmla="*/ 1033 h 520312"/>
                <a:gd name="connsiteX1" fmla="*/ 109691 w 137134"/>
                <a:gd name="connsiteY1" fmla="*/ 277258 h 520312"/>
                <a:gd name="connsiteX2" fmla="*/ 44603 w 137134"/>
                <a:gd name="connsiteY2" fmla="*/ 355046 h 520312"/>
                <a:gd name="connsiteX3" fmla="*/ 25553 w 137134"/>
                <a:gd name="connsiteY3" fmla="*/ 496333 h 520312"/>
                <a:gd name="connsiteX4" fmla="*/ 153 w 137134"/>
                <a:gd name="connsiteY4" fmla="*/ 520146 h 520312"/>
                <a:gd name="connsiteX5" fmla="*/ 16028 w 137134"/>
                <a:gd name="connsiteY5" fmla="*/ 496333 h 520312"/>
                <a:gd name="connsiteX6" fmla="*/ 38253 w 137134"/>
                <a:gd name="connsiteY6" fmla="*/ 424896 h 520312"/>
                <a:gd name="connsiteX7" fmla="*/ 104928 w 137134"/>
                <a:gd name="connsiteY7" fmla="*/ 274083 h 520312"/>
                <a:gd name="connsiteX8" fmla="*/ 125566 w 137134"/>
                <a:gd name="connsiteY8" fmla="*/ 186771 h 520312"/>
                <a:gd name="connsiteX9" fmla="*/ 136678 w 137134"/>
                <a:gd name="connsiteY9" fmla="*/ 1033 h 52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134" h="520312">
                  <a:moveTo>
                    <a:pt x="136678" y="1033"/>
                  </a:moveTo>
                  <a:cubicBezTo>
                    <a:pt x="134032" y="16114"/>
                    <a:pt x="125037" y="218256"/>
                    <a:pt x="109691" y="277258"/>
                  </a:cubicBezTo>
                  <a:cubicBezTo>
                    <a:pt x="94345" y="336260"/>
                    <a:pt x="58626" y="318534"/>
                    <a:pt x="44603" y="355046"/>
                  </a:cubicBezTo>
                  <a:cubicBezTo>
                    <a:pt x="30580" y="391558"/>
                    <a:pt x="32961" y="468816"/>
                    <a:pt x="25553" y="496333"/>
                  </a:cubicBezTo>
                  <a:cubicBezTo>
                    <a:pt x="18145" y="523850"/>
                    <a:pt x="1740" y="520146"/>
                    <a:pt x="153" y="520146"/>
                  </a:cubicBezTo>
                  <a:cubicBezTo>
                    <a:pt x="-1434" y="520146"/>
                    <a:pt x="9678" y="512208"/>
                    <a:pt x="16028" y="496333"/>
                  </a:cubicBezTo>
                  <a:cubicBezTo>
                    <a:pt x="22378" y="480458"/>
                    <a:pt x="23436" y="461938"/>
                    <a:pt x="38253" y="424896"/>
                  </a:cubicBezTo>
                  <a:cubicBezTo>
                    <a:pt x="53070" y="387854"/>
                    <a:pt x="90376" y="313770"/>
                    <a:pt x="104928" y="274083"/>
                  </a:cubicBezTo>
                  <a:cubicBezTo>
                    <a:pt x="119480" y="234396"/>
                    <a:pt x="121333" y="233338"/>
                    <a:pt x="125566" y="186771"/>
                  </a:cubicBezTo>
                  <a:cubicBezTo>
                    <a:pt x="129799" y="140204"/>
                    <a:pt x="139324" y="-14048"/>
                    <a:pt x="136678" y="10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C5591675-9D55-42D7-9FDB-5103253B1C3F}"/>
                </a:ext>
              </a:extLst>
            </p:cNvPr>
            <p:cNvSpPr/>
            <p:nvPr/>
          </p:nvSpPr>
          <p:spPr>
            <a:xfrm>
              <a:off x="2932576" y="5700668"/>
              <a:ext cx="224294" cy="199169"/>
            </a:xfrm>
            <a:custGeom>
              <a:avLst/>
              <a:gdLst>
                <a:gd name="connsiteX0" fmla="*/ 10649 w 224294"/>
                <a:gd name="connsiteY0" fmla="*/ 45 h 199169"/>
                <a:gd name="connsiteX1" fmla="*/ 20174 w 224294"/>
                <a:gd name="connsiteY1" fmla="*/ 104820 h 199169"/>
                <a:gd name="connsiteX2" fmla="*/ 220199 w 224294"/>
                <a:gd name="connsiteY2" fmla="*/ 198482 h 199169"/>
                <a:gd name="connsiteX3" fmla="*/ 147174 w 224294"/>
                <a:gd name="connsiteY3" fmla="*/ 144507 h 199169"/>
                <a:gd name="connsiteX4" fmla="*/ 53512 w 224294"/>
                <a:gd name="connsiteY4" fmla="*/ 92120 h 199169"/>
                <a:gd name="connsiteX5" fmla="*/ 10649 w 224294"/>
                <a:gd name="connsiteY5" fmla="*/ 45 h 19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294" h="199169">
                  <a:moveTo>
                    <a:pt x="10649" y="45"/>
                  </a:moveTo>
                  <a:cubicBezTo>
                    <a:pt x="5093" y="2162"/>
                    <a:pt x="-14751" y="71747"/>
                    <a:pt x="20174" y="104820"/>
                  </a:cubicBezTo>
                  <a:cubicBezTo>
                    <a:pt x="55099" y="137893"/>
                    <a:pt x="199032" y="191868"/>
                    <a:pt x="220199" y="198482"/>
                  </a:cubicBezTo>
                  <a:cubicBezTo>
                    <a:pt x="241366" y="205097"/>
                    <a:pt x="174955" y="162234"/>
                    <a:pt x="147174" y="144507"/>
                  </a:cubicBezTo>
                  <a:cubicBezTo>
                    <a:pt x="119393" y="126780"/>
                    <a:pt x="76795" y="114080"/>
                    <a:pt x="53512" y="92120"/>
                  </a:cubicBezTo>
                  <a:cubicBezTo>
                    <a:pt x="30229" y="70160"/>
                    <a:pt x="16205" y="-2072"/>
                    <a:pt x="10649" y="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1C6AE348-3431-4DE8-98BC-2BD80FBE44CC}"/>
                </a:ext>
              </a:extLst>
            </p:cNvPr>
            <p:cNvSpPr/>
            <p:nvPr/>
          </p:nvSpPr>
          <p:spPr>
            <a:xfrm>
              <a:off x="3001927" y="5863604"/>
              <a:ext cx="82789" cy="282549"/>
            </a:xfrm>
            <a:custGeom>
              <a:avLst/>
              <a:gdLst>
                <a:gd name="connsiteX0" fmla="*/ 80998 w 82789"/>
                <a:gd name="connsiteY0" fmla="*/ 3796 h 282549"/>
                <a:gd name="connsiteX1" fmla="*/ 73061 w 82789"/>
                <a:gd name="connsiteY1" fmla="*/ 76821 h 282549"/>
                <a:gd name="connsiteX2" fmla="*/ 36 w 82789"/>
                <a:gd name="connsiteY2" fmla="*/ 280021 h 282549"/>
                <a:gd name="connsiteX3" fmla="*/ 63536 w 82789"/>
                <a:gd name="connsiteY3" fmla="*/ 180009 h 282549"/>
                <a:gd name="connsiteX4" fmla="*/ 80998 w 82789"/>
                <a:gd name="connsiteY4" fmla="*/ 3796 h 28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89" h="282549">
                  <a:moveTo>
                    <a:pt x="80998" y="3796"/>
                  </a:moveTo>
                  <a:cubicBezTo>
                    <a:pt x="82586" y="-13402"/>
                    <a:pt x="86555" y="30784"/>
                    <a:pt x="73061" y="76821"/>
                  </a:cubicBezTo>
                  <a:cubicBezTo>
                    <a:pt x="59567" y="122858"/>
                    <a:pt x="1623" y="262823"/>
                    <a:pt x="36" y="280021"/>
                  </a:cubicBezTo>
                  <a:cubicBezTo>
                    <a:pt x="-1552" y="297219"/>
                    <a:pt x="48455" y="222607"/>
                    <a:pt x="63536" y="180009"/>
                  </a:cubicBezTo>
                  <a:cubicBezTo>
                    <a:pt x="78617" y="137411"/>
                    <a:pt x="79410" y="20994"/>
                    <a:pt x="80998" y="37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08F7C5D0-BBF0-408C-B329-F622C8FBA0DD}"/>
                </a:ext>
              </a:extLst>
            </p:cNvPr>
            <p:cNvSpPr/>
            <p:nvPr/>
          </p:nvSpPr>
          <p:spPr>
            <a:xfrm>
              <a:off x="2833494" y="5835650"/>
              <a:ext cx="56266" cy="433953"/>
            </a:xfrm>
            <a:custGeom>
              <a:avLst/>
              <a:gdLst>
                <a:gd name="connsiteX0" fmla="*/ 52581 w 56266"/>
                <a:gd name="connsiteY0" fmla="*/ 0 h 433953"/>
                <a:gd name="connsiteX1" fmla="*/ 20831 w 56266"/>
                <a:gd name="connsiteY1" fmla="*/ 166688 h 433953"/>
                <a:gd name="connsiteX2" fmla="*/ 16069 w 56266"/>
                <a:gd name="connsiteY2" fmla="*/ 298450 h 433953"/>
                <a:gd name="connsiteX3" fmla="*/ 11306 w 56266"/>
                <a:gd name="connsiteY3" fmla="*/ 431800 h 433953"/>
                <a:gd name="connsiteX4" fmla="*/ 1781 w 56266"/>
                <a:gd name="connsiteY4" fmla="*/ 365125 h 433953"/>
                <a:gd name="connsiteX5" fmla="*/ 50994 w 56266"/>
                <a:gd name="connsiteY5" fmla="*/ 165100 h 433953"/>
                <a:gd name="connsiteX6" fmla="*/ 52581 w 56266"/>
                <a:gd name="connsiteY6" fmla="*/ 0 h 43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266" h="433953">
                  <a:moveTo>
                    <a:pt x="52581" y="0"/>
                  </a:moveTo>
                  <a:cubicBezTo>
                    <a:pt x="47554" y="265"/>
                    <a:pt x="26916" y="116946"/>
                    <a:pt x="20831" y="166688"/>
                  </a:cubicBezTo>
                  <a:cubicBezTo>
                    <a:pt x="14746" y="216430"/>
                    <a:pt x="17656" y="254265"/>
                    <a:pt x="16069" y="298450"/>
                  </a:cubicBezTo>
                  <a:cubicBezTo>
                    <a:pt x="14482" y="342635"/>
                    <a:pt x="13687" y="420688"/>
                    <a:pt x="11306" y="431800"/>
                  </a:cubicBezTo>
                  <a:cubicBezTo>
                    <a:pt x="8925" y="442912"/>
                    <a:pt x="-4834" y="409575"/>
                    <a:pt x="1781" y="365125"/>
                  </a:cubicBezTo>
                  <a:cubicBezTo>
                    <a:pt x="8396" y="320675"/>
                    <a:pt x="44115" y="224631"/>
                    <a:pt x="50994" y="165100"/>
                  </a:cubicBezTo>
                  <a:cubicBezTo>
                    <a:pt x="57873" y="105569"/>
                    <a:pt x="57608" y="-265"/>
                    <a:pt x="5258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96561D09-B229-447E-B5C6-08C97998B8F5}"/>
                </a:ext>
              </a:extLst>
            </p:cNvPr>
            <p:cNvSpPr/>
            <p:nvPr/>
          </p:nvSpPr>
          <p:spPr>
            <a:xfrm>
              <a:off x="4710828" y="5173902"/>
              <a:ext cx="537834" cy="1056521"/>
            </a:xfrm>
            <a:custGeom>
              <a:avLst/>
              <a:gdLst>
                <a:gd name="connsiteX0" fmla="*/ 872 w 537834"/>
                <a:gd name="connsiteY0" fmla="*/ 1348 h 1056521"/>
                <a:gd name="connsiteX1" fmla="*/ 343772 w 537834"/>
                <a:gd name="connsiteY1" fmla="*/ 493473 h 1056521"/>
                <a:gd name="connsiteX2" fmla="*/ 413622 w 537834"/>
                <a:gd name="connsiteY2" fmla="*/ 804623 h 1056521"/>
                <a:gd name="connsiteX3" fmla="*/ 537447 w 537834"/>
                <a:gd name="connsiteY3" fmla="*/ 1055448 h 1056521"/>
                <a:gd name="connsiteX4" fmla="*/ 451722 w 537834"/>
                <a:gd name="connsiteY4" fmla="*/ 890348 h 1056521"/>
                <a:gd name="connsiteX5" fmla="*/ 426322 w 537834"/>
                <a:gd name="connsiteY5" fmla="*/ 772873 h 1056521"/>
                <a:gd name="connsiteX6" fmla="*/ 359647 w 537834"/>
                <a:gd name="connsiteY6" fmla="*/ 553798 h 1056521"/>
                <a:gd name="connsiteX7" fmla="*/ 248522 w 537834"/>
                <a:gd name="connsiteY7" fmla="*/ 353773 h 1056521"/>
                <a:gd name="connsiteX8" fmla="*/ 872 w 537834"/>
                <a:gd name="connsiteY8" fmla="*/ 1348 h 105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7834" h="1056521">
                  <a:moveTo>
                    <a:pt x="872" y="1348"/>
                  </a:moveTo>
                  <a:cubicBezTo>
                    <a:pt x="16747" y="24631"/>
                    <a:pt x="274980" y="359594"/>
                    <a:pt x="343772" y="493473"/>
                  </a:cubicBezTo>
                  <a:cubicBezTo>
                    <a:pt x="412564" y="627352"/>
                    <a:pt x="381343" y="710961"/>
                    <a:pt x="413622" y="804623"/>
                  </a:cubicBezTo>
                  <a:cubicBezTo>
                    <a:pt x="445901" y="898285"/>
                    <a:pt x="531097" y="1041160"/>
                    <a:pt x="537447" y="1055448"/>
                  </a:cubicBezTo>
                  <a:cubicBezTo>
                    <a:pt x="543797" y="1069736"/>
                    <a:pt x="470243" y="937444"/>
                    <a:pt x="451722" y="890348"/>
                  </a:cubicBezTo>
                  <a:cubicBezTo>
                    <a:pt x="433201" y="843252"/>
                    <a:pt x="441668" y="828965"/>
                    <a:pt x="426322" y="772873"/>
                  </a:cubicBezTo>
                  <a:cubicBezTo>
                    <a:pt x="410976" y="716781"/>
                    <a:pt x="389280" y="623648"/>
                    <a:pt x="359647" y="553798"/>
                  </a:cubicBezTo>
                  <a:cubicBezTo>
                    <a:pt x="330014" y="483948"/>
                    <a:pt x="306730" y="444790"/>
                    <a:pt x="248522" y="353773"/>
                  </a:cubicBezTo>
                  <a:cubicBezTo>
                    <a:pt x="190314" y="262756"/>
                    <a:pt x="-15003" y="-21935"/>
                    <a:pt x="872" y="1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3EB7A8F4-717E-4409-B4E0-16C342115409}"/>
                </a:ext>
              </a:extLst>
            </p:cNvPr>
            <p:cNvSpPr/>
            <p:nvPr/>
          </p:nvSpPr>
          <p:spPr>
            <a:xfrm>
              <a:off x="4832350" y="6213009"/>
              <a:ext cx="440749" cy="73371"/>
            </a:xfrm>
            <a:custGeom>
              <a:avLst/>
              <a:gdLst>
                <a:gd name="connsiteX0" fmla="*/ 0 w 440749"/>
                <a:gd name="connsiteY0" fmla="*/ 70316 h 73371"/>
                <a:gd name="connsiteX1" fmla="*/ 88900 w 440749"/>
                <a:gd name="connsiteY1" fmla="*/ 70316 h 73371"/>
                <a:gd name="connsiteX2" fmla="*/ 403225 w 440749"/>
                <a:gd name="connsiteY2" fmla="*/ 38566 h 73371"/>
                <a:gd name="connsiteX3" fmla="*/ 428625 w 440749"/>
                <a:gd name="connsiteY3" fmla="*/ 466 h 73371"/>
                <a:gd name="connsiteX4" fmla="*/ 346075 w 440749"/>
                <a:gd name="connsiteY4" fmla="*/ 16341 h 73371"/>
                <a:gd name="connsiteX5" fmla="*/ 0 w 440749"/>
                <a:gd name="connsiteY5" fmla="*/ 70316 h 7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0749" h="73371">
                  <a:moveTo>
                    <a:pt x="0" y="70316"/>
                  </a:moveTo>
                  <a:cubicBezTo>
                    <a:pt x="10848" y="72962"/>
                    <a:pt x="21696" y="75608"/>
                    <a:pt x="88900" y="70316"/>
                  </a:cubicBezTo>
                  <a:cubicBezTo>
                    <a:pt x="156104" y="65024"/>
                    <a:pt x="346604" y="50208"/>
                    <a:pt x="403225" y="38566"/>
                  </a:cubicBezTo>
                  <a:cubicBezTo>
                    <a:pt x="459846" y="26924"/>
                    <a:pt x="438150" y="4170"/>
                    <a:pt x="428625" y="466"/>
                  </a:cubicBezTo>
                  <a:cubicBezTo>
                    <a:pt x="419100" y="-3238"/>
                    <a:pt x="346075" y="16341"/>
                    <a:pt x="346075" y="16341"/>
                  </a:cubicBezTo>
                  <a:lnTo>
                    <a:pt x="0" y="703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46C81C35-E65B-4F57-992A-660C6EFAD77A}"/>
                </a:ext>
              </a:extLst>
            </p:cNvPr>
            <p:cNvSpPr/>
            <p:nvPr/>
          </p:nvSpPr>
          <p:spPr>
            <a:xfrm>
              <a:off x="4262220" y="6283316"/>
              <a:ext cx="893727" cy="1372380"/>
            </a:xfrm>
            <a:custGeom>
              <a:avLst/>
              <a:gdLst>
                <a:gd name="connsiteX0" fmla="*/ 576480 w 893727"/>
                <a:gd name="connsiteY0" fmla="*/ 9 h 1372380"/>
                <a:gd name="connsiteX1" fmla="*/ 852705 w 893727"/>
                <a:gd name="connsiteY1" fmla="*/ 241309 h 1372380"/>
                <a:gd name="connsiteX2" fmla="*/ 878105 w 893727"/>
                <a:gd name="connsiteY2" fmla="*/ 263534 h 1372380"/>
                <a:gd name="connsiteX3" fmla="*/ 713005 w 893727"/>
                <a:gd name="connsiteY3" fmla="*/ 476259 h 1372380"/>
                <a:gd name="connsiteX4" fmla="*/ 332005 w 893727"/>
                <a:gd name="connsiteY4" fmla="*/ 981084 h 1372380"/>
                <a:gd name="connsiteX5" fmla="*/ 4980 w 893727"/>
                <a:gd name="connsiteY5" fmla="*/ 1365259 h 1372380"/>
                <a:gd name="connsiteX6" fmla="*/ 185955 w 893727"/>
                <a:gd name="connsiteY6" fmla="*/ 1155709 h 1372380"/>
                <a:gd name="connsiteX7" fmla="*/ 843180 w 893727"/>
                <a:gd name="connsiteY7" fmla="*/ 282584 h 1372380"/>
                <a:gd name="connsiteX8" fmla="*/ 798730 w 893727"/>
                <a:gd name="connsiteY8" fmla="*/ 231784 h 1372380"/>
                <a:gd name="connsiteX9" fmla="*/ 576480 w 893727"/>
                <a:gd name="connsiteY9" fmla="*/ 9 h 137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3727" h="1372380">
                  <a:moveTo>
                    <a:pt x="576480" y="9"/>
                  </a:moveTo>
                  <a:cubicBezTo>
                    <a:pt x="585476" y="1596"/>
                    <a:pt x="802434" y="197388"/>
                    <a:pt x="852705" y="241309"/>
                  </a:cubicBezTo>
                  <a:cubicBezTo>
                    <a:pt x="902976" y="285230"/>
                    <a:pt x="901388" y="224376"/>
                    <a:pt x="878105" y="263534"/>
                  </a:cubicBezTo>
                  <a:cubicBezTo>
                    <a:pt x="854822" y="302692"/>
                    <a:pt x="804022" y="356667"/>
                    <a:pt x="713005" y="476259"/>
                  </a:cubicBezTo>
                  <a:cubicBezTo>
                    <a:pt x="621988" y="595851"/>
                    <a:pt x="450009" y="832917"/>
                    <a:pt x="332005" y="981084"/>
                  </a:cubicBezTo>
                  <a:cubicBezTo>
                    <a:pt x="214001" y="1129251"/>
                    <a:pt x="29322" y="1336155"/>
                    <a:pt x="4980" y="1365259"/>
                  </a:cubicBezTo>
                  <a:cubicBezTo>
                    <a:pt x="-19362" y="1394363"/>
                    <a:pt x="46255" y="1336155"/>
                    <a:pt x="185955" y="1155709"/>
                  </a:cubicBezTo>
                  <a:cubicBezTo>
                    <a:pt x="325655" y="975263"/>
                    <a:pt x="741051" y="436571"/>
                    <a:pt x="843180" y="282584"/>
                  </a:cubicBezTo>
                  <a:cubicBezTo>
                    <a:pt x="945309" y="128597"/>
                    <a:pt x="841063" y="277292"/>
                    <a:pt x="798730" y="231784"/>
                  </a:cubicBezTo>
                  <a:cubicBezTo>
                    <a:pt x="756397" y="186276"/>
                    <a:pt x="567484" y="-1578"/>
                    <a:pt x="576480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EF13570C-29E5-4FA1-A8F7-D8F2DD86DF58}"/>
                </a:ext>
              </a:extLst>
            </p:cNvPr>
            <p:cNvSpPr/>
            <p:nvPr/>
          </p:nvSpPr>
          <p:spPr>
            <a:xfrm>
              <a:off x="1433242" y="5002574"/>
              <a:ext cx="1652338" cy="546557"/>
            </a:xfrm>
            <a:custGeom>
              <a:avLst/>
              <a:gdLst>
                <a:gd name="connsiteX0" fmla="*/ 17733 w 1652338"/>
                <a:gd name="connsiteY0" fmla="*/ 544151 h 546557"/>
                <a:gd name="connsiteX1" fmla="*/ 68533 w 1652338"/>
                <a:gd name="connsiteY1" fmla="*/ 540976 h 546557"/>
                <a:gd name="connsiteX2" fmla="*/ 611458 w 1652338"/>
                <a:gd name="connsiteY2" fmla="*/ 515576 h 546557"/>
                <a:gd name="connsiteX3" fmla="*/ 1224233 w 1652338"/>
                <a:gd name="connsiteY3" fmla="*/ 401276 h 546557"/>
                <a:gd name="connsiteX4" fmla="*/ 1646508 w 1652338"/>
                <a:gd name="connsiteY4" fmla="*/ 4401 h 546557"/>
                <a:gd name="connsiteX5" fmla="*/ 1456008 w 1652338"/>
                <a:gd name="connsiteY5" fmla="*/ 198076 h 546557"/>
                <a:gd name="connsiteX6" fmla="*/ 1252808 w 1652338"/>
                <a:gd name="connsiteY6" fmla="*/ 344126 h 546557"/>
                <a:gd name="connsiteX7" fmla="*/ 944833 w 1652338"/>
                <a:gd name="connsiteY7" fmla="*/ 442551 h 546557"/>
                <a:gd name="connsiteX8" fmla="*/ 427308 w 1652338"/>
                <a:gd name="connsiteY8" fmla="*/ 499701 h 546557"/>
                <a:gd name="connsiteX9" fmla="*/ 17733 w 1652338"/>
                <a:gd name="connsiteY9" fmla="*/ 544151 h 546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2338" h="546557">
                  <a:moveTo>
                    <a:pt x="17733" y="544151"/>
                  </a:moveTo>
                  <a:cubicBezTo>
                    <a:pt x="-42063" y="551030"/>
                    <a:pt x="68533" y="540976"/>
                    <a:pt x="68533" y="540976"/>
                  </a:cubicBezTo>
                  <a:cubicBezTo>
                    <a:pt x="167487" y="536213"/>
                    <a:pt x="418841" y="538859"/>
                    <a:pt x="611458" y="515576"/>
                  </a:cubicBezTo>
                  <a:cubicBezTo>
                    <a:pt x="804075" y="492293"/>
                    <a:pt x="1051725" y="486472"/>
                    <a:pt x="1224233" y="401276"/>
                  </a:cubicBezTo>
                  <a:cubicBezTo>
                    <a:pt x="1396741" y="316080"/>
                    <a:pt x="1607879" y="38268"/>
                    <a:pt x="1646508" y="4401"/>
                  </a:cubicBezTo>
                  <a:cubicBezTo>
                    <a:pt x="1685137" y="-29466"/>
                    <a:pt x="1521625" y="141455"/>
                    <a:pt x="1456008" y="198076"/>
                  </a:cubicBezTo>
                  <a:cubicBezTo>
                    <a:pt x="1390391" y="254697"/>
                    <a:pt x="1338004" y="303380"/>
                    <a:pt x="1252808" y="344126"/>
                  </a:cubicBezTo>
                  <a:cubicBezTo>
                    <a:pt x="1167612" y="384872"/>
                    <a:pt x="1082416" y="416622"/>
                    <a:pt x="944833" y="442551"/>
                  </a:cubicBezTo>
                  <a:cubicBezTo>
                    <a:pt x="807250" y="468480"/>
                    <a:pt x="585000" y="480122"/>
                    <a:pt x="427308" y="499701"/>
                  </a:cubicBezTo>
                  <a:cubicBezTo>
                    <a:pt x="269616" y="519280"/>
                    <a:pt x="77529" y="537272"/>
                    <a:pt x="17733" y="5441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7F29F230-74D1-4C05-B250-5F0EA171BBEF}"/>
                </a:ext>
              </a:extLst>
            </p:cNvPr>
            <p:cNvSpPr/>
            <p:nvPr/>
          </p:nvSpPr>
          <p:spPr>
            <a:xfrm>
              <a:off x="2148815" y="5394136"/>
              <a:ext cx="489622" cy="514052"/>
            </a:xfrm>
            <a:custGeom>
              <a:avLst/>
              <a:gdLst>
                <a:gd name="connsiteX0" fmla="*/ 489610 w 489622"/>
                <a:gd name="connsiteY0" fmla="*/ 189 h 514052"/>
                <a:gd name="connsiteX1" fmla="*/ 134010 w 489622"/>
                <a:gd name="connsiteY1" fmla="*/ 263714 h 514052"/>
                <a:gd name="connsiteX2" fmla="*/ 3835 w 489622"/>
                <a:gd name="connsiteY2" fmla="*/ 355789 h 514052"/>
                <a:gd name="connsiteX3" fmla="*/ 57810 w 489622"/>
                <a:gd name="connsiteY3" fmla="*/ 365314 h 514052"/>
                <a:gd name="connsiteX4" fmla="*/ 289585 w 489622"/>
                <a:gd name="connsiteY4" fmla="*/ 511364 h 514052"/>
                <a:gd name="connsiteX5" fmla="*/ 207035 w 489622"/>
                <a:gd name="connsiteY5" fmla="*/ 463739 h 514052"/>
                <a:gd name="connsiteX6" fmla="*/ 32410 w 489622"/>
                <a:gd name="connsiteY6" fmla="*/ 358964 h 514052"/>
                <a:gd name="connsiteX7" fmla="*/ 121310 w 489622"/>
                <a:gd name="connsiteY7" fmla="*/ 308164 h 514052"/>
                <a:gd name="connsiteX8" fmla="*/ 489610 w 489622"/>
                <a:gd name="connsiteY8" fmla="*/ 189 h 51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9622" h="514052">
                  <a:moveTo>
                    <a:pt x="489610" y="189"/>
                  </a:moveTo>
                  <a:cubicBezTo>
                    <a:pt x="491727" y="-7219"/>
                    <a:pt x="214972" y="204447"/>
                    <a:pt x="134010" y="263714"/>
                  </a:cubicBezTo>
                  <a:cubicBezTo>
                    <a:pt x="53048" y="322981"/>
                    <a:pt x="16535" y="338856"/>
                    <a:pt x="3835" y="355789"/>
                  </a:cubicBezTo>
                  <a:cubicBezTo>
                    <a:pt x="-8865" y="372722"/>
                    <a:pt x="10185" y="339385"/>
                    <a:pt x="57810" y="365314"/>
                  </a:cubicBezTo>
                  <a:cubicBezTo>
                    <a:pt x="105435" y="391243"/>
                    <a:pt x="264714" y="494960"/>
                    <a:pt x="289585" y="511364"/>
                  </a:cubicBezTo>
                  <a:cubicBezTo>
                    <a:pt x="314456" y="527768"/>
                    <a:pt x="207035" y="463739"/>
                    <a:pt x="207035" y="463739"/>
                  </a:cubicBezTo>
                  <a:cubicBezTo>
                    <a:pt x="164173" y="438339"/>
                    <a:pt x="46697" y="384893"/>
                    <a:pt x="32410" y="358964"/>
                  </a:cubicBezTo>
                  <a:cubicBezTo>
                    <a:pt x="18123" y="333035"/>
                    <a:pt x="48814" y="365314"/>
                    <a:pt x="121310" y="308164"/>
                  </a:cubicBezTo>
                  <a:cubicBezTo>
                    <a:pt x="193806" y="251014"/>
                    <a:pt x="487493" y="7597"/>
                    <a:pt x="489610" y="1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44C890C8-B812-4179-AFB4-1570D22F18E3}"/>
                </a:ext>
              </a:extLst>
            </p:cNvPr>
            <p:cNvSpPr/>
            <p:nvPr/>
          </p:nvSpPr>
          <p:spPr>
            <a:xfrm>
              <a:off x="1938812" y="5924550"/>
              <a:ext cx="515463" cy="1497697"/>
            </a:xfrm>
            <a:custGeom>
              <a:avLst/>
              <a:gdLst>
                <a:gd name="connsiteX0" fmla="*/ 515463 w 515463"/>
                <a:gd name="connsiteY0" fmla="*/ 0 h 1497697"/>
                <a:gd name="connsiteX1" fmla="*/ 39213 w 515463"/>
                <a:gd name="connsiteY1" fmla="*/ 184150 h 1497697"/>
                <a:gd name="connsiteX2" fmla="*/ 39213 w 515463"/>
                <a:gd name="connsiteY2" fmla="*/ 209550 h 1497697"/>
                <a:gd name="connsiteX3" fmla="*/ 137638 w 515463"/>
                <a:gd name="connsiteY3" fmla="*/ 850900 h 1497697"/>
                <a:gd name="connsiteX4" fmla="*/ 242413 w 515463"/>
                <a:gd name="connsiteY4" fmla="*/ 1495425 h 1497697"/>
                <a:gd name="connsiteX5" fmla="*/ 188438 w 515463"/>
                <a:gd name="connsiteY5" fmla="*/ 1031875 h 1497697"/>
                <a:gd name="connsiteX6" fmla="*/ 67788 w 515463"/>
                <a:gd name="connsiteY6" fmla="*/ 190500 h 1497697"/>
                <a:gd name="connsiteX7" fmla="*/ 156688 w 515463"/>
                <a:gd name="connsiteY7" fmla="*/ 155575 h 1497697"/>
                <a:gd name="connsiteX8" fmla="*/ 515463 w 515463"/>
                <a:gd name="connsiteY8" fmla="*/ 0 h 149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463" h="1497697">
                  <a:moveTo>
                    <a:pt x="515463" y="0"/>
                  </a:moveTo>
                  <a:cubicBezTo>
                    <a:pt x="356713" y="61383"/>
                    <a:pt x="118588" y="149225"/>
                    <a:pt x="39213" y="184150"/>
                  </a:cubicBezTo>
                  <a:cubicBezTo>
                    <a:pt x="-40162" y="219075"/>
                    <a:pt x="22809" y="98425"/>
                    <a:pt x="39213" y="209550"/>
                  </a:cubicBezTo>
                  <a:cubicBezTo>
                    <a:pt x="55617" y="320675"/>
                    <a:pt x="103771" y="636588"/>
                    <a:pt x="137638" y="850900"/>
                  </a:cubicBezTo>
                  <a:cubicBezTo>
                    <a:pt x="171505" y="1065212"/>
                    <a:pt x="233946" y="1465263"/>
                    <a:pt x="242413" y="1495425"/>
                  </a:cubicBezTo>
                  <a:cubicBezTo>
                    <a:pt x="250880" y="1525588"/>
                    <a:pt x="217542" y="1249363"/>
                    <a:pt x="188438" y="1031875"/>
                  </a:cubicBezTo>
                  <a:cubicBezTo>
                    <a:pt x="159334" y="814388"/>
                    <a:pt x="73080" y="336550"/>
                    <a:pt x="67788" y="190500"/>
                  </a:cubicBezTo>
                  <a:cubicBezTo>
                    <a:pt x="62496" y="44450"/>
                    <a:pt x="156688" y="155575"/>
                    <a:pt x="156688" y="155575"/>
                  </a:cubicBezTo>
                  <a:lnTo>
                    <a:pt x="51546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A9831014-D2C4-41A7-AD8B-2A3503CD7975}"/>
                </a:ext>
              </a:extLst>
            </p:cNvPr>
            <p:cNvSpPr/>
            <p:nvPr/>
          </p:nvSpPr>
          <p:spPr>
            <a:xfrm>
              <a:off x="3309382" y="6825784"/>
              <a:ext cx="175845" cy="256109"/>
            </a:xfrm>
            <a:custGeom>
              <a:avLst/>
              <a:gdLst>
                <a:gd name="connsiteX0" fmla="*/ 556 w 175845"/>
                <a:gd name="connsiteY0" fmla="*/ 466 h 256109"/>
                <a:gd name="connsiteX1" fmla="*/ 105331 w 175845"/>
                <a:gd name="connsiteY1" fmla="*/ 143341 h 256109"/>
                <a:gd name="connsiteX2" fmla="*/ 170418 w 175845"/>
                <a:gd name="connsiteY2" fmla="*/ 254466 h 256109"/>
                <a:gd name="connsiteX3" fmla="*/ 154543 w 175845"/>
                <a:gd name="connsiteY3" fmla="*/ 194141 h 256109"/>
                <a:gd name="connsiteX4" fmla="*/ 556 w 175845"/>
                <a:gd name="connsiteY4" fmla="*/ 466 h 25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845" h="256109">
                  <a:moveTo>
                    <a:pt x="556" y="466"/>
                  </a:moveTo>
                  <a:cubicBezTo>
                    <a:pt x="-7646" y="-8001"/>
                    <a:pt x="77021" y="101008"/>
                    <a:pt x="105331" y="143341"/>
                  </a:cubicBezTo>
                  <a:cubicBezTo>
                    <a:pt x="133641" y="185674"/>
                    <a:pt x="162216" y="245999"/>
                    <a:pt x="170418" y="254466"/>
                  </a:cubicBezTo>
                  <a:cubicBezTo>
                    <a:pt x="178620" y="262933"/>
                    <a:pt x="180472" y="238062"/>
                    <a:pt x="154543" y="194141"/>
                  </a:cubicBezTo>
                  <a:cubicBezTo>
                    <a:pt x="128614" y="150220"/>
                    <a:pt x="8758" y="8933"/>
                    <a:pt x="556" y="4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EB591B8E-AF2B-4195-80E6-D47BD53E77B1}"/>
                </a:ext>
              </a:extLst>
            </p:cNvPr>
            <p:cNvSpPr/>
            <p:nvPr/>
          </p:nvSpPr>
          <p:spPr>
            <a:xfrm>
              <a:off x="3332115" y="7157988"/>
              <a:ext cx="104315" cy="152164"/>
            </a:xfrm>
            <a:custGeom>
              <a:avLst/>
              <a:gdLst>
                <a:gd name="connsiteX0" fmla="*/ 48 w 104315"/>
                <a:gd name="connsiteY0" fmla="*/ 38150 h 152164"/>
                <a:gd name="connsiteX1" fmla="*/ 73073 w 104315"/>
                <a:gd name="connsiteY1" fmla="*/ 50 h 152164"/>
                <a:gd name="connsiteX2" fmla="*/ 103235 w 104315"/>
                <a:gd name="connsiteY2" fmla="*/ 47675 h 152164"/>
                <a:gd name="connsiteX3" fmla="*/ 38148 w 104315"/>
                <a:gd name="connsiteY3" fmla="*/ 147687 h 152164"/>
                <a:gd name="connsiteX4" fmla="*/ 30210 w 104315"/>
                <a:gd name="connsiteY4" fmla="*/ 133400 h 152164"/>
                <a:gd name="connsiteX5" fmla="*/ 65135 w 104315"/>
                <a:gd name="connsiteY5" fmla="*/ 120700 h 152164"/>
                <a:gd name="connsiteX6" fmla="*/ 87360 w 104315"/>
                <a:gd name="connsiteY6" fmla="*/ 42912 h 152164"/>
                <a:gd name="connsiteX7" fmla="*/ 61960 w 104315"/>
                <a:gd name="connsiteY7" fmla="*/ 19100 h 152164"/>
                <a:gd name="connsiteX8" fmla="*/ 48 w 104315"/>
                <a:gd name="connsiteY8" fmla="*/ 38150 h 152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315" h="152164">
                  <a:moveTo>
                    <a:pt x="48" y="38150"/>
                  </a:moveTo>
                  <a:cubicBezTo>
                    <a:pt x="1900" y="34975"/>
                    <a:pt x="55875" y="-1538"/>
                    <a:pt x="73073" y="50"/>
                  </a:cubicBezTo>
                  <a:cubicBezTo>
                    <a:pt x="90271" y="1637"/>
                    <a:pt x="109056" y="23069"/>
                    <a:pt x="103235" y="47675"/>
                  </a:cubicBezTo>
                  <a:cubicBezTo>
                    <a:pt x="97414" y="72281"/>
                    <a:pt x="50319" y="133400"/>
                    <a:pt x="38148" y="147687"/>
                  </a:cubicBezTo>
                  <a:cubicBezTo>
                    <a:pt x="25977" y="161974"/>
                    <a:pt x="25712" y="137898"/>
                    <a:pt x="30210" y="133400"/>
                  </a:cubicBezTo>
                  <a:cubicBezTo>
                    <a:pt x="34708" y="128902"/>
                    <a:pt x="55610" y="135781"/>
                    <a:pt x="65135" y="120700"/>
                  </a:cubicBezTo>
                  <a:cubicBezTo>
                    <a:pt x="74660" y="105619"/>
                    <a:pt x="87889" y="59845"/>
                    <a:pt x="87360" y="42912"/>
                  </a:cubicBezTo>
                  <a:cubicBezTo>
                    <a:pt x="86831" y="25979"/>
                    <a:pt x="73602" y="22010"/>
                    <a:pt x="61960" y="19100"/>
                  </a:cubicBezTo>
                  <a:cubicBezTo>
                    <a:pt x="50318" y="16190"/>
                    <a:pt x="-1804" y="41325"/>
                    <a:pt x="48" y="38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E70CAB87-2B94-41ED-AA60-936FCFEF252E}"/>
                </a:ext>
              </a:extLst>
            </p:cNvPr>
            <p:cNvSpPr/>
            <p:nvPr/>
          </p:nvSpPr>
          <p:spPr>
            <a:xfrm>
              <a:off x="3305821" y="7176933"/>
              <a:ext cx="64458" cy="132279"/>
            </a:xfrm>
            <a:custGeom>
              <a:avLst/>
              <a:gdLst>
                <a:gd name="connsiteX0" fmla="*/ 59679 w 64458"/>
                <a:gd name="connsiteY0" fmla="*/ 155 h 132279"/>
                <a:gd name="connsiteX1" fmla="*/ 942 w 64458"/>
                <a:gd name="connsiteY1" fmla="*/ 49367 h 132279"/>
                <a:gd name="connsiteX2" fmla="*/ 26342 w 64458"/>
                <a:gd name="connsiteY2" fmla="*/ 120805 h 132279"/>
                <a:gd name="connsiteX3" fmla="*/ 64442 w 64458"/>
                <a:gd name="connsiteY3" fmla="*/ 128742 h 132279"/>
                <a:gd name="connsiteX4" fmla="*/ 21579 w 64458"/>
                <a:gd name="connsiteY4" fmla="*/ 85880 h 132279"/>
                <a:gd name="connsiteX5" fmla="*/ 8879 w 64458"/>
                <a:gd name="connsiteY5" fmla="*/ 65242 h 132279"/>
                <a:gd name="connsiteX6" fmla="*/ 59679 w 64458"/>
                <a:gd name="connsiteY6" fmla="*/ 155 h 132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58" h="132279">
                  <a:moveTo>
                    <a:pt x="59679" y="155"/>
                  </a:moveTo>
                  <a:cubicBezTo>
                    <a:pt x="58356" y="-2491"/>
                    <a:pt x="6498" y="29259"/>
                    <a:pt x="942" y="49367"/>
                  </a:cubicBezTo>
                  <a:cubicBezTo>
                    <a:pt x="-4614" y="69475"/>
                    <a:pt x="15759" y="107576"/>
                    <a:pt x="26342" y="120805"/>
                  </a:cubicBezTo>
                  <a:cubicBezTo>
                    <a:pt x="36925" y="134034"/>
                    <a:pt x="65236" y="134563"/>
                    <a:pt x="64442" y="128742"/>
                  </a:cubicBezTo>
                  <a:cubicBezTo>
                    <a:pt x="63648" y="122921"/>
                    <a:pt x="30839" y="96463"/>
                    <a:pt x="21579" y="85880"/>
                  </a:cubicBezTo>
                  <a:cubicBezTo>
                    <a:pt x="12319" y="75297"/>
                    <a:pt x="7292" y="76354"/>
                    <a:pt x="8879" y="65242"/>
                  </a:cubicBezTo>
                  <a:cubicBezTo>
                    <a:pt x="10466" y="54130"/>
                    <a:pt x="61002" y="2801"/>
                    <a:pt x="59679" y="1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4E27260B-EC7C-48DA-8948-82F233B582F2}"/>
                </a:ext>
              </a:extLst>
            </p:cNvPr>
            <p:cNvSpPr/>
            <p:nvPr/>
          </p:nvSpPr>
          <p:spPr>
            <a:xfrm>
              <a:off x="2821412" y="6873348"/>
              <a:ext cx="38220" cy="973748"/>
            </a:xfrm>
            <a:custGeom>
              <a:avLst/>
              <a:gdLst>
                <a:gd name="connsiteX0" fmla="*/ 105 w 38220"/>
                <a:gd name="connsiteY0" fmla="*/ 31219 h 973748"/>
                <a:gd name="connsiteX1" fmla="*/ 8571 w 38220"/>
                <a:gd name="connsiteY1" fmla="*/ 568852 h 973748"/>
                <a:gd name="connsiteX2" fmla="*/ 38205 w 38220"/>
                <a:gd name="connsiteY2" fmla="*/ 973135 h 973748"/>
                <a:gd name="connsiteX3" fmla="*/ 4338 w 38220"/>
                <a:gd name="connsiteY3" fmla="*/ 647169 h 973748"/>
                <a:gd name="connsiteX4" fmla="*/ 12805 w 38220"/>
                <a:gd name="connsiteY4" fmla="*/ 126469 h 973748"/>
                <a:gd name="connsiteX5" fmla="*/ 105 w 38220"/>
                <a:gd name="connsiteY5" fmla="*/ 31219 h 97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220" h="973748">
                  <a:moveTo>
                    <a:pt x="105" y="31219"/>
                  </a:moveTo>
                  <a:cubicBezTo>
                    <a:pt x="-601" y="104949"/>
                    <a:pt x="2221" y="411866"/>
                    <a:pt x="8571" y="568852"/>
                  </a:cubicBezTo>
                  <a:cubicBezTo>
                    <a:pt x="14921" y="725838"/>
                    <a:pt x="38910" y="960082"/>
                    <a:pt x="38205" y="973135"/>
                  </a:cubicBezTo>
                  <a:cubicBezTo>
                    <a:pt x="37500" y="986188"/>
                    <a:pt x="8571" y="788280"/>
                    <a:pt x="4338" y="647169"/>
                  </a:cubicBezTo>
                  <a:cubicBezTo>
                    <a:pt x="105" y="506058"/>
                    <a:pt x="13158" y="228422"/>
                    <a:pt x="12805" y="126469"/>
                  </a:cubicBezTo>
                  <a:cubicBezTo>
                    <a:pt x="12452" y="24516"/>
                    <a:pt x="811" y="-42511"/>
                    <a:pt x="105" y="31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63955053-FE20-4D31-8253-692923F0B1EB}"/>
                </a:ext>
              </a:extLst>
            </p:cNvPr>
            <p:cNvSpPr/>
            <p:nvPr/>
          </p:nvSpPr>
          <p:spPr>
            <a:xfrm>
              <a:off x="2186096" y="7373308"/>
              <a:ext cx="185928" cy="720373"/>
            </a:xfrm>
            <a:custGeom>
              <a:avLst/>
              <a:gdLst>
                <a:gd name="connsiteX0" fmla="*/ 2537 w 185928"/>
                <a:gd name="connsiteY0" fmla="*/ 7509 h 720373"/>
                <a:gd name="connsiteX1" fmla="*/ 180337 w 185928"/>
                <a:gd name="connsiteY1" fmla="*/ 689075 h 720373"/>
                <a:gd name="connsiteX2" fmla="*/ 135887 w 185928"/>
                <a:gd name="connsiteY2" fmla="*/ 579009 h 720373"/>
                <a:gd name="connsiteX3" fmla="*/ 80854 w 185928"/>
                <a:gd name="connsiteY3" fmla="*/ 339825 h 720373"/>
                <a:gd name="connsiteX4" fmla="*/ 2537 w 185928"/>
                <a:gd name="connsiteY4" fmla="*/ 7509 h 720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928" h="720373">
                  <a:moveTo>
                    <a:pt x="2537" y="7509"/>
                  </a:moveTo>
                  <a:cubicBezTo>
                    <a:pt x="19118" y="65717"/>
                    <a:pt x="158112" y="593825"/>
                    <a:pt x="180337" y="689075"/>
                  </a:cubicBezTo>
                  <a:cubicBezTo>
                    <a:pt x="202562" y="784325"/>
                    <a:pt x="152468" y="637217"/>
                    <a:pt x="135887" y="579009"/>
                  </a:cubicBezTo>
                  <a:cubicBezTo>
                    <a:pt x="119307" y="520801"/>
                    <a:pt x="106607" y="434017"/>
                    <a:pt x="80854" y="339825"/>
                  </a:cubicBezTo>
                  <a:cubicBezTo>
                    <a:pt x="55101" y="245633"/>
                    <a:pt x="-14044" y="-50699"/>
                    <a:pt x="2537" y="75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C5D248D6-8934-47F6-98B3-5FE1A0605915}"/>
                </a:ext>
              </a:extLst>
            </p:cNvPr>
            <p:cNvSpPr/>
            <p:nvPr/>
          </p:nvSpPr>
          <p:spPr>
            <a:xfrm>
              <a:off x="314883" y="5534183"/>
              <a:ext cx="1138620" cy="3011611"/>
            </a:xfrm>
            <a:custGeom>
              <a:avLst/>
              <a:gdLst>
                <a:gd name="connsiteX0" fmla="*/ 1137997 w 1138620"/>
                <a:gd name="connsiteY0" fmla="*/ 8097 h 3011611"/>
                <a:gd name="connsiteX1" fmla="*/ 1026237 w 1138620"/>
                <a:gd name="connsiteY1" fmla="*/ 63977 h 3011611"/>
                <a:gd name="connsiteX2" fmla="*/ 721437 w 1138620"/>
                <a:gd name="connsiteY2" fmla="*/ 444977 h 3011611"/>
                <a:gd name="connsiteX3" fmla="*/ 472517 w 1138620"/>
                <a:gd name="connsiteY3" fmla="*/ 1074897 h 3011611"/>
                <a:gd name="connsiteX4" fmla="*/ 320117 w 1138620"/>
                <a:gd name="connsiteY4" fmla="*/ 1760697 h 3011611"/>
                <a:gd name="connsiteX5" fmla="*/ 127077 w 1138620"/>
                <a:gd name="connsiteY5" fmla="*/ 2355057 h 3011611"/>
                <a:gd name="connsiteX6" fmla="*/ 127077 w 1138620"/>
                <a:gd name="connsiteY6" fmla="*/ 2720817 h 3011611"/>
                <a:gd name="connsiteX7" fmla="*/ 77 w 1138620"/>
                <a:gd name="connsiteY7" fmla="*/ 3005297 h 3011611"/>
                <a:gd name="connsiteX8" fmla="*/ 147397 w 1138620"/>
                <a:gd name="connsiteY8" fmla="*/ 2441417 h 3011611"/>
                <a:gd name="connsiteX9" fmla="*/ 330277 w 1138620"/>
                <a:gd name="connsiteY9" fmla="*/ 1598137 h 3011611"/>
                <a:gd name="connsiteX10" fmla="*/ 553797 w 1138620"/>
                <a:gd name="connsiteY10" fmla="*/ 886937 h 3011611"/>
                <a:gd name="connsiteX11" fmla="*/ 985597 w 1138620"/>
                <a:gd name="connsiteY11" fmla="*/ 150337 h 3011611"/>
                <a:gd name="connsiteX12" fmla="*/ 1137997 w 1138620"/>
                <a:gd name="connsiteY12" fmla="*/ 8097 h 301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8620" h="3011611">
                  <a:moveTo>
                    <a:pt x="1137997" y="8097"/>
                  </a:moveTo>
                  <a:cubicBezTo>
                    <a:pt x="1144770" y="-6296"/>
                    <a:pt x="1095664" y="-8836"/>
                    <a:pt x="1026237" y="63977"/>
                  </a:cubicBezTo>
                  <a:cubicBezTo>
                    <a:pt x="956810" y="136790"/>
                    <a:pt x="813724" y="276490"/>
                    <a:pt x="721437" y="444977"/>
                  </a:cubicBezTo>
                  <a:cubicBezTo>
                    <a:pt x="629150" y="613464"/>
                    <a:pt x="539404" y="855610"/>
                    <a:pt x="472517" y="1074897"/>
                  </a:cubicBezTo>
                  <a:cubicBezTo>
                    <a:pt x="405630" y="1294184"/>
                    <a:pt x="377690" y="1547337"/>
                    <a:pt x="320117" y="1760697"/>
                  </a:cubicBezTo>
                  <a:cubicBezTo>
                    <a:pt x="262544" y="1974057"/>
                    <a:pt x="159250" y="2195037"/>
                    <a:pt x="127077" y="2355057"/>
                  </a:cubicBezTo>
                  <a:cubicBezTo>
                    <a:pt x="94904" y="2515077"/>
                    <a:pt x="148244" y="2612444"/>
                    <a:pt x="127077" y="2720817"/>
                  </a:cubicBezTo>
                  <a:cubicBezTo>
                    <a:pt x="105910" y="2829190"/>
                    <a:pt x="-3310" y="3051864"/>
                    <a:pt x="77" y="3005297"/>
                  </a:cubicBezTo>
                  <a:cubicBezTo>
                    <a:pt x="3464" y="2958730"/>
                    <a:pt x="92364" y="2675944"/>
                    <a:pt x="147397" y="2441417"/>
                  </a:cubicBezTo>
                  <a:cubicBezTo>
                    <a:pt x="202430" y="2206890"/>
                    <a:pt x="262544" y="1857217"/>
                    <a:pt x="330277" y="1598137"/>
                  </a:cubicBezTo>
                  <a:cubicBezTo>
                    <a:pt x="398010" y="1339057"/>
                    <a:pt x="444577" y="1128237"/>
                    <a:pt x="553797" y="886937"/>
                  </a:cubicBezTo>
                  <a:cubicBezTo>
                    <a:pt x="663017" y="645637"/>
                    <a:pt x="892464" y="295117"/>
                    <a:pt x="985597" y="150337"/>
                  </a:cubicBezTo>
                  <a:cubicBezTo>
                    <a:pt x="1078730" y="5557"/>
                    <a:pt x="1131224" y="22490"/>
                    <a:pt x="1137997" y="80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BD2A7402-8E72-4878-AD50-7BDBE56A3689}"/>
                </a:ext>
              </a:extLst>
            </p:cNvPr>
            <p:cNvSpPr/>
            <p:nvPr/>
          </p:nvSpPr>
          <p:spPr>
            <a:xfrm>
              <a:off x="1314832" y="5512775"/>
              <a:ext cx="194729" cy="2718318"/>
            </a:xfrm>
            <a:custGeom>
              <a:avLst/>
              <a:gdLst>
                <a:gd name="connsiteX0" fmla="*/ 158368 w 194729"/>
                <a:gd name="connsiteY0" fmla="*/ 29505 h 2718318"/>
                <a:gd name="connsiteX1" fmla="*/ 5968 w 194729"/>
                <a:gd name="connsiteY1" fmla="*/ 659425 h 2718318"/>
                <a:gd name="connsiteX2" fmla="*/ 82168 w 194729"/>
                <a:gd name="connsiteY2" fmla="*/ 1624625 h 2718318"/>
                <a:gd name="connsiteX3" fmla="*/ 173608 w 194729"/>
                <a:gd name="connsiteY3" fmla="*/ 2361225 h 2718318"/>
                <a:gd name="connsiteX4" fmla="*/ 193928 w 194729"/>
                <a:gd name="connsiteY4" fmla="*/ 2711745 h 2718318"/>
                <a:gd name="connsiteX5" fmla="*/ 183768 w 194729"/>
                <a:gd name="connsiteY5" fmla="*/ 2569505 h 2718318"/>
                <a:gd name="connsiteX6" fmla="*/ 122808 w 194729"/>
                <a:gd name="connsiteY6" fmla="*/ 2315505 h 2718318"/>
                <a:gd name="connsiteX7" fmla="*/ 888 w 194729"/>
                <a:gd name="connsiteY7" fmla="*/ 1599225 h 2718318"/>
                <a:gd name="connsiteX8" fmla="*/ 72008 w 194729"/>
                <a:gd name="connsiteY8" fmla="*/ 573065 h 2718318"/>
                <a:gd name="connsiteX9" fmla="*/ 153288 w 194729"/>
                <a:gd name="connsiteY9" fmla="*/ 146345 h 2718318"/>
                <a:gd name="connsiteX10" fmla="*/ 158368 w 194729"/>
                <a:gd name="connsiteY10" fmla="*/ 29505 h 2718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729" h="2718318">
                  <a:moveTo>
                    <a:pt x="158368" y="29505"/>
                  </a:moveTo>
                  <a:cubicBezTo>
                    <a:pt x="133815" y="115018"/>
                    <a:pt x="18668" y="393572"/>
                    <a:pt x="5968" y="659425"/>
                  </a:cubicBezTo>
                  <a:cubicBezTo>
                    <a:pt x="-6732" y="925278"/>
                    <a:pt x="54228" y="1340992"/>
                    <a:pt x="82168" y="1624625"/>
                  </a:cubicBezTo>
                  <a:cubicBezTo>
                    <a:pt x="110108" y="1908258"/>
                    <a:pt x="154981" y="2180038"/>
                    <a:pt x="173608" y="2361225"/>
                  </a:cubicBezTo>
                  <a:cubicBezTo>
                    <a:pt x="192235" y="2542412"/>
                    <a:pt x="192235" y="2677032"/>
                    <a:pt x="193928" y="2711745"/>
                  </a:cubicBezTo>
                  <a:cubicBezTo>
                    <a:pt x="195621" y="2746458"/>
                    <a:pt x="195621" y="2635545"/>
                    <a:pt x="183768" y="2569505"/>
                  </a:cubicBezTo>
                  <a:cubicBezTo>
                    <a:pt x="171915" y="2503465"/>
                    <a:pt x="153288" y="2477218"/>
                    <a:pt x="122808" y="2315505"/>
                  </a:cubicBezTo>
                  <a:cubicBezTo>
                    <a:pt x="92328" y="2153792"/>
                    <a:pt x="9355" y="1889632"/>
                    <a:pt x="888" y="1599225"/>
                  </a:cubicBezTo>
                  <a:cubicBezTo>
                    <a:pt x="-7579" y="1308818"/>
                    <a:pt x="46608" y="815212"/>
                    <a:pt x="72008" y="573065"/>
                  </a:cubicBezTo>
                  <a:cubicBezTo>
                    <a:pt x="97408" y="330918"/>
                    <a:pt x="138895" y="229318"/>
                    <a:pt x="153288" y="146345"/>
                  </a:cubicBezTo>
                  <a:cubicBezTo>
                    <a:pt x="167681" y="63372"/>
                    <a:pt x="182921" y="-56008"/>
                    <a:pt x="158368" y="29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E7970491-D4F0-4990-97C8-3AEADAF444CB}"/>
                </a:ext>
              </a:extLst>
            </p:cNvPr>
            <p:cNvSpPr/>
            <p:nvPr/>
          </p:nvSpPr>
          <p:spPr>
            <a:xfrm>
              <a:off x="1275319" y="8019747"/>
              <a:ext cx="226121" cy="1449569"/>
            </a:xfrm>
            <a:custGeom>
              <a:avLst/>
              <a:gdLst>
                <a:gd name="connsiteX0" fmla="*/ 223281 w 226121"/>
                <a:gd name="connsiteY0" fmla="*/ 6653 h 1449569"/>
                <a:gd name="connsiteX1" fmla="*/ 147081 w 226121"/>
                <a:gd name="connsiteY1" fmla="*/ 763573 h 1449569"/>
                <a:gd name="connsiteX2" fmla="*/ 4841 w 226121"/>
                <a:gd name="connsiteY2" fmla="*/ 1413813 h 1449569"/>
                <a:gd name="connsiteX3" fmla="*/ 50561 w 226121"/>
                <a:gd name="connsiteY3" fmla="*/ 1220773 h 1449569"/>
                <a:gd name="connsiteX4" fmla="*/ 223281 w 226121"/>
                <a:gd name="connsiteY4" fmla="*/ 6653 h 144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121" h="1449569">
                  <a:moveTo>
                    <a:pt x="223281" y="6653"/>
                  </a:moveTo>
                  <a:cubicBezTo>
                    <a:pt x="239368" y="-69547"/>
                    <a:pt x="183488" y="529046"/>
                    <a:pt x="147081" y="763573"/>
                  </a:cubicBezTo>
                  <a:cubicBezTo>
                    <a:pt x="110674" y="998100"/>
                    <a:pt x="20928" y="1337613"/>
                    <a:pt x="4841" y="1413813"/>
                  </a:cubicBezTo>
                  <a:cubicBezTo>
                    <a:pt x="-11246" y="1490013"/>
                    <a:pt x="15001" y="1452760"/>
                    <a:pt x="50561" y="1220773"/>
                  </a:cubicBezTo>
                  <a:cubicBezTo>
                    <a:pt x="86121" y="988786"/>
                    <a:pt x="207194" y="82853"/>
                    <a:pt x="223281" y="66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E87687A3-9038-4FDC-98EE-BEFE42CC427C}"/>
                </a:ext>
              </a:extLst>
            </p:cNvPr>
            <p:cNvSpPr/>
            <p:nvPr/>
          </p:nvSpPr>
          <p:spPr>
            <a:xfrm>
              <a:off x="197307" y="8523381"/>
              <a:ext cx="260130" cy="813821"/>
            </a:xfrm>
            <a:custGeom>
              <a:avLst/>
              <a:gdLst>
                <a:gd name="connsiteX0" fmla="*/ 143053 w 260130"/>
                <a:gd name="connsiteY0" fmla="*/ 859 h 813821"/>
                <a:gd name="connsiteX1" fmla="*/ 259893 w 260130"/>
                <a:gd name="connsiteY1" fmla="*/ 366619 h 813821"/>
                <a:gd name="connsiteX2" fmla="*/ 107493 w 260130"/>
                <a:gd name="connsiteY2" fmla="*/ 656179 h 813821"/>
                <a:gd name="connsiteX3" fmla="*/ 813 w 260130"/>
                <a:gd name="connsiteY3" fmla="*/ 808579 h 813821"/>
                <a:gd name="connsiteX4" fmla="*/ 163373 w 260130"/>
                <a:gd name="connsiteY4" fmla="*/ 473299 h 813821"/>
                <a:gd name="connsiteX5" fmla="*/ 163373 w 260130"/>
                <a:gd name="connsiteY5" fmla="*/ 270099 h 813821"/>
                <a:gd name="connsiteX6" fmla="*/ 143053 w 260130"/>
                <a:gd name="connsiteY6" fmla="*/ 859 h 813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130" h="813821">
                  <a:moveTo>
                    <a:pt x="143053" y="859"/>
                  </a:moveTo>
                  <a:cubicBezTo>
                    <a:pt x="159140" y="16946"/>
                    <a:pt x="265820" y="257399"/>
                    <a:pt x="259893" y="366619"/>
                  </a:cubicBezTo>
                  <a:cubicBezTo>
                    <a:pt x="253966" y="475839"/>
                    <a:pt x="150673" y="582519"/>
                    <a:pt x="107493" y="656179"/>
                  </a:cubicBezTo>
                  <a:cubicBezTo>
                    <a:pt x="64313" y="729839"/>
                    <a:pt x="-8500" y="839059"/>
                    <a:pt x="813" y="808579"/>
                  </a:cubicBezTo>
                  <a:cubicBezTo>
                    <a:pt x="10126" y="778099"/>
                    <a:pt x="136280" y="563046"/>
                    <a:pt x="163373" y="473299"/>
                  </a:cubicBezTo>
                  <a:cubicBezTo>
                    <a:pt x="190466" y="383552"/>
                    <a:pt x="167606" y="341219"/>
                    <a:pt x="163373" y="270099"/>
                  </a:cubicBezTo>
                  <a:cubicBezTo>
                    <a:pt x="159140" y="198979"/>
                    <a:pt x="126966" y="-15228"/>
                    <a:pt x="143053" y="8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9E9A9153-2780-47EB-95F5-A32F1DB3286C}"/>
                </a:ext>
              </a:extLst>
            </p:cNvPr>
            <p:cNvSpPr/>
            <p:nvPr/>
          </p:nvSpPr>
          <p:spPr>
            <a:xfrm>
              <a:off x="4959638" y="5530972"/>
              <a:ext cx="1386379" cy="740010"/>
            </a:xfrm>
            <a:custGeom>
              <a:avLst/>
              <a:gdLst>
                <a:gd name="connsiteX0" fmla="*/ 3522 w 1386379"/>
                <a:gd name="connsiteY0" fmla="*/ 1148 h 740010"/>
                <a:gd name="connsiteX1" fmla="*/ 420082 w 1386379"/>
                <a:gd name="connsiteY1" fmla="*/ 311028 h 740010"/>
                <a:gd name="connsiteX2" fmla="*/ 1273522 w 1386379"/>
                <a:gd name="connsiteY2" fmla="*/ 697108 h 740010"/>
                <a:gd name="connsiteX3" fmla="*/ 1364962 w 1386379"/>
                <a:gd name="connsiteY3" fmla="*/ 722508 h 740010"/>
                <a:gd name="connsiteX4" fmla="*/ 1161762 w 1386379"/>
                <a:gd name="connsiteY4" fmla="*/ 625988 h 740010"/>
                <a:gd name="connsiteX5" fmla="*/ 633442 w 1386379"/>
                <a:gd name="connsiteY5" fmla="*/ 422788 h 740010"/>
                <a:gd name="connsiteX6" fmla="*/ 3522 w 1386379"/>
                <a:gd name="connsiteY6" fmla="*/ 1148 h 74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379" h="740010">
                  <a:moveTo>
                    <a:pt x="3522" y="1148"/>
                  </a:moveTo>
                  <a:cubicBezTo>
                    <a:pt x="-32038" y="-17479"/>
                    <a:pt x="208415" y="195035"/>
                    <a:pt x="420082" y="311028"/>
                  </a:cubicBezTo>
                  <a:cubicBezTo>
                    <a:pt x="631749" y="427021"/>
                    <a:pt x="1116042" y="628528"/>
                    <a:pt x="1273522" y="697108"/>
                  </a:cubicBezTo>
                  <a:cubicBezTo>
                    <a:pt x="1431002" y="765688"/>
                    <a:pt x="1383588" y="734361"/>
                    <a:pt x="1364962" y="722508"/>
                  </a:cubicBezTo>
                  <a:cubicBezTo>
                    <a:pt x="1346336" y="710655"/>
                    <a:pt x="1283682" y="675941"/>
                    <a:pt x="1161762" y="625988"/>
                  </a:cubicBezTo>
                  <a:cubicBezTo>
                    <a:pt x="1039842" y="576035"/>
                    <a:pt x="825635" y="520155"/>
                    <a:pt x="633442" y="422788"/>
                  </a:cubicBezTo>
                  <a:cubicBezTo>
                    <a:pt x="441249" y="325421"/>
                    <a:pt x="39082" y="19775"/>
                    <a:pt x="3522" y="11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FB1D0FD6-C1C5-4373-AEDA-468B3620CEF5}"/>
                </a:ext>
              </a:extLst>
            </p:cNvPr>
            <p:cNvSpPr/>
            <p:nvPr/>
          </p:nvSpPr>
          <p:spPr>
            <a:xfrm>
              <a:off x="5215348" y="6256856"/>
              <a:ext cx="1116987" cy="2108594"/>
            </a:xfrm>
            <a:custGeom>
              <a:avLst/>
              <a:gdLst>
                <a:gd name="connsiteX0" fmla="*/ 1109252 w 1116987"/>
                <a:gd name="connsiteY0" fmla="*/ 27104 h 2108594"/>
                <a:gd name="connsiteX1" fmla="*/ 646972 w 1116987"/>
                <a:gd name="connsiteY1" fmla="*/ 123624 h 2108594"/>
                <a:gd name="connsiteX2" fmla="*/ 184692 w 1116987"/>
                <a:gd name="connsiteY2" fmla="*/ 1149784 h 2108594"/>
                <a:gd name="connsiteX3" fmla="*/ 1812 w 1116987"/>
                <a:gd name="connsiteY3" fmla="*/ 2094664 h 2108594"/>
                <a:gd name="connsiteX4" fmla="*/ 103412 w 1116987"/>
                <a:gd name="connsiteY4" fmla="*/ 1662864 h 2108594"/>
                <a:gd name="connsiteX5" fmla="*/ 301532 w 1116987"/>
                <a:gd name="connsiteY5" fmla="*/ 961824 h 2108594"/>
                <a:gd name="connsiteX6" fmla="*/ 692692 w 1116987"/>
                <a:gd name="connsiteY6" fmla="*/ 149024 h 2108594"/>
                <a:gd name="connsiteX7" fmla="*/ 916212 w 1116987"/>
                <a:gd name="connsiteY7" fmla="*/ 6784 h 2108594"/>
                <a:gd name="connsiteX8" fmla="*/ 1109252 w 1116987"/>
                <a:gd name="connsiteY8" fmla="*/ 27104 h 210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987" h="2108594">
                  <a:moveTo>
                    <a:pt x="1109252" y="27104"/>
                  </a:moveTo>
                  <a:cubicBezTo>
                    <a:pt x="1064379" y="46577"/>
                    <a:pt x="801065" y="-63489"/>
                    <a:pt x="646972" y="123624"/>
                  </a:cubicBezTo>
                  <a:cubicBezTo>
                    <a:pt x="492879" y="310737"/>
                    <a:pt x="292219" y="821277"/>
                    <a:pt x="184692" y="1149784"/>
                  </a:cubicBezTo>
                  <a:cubicBezTo>
                    <a:pt x="77165" y="1478291"/>
                    <a:pt x="15359" y="2009151"/>
                    <a:pt x="1812" y="2094664"/>
                  </a:cubicBezTo>
                  <a:cubicBezTo>
                    <a:pt x="-11735" y="2180177"/>
                    <a:pt x="53459" y="1851671"/>
                    <a:pt x="103412" y="1662864"/>
                  </a:cubicBezTo>
                  <a:cubicBezTo>
                    <a:pt x="153365" y="1474057"/>
                    <a:pt x="203319" y="1214131"/>
                    <a:pt x="301532" y="961824"/>
                  </a:cubicBezTo>
                  <a:cubicBezTo>
                    <a:pt x="399745" y="709517"/>
                    <a:pt x="590245" y="308197"/>
                    <a:pt x="692692" y="149024"/>
                  </a:cubicBezTo>
                  <a:cubicBezTo>
                    <a:pt x="795139" y="-10149"/>
                    <a:pt x="840012" y="23717"/>
                    <a:pt x="916212" y="6784"/>
                  </a:cubicBezTo>
                  <a:cubicBezTo>
                    <a:pt x="992412" y="-10149"/>
                    <a:pt x="1154125" y="7631"/>
                    <a:pt x="1109252" y="271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668E3D58-E2BA-4661-BB37-8F39D551A2F9}"/>
                </a:ext>
              </a:extLst>
            </p:cNvPr>
            <p:cNvSpPr/>
            <p:nvPr/>
          </p:nvSpPr>
          <p:spPr>
            <a:xfrm>
              <a:off x="5051023" y="8355948"/>
              <a:ext cx="167996" cy="1000151"/>
            </a:xfrm>
            <a:custGeom>
              <a:avLst/>
              <a:gdLst>
                <a:gd name="connsiteX0" fmla="*/ 161057 w 167996"/>
                <a:gd name="connsiteY0" fmla="*/ 5732 h 1000151"/>
                <a:gd name="connsiteX1" fmla="*/ 23897 w 167996"/>
                <a:gd name="connsiteY1" fmla="*/ 904892 h 1000151"/>
                <a:gd name="connsiteX2" fmla="*/ 34057 w 167996"/>
                <a:gd name="connsiteY2" fmla="*/ 970932 h 1000151"/>
                <a:gd name="connsiteX3" fmla="*/ 3577 w 167996"/>
                <a:gd name="connsiteY3" fmla="*/ 879492 h 1000151"/>
                <a:gd name="connsiteX4" fmla="*/ 130577 w 167996"/>
                <a:gd name="connsiteY4" fmla="*/ 539132 h 1000151"/>
                <a:gd name="connsiteX5" fmla="*/ 161057 w 167996"/>
                <a:gd name="connsiteY5" fmla="*/ 5732 h 10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996" h="1000151">
                  <a:moveTo>
                    <a:pt x="161057" y="5732"/>
                  </a:moveTo>
                  <a:cubicBezTo>
                    <a:pt x="143277" y="66692"/>
                    <a:pt x="45064" y="744025"/>
                    <a:pt x="23897" y="904892"/>
                  </a:cubicBezTo>
                  <a:cubicBezTo>
                    <a:pt x="2730" y="1065759"/>
                    <a:pt x="37444" y="975165"/>
                    <a:pt x="34057" y="970932"/>
                  </a:cubicBezTo>
                  <a:cubicBezTo>
                    <a:pt x="30670" y="966699"/>
                    <a:pt x="-12510" y="951459"/>
                    <a:pt x="3577" y="879492"/>
                  </a:cubicBezTo>
                  <a:cubicBezTo>
                    <a:pt x="19664" y="807525"/>
                    <a:pt x="100944" y="691532"/>
                    <a:pt x="130577" y="539132"/>
                  </a:cubicBezTo>
                  <a:cubicBezTo>
                    <a:pt x="160210" y="386732"/>
                    <a:pt x="178837" y="-55228"/>
                    <a:pt x="161057" y="57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C75781EA-6FDB-4E6E-9F4C-B60EA3F69BCD}"/>
                </a:ext>
              </a:extLst>
            </p:cNvPr>
            <p:cNvSpPr/>
            <p:nvPr/>
          </p:nvSpPr>
          <p:spPr>
            <a:xfrm>
              <a:off x="3272925" y="7649518"/>
              <a:ext cx="345696" cy="771577"/>
            </a:xfrm>
            <a:custGeom>
              <a:avLst/>
              <a:gdLst>
                <a:gd name="connsiteX0" fmla="*/ 58708 w 345696"/>
                <a:gd name="connsiteY0" fmla="*/ 115 h 771577"/>
                <a:gd name="connsiteX1" fmla="*/ 10025 w 345696"/>
                <a:gd name="connsiteY1" fmla="*/ 285865 h 771577"/>
                <a:gd name="connsiteX2" fmla="*/ 5792 w 345696"/>
                <a:gd name="connsiteY2" fmla="*/ 376882 h 771577"/>
                <a:gd name="connsiteX3" fmla="*/ 75642 w 345696"/>
                <a:gd name="connsiteY3" fmla="*/ 486949 h 771577"/>
                <a:gd name="connsiteX4" fmla="*/ 208992 w 345696"/>
                <a:gd name="connsiteY4" fmla="*/ 662632 h 771577"/>
                <a:gd name="connsiteX5" fmla="*/ 344458 w 345696"/>
                <a:gd name="connsiteY5" fmla="*/ 770582 h 771577"/>
                <a:gd name="connsiteX6" fmla="*/ 126442 w 345696"/>
                <a:gd name="connsiteY6" fmla="*/ 601249 h 771577"/>
                <a:gd name="connsiteX7" fmla="*/ 7908 w 345696"/>
                <a:gd name="connsiteY7" fmla="*/ 321849 h 771577"/>
                <a:gd name="connsiteX8" fmla="*/ 58708 w 345696"/>
                <a:gd name="connsiteY8" fmla="*/ 115 h 77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96" h="771577">
                  <a:moveTo>
                    <a:pt x="58708" y="115"/>
                  </a:moveTo>
                  <a:cubicBezTo>
                    <a:pt x="59061" y="-5882"/>
                    <a:pt x="18844" y="223071"/>
                    <a:pt x="10025" y="285865"/>
                  </a:cubicBezTo>
                  <a:cubicBezTo>
                    <a:pt x="1206" y="348659"/>
                    <a:pt x="-5144" y="343368"/>
                    <a:pt x="5792" y="376882"/>
                  </a:cubicBezTo>
                  <a:cubicBezTo>
                    <a:pt x="16728" y="410396"/>
                    <a:pt x="41775" y="439324"/>
                    <a:pt x="75642" y="486949"/>
                  </a:cubicBezTo>
                  <a:cubicBezTo>
                    <a:pt x="109509" y="534574"/>
                    <a:pt x="164189" y="615360"/>
                    <a:pt x="208992" y="662632"/>
                  </a:cubicBezTo>
                  <a:cubicBezTo>
                    <a:pt x="253795" y="709904"/>
                    <a:pt x="358216" y="780813"/>
                    <a:pt x="344458" y="770582"/>
                  </a:cubicBezTo>
                  <a:cubicBezTo>
                    <a:pt x="330700" y="760352"/>
                    <a:pt x="182534" y="676038"/>
                    <a:pt x="126442" y="601249"/>
                  </a:cubicBezTo>
                  <a:cubicBezTo>
                    <a:pt x="70350" y="526460"/>
                    <a:pt x="17786" y="420627"/>
                    <a:pt x="7908" y="321849"/>
                  </a:cubicBezTo>
                  <a:cubicBezTo>
                    <a:pt x="-1970" y="223071"/>
                    <a:pt x="58355" y="6112"/>
                    <a:pt x="58708" y="1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66AC2795-E02C-4F45-B967-BF69222D6186}"/>
                </a:ext>
              </a:extLst>
            </p:cNvPr>
            <p:cNvSpPr/>
            <p:nvPr/>
          </p:nvSpPr>
          <p:spPr>
            <a:xfrm>
              <a:off x="3299882" y="7995331"/>
              <a:ext cx="355916" cy="405811"/>
            </a:xfrm>
            <a:custGeom>
              <a:avLst/>
              <a:gdLst>
                <a:gd name="connsiteX0" fmla="*/ 1 w 355916"/>
                <a:gd name="connsiteY0" fmla="*/ 1436 h 405811"/>
                <a:gd name="connsiteX1" fmla="*/ 97368 w 355916"/>
                <a:gd name="connsiteY1" fmla="*/ 189819 h 405811"/>
                <a:gd name="connsiteX2" fmla="*/ 315385 w 355916"/>
                <a:gd name="connsiteY2" fmla="*/ 373969 h 405811"/>
                <a:gd name="connsiteX3" fmla="*/ 353485 w 355916"/>
                <a:gd name="connsiteY3" fmla="*/ 403602 h 405811"/>
                <a:gd name="connsiteX4" fmla="*/ 281518 w 355916"/>
                <a:gd name="connsiteY4" fmla="*/ 348569 h 405811"/>
                <a:gd name="connsiteX5" fmla="*/ 95251 w 355916"/>
                <a:gd name="connsiteY5" fmla="*/ 117852 h 405811"/>
                <a:gd name="connsiteX6" fmla="*/ 1 w 355916"/>
                <a:gd name="connsiteY6" fmla="*/ 1436 h 405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916" h="405811">
                  <a:moveTo>
                    <a:pt x="1" y="1436"/>
                  </a:moveTo>
                  <a:cubicBezTo>
                    <a:pt x="354" y="13430"/>
                    <a:pt x="44804" y="127730"/>
                    <a:pt x="97368" y="189819"/>
                  </a:cubicBezTo>
                  <a:cubicBezTo>
                    <a:pt x="149932" y="251908"/>
                    <a:pt x="272699" y="338339"/>
                    <a:pt x="315385" y="373969"/>
                  </a:cubicBezTo>
                  <a:cubicBezTo>
                    <a:pt x="358071" y="409599"/>
                    <a:pt x="359129" y="407835"/>
                    <a:pt x="353485" y="403602"/>
                  </a:cubicBezTo>
                  <a:cubicBezTo>
                    <a:pt x="347841" y="399369"/>
                    <a:pt x="324557" y="396194"/>
                    <a:pt x="281518" y="348569"/>
                  </a:cubicBezTo>
                  <a:cubicBezTo>
                    <a:pt x="238479" y="300944"/>
                    <a:pt x="143934" y="180999"/>
                    <a:pt x="95251" y="117852"/>
                  </a:cubicBezTo>
                  <a:cubicBezTo>
                    <a:pt x="46568" y="54705"/>
                    <a:pt x="-352" y="-10558"/>
                    <a:pt x="1" y="14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9F1DFFFC-7B81-4FF6-BC1C-ECC0703DF7D8}"/>
                </a:ext>
              </a:extLst>
            </p:cNvPr>
            <p:cNvSpPr/>
            <p:nvPr/>
          </p:nvSpPr>
          <p:spPr>
            <a:xfrm>
              <a:off x="3107807" y="8227987"/>
              <a:ext cx="151332" cy="153045"/>
            </a:xfrm>
            <a:custGeom>
              <a:avLst/>
              <a:gdLst>
                <a:gd name="connsiteX0" fmla="*/ 518 w 151332"/>
                <a:gd name="connsiteY0" fmla="*/ 46063 h 153045"/>
                <a:gd name="connsiteX1" fmla="*/ 91006 w 151332"/>
                <a:gd name="connsiteY1" fmla="*/ 26 h 153045"/>
                <a:gd name="connsiteX2" fmla="*/ 151331 w 151332"/>
                <a:gd name="connsiteY2" fmla="*/ 41301 h 153045"/>
                <a:gd name="connsiteX3" fmla="*/ 89418 w 151332"/>
                <a:gd name="connsiteY3" fmla="*/ 149251 h 153045"/>
                <a:gd name="connsiteX4" fmla="*/ 38618 w 151332"/>
                <a:gd name="connsiteY4" fmla="*/ 128613 h 153045"/>
                <a:gd name="connsiteX5" fmla="*/ 94181 w 151332"/>
                <a:gd name="connsiteY5" fmla="*/ 128613 h 153045"/>
                <a:gd name="connsiteX6" fmla="*/ 132281 w 151332"/>
                <a:gd name="connsiteY6" fmla="*/ 65113 h 153045"/>
                <a:gd name="connsiteX7" fmla="*/ 108468 w 151332"/>
                <a:gd name="connsiteY7" fmla="*/ 25426 h 153045"/>
                <a:gd name="connsiteX8" fmla="*/ 56081 w 151332"/>
                <a:gd name="connsiteY8" fmla="*/ 31776 h 153045"/>
                <a:gd name="connsiteX9" fmla="*/ 518 w 151332"/>
                <a:gd name="connsiteY9" fmla="*/ 46063 h 15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332" h="153045">
                  <a:moveTo>
                    <a:pt x="518" y="46063"/>
                  </a:moveTo>
                  <a:cubicBezTo>
                    <a:pt x="6339" y="40771"/>
                    <a:pt x="65871" y="820"/>
                    <a:pt x="91006" y="26"/>
                  </a:cubicBezTo>
                  <a:cubicBezTo>
                    <a:pt x="116141" y="-768"/>
                    <a:pt x="151596" y="16430"/>
                    <a:pt x="151331" y="41301"/>
                  </a:cubicBezTo>
                  <a:cubicBezTo>
                    <a:pt x="151066" y="66172"/>
                    <a:pt x="108203" y="134699"/>
                    <a:pt x="89418" y="149251"/>
                  </a:cubicBezTo>
                  <a:cubicBezTo>
                    <a:pt x="70633" y="163803"/>
                    <a:pt x="37824" y="132053"/>
                    <a:pt x="38618" y="128613"/>
                  </a:cubicBezTo>
                  <a:cubicBezTo>
                    <a:pt x="39412" y="125173"/>
                    <a:pt x="78571" y="139196"/>
                    <a:pt x="94181" y="128613"/>
                  </a:cubicBezTo>
                  <a:cubicBezTo>
                    <a:pt x="109791" y="118030"/>
                    <a:pt x="129900" y="82311"/>
                    <a:pt x="132281" y="65113"/>
                  </a:cubicBezTo>
                  <a:cubicBezTo>
                    <a:pt x="134662" y="47915"/>
                    <a:pt x="121168" y="30982"/>
                    <a:pt x="108468" y="25426"/>
                  </a:cubicBezTo>
                  <a:cubicBezTo>
                    <a:pt x="95768" y="19870"/>
                    <a:pt x="72750" y="26749"/>
                    <a:pt x="56081" y="31776"/>
                  </a:cubicBezTo>
                  <a:cubicBezTo>
                    <a:pt x="39412" y="36803"/>
                    <a:pt x="-5303" y="51355"/>
                    <a:pt x="518" y="460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DD8FD13A-2273-470A-ADF6-79B476DC9022}"/>
                </a:ext>
              </a:extLst>
            </p:cNvPr>
            <p:cNvSpPr/>
            <p:nvPr/>
          </p:nvSpPr>
          <p:spPr>
            <a:xfrm>
              <a:off x="3105039" y="8277827"/>
              <a:ext cx="87472" cy="98225"/>
            </a:xfrm>
            <a:custGeom>
              <a:avLst/>
              <a:gdLst>
                <a:gd name="connsiteX0" fmla="*/ 111 w 87472"/>
                <a:gd name="connsiteY0" fmla="*/ 986 h 98225"/>
                <a:gd name="connsiteX1" fmla="*/ 28686 w 87472"/>
                <a:gd name="connsiteY1" fmla="*/ 77186 h 98225"/>
                <a:gd name="connsiteX2" fmla="*/ 87424 w 87472"/>
                <a:gd name="connsiteY2" fmla="*/ 96236 h 98225"/>
                <a:gd name="connsiteX3" fmla="*/ 38211 w 87472"/>
                <a:gd name="connsiteY3" fmla="*/ 39086 h 98225"/>
                <a:gd name="connsiteX4" fmla="*/ 111 w 87472"/>
                <a:gd name="connsiteY4" fmla="*/ 986 h 9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72" h="98225">
                  <a:moveTo>
                    <a:pt x="111" y="986"/>
                  </a:moveTo>
                  <a:cubicBezTo>
                    <a:pt x="-1477" y="7336"/>
                    <a:pt x="14134" y="61311"/>
                    <a:pt x="28686" y="77186"/>
                  </a:cubicBezTo>
                  <a:cubicBezTo>
                    <a:pt x="43238" y="93061"/>
                    <a:pt x="85837" y="102586"/>
                    <a:pt x="87424" y="96236"/>
                  </a:cubicBezTo>
                  <a:cubicBezTo>
                    <a:pt x="89012" y="89886"/>
                    <a:pt x="51176" y="57871"/>
                    <a:pt x="38211" y="39086"/>
                  </a:cubicBezTo>
                  <a:cubicBezTo>
                    <a:pt x="25246" y="20301"/>
                    <a:pt x="1699" y="-5364"/>
                    <a:pt x="111" y="9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FA45FD06-D759-4E31-8803-B3506B225641}"/>
                </a:ext>
              </a:extLst>
            </p:cNvPr>
            <p:cNvSpPr/>
            <p:nvPr/>
          </p:nvSpPr>
          <p:spPr>
            <a:xfrm>
              <a:off x="3046902" y="8116842"/>
              <a:ext cx="269637" cy="712978"/>
            </a:xfrm>
            <a:custGeom>
              <a:avLst/>
              <a:gdLst>
                <a:gd name="connsiteX0" fmla="*/ 267798 w 269637"/>
                <a:gd name="connsiteY0" fmla="*/ 1633 h 712978"/>
                <a:gd name="connsiteX1" fmla="*/ 82061 w 269637"/>
                <a:gd name="connsiteY1" fmla="*/ 425496 h 712978"/>
                <a:gd name="connsiteX2" fmla="*/ 32848 w 269637"/>
                <a:gd name="connsiteY2" fmla="*/ 642983 h 712978"/>
                <a:gd name="connsiteX3" fmla="*/ 1098 w 269637"/>
                <a:gd name="connsiteY3" fmla="*/ 709658 h 712978"/>
                <a:gd name="connsiteX4" fmla="*/ 72536 w 269637"/>
                <a:gd name="connsiteY4" fmla="*/ 557258 h 712978"/>
                <a:gd name="connsiteX5" fmla="*/ 170961 w 269637"/>
                <a:gd name="connsiteY5" fmla="*/ 288971 h 712978"/>
                <a:gd name="connsiteX6" fmla="*/ 267798 w 269637"/>
                <a:gd name="connsiteY6" fmla="*/ 1633 h 712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637" h="712978">
                  <a:moveTo>
                    <a:pt x="267798" y="1633"/>
                  </a:moveTo>
                  <a:cubicBezTo>
                    <a:pt x="252981" y="24387"/>
                    <a:pt x="121219" y="318604"/>
                    <a:pt x="82061" y="425496"/>
                  </a:cubicBezTo>
                  <a:cubicBezTo>
                    <a:pt x="42903" y="532388"/>
                    <a:pt x="46342" y="595623"/>
                    <a:pt x="32848" y="642983"/>
                  </a:cubicBezTo>
                  <a:cubicBezTo>
                    <a:pt x="19354" y="690343"/>
                    <a:pt x="-5517" y="723945"/>
                    <a:pt x="1098" y="709658"/>
                  </a:cubicBezTo>
                  <a:cubicBezTo>
                    <a:pt x="7713" y="695371"/>
                    <a:pt x="44226" y="627372"/>
                    <a:pt x="72536" y="557258"/>
                  </a:cubicBezTo>
                  <a:cubicBezTo>
                    <a:pt x="100846" y="487144"/>
                    <a:pt x="137888" y="378136"/>
                    <a:pt x="170961" y="288971"/>
                  </a:cubicBezTo>
                  <a:cubicBezTo>
                    <a:pt x="204034" y="199807"/>
                    <a:pt x="282615" y="-21121"/>
                    <a:pt x="267798" y="16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C2F164BD-6D14-4A60-81BC-02B0EC6F3272}"/>
                </a:ext>
              </a:extLst>
            </p:cNvPr>
            <p:cNvSpPr/>
            <p:nvPr/>
          </p:nvSpPr>
          <p:spPr>
            <a:xfrm>
              <a:off x="3269124" y="8150054"/>
              <a:ext cx="73170" cy="656412"/>
            </a:xfrm>
            <a:custGeom>
              <a:avLst/>
              <a:gdLst>
                <a:gd name="connsiteX0" fmla="*/ 72564 w 73170"/>
                <a:gd name="connsiteY0" fmla="*/ 1759 h 656412"/>
                <a:gd name="connsiteX1" fmla="*/ 1126 w 73170"/>
                <a:gd name="connsiteY1" fmla="*/ 636759 h 656412"/>
                <a:gd name="connsiteX2" fmla="*/ 32876 w 73170"/>
                <a:gd name="connsiteY2" fmla="*/ 452609 h 656412"/>
                <a:gd name="connsiteX3" fmla="*/ 72564 w 73170"/>
                <a:gd name="connsiteY3" fmla="*/ 1759 h 65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70" h="656412">
                  <a:moveTo>
                    <a:pt x="72564" y="1759"/>
                  </a:moveTo>
                  <a:cubicBezTo>
                    <a:pt x="67272" y="32451"/>
                    <a:pt x="7741" y="561617"/>
                    <a:pt x="1126" y="636759"/>
                  </a:cubicBezTo>
                  <a:cubicBezTo>
                    <a:pt x="-5489" y="711901"/>
                    <a:pt x="18588" y="554474"/>
                    <a:pt x="32876" y="452609"/>
                  </a:cubicBezTo>
                  <a:cubicBezTo>
                    <a:pt x="47163" y="350744"/>
                    <a:pt x="77856" y="-28933"/>
                    <a:pt x="72564" y="1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D486FA04-AB63-48DF-A389-1AB0D8AAA77C}"/>
                </a:ext>
              </a:extLst>
            </p:cNvPr>
            <p:cNvSpPr/>
            <p:nvPr/>
          </p:nvSpPr>
          <p:spPr>
            <a:xfrm>
              <a:off x="3139968" y="8760255"/>
              <a:ext cx="161715" cy="128703"/>
            </a:xfrm>
            <a:custGeom>
              <a:avLst/>
              <a:gdLst>
                <a:gd name="connsiteX0" fmla="*/ 152507 w 161715"/>
                <a:gd name="connsiteY0" fmla="*/ 2745 h 128703"/>
                <a:gd name="connsiteX1" fmla="*/ 107 w 161715"/>
                <a:gd name="connsiteY1" fmla="*/ 128158 h 128703"/>
                <a:gd name="connsiteX2" fmla="*/ 128695 w 161715"/>
                <a:gd name="connsiteY2" fmla="*/ 47195 h 128703"/>
                <a:gd name="connsiteX3" fmla="*/ 152507 w 161715"/>
                <a:gd name="connsiteY3" fmla="*/ 2745 h 128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715" h="128703">
                  <a:moveTo>
                    <a:pt x="152507" y="2745"/>
                  </a:moveTo>
                  <a:cubicBezTo>
                    <a:pt x="131076" y="16239"/>
                    <a:pt x="4076" y="120750"/>
                    <a:pt x="107" y="128158"/>
                  </a:cubicBezTo>
                  <a:cubicBezTo>
                    <a:pt x="-3862" y="135566"/>
                    <a:pt x="102766" y="65451"/>
                    <a:pt x="128695" y="47195"/>
                  </a:cubicBezTo>
                  <a:cubicBezTo>
                    <a:pt x="154624" y="28939"/>
                    <a:pt x="173938" y="-10749"/>
                    <a:pt x="152507" y="27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EA59C2A2-C230-431D-A334-01ADEE7C2F7E}"/>
                </a:ext>
              </a:extLst>
            </p:cNvPr>
            <p:cNvSpPr/>
            <p:nvPr/>
          </p:nvSpPr>
          <p:spPr>
            <a:xfrm>
              <a:off x="3231934" y="8765684"/>
              <a:ext cx="78224" cy="670327"/>
            </a:xfrm>
            <a:custGeom>
              <a:avLst/>
              <a:gdLst>
                <a:gd name="connsiteX0" fmla="*/ 54191 w 78224"/>
                <a:gd name="connsiteY0" fmla="*/ 3666 h 670327"/>
                <a:gd name="connsiteX1" fmla="*/ 216 w 78224"/>
                <a:gd name="connsiteY1" fmla="*/ 657716 h 670327"/>
                <a:gd name="connsiteX2" fmla="*/ 76416 w 78224"/>
                <a:gd name="connsiteY2" fmla="*/ 403716 h 670327"/>
                <a:gd name="connsiteX3" fmla="*/ 54191 w 78224"/>
                <a:gd name="connsiteY3" fmla="*/ 3666 h 67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24" h="670327">
                  <a:moveTo>
                    <a:pt x="54191" y="3666"/>
                  </a:moveTo>
                  <a:cubicBezTo>
                    <a:pt x="41491" y="45999"/>
                    <a:pt x="-3488" y="591041"/>
                    <a:pt x="216" y="657716"/>
                  </a:cubicBezTo>
                  <a:cubicBezTo>
                    <a:pt x="3920" y="724391"/>
                    <a:pt x="69008" y="510079"/>
                    <a:pt x="76416" y="403716"/>
                  </a:cubicBezTo>
                  <a:cubicBezTo>
                    <a:pt x="83824" y="297353"/>
                    <a:pt x="66891" y="-38667"/>
                    <a:pt x="54191" y="36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8F6E0F2E-A4E8-413B-894D-C424A3A0368E}"/>
                </a:ext>
              </a:extLst>
            </p:cNvPr>
            <p:cNvSpPr/>
            <p:nvPr/>
          </p:nvSpPr>
          <p:spPr>
            <a:xfrm>
              <a:off x="4588350" y="6459323"/>
              <a:ext cx="357567" cy="289912"/>
            </a:xfrm>
            <a:custGeom>
              <a:avLst/>
              <a:gdLst>
                <a:gd name="connsiteX0" fmla="*/ 164625 w 357567"/>
                <a:gd name="connsiteY0" fmla="*/ 25615 h 289912"/>
                <a:gd name="connsiteX1" fmla="*/ 302738 w 357567"/>
                <a:gd name="connsiteY1" fmla="*/ 33552 h 289912"/>
                <a:gd name="connsiteX2" fmla="*/ 331313 w 357567"/>
                <a:gd name="connsiteY2" fmla="*/ 93877 h 289912"/>
                <a:gd name="connsiteX3" fmla="*/ 296388 w 357567"/>
                <a:gd name="connsiteY3" fmla="*/ 181190 h 289912"/>
                <a:gd name="connsiteX4" fmla="*/ 177325 w 357567"/>
                <a:gd name="connsiteY4" fmla="*/ 271677 h 289912"/>
                <a:gd name="connsiteX5" fmla="*/ 29688 w 357567"/>
                <a:gd name="connsiteY5" fmla="*/ 281202 h 289912"/>
                <a:gd name="connsiteX6" fmla="*/ 9050 w 357567"/>
                <a:gd name="connsiteY6" fmla="*/ 171665 h 289912"/>
                <a:gd name="connsiteX7" fmla="*/ 9050 w 357567"/>
                <a:gd name="connsiteY7" fmla="*/ 219290 h 289912"/>
                <a:gd name="connsiteX8" fmla="*/ 120175 w 357567"/>
                <a:gd name="connsiteY8" fmla="*/ 265327 h 289912"/>
                <a:gd name="connsiteX9" fmla="*/ 288450 w 357567"/>
                <a:gd name="connsiteY9" fmla="*/ 216115 h 289912"/>
                <a:gd name="connsiteX10" fmla="*/ 356713 w 357567"/>
                <a:gd name="connsiteY10" fmla="*/ 28790 h 289912"/>
                <a:gd name="connsiteX11" fmla="*/ 247175 w 357567"/>
                <a:gd name="connsiteY11" fmla="*/ 215 h 289912"/>
                <a:gd name="connsiteX12" fmla="*/ 164625 w 357567"/>
                <a:gd name="connsiteY12" fmla="*/ 25615 h 28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567" h="289912">
                  <a:moveTo>
                    <a:pt x="164625" y="25615"/>
                  </a:moveTo>
                  <a:cubicBezTo>
                    <a:pt x="173885" y="31171"/>
                    <a:pt x="274957" y="22175"/>
                    <a:pt x="302738" y="33552"/>
                  </a:cubicBezTo>
                  <a:cubicBezTo>
                    <a:pt x="330519" y="44929"/>
                    <a:pt x="332371" y="69271"/>
                    <a:pt x="331313" y="93877"/>
                  </a:cubicBezTo>
                  <a:cubicBezTo>
                    <a:pt x="330255" y="118483"/>
                    <a:pt x="322053" y="151557"/>
                    <a:pt x="296388" y="181190"/>
                  </a:cubicBezTo>
                  <a:cubicBezTo>
                    <a:pt x="270723" y="210823"/>
                    <a:pt x="221775" y="255008"/>
                    <a:pt x="177325" y="271677"/>
                  </a:cubicBezTo>
                  <a:cubicBezTo>
                    <a:pt x="132875" y="288346"/>
                    <a:pt x="57734" y="297871"/>
                    <a:pt x="29688" y="281202"/>
                  </a:cubicBezTo>
                  <a:cubicBezTo>
                    <a:pt x="1642" y="264533"/>
                    <a:pt x="12490" y="181984"/>
                    <a:pt x="9050" y="171665"/>
                  </a:cubicBezTo>
                  <a:cubicBezTo>
                    <a:pt x="5610" y="161346"/>
                    <a:pt x="-9471" y="203680"/>
                    <a:pt x="9050" y="219290"/>
                  </a:cubicBezTo>
                  <a:cubicBezTo>
                    <a:pt x="27571" y="234900"/>
                    <a:pt x="73608" y="265856"/>
                    <a:pt x="120175" y="265327"/>
                  </a:cubicBezTo>
                  <a:cubicBezTo>
                    <a:pt x="166742" y="264798"/>
                    <a:pt x="249027" y="255538"/>
                    <a:pt x="288450" y="216115"/>
                  </a:cubicBezTo>
                  <a:cubicBezTo>
                    <a:pt x="327873" y="176692"/>
                    <a:pt x="363592" y="64773"/>
                    <a:pt x="356713" y="28790"/>
                  </a:cubicBezTo>
                  <a:cubicBezTo>
                    <a:pt x="349834" y="-7193"/>
                    <a:pt x="278396" y="2861"/>
                    <a:pt x="247175" y="215"/>
                  </a:cubicBezTo>
                  <a:cubicBezTo>
                    <a:pt x="215954" y="-2431"/>
                    <a:pt x="155365" y="20059"/>
                    <a:pt x="164625" y="256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052DACD0-3385-48B0-9E9C-FAB73B2CA3EF}"/>
                </a:ext>
              </a:extLst>
            </p:cNvPr>
            <p:cNvSpPr/>
            <p:nvPr/>
          </p:nvSpPr>
          <p:spPr>
            <a:xfrm>
              <a:off x="4588024" y="6472149"/>
              <a:ext cx="219034" cy="175054"/>
            </a:xfrm>
            <a:custGeom>
              <a:avLst/>
              <a:gdLst>
                <a:gd name="connsiteX0" fmla="*/ 218926 w 219034"/>
                <a:gd name="connsiteY0" fmla="*/ 89 h 175054"/>
                <a:gd name="connsiteX1" fmla="*/ 80814 w 219034"/>
                <a:gd name="connsiteY1" fmla="*/ 62001 h 175054"/>
                <a:gd name="connsiteX2" fmla="*/ 1439 w 219034"/>
                <a:gd name="connsiteY2" fmla="*/ 174714 h 175054"/>
                <a:gd name="connsiteX3" fmla="*/ 31601 w 219034"/>
                <a:gd name="connsiteY3" fmla="*/ 95339 h 175054"/>
                <a:gd name="connsiteX4" fmla="*/ 57001 w 219034"/>
                <a:gd name="connsiteY4" fmla="*/ 49301 h 175054"/>
                <a:gd name="connsiteX5" fmla="*/ 218926 w 219034"/>
                <a:gd name="connsiteY5" fmla="*/ 89 h 17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34" h="175054">
                  <a:moveTo>
                    <a:pt x="218926" y="89"/>
                  </a:moveTo>
                  <a:cubicBezTo>
                    <a:pt x="222895" y="2206"/>
                    <a:pt x="117062" y="32897"/>
                    <a:pt x="80814" y="62001"/>
                  </a:cubicBezTo>
                  <a:cubicBezTo>
                    <a:pt x="44566" y="91105"/>
                    <a:pt x="9641" y="169158"/>
                    <a:pt x="1439" y="174714"/>
                  </a:cubicBezTo>
                  <a:cubicBezTo>
                    <a:pt x="-6763" y="180270"/>
                    <a:pt x="22341" y="116241"/>
                    <a:pt x="31601" y="95339"/>
                  </a:cubicBezTo>
                  <a:cubicBezTo>
                    <a:pt x="40861" y="74437"/>
                    <a:pt x="31601" y="64647"/>
                    <a:pt x="57001" y="49301"/>
                  </a:cubicBezTo>
                  <a:cubicBezTo>
                    <a:pt x="82401" y="33955"/>
                    <a:pt x="214957" y="-2028"/>
                    <a:pt x="218926" y="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07C6C182-8EC2-4F54-91E4-993E0B0A6989}"/>
                </a:ext>
              </a:extLst>
            </p:cNvPr>
            <p:cNvSpPr/>
            <p:nvPr/>
          </p:nvSpPr>
          <p:spPr>
            <a:xfrm>
              <a:off x="4322610" y="6222964"/>
              <a:ext cx="137733" cy="854365"/>
            </a:xfrm>
            <a:custGeom>
              <a:avLst/>
              <a:gdLst>
                <a:gd name="connsiteX0" fmla="*/ 131915 w 137733"/>
                <a:gd name="connsiteY0" fmla="*/ 36 h 854365"/>
                <a:gd name="connsiteX1" fmla="*/ 128740 w 137733"/>
                <a:gd name="connsiteY1" fmla="*/ 50836 h 854365"/>
                <a:gd name="connsiteX2" fmla="*/ 43015 w 137733"/>
                <a:gd name="connsiteY2" fmla="*/ 101636 h 854365"/>
                <a:gd name="connsiteX3" fmla="*/ 20790 w 137733"/>
                <a:gd name="connsiteY3" fmla="*/ 466761 h 854365"/>
                <a:gd name="connsiteX4" fmla="*/ 153 w 137733"/>
                <a:gd name="connsiteY4" fmla="*/ 847761 h 854365"/>
                <a:gd name="connsiteX5" fmla="*/ 31903 w 137733"/>
                <a:gd name="connsiteY5" fmla="*/ 662024 h 854365"/>
                <a:gd name="connsiteX6" fmla="*/ 74765 w 137733"/>
                <a:gd name="connsiteY6" fmla="*/ 88936 h 854365"/>
                <a:gd name="connsiteX7" fmla="*/ 100165 w 137733"/>
                <a:gd name="connsiteY7" fmla="*/ 58774 h 854365"/>
                <a:gd name="connsiteX8" fmla="*/ 131915 w 137733"/>
                <a:gd name="connsiteY8" fmla="*/ 36 h 854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733" h="854365">
                  <a:moveTo>
                    <a:pt x="131915" y="36"/>
                  </a:moveTo>
                  <a:cubicBezTo>
                    <a:pt x="136677" y="-1287"/>
                    <a:pt x="143557" y="33903"/>
                    <a:pt x="128740" y="50836"/>
                  </a:cubicBezTo>
                  <a:cubicBezTo>
                    <a:pt x="113923" y="67769"/>
                    <a:pt x="61007" y="32315"/>
                    <a:pt x="43015" y="101636"/>
                  </a:cubicBezTo>
                  <a:cubicBezTo>
                    <a:pt x="25023" y="170957"/>
                    <a:pt x="27934" y="342407"/>
                    <a:pt x="20790" y="466761"/>
                  </a:cubicBezTo>
                  <a:cubicBezTo>
                    <a:pt x="13646" y="591115"/>
                    <a:pt x="-1699" y="815217"/>
                    <a:pt x="153" y="847761"/>
                  </a:cubicBezTo>
                  <a:cubicBezTo>
                    <a:pt x="2005" y="880305"/>
                    <a:pt x="19468" y="788495"/>
                    <a:pt x="31903" y="662024"/>
                  </a:cubicBezTo>
                  <a:cubicBezTo>
                    <a:pt x="44338" y="535553"/>
                    <a:pt x="63388" y="189478"/>
                    <a:pt x="74765" y="88936"/>
                  </a:cubicBezTo>
                  <a:cubicBezTo>
                    <a:pt x="86142" y="-11606"/>
                    <a:pt x="91169" y="68563"/>
                    <a:pt x="100165" y="58774"/>
                  </a:cubicBezTo>
                  <a:cubicBezTo>
                    <a:pt x="109161" y="48985"/>
                    <a:pt x="127153" y="1359"/>
                    <a:pt x="131915" y="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E58C04D2-1833-4F89-B256-6910A60A1275}"/>
                </a:ext>
              </a:extLst>
            </p:cNvPr>
            <p:cNvSpPr/>
            <p:nvPr/>
          </p:nvSpPr>
          <p:spPr>
            <a:xfrm>
              <a:off x="4317020" y="6176444"/>
              <a:ext cx="47210" cy="518082"/>
            </a:xfrm>
            <a:custGeom>
              <a:avLst/>
              <a:gdLst>
                <a:gd name="connsiteX0" fmla="*/ 47018 w 47210"/>
                <a:gd name="connsiteY0" fmla="*/ 519 h 518082"/>
                <a:gd name="connsiteX1" fmla="*/ 2568 w 47210"/>
                <a:gd name="connsiteY1" fmla="*/ 67194 h 518082"/>
                <a:gd name="connsiteX2" fmla="*/ 5743 w 47210"/>
                <a:gd name="connsiteY2" fmla="*/ 194194 h 518082"/>
                <a:gd name="connsiteX3" fmla="*/ 8918 w 47210"/>
                <a:gd name="connsiteY3" fmla="*/ 484706 h 518082"/>
                <a:gd name="connsiteX4" fmla="*/ 15268 w 47210"/>
                <a:gd name="connsiteY4" fmla="*/ 491056 h 518082"/>
                <a:gd name="connsiteX5" fmla="*/ 16855 w 47210"/>
                <a:gd name="connsiteY5" fmla="*/ 298969 h 518082"/>
                <a:gd name="connsiteX6" fmla="*/ 18443 w 47210"/>
                <a:gd name="connsiteY6" fmla="*/ 51319 h 518082"/>
                <a:gd name="connsiteX7" fmla="*/ 47018 w 47210"/>
                <a:gd name="connsiteY7" fmla="*/ 519 h 51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10" h="518082">
                  <a:moveTo>
                    <a:pt x="47018" y="519"/>
                  </a:moveTo>
                  <a:cubicBezTo>
                    <a:pt x="44372" y="3165"/>
                    <a:pt x="9447" y="34915"/>
                    <a:pt x="2568" y="67194"/>
                  </a:cubicBezTo>
                  <a:cubicBezTo>
                    <a:pt x="-4311" y="99473"/>
                    <a:pt x="4685" y="124609"/>
                    <a:pt x="5743" y="194194"/>
                  </a:cubicBezTo>
                  <a:cubicBezTo>
                    <a:pt x="6801" y="263779"/>
                    <a:pt x="7331" y="435229"/>
                    <a:pt x="8918" y="484706"/>
                  </a:cubicBezTo>
                  <a:cubicBezTo>
                    <a:pt x="10505" y="534183"/>
                    <a:pt x="13945" y="522012"/>
                    <a:pt x="15268" y="491056"/>
                  </a:cubicBezTo>
                  <a:cubicBezTo>
                    <a:pt x="16591" y="460100"/>
                    <a:pt x="16326" y="372258"/>
                    <a:pt x="16855" y="298969"/>
                  </a:cubicBezTo>
                  <a:cubicBezTo>
                    <a:pt x="17384" y="225680"/>
                    <a:pt x="12622" y="98680"/>
                    <a:pt x="18443" y="51319"/>
                  </a:cubicBezTo>
                  <a:cubicBezTo>
                    <a:pt x="24264" y="3959"/>
                    <a:pt x="49664" y="-2127"/>
                    <a:pt x="47018" y="5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24FA7108-6ED4-4907-ACA6-09279527EA75}"/>
                </a:ext>
              </a:extLst>
            </p:cNvPr>
            <p:cNvSpPr/>
            <p:nvPr/>
          </p:nvSpPr>
          <p:spPr>
            <a:xfrm>
              <a:off x="4201486" y="6598547"/>
              <a:ext cx="127142" cy="926069"/>
            </a:xfrm>
            <a:custGeom>
              <a:avLst/>
              <a:gdLst>
                <a:gd name="connsiteX0" fmla="*/ 126039 w 127142"/>
                <a:gd name="connsiteY0" fmla="*/ 2278 h 926069"/>
                <a:gd name="connsiteX1" fmla="*/ 91114 w 127142"/>
                <a:gd name="connsiteY1" fmla="*/ 411853 h 926069"/>
                <a:gd name="connsiteX2" fmla="*/ 627 w 127142"/>
                <a:gd name="connsiteY2" fmla="*/ 923028 h 926069"/>
                <a:gd name="connsiteX3" fmla="*/ 54602 w 127142"/>
                <a:gd name="connsiteY3" fmla="*/ 596003 h 926069"/>
                <a:gd name="connsiteX4" fmla="*/ 126039 w 127142"/>
                <a:gd name="connsiteY4" fmla="*/ 2278 h 92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142" h="926069">
                  <a:moveTo>
                    <a:pt x="126039" y="2278"/>
                  </a:moveTo>
                  <a:cubicBezTo>
                    <a:pt x="132124" y="-28414"/>
                    <a:pt x="112016" y="258395"/>
                    <a:pt x="91114" y="411853"/>
                  </a:cubicBezTo>
                  <a:cubicBezTo>
                    <a:pt x="70212" y="565311"/>
                    <a:pt x="6712" y="892336"/>
                    <a:pt x="627" y="923028"/>
                  </a:cubicBezTo>
                  <a:cubicBezTo>
                    <a:pt x="-5458" y="953720"/>
                    <a:pt x="34229" y="745493"/>
                    <a:pt x="54602" y="596003"/>
                  </a:cubicBezTo>
                  <a:cubicBezTo>
                    <a:pt x="74975" y="446513"/>
                    <a:pt x="119954" y="32970"/>
                    <a:pt x="126039" y="22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9D7C2F91-B0D1-41B1-A797-25025963A777}"/>
                </a:ext>
              </a:extLst>
            </p:cNvPr>
            <p:cNvSpPr/>
            <p:nvPr/>
          </p:nvSpPr>
          <p:spPr>
            <a:xfrm>
              <a:off x="4199444" y="6977947"/>
              <a:ext cx="132599" cy="1279419"/>
            </a:xfrm>
            <a:custGeom>
              <a:avLst/>
              <a:gdLst>
                <a:gd name="connsiteX0" fmla="*/ 127023 w 132599"/>
                <a:gd name="connsiteY0" fmla="*/ 70553 h 1279419"/>
                <a:gd name="connsiteX1" fmla="*/ 6373 w 132599"/>
                <a:gd name="connsiteY1" fmla="*/ 1215670 h 1279419"/>
                <a:gd name="connsiteX2" fmla="*/ 21189 w 132599"/>
                <a:gd name="connsiteY2" fmla="*/ 1097136 h 1279419"/>
                <a:gd name="connsiteX3" fmla="*/ 59289 w 132599"/>
                <a:gd name="connsiteY3" fmla="*/ 796570 h 1279419"/>
                <a:gd name="connsiteX4" fmla="*/ 107973 w 132599"/>
                <a:gd name="connsiteY4" fmla="*/ 195436 h 1279419"/>
                <a:gd name="connsiteX5" fmla="*/ 127023 w 132599"/>
                <a:gd name="connsiteY5" fmla="*/ 70553 h 127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599" h="1279419">
                  <a:moveTo>
                    <a:pt x="127023" y="70553"/>
                  </a:moveTo>
                  <a:cubicBezTo>
                    <a:pt x="110090" y="240592"/>
                    <a:pt x="24012" y="1044573"/>
                    <a:pt x="6373" y="1215670"/>
                  </a:cubicBezTo>
                  <a:cubicBezTo>
                    <a:pt x="-11266" y="1386767"/>
                    <a:pt x="12370" y="1166986"/>
                    <a:pt x="21189" y="1097136"/>
                  </a:cubicBezTo>
                  <a:cubicBezTo>
                    <a:pt x="30008" y="1027286"/>
                    <a:pt x="44825" y="946853"/>
                    <a:pt x="59289" y="796570"/>
                  </a:cubicBezTo>
                  <a:cubicBezTo>
                    <a:pt x="73753" y="646287"/>
                    <a:pt x="98095" y="314675"/>
                    <a:pt x="107973" y="195436"/>
                  </a:cubicBezTo>
                  <a:cubicBezTo>
                    <a:pt x="117851" y="76197"/>
                    <a:pt x="143956" y="-99486"/>
                    <a:pt x="127023" y="705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0D9C21E1-67A1-4A9B-BC43-66101C297C40}"/>
                </a:ext>
              </a:extLst>
            </p:cNvPr>
            <p:cNvSpPr/>
            <p:nvPr/>
          </p:nvSpPr>
          <p:spPr>
            <a:xfrm>
              <a:off x="4036341" y="7376889"/>
              <a:ext cx="193601" cy="1124320"/>
            </a:xfrm>
            <a:custGeom>
              <a:avLst/>
              <a:gdLst>
                <a:gd name="connsiteX0" fmla="*/ 190642 w 193601"/>
                <a:gd name="connsiteY0" fmla="*/ 42028 h 1124320"/>
                <a:gd name="connsiteX1" fmla="*/ 55176 w 193601"/>
                <a:gd name="connsiteY1" fmla="*/ 856944 h 1124320"/>
                <a:gd name="connsiteX2" fmla="*/ 6492 w 193601"/>
                <a:gd name="connsiteY2" fmla="*/ 1121528 h 1124320"/>
                <a:gd name="connsiteX3" fmla="*/ 14959 w 193601"/>
                <a:gd name="connsiteY3" fmla="*/ 943728 h 1124320"/>
                <a:gd name="connsiteX4" fmla="*/ 137726 w 193601"/>
                <a:gd name="connsiteY4" fmla="*/ 202894 h 1124320"/>
                <a:gd name="connsiteX5" fmla="*/ 190642 w 193601"/>
                <a:gd name="connsiteY5" fmla="*/ 42028 h 112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601" h="1124320">
                  <a:moveTo>
                    <a:pt x="190642" y="42028"/>
                  </a:moveTo>
                  <a:cubicBezTo>
                    <a:pt x="176884" y="151036"/>
                    <a:pt x="85868" y="677027"/>
                    <a:pt x="55176" y="856944"/>
                  </a:cubicBezTo>
                  <a:cubicBezTo>
                    <a:pt x="24484" y="1036861"/>
                    <a:pt x="13195" y="1107064"/>
                    <a:pt x="6492" y="1121528"/>
                  </a:cubicBezTo>
                  <a:cubicBezTo>
                    <a:pt x="-211" y="1135992"/>
                    <a:pt x="-6913" y="1096834"/>
                    <a:pt x="14959" y="943728"/>
                  </a:cubicBezTo>
                  <a:cubicBezTo>
                    <a:pt x="36831" y="790622"/>
                    <a:pt x="108093" y="352119"/>
                    <a:pt x="137726" y="202894"/>
                  </a:cubicBezTo>
                  <a:cubicBezTo>
                    <a:pt x="167359" y="53669"/>
                    <a:pt x="204400" y="-66980"/>
                    <a:pt x="190642" y="420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84A1758A-C331-40BD-965B-0C3115CEEAF9}"/>
                </a:ext>
              </a:extLst>
            </p:cNvPr>
            <p:cNvSpPr/>
            <p:nvPr/>
          </p:nvSpPr>
          <p:spPr>
            <a:xfrm>
              <a:off x="3555138" y="6834645"/>
              <a:ext cx="123584" cy="520276"/>
            </a:xfrm>
            <a:custGeom>
              <a:avLst/>
              <a:gdLst>
                <a:gd name="connsiteX0" fmla="*/ 121512 w 123584"/>
                <a:gd name="connsiteY0" fmla="*/ 2188 h 520276"/>
                <a:gd name="connsiteX1" fmla="*/ 862 w 123584"/>
                <a:gd name="connsiteY1" fmla="*/ 508072 h 520276"/>
                <a:gd name="connsiteX2" fmla="*/ 70712 w 123584"/>
                <a:gd name="connsiteY2" fmla="*/ 332388 h 520276"/>
                <a:gd name="connsiteX3" fmla="*/ 121512 w 123584"/>
                <a:gd name="connsiteY3" fmla="*/ 2188 h 52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584" h="520276">
                  <a:moveTo>
                    <a:pt x="121512" y="2188"/>
                  </a:moveTo>
                  <a:cubicBezTo>
                    <a:pt x="109870" y="31469"/>
                    <a:pt x="9329" y="453039"/>
                    <a:pt x="862" y="508072"/>
                  </a:cubicBezTo>
                  <a:cubicBezTo>
                    <a:pt x="-7605" y="563105"/>
                    <a:pt x="48487" y="419171"/>
                    <a:pt x="70712" y="332388"/>
                  </a:cubicBezTo>
                  <a:cubicBezTo>
                    <a:pt x="92937" y="245605"/>
                    <a:pt x="133154" y="-27093"/>
                    <a:pt x="121512" y="21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06EF80C0-EC15-4A01-9122-EAD2CE6FB597}"/>
                </a:ext>
              </a:extLst>
            </p:cNvPr>
            <p:cNvSpPr/>
            <p:nvPr/>
          </p:nvSpPr>
          <p:spPr>
            <a:xfrm>
              <a:off x="3572365" y="7344489"/>
              <a:ext cx="267458" cy="559301"/>
            </a:xfrm>
            <a:custGeom>
              <a:avLst/>
              <a:gdLst>
                <a:gd name="connsiteX0" fmla="*/ 568 w 267458"/>
                <a:gd name="connsiteY0" fmla="*/ 344 h 559301"/>
                <a:gd name="connsiteX1" fmla="*/ 121218 w 267458"/>
                <a:gd name="connsiteY1" fmla="*/ 216244 h 559301"/>
                <a:gd name="connsiteX2" fmla="*/ 246102 w 267458"/>
                <a:gd name="connsiteY2" fmla="*/ 449078 h 559301"/>
                <a:gd name="connsiteX3" fmla="*/ 265152 w 267458"/>
                <a:gd name="connsiteY3" fmla="*/ 559144 h 559301"/>
                <a:gd name="connsiteX4" fmla="*/ 256685 w 267458"/>
                <a:gd name="connsiteY4" fmla="*/ 427911 h 559301"/>
                <a:gd name="connsiteX5" fmla="*/ 172018 w 267458"/>
                <a:gd name="connsiteY5" fmla="*/ 267044 h 559301"/>
                <a:gd name="connsiteX6" fmla="*/ 568 w 267458"/>
                <a:gd name="connsiteY6" fmla="*/ 344 h 559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458" h="559301">
                  <a:moveTo>
                    <a:pt x="568" y="344"/>
                  </a:moveTo>
                  <a:cubicBezTo>
                    <a:pt x="-7899" y="-8123"/>
                    <a:pt x="80296" y="141455"/>
                    <a:pt x="121218" y="216244"/>
                  </a:cubicBezTo>
                  <a:cubicBezTo>
                    <a:pt x="162140" y="291033"/>
                    <a:pt x="222113" y="391928"/>
                    <a:pt x="246102" y="449078"/>
                  </a:cubicBezTo>
                  <a:cubicBezTo>
                    <a:pt x="270091" y="506228"/>
                    <a:pt x="263388" y="562672"/>
                    <a:pt x="265152" y="559144"/>
                  </a:cubicBezTo>
                  <a:cubicBezTo>
                    <a:pt x="266916" y="555616"/>
                    <a:pt x="272207" y="476594"/>
                    <a:pt x="256685" y="427911"/>
                  </a:cubicBezTo>
                  <a:cubicBezTo>
                    <a:pt x="241163" y="379228"/>
                    <a:pt x="215410" y="342186"/>
                    <a:pt x="172018" y="267044"/>
                  </a:cubicBezTo>
                  <a:cubicBezTo>
                    <a:pt x="128626" y="191902"/>
                    <a:pt x="9035" y="8811"/>
                    <a:pt x="568" y="3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3B014467-0C5C-4C9B-B87E-37E88BD24522}"/>
                </a:ext>
              </a:extLst>
            </p:cNvPr>
            <p:cNvSpPr/>
            <p:nvPr/>
          </p:nvSpPr>
          <p:spPr>
            <a:xfrm>
              <a:off x="3545822" y="7335025"/>
              <a:ext cx="100197" cy="329967"/>
            </a:xfrm>
            <a:custGeom>
              <a:avLst/>
              <a:gdLst>
                <a:gd name="connsiteX0" fmla="*/ 16528 w 100197"/>
                <a:gd name="connsiteY0" fmla="*/ 3458 h 329967"/>
                <a:gd name="connsiteX1" fmla="*/ 3828 w 100197"/>
                <a:gd name="connsiteY1" fmla="*/ 160092 h 329967"/>
                <a:gd name="connsiteX2" fmla="*/ 96961 w 100197"/>
                <a:gd name="connsiteY2" fmla="*/ 325192 h 329967"/>
                <a:gd name="connsiteX3" fmla="*/ 73678 w 100197"/>
                <a:gd name="connsiteY3" fmla="*/ 276508 h 329967"/>
                <a:gd name="connsiteX4" fmla="*/ 22878 w 100197"/>
                <a:gd name="connsiteY4" fmla="*/ 183375 h 329967"/>
                <a:gd name="connsiteX5" fmla="*/ 3828 w 100197"/>
                <a:gd name="connsiteY5" fmla="*/ 62725 h 329967"/>
                <a:gd name="connsiteX6" fmla="*/ 16528 w 100197"/>
                <a:gd name="connsiteY6" fmla="*/ 3458 h 32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197" h="329967">
                  <a:moveTo>
                    <a:pt x="16528" y="3458"/>
                  </a:moveTo>
                  <a:cubicBezTo>
                    <a:pt x="16528" y="19686"/>
                    <a:pt x="-9577" y="106470"/>
                    <a:pt x="3828" y="160092"/>
                  </a:cubicBezTo>
                  <a:cubicBezTo>
                    <a:pt x="17233" y="213714"/>
                    <a:pt x="85319" y="305789"/>
                    <a:pt x="96961" y="325192"/>
                  </a:cubicBezTo>
                  <a:cubicBezTo>
                    <a:pt x="108603" y="344595"/>
                    <a:pt x="86025" y="300144"/>
                    <a:pt x="73678" y="276508"/>
                  </a:cubicBezTo>
                  <a:cubicBezTo>
                    <a:pt x="61331" y="252872"/>
                    <a:pt x="34520" y="219005"/>
                    <a:pt x="22878" y="183375"/>
                  </a:cubicBezTo>
                  <a:cubicBezTo>
                    <a:pt x="11236" y="147745"/>
                    <a:pt x="7003" y="93769"/>
                    <a:pt x="3828" y="62725"/>
                  </a:cubicBezTo>
                  <a:cubicBezTo>
                    <a:pt x="653" y="31681"/>
                    <a:pt x="16528" y="-12770"/>
                    <a:pt x="16528" y="3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A5398D0E-213A-4E69-90E2-84F1A5D0D80D}"/>
                </a:ext>
              </a:extLst>
            </p:cNvPr>
            <p:cNvSpPr/>
            <p:nvPr/>
          </p:nvSpPr>
          <p:spPr>
            <a:xfrm>
              <a:off x="3289741" y="7650626"/>
              <a:ext cx="443171" cy="210790"/>
            </a:xfrm>
            <a:custGeom>
              <a:avLst/>
              <a:gdLst>
                <a:gd name="connsiteX0" fmla="*/ 441942 w 443171"/>
                <a:gd name="connsiteY0" fmla="*/ 1124 h 210790"/>
                <a:gd name="connsiteX1" fmla="*/ 160426 w 443171"/>
                <a:gd name="connsiteY1" fmla="*/ 45574 h 210790"/>
                <a:gd name="connsiteX2" fmla="*/ 50359 w 443171"/>
                <a:gd name="connsiteY2" fmla="*/ 130241 h 210790"/>
                <a:gd name="connsiteX3" fmla="*/ 14376 w 443171"/>
                <a:gd name="connsiteY3" fmla="*/ 210674 h 210790"/>
                <a:gd name="connsiteX4" fmla="*/ 20726 w 443171"/>
                <a:gd name="connsiteY4" fmla="*/ 145057 h 210790"/>
                <a:gd name="connsiteX5" fmla="*/ 251442 w 443171"/>
                <a:gd name="connsiteY5" fmla="*/ 26524 h 210790"/>
                <a:gd name="connsiteX6" fmla="*/ 441942 w 443171"/>
                <a:gd name="connsiteY6" fmla="*/ 1124 h 21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171" h="210790">
                  <a:moveTo>
                    <a:pt x="441942" y="1124"/>
                  </a:moveTo>
                  <a:cubicBezTo>
                    <a:pt x="426773" y="4299"/>
                    <a:pt x="225690" y="24055"/>
                    <a:pt x="160426" y="45574"/>
                  </a:cubicBezTo>
                  <a:cubicBezTo>
                    <a:pt x="95162" y="67093"/>
                    <a:pt x="74701" y="102724"/>
                    <a:pt x="50359" y="130241"/>
                  </a:cubicBezTo>
                  <a:cubicBezTo>
                    <a:pt x="26017" y="157758"/>
                    <a:pt x="19315" y="208205"/>
                    <a:pt x="14376" y="210674"/>
                  </a:cubicBezTo>
                  <a:cubicBezTo>
                    <a:pt x="9437" y="213143"/>
                    <a:pt x="-18785" y="175749"/>
                    <a:pt x="20726" y="145057"/>
                  </a:cubicBezTo>
                  <a:cubicBezTo>
                    <a:pt x="60237" y="114365"/>
                    <a:pt x="174536" y="52982"/>
                    <a:pt x="251442" y="26524"/>
                  </a:cubicBezTo>
                  <a:cubicBezTo>
                    <a:pt x="328347" y="66"/>
                    <a:pt x="457111" y="-2051"/>
                    <a:pt x="441942" y="1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4A7F5617-5C1A-44C7-9232-DF2AB713C3C3}"/>
                </a:ext>
              </a:extLst>
            </p:cNvPr>
            <p:cNvSpPr/>
            <p:nvPr/>
          </p:nvSpPr>
          <p:spPr>
            <a:xfrm>
              <a:off x="3403523" y="7678698"/>
              <a:ext cx="164236" cy="124404"/>
            </a:xfrm>
            <a:custGeom>
              <a:avLst/>
              <a:gdLst>
                <a:gd name="connsiteX0" fmla="*/ 163590 w 164236"/>
                <a:gd name="connsiteY0" fmla="*/ 40 h 124404"/>
                <a:gd name="connsiteX1" fmla="*/ 158827 w 164236"/>
                <a:gd name="connsiteY1" fmla="*/ 71477 h 124404"/>
                <a:gd name="connsiteX2" fmla="*/ 125490 w 164236"/>
                <a:gd name="connsiteY2" fmla="*/ 111165 h 124404"/>
                <a:gd name="connsiteX3" fmla="*/ 50877 w 164236"/>
                <a:gd name="connsiteY3" fmla="*/ 120690 h 124404"/>
                <a:gd name="connsiteX4" fmla="*/ 77 w 164236"/>
                <a:gd name="connsiteY4" fmla="*/ 54015 h 124404"/>
                <a:gd name="connsiteX5" fmla="*/ 61990 w 164236"/>
                <a:gd name="connsiteY5" fmla="*/ 109577 h 124404"/>
                <a:gd name="connsiteX6" fmla="*/ 117552 w 164236"/>
                <a:gd name="connsiteY6" fmla="*/ 104815 h 124404"/>
                <a:gd name="connsiteX7" fmla="*/ 152477 w 164236"/>
                <a:gd name="connsiteY7" fmla="*/ 61952 h 124404"/>
                <a:gd name="connsiteX8" fmla="*/ 163590 w 164236"/>
                <a:gd name="connsiteY8" fmla="*/ 40 h 12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236" h="124404">
                  <a:moveTo>
                    <a:pt x="163590" y="40"/>
                  </a:moveTo>
                  <a:cubicBezTo>
                    <a:pt x="164648" y="1628"/>
                    <a:pt x="165177" y="52956"/>
                    <a:pt x="158827" y="71477"/>
                  </a:cubicBezTo>
                  <a:cubicBezTo>
                    <a:pt x="152477" y="89998"/>
                    <a:pt x="143482" y="102963"/>
                    <a:pt x="125490" y="111165"/>
                  </a:cubicBezTo>
                  <a:cubicBezTo>
                    <a:pt x="107498" y="119367"/>
                    <a:pt x="71779" y="130215"/>
                    <a:pt x="50877" y="120690"/>
                  </a:cubicBezTo>
                  <a:cubicBezTo>
                    <a:pt x="29975" y="111165"/>
                    <a:pt x="-1775" y="55867"/>
                    <a:pt x="77" y="54015"/>
                  </a:cubicBezTo>
                  <a:cubicBezTo>
                    <a:pt x="1929" y="52163"/>
                    <a:pt x="42411" y="101110"/>
                    <a:pt x="61990" y="109577"/>
                  </a:cubicBezTo>
                  <a:cubicBezTo>
                    <a:pt x="81569" y="118044"/>
                    <a:pt x="102471" y="112752"/>
                    <a:pt x="117552" y="104815"/>
                  </a:cubicBezTo>
                  <a:cubicBezTo>
                    <a:pt x="132633" y="96878"/>
                    <a:pt x="144804" y="79679"/>
                    <a:pt x="152477" y="61952"/>
                  </a:cubicBezTo>
                  <a:cubicBezTo>
                    <a:pt x="160150" y="44225"/>
                    <a:pt x="162532" y="-1548"/>
                    <a:pt x="163590" y="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D843DF01-3074-44C5-AE4C-923779AA5E81}"/>
                </a:ext>
              </a:extLst>
            </p:cNvPr>
            <p:cNvSpPr/>
            <p:nvPr/>
          </p:nvSpPr>
          <p:spPr>
            <a:xfrm>
              <a:off x="3479353" y="7720762"/>
              <a:ext cx="162965" cy="171392"/>
            </a:xfrm>
            <a:custGeom>
              <a:avLst/>
              <a:gdLst>
                <a:gd name="connsiteX0" fmla="*/ 141735 w 162965"/>
                <a:gd name="connsiteY0" fmla="*/ 127838 h 171392"/>
                <a:gd name="connsiteX1" fmla="*/ 52835 w 162965"/>
                <a:gd name="connsiteY1" fmla="*/ 131013 h 171392"/>
                <a:gd name="connsiteX2" fmla="*/ 29022 w 162965"/>
                <a:gd name="connsiteY2" fmla="*/ 91326 h 171392"/>
                <a:gd name="connsiteX3" fmla="*/ 60772 w 162965"/>
                <a:gd name="connsiteY3" fmla="*/ 26238 h 171392"/>
                <a:gd name="connsiteX4" fmla="*/ 156022 w 162965"/>
                <a:gd name="connsiteY4" fmla="*/ 24651 h 171392"/>
                <a:gd name="connsiteX5" fmla="*/ 146497 w 162965"/>
                <a:gd name="connsiteY5" fmla="*/ 13538 h 171392"/>
                <a:gd name="connsiteX6" fmla="*/ 73472 w 162965"/>
                <a:gd name="connsiteY6" fmla="*/ 838 h 171392"/>
                <a:gd name="connsiteX7" fmla="*/ 21085 w 162965"/>
                <a:gd name="connsiteY7" fmla="*/ 38938 h 171392"/>
                <a:gd name="connsiteX8" fmla="*/ 3622 w 162965"/>
                <a:gd name="connsiteY8" fmla="*/ 105613 h 171392"/>
                <a:gd name="connsiteX9" fmla="*/ 87760 w 162965"/>
                <a:gd name="connsiteY9" fmla="*/ 170701 h 171392"/>
                <a:gd name="connsiteX10" fmla="*/ 141735 w 162965"/>
                <a:gd name="connsiteY10" fmla="*/ 127838 h 1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2965" h="171392">
                  <a:moveTo>
                    <a:pt x="141735" y="127838"/>
                  </a:moveTo>
                  <a:cubicBezTo>
                    <a:pt x="135914" y="121223"/>
                    <a:pt x="71620" y="137098"/>
                    <a:pt x="52835" y="131013"/>
                  </a:cubicBezTo>
                  <a:cubicBezTo>
                    <a:pt x="34049" y="124928"/>
                    <a:pt x="27699" y="108789"/>
                    <a:pt x="29022" y="91326"/>
                  </a:cubicBezTo>
                  <a:cubicBezTo>
                    <a:pt x="30345" y="73863"/>
                    <a:pt x="39605" y="37350"/>
                    <a:pt x="60772" y="26238"/>
                  </a:cubicBezTo>
                  <a:cubicBezTo>
                    <a:pt x="81939" y="15125"/>
                    <a:pt x="141734" y="26768"/>
                    <a:pt x="156022" y="24651"/>
                  </a:cubicBezTo>
                  <a:cubicBezTo>
                    <a:pt x="170310" y="22534"/>
                    <a:pt x="160255" y="17507"/>
                    <a:pt x="146497" y="13538"/>
                  </a:cubicBezTo>
                  <a:cubicBezTo>
                    <a:pt x="132739" y="9569"/>
                    <a:pt x="94374" y="-3395"/>
                    <a:pt x="73472" y="838"/>
                  </a:cubicBezTo>
                  <a:cubicBezTo>
                    <a:pt x="52570" y="5071"/>
                    <a:pt x="32727" y="21476"/>
                    <a:pt x="21085" y="38938"/>
                  </a:cubicBezTo>
                  <a:cubicBezTo>
                    <a:pt x="9443" y="56400"/>
                    <a:pt x="-7490" y="83653"/>
                    <a:pt x="3622" y="105613"/>
                  </a:cubicBezTo>
                  <a:cubicBezTo>
                    <a:pt x="14734" y="127573"/>
                    <a:pt x="63418" y="164086"/>
                    <a:pt x="87760" y="170701"/>
                  </a:cubicBezTo>
                  <a:cubicBezTo>
                    <a:pt x="112102" y="177316"/>
                    <a:pt x="147556" y="134453"/>
                    <a:pt x="141735" y="1278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ADA51F58-5708-4F5B-BC47-E48ECC431084}"/>
                </a:ext>
              </a:extLst>
            </p:cNvPr>
            <p:cNvSpPr/>
            <p:nvPr/>
          </p:nvSpPr>
          <p:spPr>
            <a:xfrm>
              <a:off x="3582334" y="7645399"/>
              <a:ext cx="184277" cy="144531"/>
            </a:xfrm>
            <a:custGeom>
              <a:avLst/>
              <a:gdLst>
                <a:gd name="connsiteX0" fmla="*/ 48279 w 184277"/>
                <a:gd name="connsiteY0" fmla="*/ 23814 h 144531"/>
                <a:gd name="connsiteX1" fmla="*/ 654 w 184277"/>
                <a:gd name="connsiteY1" fmla="*/ 95251 h 144531"/>
                <a:gd name="connsiteX2" fmla="*/ 89554 w 184277"/>
                <a:gd name="connsiteY2" fmla="*/ 144464 h 144531"/>
                <a:gd name="connsiteX3" fmla="*/ 170516 w 184277"/>
                <a:gd name="connsiteY3" fmla="*/ 104776 h 144531"/>
                <a:gd name="connsiteX4" fmla="*/ 181629 w 184277"/>
                <a:gd name="connsiteY4" fmla="*/ 58739 h 144531"/>
                <a:gd name="connsiteX5" fmla="*/ 141941 w 184277"/>
                <a:gd name="connsiteY5" fmla="*/ 1 h 144531"/>
                <a:gd name="connsiteX6" fmla="*/ 172104 w 184277"/>
                <a:gd name="connsiteY6" fmla="*/ 60326 h 144531"/>
                <a:gd name="connsiteX7" fmla="*/ 141941 w 184277"/>
                <a:gd name="connsiteY7" fmla="*/ 109539 h 144531"/>
                <a:gd name="connsiteX8" fmla="*/ 57804 w 184277"/>
                <a:gd name="connsiteY8" fmla="*/ 130176 h 144531"/>
                <a:gd name="connsiteX9" fmla="*/ 30816 w 184277"/>
                <a:gd name="connsiteY9" fmla="*/ 104776 h 144531"/>
                <a:gd name="connsiteX10" fmla="*/ 48279 w 184277"/>
                <a:gd name="connsiteY10" fmla="*/ 23814 h 14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277" h="144531">
                  <a:moveTo>
                    <a:pt x="48279" y="23814"/>
                  </a:moveTo>
                  <a:cubicBezTo>
                    <a:pt x="43252" y="22227"/>
                    <a:pt x="-6225" y="75143"/>
                    <a:pt x="654" y="95251"/>
                  </a:cubicBezTo>
                  <a:cubicBezTo>
                    <a:pt x="7533" y="115359"/>
                    <a:pt x="61244" y="142877"/>
                    <a:pt x="89554" y="144464"/>
                  </a:cubicBezTo>
                  <a:cubicBezTo>
                    <a:pt x="117864" y="146051"/>
                    <a:pt x="155170" y="119064"/>
                    <a:pt x="170516" y="104776"/>
                  </a:cubicBezTo>
                  <a:cubicBezTo>
                    <a:pt x="185862" y="90489"/>
                    <a:pt x="186392" y="76202"/>
                    <a:pt x="181629" y="58739"/>
                  </a:cubicBezTo>
                  <a:cubicBezTo>
                    <a:pt x="176866" y="41276"/>
                    <a:pt x="143528" y="-263"/>
                    <a:pt x="141941" y="1"/>
                  </a:cubicBezTo>
                  <a:cubicBezTo>
                    <a:pt x="140354" y="265"/>
                    <a:pt x="172104" y="42070"/>
                    <a:pt x="172104" y="60326"/>
                  </a:cubicBezTo>
                  <a:cubicBezTo>
                    <a:pt x="172104" y="78582"/>
                    <a:pt x="160991" y="97897"/>
                    <a:pt x="141941" y="109539"/>
                  </a:cubicBezTo>
                  <a:cubicBezTo>
                    <a:pt x="122891" y="121181"/>
                    <a:pt x="76325" y="130970"/>
                    <a:pt x="57804" y="130176"/>
                  </a:cubicBezTo>
                  <a:cubicBezTo>
                    <a:pt x="39283" y="129382"/>
                    <a:pt x="30552" y="123826"/>
                    <a:pt x="30816" y="104776"/>
                  </a:cubicBezTo>
                  <a:cubicBezTo>
                    <a:pt x="31080" y="85726"/>
                    <a:pt x="53306" y="25401"/>
                    <a:pt x="48279" y="23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49D47CCC-6FC1-4097-8415-D473315D09C5}"/>
                </a:ext>
              </a:extLst>
            </p:cNvPr>
            <p:cNvSpPr/>
            <p:nvPr/>
          </p:nvSpPr>
          <p:spPr>
            <a:xfrm>
              <a:off x="3587745" y="7720012"/>
              <a:ext cx="235361" cy="172987"/>
            </a:xfrm>
            <a:custGeom>
              <a:avLst/>
              <a:gdLst>
                <a:gd name="connsiteX0" fmla="*/ 5 w 235361"/>
                <a:gd name="connsiteY0" fmla="*/ 163513 h 172987"/>
                <a:gd name="connsiteX1" fmla="*/ 100018 w 235361"/>
                <a:gd name="connsiteY1" fmla="*/ 63501 h 172987"/>
                <a:gd name="connsiteX2" fmla="*/ 149230 w 235361"/>
                <a:gd name="connsiteY2" fmla="*/ 12701 h 172987"/>
                <a:gd name="connsiteX3" fmla="*/ 212730 w 235361"/>
                <a:gd name="connsiteY3" fmla="*/ 19051 h 172987"/>
                <a:gd name="connsiteX4" fmla="*/ 234955 w 235361"/>
                <a:gd name="connsiteY4" fmla="*/ 96838 h 172987"/>
                <a:gd name="connsiteX5" fmla="*/ 196855 w 235361"/>
                <a:gd name="connsiteY5" fmla="*/ 166688 h 172987"/>
                <a:gd name="connsiteX6" fmla="*/ 117480 w 235361"/>
                <a:gd name="connsiteY6" fmla="*/ 160338 h 172987"/>
                <a:gd name="connsiteX7" fmla="*/ 82555 w 235361"/>
                <a:gd name="connsiteY7" fmla="*/ 84138 h 172987"/>
                <a:gd name="connsiteX8" fmla="*/ 131768 w 235361"/>
                <a:gd name="connsiteY8" fmla="*/ 146051 h 172987"/>
                <a:gd name="connsiteX9" fmla="*/ 203205 w 235361"/>
                <a:gd name="connsiteY9" fmla="*/ 133351 h 172987"/>
                <a:gd name="connsiteX10" fmla="*/ 207968 w 235361"/>
                <a:gd name="connsiteY10" fmla="*/ 49213 h 172987"/>
                <a:gd name="connsiteX11" fmla="*/ 130180 w 235361"/>
                <a:gd name="connsiteY11" fmla="*/ 1 h 172987"/>
                <a:gd name="connsiteX12" fmla="*/ 95255 w 235361"/>
                <a:gd name="connsiteY12" fmla="*/ 47626 h 172987"/>
                <a:gd name="connsiteX13" fmla="*/ 5 w 235361"/>
                <a:gd name="connsiteY13" fmla="*/ 163513 h 172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5361" h="172987">
                  <a:moveTo>
                    <a:pt x="5" y="163513"/>
                  </a:moveTo>
                  <a:cubicBezTo>
                    <a:pt x="799" y="166159"/>
                    <a:pt x="75147" y="88636"/>
                    <a:pt x="100018" y="63501"/>
                  </a:cubicBezTo>
                  <a:cubicBezTo>
                    <a:pt x="124889" y="38366"/>
                    <a:pt x="130445" y="20109"/>
                    <a:pt x="149230" y="12701"/>
                  </a:cubicBezTo>
                  <a:cubicBezTo>
                    <a:pt x="168015" y="5293"/>
                    <a:pt x="198443" y="5028"/>
                    <a:pt x="212730" y="19051"/>
                  </a:cubicBezTo>
                  <a:cubicBezTo>
                    <a:pt x="227017" y="33074"/>
                    <a:pt x="237601" y="72232"/>
                    <a:pt x="234955" y="96838"/>
                  </a:cubicBezTo>
                  <a:cubicBezTo>
                    <a:pt x="232309" y="121444"/>
                    <a:pt x="216434" y="156105"/>
                    <a:pt x="196855" y="166688"/>
                  </a:cubicBezTo>
                  <a:cubicBezTo>
                    <a:pt x="177276" y="177271"/>
                    <a:pt x="136530" y="174096"/>
                    <a:pt x="117480" y="160338"/>
                  </a:cubicBezTo>
                  <a:cubicBezTo>
                    <a:pt x="98430" y="146580"/>
                    <a:pt x="80174" y="86519"/>
                    <a:pt x="82555" y="84138"/>
                  </a:cubicBezTo>
                  <a:cubicBezTo>
                    <a:pt x="84936" y="81757"/>
                    <a:pt x="111660" y="137849"/>
                    <a:pt x="131768" y="146051"/>
                  </a:cubicBezTo>
                  <a:cubicBezTo>
                    <a:pt x="151876" y="154253"/>
                    <a:pt x="190505" y="149491"/>
                    <a:pt x="203205" y="133351"/>
                  </a:cubicBezTo>
                  <a:cubicBezTo>
                    <a:pt x="215905" y="117211"/>
                    <a:pt x="220139" y="71438"/>
                    <a:pt x="207968" y="49213"/>
                  </a:cubicBezTo>
                  <a:cubicBezTo>
                    <a:pt x="195797" y="26988"/>
                    <a:pt x="148965" y="265"/>
                    <a:pt x="130180" y="1"/>
                  </a:cubicBezTo>
                  <a:cubicBezTo>
                    <a:pt x="111395" y="-263"/>
                    <a:pt x="112982" y="26460"/>
                    <a:pt x="95255" y="47626"/>
                  </a:cubicBezTo>
                  <a:cubicBezTo>
                    <a:pt x="77528" y="68792"/>
                    <a:pt x="-789" y="160867"/>
                    <a:pt x="5" y="1635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A3AB258F-26A4-4EE5-80D1-0CD4C4B729BD}"/>
                </a:ext>
              </a:extLst>
            </p:cNvPr>
            <p:cNvSpPr/>
            <p:nvPr/>
          </p:nvSpPr>
          <p:spPr>
            <a:xfrm>
              <a:off x="3590767" y="7739017"/>
              <a:ext cx="98687" cy="77010"/>
            </a:xfrm>
            <a:custGeom>
              <a:avLst/>
              <a:gdLst>
                <a:gd name="connsiteX0" fmla="*/ 158 w 98687"/>
                <a:gd name="connsiteY0" fmla="*/ 46 h 77010"/>
                <a:gd name="connsiteX1" fmla="*/ 74771 w 98687"/>
                <a:gd name="connsiteY1" fmla="*/ 73071 h 77010"/>
                <a:gd name="connsiteX2" fmla="*/ 96996 w 98687"/>
                <a:gd name="connsiteY2" fmla="*/ 61958 h 77010"/>
                <a:gd name="connsiteX3" fmla="*/ 158 w 98687"/>
                <a:gd name="connsiteY3" fmla="*/ 46 h 7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87" h="77010">
                  <a:moveTo>
                    <a:pt x="158" y="46"/>
                  </a:moveTo>
                  <a:cubicBezTo>
                    <a:pt x="-3546" y="1898"/>
                    <a:pt x="58631" y="62752"/>
                    <a:pt x="74771" y="73071"/>
                  </a:cubicBezTo>
                  <a:cubicBezTo>
                    <a:pt x="90911" y="83390"/>
                    <a:pt x="103346" y="71219"/>
                    <a:pt x="96996" y="61958"/>
                  </a:cubicBezTo>
                  <a:cubicBezTo>
                    <a:pt x="90646" y="52698"/>
                    <a:pt x="3862" y="-1806"/>
                    <a:pt x="158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A66CCB83-8BCC-4A76-8C65-70A8A95CBE9C}"/>
                </a:ext>
              </a:extLst>
            </p:cNvPr>
            <p:cNvSpPr/>
            <p:nvPr/>
          </p:nvSpPr>
          <p:spPr>
            <a:xfrm>
              <a:off x="3964376" y="6205738"/>
              <a:ext cx="340984" cy="1116394"/>
            </a:xfrm>
            <a:custGeom>
              <a:avLst/>
              <a:gdLst>
                <a:gd name="connsiteX0" fmla="*/ 340924 w 340984"/>
                <a:gd name="connsiteY0" fmla="*/ 329 h 1116394"/>
                <a:gd name="connsiteX1" fmla="*/ 116557 w 340984"/>
                <a:gd name="connsiteY1" fmla="*/ 698829 h 1116394"/>
                <a:gd name="connsiteX2" fmla="*/ 141 w 340984"/>
                <a:gd name="connsiteY2" fmla="*/ 1115812 h 1116394"/>
                <a:gd name="connsiteX3" fmla="*/ 137724 w 340984"/>
                <a:gd name="connsiteY3" fmla="*/ 614162 h 1116394"/>
                <a:gd name="connsiteX4" fmla="*/ 340924 w 340984"/>
                <a:gd name="connsiteY4" fmla="*/ 329 h 111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984" h="1116394">
                  <a:moveTo>
                    <a:pt x="340924" y="329"/>
                  </a:moveTo>
                  <a:cubicBezTo>
                    <a:pt x="337396" y="14440"/>
                    <a:pt x="173354" y="512915"/>
                    <a:pt x="116557" y="698829"/>
                  </a:cubicBezTo>
                  <a:cubicBezTo>
                    <a:pt x="59760" y="884743"/>
                    <a:pt x="-3387" y="1129923"/>
                    <a:pt x="141" y="1115812"/>
                  </a:cubicBezTo>
                  <a:cubicBezTo>
                    <a:pt x="3669" y="1101701"/>
                    <a:pt x="83043" y="799723"/>
                    <a:pt x="137724" y="614162"/>
                  </a:cubicBezTo>
                  <a:cubicBezTo>
                    <a:pt x="192404" y="428601"/>
                    <a:pt x="344452" y="-13782"/>
                    <a:pt x="340924" y="3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4F14AD69-DB41-4E31-89E5-D7BB40C966CB}"/>
                </a:ext>
              </a:extLst>
            </p:cNvPr>
            <p:cNvSpPr/>
            <p:nvPr/>
          </p:nvSpPr>
          <p:spPr>
            <a:xfrm>
              <a:off x="3849772" y="6838363"/>
              <a:ext cx="255052" cy="1072747"/>
            </a:xfrm>
            <a:custGeom>
              <a:avLst/>
              <a:gdLst>
                <a:gd name="connsiteX0" fmla="*/ 254445 w 255052"/>
                <a:gd name="connsiteY0" fmla="*/ 6937 h 1072747"/>
                <a:gd name="connsiteX1" fmla="*/ 6795 w 255052"/>
                <a:gd name="connsiteY1" fmla="*/ 1046220 h 1072747"/>
                <a:gd name="connsiteX2" fmla="*/ 70295 w 255052"/>
                <a:gd name="connsiteY2" fmla="*/ 749887 h 1072747"/>
                <a:gd name="connsiteX3" fmla="*/ 76645 w 255052"/>
                <a:gd name="connsiteY3" fmla="*/ 599604 h 1072747"/>
                <a:gd name="connsiteX4" fmla="*/ 254445 w 255052"/>
                <a:gd name="connsiteY4" fmla="*/ 6937 h 107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052" h="1072747">
                  <a:moveTo>
                    <a:pt x="254445" y="6937"/>
                  </a:moveTo>
                  <a:cubicBezTo>
                    <a:pt x="242803" y="81373"/>
                    <a:pt x="37487" y="922395"/>
                    <a:pt x="6795" y="1046220"/>
                  </a:cubicBezTo>
                  <a:cubicBezTo>
                    <a:pt x="-23897" y="1170045"/>
                    <a:pt x="58653" y="824323"/>
                    <a:pt x="70295" y="749887"/>
                  </a:cubicBezTo>
                  <a:cubicBezTo>
                    <a:pt x="81937" y="675451"/>
                    <a:pt x="46306" y="720254"/>
                    <a:pt x="76645" y="599604"/>
                  </a:cubicBezTo>
                  <a:cubicBezTo>
                    <a:pt x="106984" y="478954"/>
                    <a:pt x="266087" y="-67499"/>
                    <a:pt x="254445" y="69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0D93352D-AB77-409F-88E0-8963792A1D42}"/>
                </a:ext>
              </a:extLst>
            </p:cNvPr>
            <p:cNvSpPr/>
            <p:nvPr/>
          </p:nvSpPr>
          <p:spPr>
            <a:xfrm>
              <a:off x="3614579" y="7863815"/>
              <a:ext cx="252740" cy="548925"/>
            </a:xfrm>
            <a:custGeom>
              <a:avLst/>
              <a:gdLst>
                <a:gd name="connsiteX0" fmla="*/ 252571 w 252740"/>
                <a:gd name="connsiteY0" fmla="*/ 3835 h 548925"/>
                <a:gd name="connsiteX1" fmla="*/ 180604 w 252740"/>
                <a:gd name="connsiteY1" fmla="*/ 295935 h 548925"/>
                <a:gd name="connsiteX2" fmla="*/ 106521 w 252740"/>
                <a:gd name="connsiteY2" fmla="*/ 418702 h 548925"/>
                <a:gd name="connsiteX3" fmla="*/ 688 w 252740"/>
                <a:gd name="connsiteY3" fmla="*/ 547818 h 548925"/>
                <a:gd name="connsiteX4" fmla="*/ 161554 w 252740"/>
                <a:gd name="connsiteY4" fmla="*/ 342502 h 548925"/>
                <a:gd name="connsiteX5" fmla="*/ 199654 w 252740"/>
                <a:gd name="connsiteY5" fmla="*/ 143535 h 548925"/>
                <a:gd name="connsiteX6" fmla="*/ 252571 w 252740"/>
                <a:gd name="connsiteY6" fmla="*/ 3835 h 54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740" h="548925">
                  <a:moveTo>
                    <a:pt x="252571" y="3835"/>
                  </a:moveTo>
                  <a:cubicBezTo>
                    <a:pt x="249396" y="29235"/>
                    <a:pt x="204946" y="226791"/>
                    <a:pt x="180604" y="295935"/>
                  </a:cubicBezTo>
                  <a:cubicBezTo>
                    <a:pt x="156262" y="365080"/>
                    <a:pt x="136507" y="376722"/>
                    <a:pt x="106521" y="418702"/>
                  </a:cubicBezTo>
                  <a:cubicBezTo>
                    <a:pt x="76535" y="460683"/>
                    <a:pt x="-8484" y="560518"/>
                    <a:pt x="688" y="547818"/>
                  </a:cubicBezTo>
                  <a:cubicBezTo>
                    <a:pt x="9860" y="535118"/>
                    <a:pt x="128393" y="409883"/>
                    <a:pt x="161554" y="342502"/>
                  </a:cubicBezTo>
                  <a:cubicBezTo>
                    <a:pt x="194715" y="275122"/>
                    <a:pt x="185896" y="201743"/>
                    <a:pt x="199654" y="143535"/>
                  </a:cubicBezTo>
                  <a:cubicBezTo>
                    <a:pt x="213412" y="85327"/>
                    <a:pt x="255746" y="-21565"/>
                    <a:pt x="252571" y="38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EB7B9228-B10C-440C-A109-B4FF925954AD}"/>
                </a:ext>
              </a:extLst>
            </p:cNvPr>
            <p:cNvSpPr/>
            <p:nvPr/>
          </p:nvSpPr>
          <p:spPr>
            <a:xfrm>
              <a:off x="3883317" y="8435150"/>
              <a:ext cx="180697" cy="1015452"/>
            </a:xfrm>
            <a:custGeom>
              <a:avLst/>
              <a:gdLst>
                <a:gd name="connsiteX0" fmla="*/ 180683 w 180697"/>
                <a:gd name="connsiteY0" fmla="*/ 825 h 1015452"/>
                <a:gd name="connsiteX1" fmla="*/ 25108 w 180697"/>
                <a:gd name="connsiteY1" fmla="*/ 962850 h 1015452"/>
                <a:gd name="connsiteX2" fmla="*/ 15583 w 180697"/>
                <a:gd name="connsiteY2" fmla="*/ 797750 h 1015452"/>
                <a:gd name="connsiteX3" fmla="*/ 180683 w 180697"/>
                <a:gd name="connsiteY3" fmla="*/ 825 h 101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97" h="1015452">
                  <a:moveTo>
                    <a:pt x="180683" y="825"/>
                  </a:moveTo>
                  <a:cubicBezTo>
                    <a:pt x="182270" y="28342"/>
                    <a:pt x="52625" y="830029"/>
                    <a:pt x="25108" y="962850"/>
                  </a:cubicBezTo>
                  <a:cubicBezTo>
                    <a:pt x="-2409" y="1095671"/>
                    <a:pt x="-9817" y="953325"/>
                    <a:pt x="15583" y="797750"/>
                  </a:cubicBezTo>
                  <a:cubicBezTo>
                    <a:pt x="40983" y="642175"/>
                    <a:pt x="179096" y="-26692"/>
                    <a:pt x="180683" y="8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6978825C-C631-4827-83DA-95279C83923E}"/>
                </a:ext>
              </a:extLst>
            </p:cNvPr>
            <p:cNvSpPr/>
            <p:nvPr/>
          </p:nvSpPr>
          <p:spPr>
            <a:xfrm>
              <a:off x="4003741" y="7835669"/>
              <a:ext cx="269832" cy="1620790"/>
            </a:xfrm>
            <a:custGeom>
              <a:avLst/>
              <a:gdLst>
                <a:gd name="connsiteX0" fmla="*/ 241234 w 269832"/>
                <a:gd name="connsiteY0" fmla="*/ 124056 h 1620790"/>
                <a:gd name="connsiteX1" fmla="*/ 244409 w 269832"/>
                <a:gd name="connsiteY1" fmla="*/ 200256 h 1620790"/>
                <a:gd name="connsiteX2" fmla="*/ 31684 w 269832"/>
                <a:gd name="connsiteY2" fmla="*/ 1530581 h 1620790"/>
                <a:gd name="connsiteX3" fmla="*/ 22159 w 269832"/>
                <a:gd name="connsiteY3" fmla="*/ 1346431 h 1620790"/>
                <a:gd name="connsiteX4" fmla="*/ 241234 w 269832"/>
                <a:gd name="connsiteY4" fmla="*/ 124056 h 162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832" h="1620790">
                  <a:moveTo>
                    <a:pt x="241234" y="124056"/>
                  </a:moveTo>
                  <a:cubicBezTo>
                    <a:pt x="278276" y="-66973"/>
                    <a:pt x="279334" y="-34165"/>
                    <a:pt x="244409" y="200256"/>
                  </a:cubicBezTo>
                  <a:cubicBezTo>
                    <a:pt x="209484" y="434677"/>
                    <a:pt x="68726" y="1339552"/>
                    <a:pt x="31684" y="1530581"/>
                  </a:cubicBezTo>
                  <a:cubicBezTo>
                    <a:pt x="-5358" y="1721610"/>
                    <a:pt x="-11708" y="1585085"/>
                    <a:pt x="22159" y="1346431"/>
                  </a:cubicBezTo>
                  <a:cubicBezTo>
                    <a:pt x="56026" y="1107777"/>
                    <a:pt x="204192" y="315085"/>
                    <a:pt x="241234" y="1240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9FF15D00-D94D-4EE6-8BE9-1199C3D50194}"/>
                </a:ext>
              </a:extLst>
            </p:cNvPr>
            <p:cNvSpPr/>
            <p:nvPr/>
          </p:nvSpPr>
          <p:spPr>
            <a:xfrm>
              <a:off x="2191991" y="6163343"/>
              <a:ext cx="635852" cy="779163"/>
            </a:xfrm>
            <a:custGeom>
              <a:avLst/>
              <a:gdLst>
                <a:gd name="connsiteX0" fmla="*/ 633759 w 635852"/>
                <a:gd name="connsiteY0" fmla="*/ 137974 h 779163"/>
                <a:gd name="connsiteX1" fmla="*/ 551209 w 635852"/>
                <a:gd name="connsiteY1" fmla="*/ 59657 h 779163"/>
                <a:gd name="connsiteX2" fmla="*/ 345892 w 635852"/>
                <a:gd name="connsiteY2" fmla="*/ 10974 h 779163"/>
                <a:gd name="connsiteX3" fmla="*/ 60142 w 635852"/>
                <a:gd name="connsiteY3" fmla="*/ 165490 h 779163"/>
                <a:gd name="connsiteX4" fmla="*/ 60142 w 635852"/>
                <a:gd name="connsiteY4" fmla="*/ 521090 h 779163"/>
                <a:gd name="connsiteX5" fmla="*/ 244292 w 635852"/>
                <a:gd name="connsiteY5" fmla="*/ 775090 h 779163"/>
                <a:gd name="connsiteX6" fmla="*/ 125759 w 635852"/>
                <a:gd name="connsiteY6" fmla="*/ 665024 h 779163"/>
                <a:gd name="connsiteX7" fmla="*/ 32626 w 635852"/>
                <a:gd name="connsiteY7" fmla="*/ 497807 h 779163"/>
                <a:gd name="connsiteX8" fmla="*/ 5109 w 635852"/>
                <a:gd name="connsiteY8" fmla="*/ 303074 h 779163"/>
                <a:gd name="connsiteX9" fmla="*/ 125759 w 635852"/>
                <a:gd name="connsiteY9" fmla="*/ 114690 h 779163"/>
                <a:gd name="connsiteX10" fmla="*/ 309909 w 635852"/>
                <a:gd name="connsiteY10" fmla="*/ 17324 h 779163"/>
                <a:gd name="connsiteX11" fmla="*/ 475009 w 635852"/>
                <a:gd name="connsiteY11" fmla="*/ 10974 h 779163"/>
                <a:gd name="connsiteX12" fmla="*/ 633759 w 635852"/>
                <a:gd name="connsiteY12" fmla="*/ 137974 h 779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852" h="779163">
                  <a:moveTo>
                    <a:pt x="633759" y="137974"/>
                  </a:moveTo>
                  <a:cubicBezTo>
                    <a:pt x="646459" y="146088"/>
                    <a:pt x="599187" y="80824"/>
                    <a:pt x="551209" y="59657"/>
                  </a:cubicBezTo>
                  <a:cubicBezTo>
                    <a:pt x="503231" y="38490"/>
                    <a:pt x="427736" y="-6665"/>
                    <a:pt x="345892" y="10974"/>
                  </a:cubicBezTo>
                  <a:cubicBezTo>
                    <a:pt x="264048" y="28613"/>
                    <a:pt x="107767" y="80471"/>
                    <a:pt x="60142" y="165490"/>
                  </a:cubicBezTo>
                  <a:cubicBezTo>
                    <a:pt x="12517" y="250509"/>
                    <a:pt x="29450" y="419490"/>
                    <a:pt x="60142" y="521090"/>
                  </a:cubicBezTo>
                  <a:cubicBezTo>
                    <a:pt x="90834" y="622690"/>
                    <a:pt x="233356" y="751101"/>
                    <a:pt x="244292" y="775090"/>
                  </a:cubicBezTo>
                  <a:cubicBezTo>
                    <a:pt x="255228" y="799079"/>
                    <a:pt x="161037" y="711238"/>
                    <a:pt x="125759" y="665024"/>
                  </a:cubicBezTo>
                  <a:cubicBezTo>
                    <a:pt x="90481" y="618810"/>
                    <a:pt x="52734" y="558132"/>
                    <a:pt x="32626" y="497807"/>
                  </a:cubicBezTo>
                  <a:cubicBezTo>
                    <a:pt x="12518" y="437482"/>
                    <a:pt x="-10413" y="366927"/>
                    <a:pt x="5109" y="303074"/>
                  </a:cubicBezTo>
                  <a:cubicBezTo>
                    <a:pt x="20631" y="239221"/>
                    <a:pt x="74959" y="162315"/>
                    <a:pt x="125759" y="114690"/>
                  </a:cubicBezTo>
                  <a:cubicBezTo>
                    <a:pt x="176559" y="67065"/>
                    <a:pt x="251701" y="34610"/>
                    <a:pt x="309909" y="17324"/>
                  </a:cubicBezTo>
                  <a:cubicBezTo>
                    <a:pt x="368117" y="38"/>
                    <a:pt x="416448" y="-8076"/>
                    <a:pt x="475009" y="10974"/>
                  </a:cubicBezTo>
                  <a:cubicBezTo>
                    <a:pt x="533570" y="30024"/>
                    <a:pt x="621059" y="129860"/>
                    <a:pt x="633759" y="1379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7DB64F43-83CB-47B9-9245-41AE3918819F}"/>
                </a:ext>
              </a:extLst>
            </p:cNvPr>
            <p:cNvSpPr/>
            <p:nvPr/>
          </p:nvSpPr>
          <p:spPr>
            <a:xfrm>
              <a:off x="2806457" y="6122078"/>
              <a:ext cx="653901" cy="815965"/>
            </a:xfrm>
            <a:custGeom>
              <a:avLst/>
              <a:gdLst>
                <a:gd name="connsiteX0" fmla="*/ 12943 w 653901"/>
                <a:gd name="connsiteY0" fmla="*/ 168655 h 815965"/>
                <a:gd name="connsiteX1" fmla="*/ 38343 w 653901"/>
                <a:gd name="connsiteY1" fmla="*/ 122089 h 815965"/>
                <a:gd name="connsiteX2" fmla="*/ 178043 w 653901"/>
                <a:gd name="connsiteY2" fmla="*/ 16255 h 815965"/>
                <a:gd name="connsiteX3" fmla="*/ 351610 w 653901"/>
                <a:gd name="connsiteY3" fmla="*/ 5672 h 815965"/>
                <a:gd name="connsiteX4" fmla="*/ 531526 w 653901"/>
                <a:gd name="connsiteY4" fmla="*/ 69172 h 815965"/>
                <a:gd name="connsiteX5" fmla="*/ 645826 w 653901"/>
                <a:gd name="connsiteY5" fmla="*/ 312589 h 815965"/>
                <a:gd name="connsiteX6" fmla="*/ 637360 w 653901"/>
                <a:gd name="connsiteY6" fmla="*/ 492505 h 815965"/>
                <a:gd name="connsiteX7" fmla="*/ 580210 w 653901"/>
                <a:gd name="connsiteY7" fmla="*/ 621622 h 815965"/>
                <a:gd name="connsiteX8" fmla="*/ 415110 w 653901"/>
                <a:gd name="connsiteY8" fmla="*/ 752855 h 815965"/>
                <a:gd name="connsiteX9" fmla="*/ 317743 w 653901"/>
                <a:gd name="connsiteY9" fmla="*/ 812122 h 815965"/>
                <a:gd name="connsiteX10" fmla="*/ 537876 w 653901"/>
                <a:gd name="connsiteY10" fmla="*/ 649139 h 815965"/>
                <a:gd name="connsiteX11" fmla="*/ 628893 w 653901"/>
                <a:gd name="connsiteY11" fmla="*/ 460755 h 815965"/>
                <a:gd name="connsiteX12" fmla="*/ 628893 w 653901"/>
                <a:gd name="connsiteY12" fmla="*/ 210989 h 815965"/>
                <a:gd name="connsiteX13" fmla="*/ 478610 w 653901"/>
                <a:gd name="connsiteY13" fmla="*/ 64939 h 815965"/>
                <a:gd name="connsiteX14" fmla="*/ 218260 w 653901"/>
                <a:gd name="connsiteY14" fmla="*/ 39539 h 815965"/>
                <a:gd name="connsiteX15" fmla="*/ 12943 w 653901"/>
                <a:gd name="connsiteY15" fmla="*/ 168655 h 8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53901" h="815965">
                  <a:moveTo>
                    <a:pt x="12943" y="168655"/>
                  </a:moveTo>
                  <a:cubicBezTo>
                    <a:pt x="-17043" y="182413"/>
                    <a:pt x="10826" y="147489"/>
                    <a:pt x="38343" y="122089"/>
                  </a:cubicBezTo>
                  <a:cubicBezTo>
                    <a:pt x="65860" y="96689"/>
                    <a:pt x="125832" y="35658"/>
                    <a:pt x="178043" y="16255"/>
                  </a:cubicBezTo>
                  <a:cubicBezTo>
                    <a:pt x="230254" y="-3148"/>
                    <a:pt x="292696" y="-3147"/>
                    <a:pt x="351610" y="5672"/>
                  </a:cubicBezTo>
                  <a:cubicBezTo>
                    <a:pt x="410524" y="14491"/>
                    <a:pt x="482490" y="18019"/>
                    <a:pt x="531526" y="69172"/>
                  </a:cubicBezTo>
                  <a:cubicBezTo>
                    <a:pt x="580562" y="120325"/>
                    <a:pt x="628187" y="242034"/>
                    <a:pt x="645826" y="312589"/>
                  </a:cubicBezTo>
                  <a:cubicBezTo>
                    <a:pt x="663465" y="383144"/>
                    <a:pt x="648296" y="441000"/>
                    <a:pt x="637360" y="492505"/>
                  </a:cubicBezTo>
                  <a:cubicBezTo>
                    <a:pt x="626424" y="544011"/>
                    <a:pt x="617252" y="578230"/>
                    <a:pt x="580210" y="621622"/>
                  </a:cubicBezTo>
                  <a:cubicBezTo>
                    <a:pt x="543168" y="665014"/>
                    <a:pt x="458854" y="721105"/>
                    <a:pt x="415110" y="752855"/>
                  </a:cubicBezTo>
                  <a:cubicBezTo>
                    <a:pt x="371366" y="784605"/>
                    <a:pt x="297282" y="829408"/>
                    <a:pt x="317743" y="812122"/>
                  </a:cubicBezTo>
                  <a:cubicBezTo>
                    <a:pt x="338204" y="794836"/>
                    <a:pt x="486018" y="707700"/>
                    <a:pt x="537876" y="649139"/>
                  </a:cubicBezTo>
                  <a:cubicBezTo>
                    <a:pt x="589734" y="590578"/>
                    <a:pt x="613724" y="533780"/>
                    <a:pt x="628893" y="460755"/>
                  </a:cubicBezTo>
                  <a:cubicBezTo>
                    <a:pt x="644063" y="387730"/>
                    <a:pt x="653940" y="276958"/>
                    <a:pt x="628893" y="210989"/>
                  </a:cubicBezTo>
                  <a:cubicBezTo>
                    <a:pt x="603846" y="145020"/>
                    <a:pt x="547049" y="93514"/>
                    <a:pt x="478610" y="64939"/>
                  </a:cubicBezTo>
                  <a:cubicBezTo>
                    <a:pt x="410171" y="36364"/>
                    <a:pt x="295871" y="25428"/>
                    <a:pt x="218260" y="39539"/>
                  </a:cubicBezTo>
                  <a:cubicBezTo>
                    <a:pt x="140649" y="53650"/>
                    <a:pt x="42929" y="154897"/>
                    <a:pt x="12943" y="168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4213C0EC-33C6-45C5-AE4C-C274A96FE445}"/>
                </a:ext>
              </a:extLst>
            </p:cNvPr>
            <p:cNvSpPr/>
            <p:nvPr/>
          </p:nvSpPr>
          <p:spPr>
            <a:xfrm>
              <a:off x="2763882" y="6290466"/>
              <a:ext cx="57773" cy="344475"/>
            </a:xfrm>
            <a:custGeom>
              <a:avLst/>
              <a:gdLst>
                <a:gd name="connsiteX0" fmla="*/ 57635 w 57773"/>
                <a:gd name="connsiteY0" fmla="*/ 2384 h 344475"/>
                <a:gd name="connsiteX1" fmla="*/ 47051 w 57773"/>
                <a:gd name="connsiteY1" fmla="*/ 199234 h 344475"/>
                <a:gd name="connsiteX2" fmla="*/ 485 w 57773"/>
                <a:gd name="connsiteY2" fmla="*/ 283901 h 344475"/>
                <a:gd name="connsiteX3" fmla="*/ 23768 w 57773"/>
                <a:gd name="connsiteY3" fmla="*/ 343167 h 344475"/>
                <a:gd name="connsiteX4" fmla="*/ 40701 w 57773"/>
                <a:gd name="connsiteY4" fmla="*/ 226751 h 344475"/>
                <a:gd name="connsiteX5" fmla="*/ 42818 w 57773"/>
                <a:gd name="connsiteY5" fmla="*/ 97634 h 344475"/>
                <a:gd name="connsiteX6" fmla="*/ 57635 w 57773"/>
                <a:gd name="connsiteY6" fmla="*/ 2384 h 34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773" h="344475">
                  <a:moveTo>
                    <a:pt x="57635" y="2384"/>
                  </a:moveTo>
                  <a:cubicBezTo>
                    <a:pt x="58341" y="19317"/>
                    <a:pt x="56576" y="152315"/>
                    <a:pt x="47051" y="199234"/>
                  </a:cubicBezTo>
                  <a:cubicBezTo>
                    <a:pt x="37526" y="246154"/>
                    <a:pt x="4365" y="259912"/>
                    <a:pt x="485" y="283901"/>
                  </a:cubicBezTo>
                  <a:cubicBezTo>
                    <a:pt x="-3395" y="307890"/>
                    <a:pt x="17065" y="352692"/>
                    <a:pt x="23768" y="343167"/>
                  </a:cubicBezTo>
                  <a:cubicBezTo>
                    <a:pt x="30471" y="333642"/>
                    <a:pt x="37526" y="267673"/>
                    <a:pt x="40701" y="226751"/>
                  </a:cubicBezTo>
                  <a:cubicBezTo>
                    <a:pt x="43876" y="185829"/>
                    <a:pt x="41760" y="132206"/>
                    <a:pt x="42818" y="97634"/>
                  </a:cubicBezTo>
                  <a:cubicBezTo>
                    <a:pt x="43876" y="63062"/>
                    <a:pt x="56929" y="-14549"/>
                    <a:pt x="57635" y="23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61136A18-9FD0-4A97-94BF-4FF0AF5321DF}"/>
                </a:ext>
              </a:extLst>
            </p:cNvPr>
            <p:cNvSpPr/>
            <p:nvPr/>
          </p:nvSpPr>
          <p:spPr>
            <a:xfrm>
              <a:off x="2359855" y="6584936"/>
              <a:ext cx="404687" cy="326334"/>
            </a:xfrm>
            <a:custGeom>
              <a:avLst/>
              <a:gdLst>
                <a:gd name="connsiteX0" fmla="*/ 78545 w 404687"/>
                <a:gd name="connsiteY0" fmla="*/ 325452 h 326334"/>
                <a:gd name="connsiteX1" fmla="*/ 16633 w 404687"/>
                <a:gd name="connsiteY1" fmla="*/ 249252 h 326334"/>
                <a:gd name="connsiteX2" fmla="*/ 2345 w 404687"/>
                <a:gd name="connsiteY2" fmla="*/ 144477 h 326334"/>
                <a:gd name="connsiteX3" fmla="*/ 56320 w 404687"/>
                <a:gd name="connsiteY3" fmla="*/ 39702 h 326334"/>
                <a:gd name="connsiteX4" fmla="*/ 208720 w 404687"/>
                <a:gd name="connsiteY4" fmla="*/ 9539 h 326334"/>
                <a:gd name="connsiteX5" fmla="*/ 326195 w 404687"/>
                <a:gd name="connsiteY5" fmla="*/ 60339 h 326334"/>
                <a:gd name="connsiteX6" fmla="*/ 397633 w 404687"/>
                <a:gd name="connsiteY6" fmla="*/ 174639 h 326334"/>
                <a:gd name="connsiteX7" fmla="*/ 400808 w 404687"/>
                <a:gd name="connsiteY7" fmla="*/ 187339 h 326334"/>
                <a:gd name="connsiteX8" fmla="*/ 386520 w 404687"/>
                <a:gd name="connsiteY8" fmla="*/ 112727 h 326334"/>
                <a:gd name="connsiteX9" fmla="*/ 278570 w 404687"/>
                <a:gd name="connsiteY9" fmla="*/ 12714 h 326334"/>
                <a:gd name="connsiteX10" fmla="*/ 145220 w 404687"/>
                <a:gd name="connsiteY10" fmla="*/ 7952 h 326334"/>
                <a:gd name="connsiteX11" fmla="*/ 40445 w 404687"/>
                <a:gd name="connsiteY11" fmla="*/ 73039 h 326334"/>
                <a:gd name="connsiteX12" fmla="*/ 13458 w 404687"/>
                <a:gd name="connsiteY12" fmla="*/ 198452 h 326334"/>
                <a:gd name="connsiteX13" fmla="*/ 78545 w 404687"/>
                <a:gd name="connsiteY13" fmla="*/ 325452 h 326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4687" h="326334">
                  <a:moveTo>
                    <a:pt x="78545" y="325452"/>
                  </a:moveTo>
                  <a:cubicBezTo>
                    <a:pt x="79074" y="333919"/>
                    <a:pt x="29333" y="279414"/>
                    <a:pt x="16633" y="249252"/>
                  </a:cubicBezTo>
                  <a:cubicBezTo>
                    <a:pt x="3933" y="219089"/>
                    <a:pt x="-4270" y="179402"/>
                    <a:pt x="2345" y="144477"/>
                  </a:cubicBezTo>
                  <a:cubicBezTo>
                    <a:pt x="8959" y="109552"/>
                    <a:pt x="21924" y="62192"/>
                    <a:pt x="56320" y="39702"/>
                  </a:cubicBezTo>
                  <a:cubicBezTo>
                    <a:pt x="90716" y="17212"/>
                    <a:pt x="163741" y="6100"/>
                    <a:pt x="208720" y="9539"/>
                  </a:cubicBezTo>
                  <a:cubicBezTo>
                    <a:pt x="253699" y="12978"/>
                    <a:pt x="294710" y="32822"/>
                    <a:pt x="326195" y="60339"/>
                  </a:cubicBezTo>
                  <a:cubicBezTo>
                    <a:pt x="357680" y="87856"/>
                    <a:pt x="385198" y="153472"/>
                    <a:pt x="397633" y="174639"/>
                  </a:cubicBezTo>
                  <a:cubicBezTo>
                    <a:pt x="410068" y="195806"/>
                    <a:pt x="402660" y="197657"/>
                    <a:pt x="400808" y="187339"/>
                  </a:cubicBezTo>
                  <a:cubicBezTo>
                    <a:pt x="398956" y="177021"/>
                    <a:pt x="406893" y="141831"/>
                    <a:pt x="386520" y="112727"/>
                  </a:cubicBezTo>
                  <a:cubicBezTo>
                    <a:pt x="366147" y="83623"/>
                    <a:pt x="318787" y="30176"/>
                    <a:pt x="278570" y="12714"/>
                  </a:cubicBezTo>
                  <a:cubicBezTo>
                    <a:pt x="238353" y="-4748"/>
                    <a:pt x="184907" y="-2102"/>
                    <a:pt x="145220" y="7952"/>
                  </a:cubicBezTo>
                  <a:cubicBezTo>
                    <a:pt x="105533" y="18006"/>
                    <a:pt x="62405" y="41289"/>
                    <a:pt x="40445" y="73039"/>
                  </a:cubicBezTo>
                  <a:cubicBezTo>
                    <a:pt x="18485" y="104789"/>
                    <a:pt x="9489" y="156383"/>
                    <a:pt x="13458" y="198452"/>
                  </a:cubicBezTo>
                  <a:cubicBezTo>
                    <a:pt x="17427" y="240521"/>
                    <a:pt x="78016" y="316985"/>
                    <a:pt x="78545" y="3254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A2C6E0EC-6C97-40BD-B052-8D524F919330}"/>
                </a:ext>
              </a:extLst>
            </p:cNvPr>
            <p:cNvSpPr/>
            <p:nvPr/>
          </p:nvSpPr>
          <p:spPr>
            <a:xfrm>
              <a:off x="2436090" y="6718847"/>
              <a:ext cx="8660" cy="233236"/>
            </a:xfrm>
            <a:custGeom>
              <a:avLst/>
              <a:gdLst>
                <a:gd name="connsiteX0" fmla="*/ 8660 w 8660"/>
                <a:gd name="connsiteY0" fmla="*/ 1041 h 233236"/>
                <a:gd name="connsiteX1" fmla="*/ 723 w 8660"/>
                <a:gd name="connsiteY1" fmla="*/ 228053 h 233236"/>
                <a:gd name="connsiteX2" fmla="*/ 723 w 8660"/>
                <a:gd name="connsiteY2" fmla="*/ 147091 h 233236"/>
                <a:gd name="connsiteX3" fmla="*/ 8660 w 8660"/>
                <a:gd name="connsiteY3" fmla="*/ 1041 h 23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0" h="233236">
                  <a:moveTo>
                    <a:pt x="8660" y="1041"/>
                  </a:moveTo>
                  <a:cubicBezTo>
                    <a:pt x="8660" y="14535"/>
                    <a:pt x="2046" y="203711"/>
                    <a:pt x="723" y="228053"/>
                  </a:cubicBezTo>
                  <a:cubicBezTo>
                    <a:pt x="-600" y="252395"/>
                    <a:pt x="194" y="185191"/>
                    <a:pt x="723" y="147091"/>
                  </a:cubicBezTo>
                  <a:cubicBezTo>
                    <a:pt x="1252" y="108991"/>
                    <a:pt x="8660" y="-12453"/>
                    <a:pt x="8660" y="10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A85B6EC6-3601-4EFC-8EA8-82A12EEFEB65}"/>
                </a:ext>
              </a:extLst>
            </p:cNvPr>
            <p:cNvSpPr/>
            <p:nvPr/>
          </p:nvSpPr>
          <p:spPr>
            <a:xfrm>
              <a:off x="2444587" y="6716713"/>
              <a:ext cx="190958" cy="14305"/>
            </a:xfrm>
            <a:custGeom>
              <a:avLst/>
              <a:gdLst>
                <a:gd name="connsiteX0" fmla="*/ 163 w 190958"/>
                <a:gd name="connsiteY0" fmla="*/ 1587 h 14305"/>
                <a:gd name="connsiteX1" fmla="*/ 181138 w 190958"/>
                <a:gd name="connsiteY1" fmla="*/ 1587 h 14305"/>
                <a:gd name="connsiteX2" fmla="*/ 149388 w 190958"/>
                <a:gd name="connsiteY2" fmla="*/ 14287 h 14305"/>
                <a:gd name="connsiteX3" fmla="*/ 163 w 190958"/>
                <a:gd name="connsiteY3" fmla="*/ 1587 h 1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958" h="14305">
                  <a:moveTo>
                    <a:pt x="163" y="1587"/>
                  </a:moveTo>
                  <a:cubicBezTo>
                    <a:pt x="5455" y="-530"/>
                    <a:pt x="156267" y="-530"/>
                    <a:pt x="181138" y="1587"/>
                  </a:cubicBezTo>
                  <a:cubicBezTo>
                    <a:pt x="206009" y="3704"/>
                    <a:pt x="179286" y="13758"/>
                    <a:pt x="149388" y="14287"/>
                  </a:cubicBezTo>
                  <a:cubicBezTo>
                    <a:pt x="119490" y="14816"/>
                    <a:pt x="-5129" y="3704"/>
                    <a:pt x="163" y="1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D6B1E5D6-38AD-4F0E-A92E-295E92711ABB}"/>
                </a:ext>
              </a:extLst>
            </p:cNvPr>
            <p:cNvSpPr/>
            <p:nvPr/>
          </p:nvSpPr>
          <p:spPr>
            <a:xfrm>
              <a:off x="2620672" y="6733516"/>
              <a:ext cx="16245" cy="274743"/>
            </a:xfrm>
            <a:custGeom>
              <a:avLst/>
              <a:gdLst>
                <a:gd name="connsiteX0" fmla="*/ 291 w 16245"/>
                <a:gd name="connsiteY0" fmla="*/ 659 h 274743"/>
                <a:gd name="connsiteX1" fmla="*/ 6641 w 16245"/>
                <a:gd name="connsiteY1" fmla="*/ 265772 h 274743"/>
                <a:gd name="connsiteX2" fmla="*/ 16166 w 16245"/>
                <a:gd name="connsiteY2" fmla="*/ 192747 h 274743"/>
                <a:gd name="connsiteX3" fmla="*/ 291 w 16245"/>
                <a:gd name="connsiteY3" fmla="*/ 659 h 274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45" h="274743">
                  <a:moveTo>
                    <a:pt x="291" y="659"/>
                  </a:moveTo>
                  <a:cubicBezTo>
                    <a:pt x="-1296" y="12830"/>
                    <a:pt x="3995" y="233757"/>
                    <a:pt x="6641" y="265772"/>
                  </a:cubicBezTo>
                  <a:cubicBezTo>
                    <a:pt x="9287" y="297787"/>
                    <a:pt x="14843" y="237197"/>
                    <a:pt x="16166" y="192747"/>
                  </a:cubicBezTo>
                  <a:cubicBezTo>
                    <a:pt x="17489" y="148297"/>
                    <a:pt x="1878" y="-11512"/>
                    <a:pt x="291" y="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2BC2B48B-7069-4D38-BAE8-5594E9204C04}"/>
                </a:ext>
              </a:extLst>
            </p:cNvPr>
            <p:cNvSpPr/>
            <p:nvPr/>
          </p:nvSpPr>
          <p:spPr>
            <a:xfrm>
              <a:off x="2443044" y="6859562"/>
              <a:ext cx="49353" cy="101234"/>
            </a:xfrm>
            <a:custGeom>
              <a:avLst/>
              <a:gdLst>
                <a:gd name="connsiteX0" fmla="*/ 14406 w 49353"/>
                <a:gd name="connsiteY0" fmla="*/ 26 h 101234"/>
                <a:gd name="connsiteX1" fmla="*/ 8056 w 49353"/>
                <a:gd name="connsiteY1" fmla="*/ 90513 h 101234"/>
                <a:gd name="connsiteX2" fmla="*/ 49331 w 49353"/>
                <a:gd name="connsiteY2" fmla="*/ 98451 h 101234"/>
                <a:gd name="connsiteX3" fmla="*/ 1706 w 49353"/>
                <a:gd name="connsiteY3" fmla="*/ 80988 h 101234"/>
                <a:gd name="connsiteX4" fmla="*/ 14406 w 49353"/>
                <a:gd name="connsiteY4" fmla="*/ 26 h 10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53" h="101234">
                  <a:moveTo>
                    <a:pt x="14406" y="26"/>
                  </a:moveTo>
                  <a:cubicBezTo>
                    <a:pt x="15464" y="1614"/>
                    <a:pt x="2235" y="74109"/>
                    <a:pt x="8056" y="90513"/>
                  </a:cubicBezTo>
                  <a:cubicBezTo>
                    <a:pt x="13877" y="106917"/>
                    <a:pt x="50389" y="100039"/>
                    <a:pt x="49331" y="98451"/>
                  </a:cubicBezTo>
                  <a:cubicBezTo>
                    <a:pt x="48273" y="96863"/>
                    <a:pt x="9114" y="94217"/>
                    <a:pt x="1706" y="80988"/>
                  </a:cubicBezTo>
                  <a:cubicBezTo>
                    <a:pt x="-5702" y="67759"/>
                    <a:pt x="13348" y="-1562"/>
                    <a:pt x="14406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9FF032B2-C421-4669-B6D8-B549AC149674}"/>
                </a:ext>
              </a:extLst>
            </p:cNvPr>
            <p:cNvSpPr/>
            <p:nvPr/>
          </p:nvSpPr>
          <p:spPr>
            <a:xfrm>
              <a:off x="2451098" y="6842655"/>
              <a:ext cx="171924" cy="118065"/>
            </a:xfrm>
            <a:custGeom>
              <a:avLst/>
              <a:gdLst>
                <a:gd name="connsiteX0" fmla="*/ 2 w 171924"/>
                <a:gd name="connsiteY0" fmla="*/ 7408 h 118065"/>
                <a:gd name="connsiteX1" fmla="*/ 117477 w 171924"/>
                <a:gd name="connsiteY1" fmla="*/ 18520 h 118065"/>
                <a:gd name="connsiteX2" fmla="*/ 168277 w 171924"/>
                <a:gd name="connsiteY2" fmla="*/ 116945 h 118065"/>
                <a:gd name="connsiteX3" fmla="*/ 161927 w 171924"/>
                <a:gd name="connsiteY3" fmla="*/ 67733 h 118065"/>
                <a:gd name="connsiteX4" fmla="*/ 114302 w 171924"/>
                <a:gd name="connsiteY4" fmla="*/ 5820 h 118065"/>
                <a:gd name="connsiteX5" fmla="*/ 2 w 171924"/>
                <a:gd name="connsiteY5" fmla="*/ 7408 h 11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924" h="118065">
                  <a:moveTo>
                    <a:pt x="2" y="7408"/>
                  </a:moveTo>
                  <a:cubicBezTo>
                    <a:pt x="531" y="9525"/>
                    <a:pt x="89431" y="264"/>
                    <a:pt x="117477" y="18520"/>
                  </a:cubicBezTo>
                  <a:cubicBezTo>
                    <a:pt x="145523" y="36776"/>
                    <a:pt x="160869" y="108743"/>
                    <a:pt x="168277" y="116945"/>
                  </a:cubicBezTo>
                  <a:cubicBezTo>
                    <a:pt x="175685" y="125147"/>
                    <a:pt x="170923" y="86254"/>
                    <a:pt x="161927" y="67733"/>
                  </a:cubicBezTo>
                  <a:cubicBezTo>
                    <a:pt x="152931" y="49212"/>
                    <a:pt x="139966" y="18785"/>
                    <a:pt x="114302" y="5820"/>
                  </a:cubicBezTo>
                  <a:cubicBezTo>
                    <a:pt x="88638" y="-7145"/>
                    <a:pt x="-527" y="5291"/>
                    <a:pt x="2" y="74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D625F91A-962A-4500-BFA8-89A6828B5AC5}"/>
                </a:ext>
              </a:extLst>
            </p:cNvPr>
            <p:cNvSpPr/>
            <p:nvPr/>
          </p:nvSpPr>
          <p:spPr>
            <a:xfrm>
              <a:off x="2426863" y="6649121"/>
              <a:ext cx="272360" cy="142580"/>
            </a:xfrm>
            <a:custGeom>
              <a:avLst/>
              <a:gdLst>
                <a:gd name="connsiteX0" fmla="*/ 13125 w 272360"/>
                <a:gd name="connsiteY0" fmla="*/ 142204 h 142580"/>
                <a:gd name="connsiteX1" fmla="*/ 11537 w 272360"/>
                <a:gd name="connsiteY1" fmla="*/ 56479 h 142580"/>
                <a:gd name="connsiteX2" fmla="*/ 92500 w 272360"/>
                <a:gd name="connsiteY2" fmla="*/ 7267 h 142580"/>
                <a:gd name="connsiteX3" fmla="*/ 202037 w 272360"/>
                <a:gd name="connsiteY3" fmla="*/ 8854 h 142580"/>
                <a:gd name="connsiteX4" fmla="*/ 260775 w 272360"/>
                <a:gd name="connsiteY4" fmla="*/ 88229 h 142580"/>
                <a:gd name="connsiteX5" fmla="*/ 271887 w 272360"/>
                <a:gd name="connsiteY5" fmla="*/ 105692 h 142580"/>
                <a:gd name="connsiteX6" fmla="*/ 252837 w 272360"/>
                <a:gd name="connsiteY6" fmla="*/ 42192 h 142580"/>
                <a:gd name="connsiteX7" fmla="*/ 129012 w 272360"/>
                <a:gd name="connsiteY7" fmla="*/ 19967 h 142580"/>
                <a:gd name="connsiteX8" fmla="*/ 13125 w 272360"/>
                <a:gd name="connsiteY8" fmla="*/ 142204 h 14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60" h="142580">
                  <a:moveTo>
                    <a:pt x="13125" y="142204"/>
                  </a:moveTo>
                  <a:cubicBezTo>
                    <a:pt x="-6454" y="148289"/>
                    <a:pt x="-1692" y="78968"/>
                    <a:pt x="11537" y="56479"/>
                  </a:cubicBezTo>
                  <a:cubicBezTo>
                    <a:pt x="24766" y="33990"/>
                    <a:pt x="60750" y="15204"/>
                    <a:pt x="92500" y="7267"/>
                  </a:cubicBezTo>
                  <a:cubicBezTo>
                    <a:pt x="124250" y="-670"/>
                    <a:pt x="173991" y="-4640"/>
                    <a:pt x="202037" y="8854"/>
                  </a:cubicBezTo>
                  <a:cubicBezTo>
                    <a:pt x="230083" y="22348"/>
                    <a:pt x="249133" y="72089"/>
                    <a:pt x="260775" y="88229"/>
                  </a:cubicBezTo>
                  <a:cubicBezTo>
                    <a:pt x="272417" y="104369"/>
                    <a:pt x="273210" y="113365"/>
                    <a:pt x="271887" y="105692"/>
                  </a:cubicBezTo>
                  <a:cubicBezTo>
                    <a:pt x="270564" y="98019"/>
                    <a:pt x="276649" y="56479"/>
                    <a:pt x="252837" y="42192"/>
                  </a:cubicBezTo>
                  <a:cubicBezTo>
                    <a:pt x="229025" y="27905"/>
                    <a:pt x="172404" y="8061"/>
                    <a:pt x="129012" y="19967"/>
                  </a:cubicBezTo>
                  <a:cubicBezTo>
                    <a:pt x="85620" y="31873"/>
                    <a:pt x="32704" y="136119"/>
                    <a:pt x="13125" y="1422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C31615A8-53C3-4284-A089-6C64F0CED248}"/>
                </a:ext>
              </a:extLst>
            </p:cNvPr>
            <p:cNvSpPr/>
            <p:nvPr/>
          </p:nvSpPr>
          <p:spPr>
            <a:xfrm>
              <a:off x="2635117" y="6753049"/>
              <a:ext cx="291093" cy="67169"/>
            </a:xfrm>
            <a:custGeom>
              <a:avLst/>
              <a:gdLst>
                <a:gd name="connsiteX0" fmla="*/ 133 w 291093"/>
                <a:gd name="connsiteY0" fmla="*/ 176 h 67169"/>
                <a:gd name="connsiteX1" fmla="*/ 103321 w 291093"/>
                <a:gd name="connsiteY1" fmla="*/ 60501 h 67169"/>
                <a:gd name="connsiteX2" fmla="*/ 193808 w 291093"/>
                <a:gd name="connsiteY2" fmla="*/ 62089 h 67169"/>
                <a:gd name="connsiteX3" fmla="*/ 290646 w 291093"/>
                <a:gd name="connsiteY3" fmla="*/ 28751 h 67169"/>
                <a:gd name="connsiteX4" fmla="*/ 225558 w 291093"/>
                <a:gd name="connsiteY4" fmla="*/ 38276 h 67169"/>
                <a:gd name="connsiteX5" fmla="*/ 125546 w 291093"/>
                <a:gd name="connsiteY5" fmla="*/ 41451 h 67169"/>
                <a:gd name="connsiteX6" fmla="*/ 133 w 291093"/>
                <a:gd name="connsiteY6" fmla="*/ 176 h 6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1093" h="67169">
                  <a:moveTo>
                    <a:pt x="133" y="176"/>
                  </a:moveTo>
                  <a:cubicBezTo>
                    <a:pt x="-3571" y="3351"/>
                    <a:pt x="71042" y="50182"/>
                    <a:pt x="103321" y="60501"/>
                  </a:cubicBezTo>
                  <a:cubicBezTo>
                    <a:pt x="135600" y="70820"/>
                    <a:pt x="162587" y="67381"/>
                    <a:pt x="193808" y="62089"/>
                  </a:cubicBezTo>
                  <a:cubicBezTo>
                    <a:pt x="225029" y="56797"/>
                    <a:pt x="285354" y="32720"/>
                    <a:pt x="290646" y="28751"/>
                  </a:cubicBezTo>
                  <a:cubicBezTo>
                    <a:pt x="295938" y="24782"/>
                    <a:pt x="253075" y="36159"/>
                    <a:pt x="225558" y="38276"/>
                  </a:cubicBezTo>
                  <a:cubicBezTo>
                    <a:pt x="198041" y="40393"/>
                    <a:pt x="164704" y="45155"/>
                    <a:pt x="125546" y="41451"/>
                  </a:cubicBezTo>
                  <a:cubicBezTo>
                    <a:pt x="86388" y="37747"/>
                    <a:pt x="3837" y="-2999"/>
                    <a:pt x="133" y="1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B8B836BB-40E5-4BCA-AE9C-8AECD8D12F5B}"/>
                </a:ext>
              </a:extLst>
            </p:cNvPr>
            <p:cNvSpPr/>
            <p:nvPr/>
          </p:nvSpPr>
          <p:spPr>
            <a:xfrm>
              <a:off x="2632044" y="6895601"/>
              <a:ext cx="316336" cy="93810"/>
            </a:xfrm>
            <a:custGeom>
              <a:avLst/>
              <a:gdLst>
                <a:gd name="connsiteX0" fmla="*/ 31 w 316336"/>
                <a:gd name="connsiteY0" fmla="*/ 84637 h 93810"/>
                <a:gd name="connsiteX1" fmla="*/ 65119 w 316336"/>
                <a:gd name="connsiteY1" fmla="*/ 8437 h 93810"/>
                <a:gd name="connsiteX2" fmla="*/ 155606 w 316336"/>
                <a:gd name="connsiteY2" fmla="*/ 2087 h 93810"/>
                <a:gd name="connsiteX3" fmla="*/ 246094 w 316336"/>
                <a:gd name="connsiteY3" fmla="*/ 10024 h 93810"/>
                <a:gd name="connsiteX4" fmla="*/ 304831 w 316336"/>
                <a:gd name="connsiteY4" fmla="*/ 63999 h 93810"/>
                <a:gd name="connsiteX5" fmla="*/ 311181 w 316336"/>
                <a:gd name="connsiteY5" fmla="*/ 92574 h 93810"/>
                <a:gd name="connsiteX6" fmla="*/ 246094 w 316336"/>
                <a:gd name="connsiteY6" fmla="*/ 24312 h 93810"/>
                <a:gd name="connsiteX7" fmla="*/ 166719 w 316336"/>
                <a:gd name="connsiteY7" fmla="*/ 17962 h 93810"/>
                <a:gd name="connsiteX8" fmla="*/ 73056 w 316336"/>
                <a:gd name="connsiteY8" fmla="*/ 30662 h 93810"/>
                <a:gd name="connsiteX9" fmla="*/ 31 w 316336"/>
                <a:gd name="connsiteY9" fmla="*/ 84637 h 9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6336" h="93810">
                  <a:moveTo>
                    <a:pt x="31" y="84637"/>
                  </a:moveTo>
                  <a:cubicBezTo>
                    <a:pt x="-1292" y="80933"/>
                    <a:pt x="39190" y="22195"/>
                    <a:pt x="65119" y="8437"/>
                  </a:cubicBezTo>
                  <a:cubicBezTo>
                    <a:pt x="91048" y="-5321"/>
                    <a:pt x="125444" y="1823"/>
                    <a:pt x="155606" y="2087"/>
                  </a:cubicBezTo>
                  <a:cubicBezTo>
                    <a:pt x="185768" y="2351"/>
                    <a:pt x="221223" y="-295"/>
                    <a:pt x="246094" y="10024"/>
                  </a:cubicBezTo>
                  <a:cubicBezTo>
                    <a:pt x="270965" y="20343"/>
                    <a:pt x="293983" y="50241"/>
                    <a:pt x="304831" y="63999"/>
                  </a:cubicBezTo>
                  <a:cubicBezTo>
                    <a:pt x="315679" y="77757"/>
                    <a:pt x="320970" y="99188"/>
                    <a:pt x="311181" y="92574"/>
                  </a:cubicBezTo>
                  <a:cubicBezTo>
                    <a:pt x="301392" y="85960"/>
                    <a:pt x="270171" y="36747"/>
                    <a:pt x="246094" y="24312"/>
                  </a:cubicBezTo>
                  <a:cubicBezTo>
                    <a:pt x="222017" y="11877"/>
                    <a:pt x="195559" y="16904"/>
                    <a:pt x="166719" y="17962"/>
                  </a:cubicBezTo>
                  <a:cubicBezTo>
                    <a:pt x="137879" y="19020"/>
                    <a:pt x="102689" y="22195"/>
                    <a:pt x="73056" y="30662"/>
                  </a:cubicBezTo>
                  <a:cubicBezTo>
                    <a:pt x="43423" y="39129"/>
                    <a:pt x="1354" y="88341"/>
                    <a:pt x="31" y="846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4393DE54-A174-45C6-B5DA-F23176C19C7D}"/>
                </a:ext>
              </a:extLst>
            </p:cNvPr>
            <p:cNvSpPr/>
            <p:nvPr/>
          </p:nvSpPr>
          <p:spPr>
            <a:xfrm>
              <a:off x="2836594" y="6573328"/>
              <a:ext cx="413043" cy="323257"/>
            </a:xfrm>
            <a:custGeom>
              <a:avLst/>
              <a:gdLst>
                <a:gd name="connsiteX0" fmla="*/ 17731 w 413043"/>
                <a:gd name="connsiteY0" fmla="*/ 217997 h 323257"/>
                <a:gd name="connsiteX1" fmla="*/ 3444 w 413043"/>
                <a:gd name="connsiteY1" fmla="*/ 124335 h 323257"/>
                <a:gd name="connsiteX2" fmla="*/ 89169 w 413043"/>
                <a:gd name="connsiteY2" fmla="*/ 44960 h 323257"/>
                <a:gd name="connsiteX3" fmla="*/ 243156 w 413043"/>
                <a:gd name="connsiteY3" fmla="*/ 30672 h 323257"/>
                <a:gd name="connsiteX4" fmla="*/ 374919 w 413043"/>
                <a:gd name="connsiteY4" fmla="*/ 137035 h 323257"/>
                <a:gd name="connsiteX5" fmla="*/ 392381 w 413043"/>
                <a:gd name="connsiteY5" fmla="*/ 224347 h 323257"/>
                <a:gd name="connsiteX6" fmla="*/ 351106 w 413043"/>
                <a:gd name="connsiteY6" fmla="*/ 322772 h 323257"/>
                <a:gd name="connsiteX7" fmla="*/ 397144 w 413043"/>
                <a:gd name="connsiteY7" fmla="*/ 257685 h 323257"/>
                <a:gd name="connsiteX8" fmla="*/ 408256 w 413043"/>
                <a:gd name="connsiteY8" fmla="*/ 159260 h 323257"/>
                <a:gd name="connsiteX9" fmla="*/ 324119 w 413043"/>
                <a:gd name="connsiteY9" fmla="*/ 56072 h 323257"/>
                <a:gd name="connsiteX10" fmla="*/ 128856 w 413043"/>
                <a:gd name="connsiteY10" fmla="*/ 2097 h 323257"/>
                <a:gd name="connsiteX11" fmla="*/ 25669 w 413043"/>
                <a:gd name="connsiteY11" fmla="*/ 125922 h 323257"/>
                <a:gd name="connsiteX12" fmla="*/ 17731 w 413043"/>
                <a:gd name="connsiteY12" fmla="*/ 217997 h 3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043" h="323257">
                  <a:moveTo>
                    <a:pt x="17731" y="217997"/>
                  </a:moveTo>
                  <a:cubicBezTo>
                    <a:pt x="14027" y="217733"/>
                    <a:pt x="-8462" y="153174"/>
                    <a:pt x="3444" y="124335"/>
                  </a:cubicBezTo>
                  <a:cubicBezTo>
                    <a:pt x="15350" y="95495"/>
                    <a:pt x="49217" y="60571"/>
                    <a:pt x="89169" y="44960"/>
                  </a:cubicBezTo>
                  <a:cubicBezTo>
                    <a:pt x="129121" y="29349"/>
                    <a:pt x="195531" y="15326"/>
                    <a:pt x="243156" y="30672"/>
                  </a:cubicBezTo>
                  <a:cubicBezTo>
                    <a:pt x="290781" y="46018"/>
                    <a:pt x="350048" y="104756"/>
                    <a:pt x="374919" y="137035"/>
                  </a:cubicBezTo>
                  <a:cubicBezTo>
                    <a:pt x="399790" y="169314"/>
                    <a:pt x="396350" y="193391"/>
                    <a:pt x="392381" y="224347"/>
                  </a:cubicBezTo>
                  <a:cubicBezTo>
                    <a:pt x="388412" y="255303"/>
                    <a:pt x="350312" y="317216"/>
                    <a:pt x="351106" y="322772"/>
                  </a:cubicBezTo>
                  <a:cubicBezTo>
                    <a:pt x="351900" y="328328"/>
                    <a:pt x="387619" y="284937"/>
                    <a:pt x="397144" y="257685"/>
                  </a:cubicBezTo>
                  <a:cubicBezTo>
                    <a:pt x="406669" y="230433"/>
                    <a:pt x="420427" y="192862"/>
                    <a:pt x="408256" y="159260"/>
                  </a:cubicBezTo>
                  <a:cubicBezTo>
                    <a:pt x="396085" y="125658"/>
                    <a:pt x="370686" y="82266"/>
                    <a:pt x="324119" y="56072"/>
                  </a:cubicBezTo>
                  <a:cubicBezTo>
                    <a:pt x="277552" y="29878"/>
                    <a:pt x="178598" y="-9545"/>
                    <a:pt x="128856" y="2097"/>
                  </a:cubicBezTo>
                  <a:cubicBezTo>
                    <a:pt x="79114" y="13739"/>
                    <a:pt x="45777" y="95495"/>
                    <a:pt x="25669" y="125922"/>
                  </a:cubicBezTo>
                  <a:cubicBezTo>
                    <a:pt x="5561" y="156349"/>
                    <a:pt x="21435" y="218261"/>
                    <a:pt x="17731" y="2179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9842072A-1A07-4683-BA6A-8E5E2ABF14A3}"/>
                </a:ext>
              </a:extLst>
            </p:cNvPr>
            <p:cNvSpPr/>
            <p:nvPr/>
          </p:nvSpPr>
          <p:spPr>
            <a:xfrm>
              <a:off x="2901058" y="6649669"/>
              <a:ext cx="263866" cy="328019"/>
            </a:xfrm>
            <a:custGeom>
              <a:avLst/>
              <a:gdLst>
                <a:gd name="connsiteX0" fmla="*/ 5655 w 263866"/>
                <a:gd name="connsiteY0" fmla="*/ 138481 h 328019"/>
                <a:gd name="connsiteX1" fmla="*/ 34230 w 263866"/>
                <a:gd name="connsiteY1" fmla="*/ 17831 h 328019"/>
                <a:gd name="connsiteX2" fmla="*/ 156467 w 263866"/>
                <a:gd name="connsiteY2" fmla="*/ 5131 h 328019"/>
                <a:gd name="connsiteX3" fmla="*/ 251717 w 263866"/>
                <a:gd name="connsiteY3" fmla="*/ 62281 h 328019"/>
                <a:gd name="connsiteX4" fmla="*/ 259655 w 263866"/>
                <a:gd name="connsiteY4" fmla="*/ 141656 h 328019"/>
                <a:gd name="connsiteX5" fmla="*/ 224730 w 263866"/>
                <a:gd name="connsiteY5" fmla="*/ 224206 h 328019"/>
                <a:gd name="connsiteX6" fmla="*/ 221555 w 263866"/>
                <a:gd name="connsiteY6" fmla="*/ 294056 h 328019"/>
                <a:gd name="connsiteX7" fmla="*/ 177105 w 263866"/>
                <a:gd name="connsiteY7" fmla="*/ 327394 h 328019"/>
                <a:gd name="connsiteX8" fmla="*/ 235842 w 263866"/>
                <a:gd name="connsiteY8" fmla="*/ 267069 h 328019"/>
                <a:gd name="connsiteX9" fmla="*/ 250130 w 263866"/>
                <a:gd name="connsiteY9" fmla="*/ 195631 h 328019"/>
                <a:gd name="connsiteX10" fmla="*/ 254892 w 263866"/>
                <a:gd name="connsiteY10" fmla="*/ 103556 h 328019"/>
                <a:gd name="connsiteX11" fmla="*/ 210442 w 263866"/>
                <a:gd name="connsiteY11" fmla="*/ 36881 h 328019"/>
                <a:gd name="connsiteX12" fmla="*/ 127892 w 263866"/>
                <a:gd name="connsiteY12" fmla="*/ 6719 h 328019"/>
                <a:gd name="connsiteX13" fmla="*/ 5655 w 263866"/>
                <a:gd name="connsiteY13" fmla="*/ 138481 h 328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3866" h="328019">
                  <a:moveTo>
                    <a:pt x="5655" y="138481"/>
                  </a:moveTo>
                  <a:cubicBezTo>
                    <a:pt x="-9955" y="140333"/>
                    <a:pt x="9095" y="40056"/>
                    <a:pt x="34230" y="17831"/>
                  </a:cubicBezTo>
                  <a:cubicBezTo>
                    <a:pt x="59365" y="-4394"/>
                    <a:pt x="120219" y="-2277"/>
                    <a:pt x="156467" y="5131"/>
                  </a:cubicBezTo>
                  <a:cubicBezTo>
                    <a:pt x="192715" y="12539"/>
                    <a:pt x="234519" y="39527"/>
                    <a:pt x="251717" y="62281"/>
                  </a:cubicBezTo>
                  <a:cubicBezTo>
                    <a:pt x="268915" y="85035"/>
                    <a:pt x="264153" y="114669"/>
                    <a:pt x="259655" y="141656"/>
                  </a:cubicBezTo>
                  <a:cubicBezTo>
                    <a:pt x="255157" y="168643"/>
                    <a:pt x="231080" y="198806"/>
                    <a:pt x="224730" y="224206"/>
                  </a:cubicBezTo>
                  <a:cubicBezTo>
                    <a:pt x="218380" y="249606"/>
                    <a:pt x="229492" y="276858"/>
                    <a:pt x="221555" y="294056"/>
                  </a:cubicBezTo>
                  <a:cubicBezTo>
                    <a:pt x="213618" y="311254"/>
                    <a:pt x="174724" y="331892"/>
                    <a:pt x="177105" y="327394"/>
                  </a:cubicBezTo>
                  <a:cubicBezTo>
                    <a:pt x="179486" y="322896"/>
                    <a:pt x="223671" y="289030"/>
                    <a:pt x="235842" y="267069"/>
                  </a:cubicBezTo>
                  <a:cubicBezTo>
                    <a:pt x="248013" y="245108"/>
                    <a:pt x="246955" y="222883"/>
                    <a:pt x="250130" y="195631"/>
                  </a:cubicBezTo>
                  <a:cubicBezTo>
                    <a:pt x="253305" y="168379"/>
                    <a:pt x="261507" y="130014"/>
                    <a:pt x="254892" y="103556"/>
                  </a:cubicBezTo>
                  <a:cubicBezTo>
                    <a:pt x="248277" y="77098"/>
                    <a:pt x="231609" y="53020"/>
                    <a:pt x="210442" y="36881"/>
                  </a:cubicBezTo>
                  <a:cubicBezTo>
                    <a:pt x="189275" y="20741"/>
                    <a:pt x="162023" y="-3864"/>
                    <a:pt x="127892" y="6719"/>
                  </a:cubicBezTo>
                  <a:cubicBezTo>
                    <a:pt x="93761" y="17302"/>
                    <a:pt x="21265" y="136629"/>
                    <a:pt x="5655" y="1384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C6B4AC9-9DC4-49F4-9AFF-2A1104AF7509}"/>
                </a:ext>
              </a:extLst>
            </p:cNvPr>
            <p:cNvSpPr/>
            <p:nvPr/>
          </p:nvSpPr>
          <p:spPr>
            <a:xfrm>
              <a:off x="2946400" y="6731000"/>
              <a:ext cx="177800" cy="14436"/>
            </a:xfrm>
            <a:custGeom>
              <a:avLst/>
              <a:gdLst>
                <a:gd name="connsiteX0" fmla="*/ 0 w 177800"/>
                <a:gd name="connsiteY0" fmla="*/ 0 h 14436"/>
                <a:gd name="connsiteX1" fmla="*/ 177800 w 177800"/>
                <a:gd name="connsiteY1" fmla="*/ 14288 h 14436"/>
                <a:gd name="connsiteX2" fmla="*/ 0 w 177800"/>
                <a:gd name="connsiteY2" fmla="*/ 0 h 1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00" h="14436">
                  <a:moveTo>
                    <a:pt x="0" y="0"/>
                  </a:moveTo>
                  <a:cubicBezTo>
                    <a:pt x="0" y="0"/>
                    <a:pt x="177800" y="12436"/>
                    <a:pt x="177800" y="14288"/>
                  </a:cubicBezTo>
                  <a:cubicBezTo>
                    <a:pt x="177800" y="1614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9514FBFB-01F8-49ED-9CF3-C28C5A321A57}"/>
                </a:ext>
              </a:extLst>
            </p:cNvPr>
            <p:cNvSpPr/>
            <p:nvPr/>
          </p:nvSpPr>
          <p:spPr>
            <a:xfrm>
              <a:off x="2959100" y="6709972"/>
              <a:ext cx="172288" cy="27403"/>
            </a:xfrm>
            <a:custGeom>
              <a:avLst/>
              <a:gdLst>
                <a:gd name="connsiteX0" fmla="*/ 0 w 172288"/>
                <a:gd name="connsiteY0" fmla="*/ 3566 h 27403"/>
                <a:gd name="connsiteX1" fmla="*/ 166688 w 172288"/>
                <a:gd name="connsiteY1" fmla="*/ 1978 h 27403"/>
                <a:gd name="connsiteX2" fmla="*/ 134938 w 172288"/>
                <a:gd name="connsiteY2" fmla="*/ 27378 h 27403"/>
                <a:gd name="connsiteX3" fmla="*/ 155575 w 172288"/>
                <a:gd name="connsiteY3" fmla="*/ 6741 h 27403"/>
                <a:gd name="connsiteX4" fmla="*/ 103188 w 172288"/>
                <a:gd name="connsiteY4" fmla="*/ 6741 h 27403"/>
                <a:gd name="connsiteX5" fmla="*/ 0 w 172288"/>
                <a:gd name="connsiteY5" fmla="*/ 3566 h 27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288" h="27403">
                  <a:moveTo>
                    <a:pt x="0" y="3566"/>
                  </a:moveTo>
                  <a:cubicBezTo>
                    <a:pt x="72099" y="787"/>
                    <a:pt x="144198" y="-1991"/>
                    <a:pt x="166688" y="1978"/>
                  </a:cubicBezTo>
                  <a:cubicBezTo>
                    <a:pt x="189178" y="5947"/>
                    <a:pt x="136790" y="26584"/>
                    <a:pt x="134938" y="27378"/>
                  </a:cubicBezTo>
                  <a:cubicBezTo>
                    <a:pt x="133086" y="28172"/>
                    <a:pt x="160867" y="10180"/>
                    <a:pt x="155575" y="6741"/>
                  </a:cubicBezTo>
                  <a:cubicBezTo>
                    <a:pt x="150283" y="3302"/>
                    <a:pt x="103188" y="6741"/>
                    <a:pt x="103188" y="6741"/>
                  </a:cubicBezTo>
                  <a:lnTo>
                    <a:pt x="0" y="35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55A3AD9D-879E-4A3C-8313-3A3E19F51FF3}"/>
                </a:ext>
              </a:extLst>
            </p:cNvPr>
            <p:cNvSpPr/>
            <p:nvPr/>
          </p:nvSpPr>
          <p:spPr>
            <a:xfrm>
              <a:off x="2473135" y="6737290"/>
              <a:ext cx="143409" cy="15001"/>
            </a:xfrm>
            <a:custGeom>
              <a:avLst/>
              <a:gdLst>
                <a:gd name="connsiteX0" fmla="*/ 190 w 143409"/>
                <a:gd name="connsiteY0" fmla="*/ 14348 h 15001"/>
                <a:gd name="connsiteX1" fmla="*/ 63690 w 143409"/>
                <a:gd name="connsiteY1" fmla="*/ 12760 h 15001"/>
                <a:gd name="connsiteX2" fmla="*/ 143065 w 143409"/>
                <a:gd name="connsiteY2" fmla="*/ 7998 h 15001"/>
                <a:gd name="connsiteX3" fmla="*/ 89090 w 143409"/>
                <a:gd name="connsiteY3" fmla="*/ 60 h 15001"/>
                <a:gd name="connsiteX4" fmla="*/ 190 w 143409"/>
                <a:gd name="connsiteY4" fmla="*/ 14348 h 1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409" h="15001">
                  <a:moveTo>
                    <a:pt x="190" y="14348"/>
                  </a:moveTo>
                  <a:cubicBezTo>
                    <a:pt x="-4043" y="16465"/>
                    <a:pt x="63690" y="12760"/>
                    <a:pt x="63690" y="12760"/>
                  </a:cubicBezTo>
                  <a:cubicBezTo>
                    <a:pt x="87502" y="11702"/>
                    <a:pt x="138832" y="10115"/>
                    <a:pt x="143065" y="7998"/>
                  </a:cubicBezTo>
                  <a:cubicBezTo>
                    <a:pt x="147298" y="5881"/>
                    <a:pt x="111579" y="1118"/>
                    <a:pt x="89090" y="60"/>
                  </a:cubicBezTo>
                  <a:cubicBezTo>
                    <a:pt x="66601" y="-998"/>
                    <a:pt x="4423" y="12231"/>
                    <a:pt x="190" y="14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5CB6C0CD-F8A4-43C7-97BA-1ED9412552F7}"/>
                </a:ext>
              </a:extLst>
            </p:cNvPr>
            <p:cNvSpPr/>
            <p:nvPr/>
          </p:nvSpPr>
          <p:spPr>
            <a:xfrm>
              <a:off x="2922328" y="6771396"/>
              <a:ext cx="11402" cy="175633"/>
            </a:xfrm>
            <a:custGeom>
              <a:avLst/>
              <a:gdLst>
                <a:gd name="connsiteX0" fmla="*/ 3435 w 11402"/>
                <a:gd name="connsiteY0" fmla="*/ 879 h 175633"/>
                <a:gd name="connsiteX1" fmla="*/ 11372 w 11402"/>
                <a:gd name="connsiteY1" fmla="*/ 172329 h 175633"/>
                <a:gd name="connsiteX2" fmla="*/ 260 w 11402"/>
                <a:gd name="connsiteY2" fmla="*/ 107242 h 175633"/>
                <a:gd name="connsiteX3" fmla="*/ 3435 w 11402"/>
                <a:gd name="connsiteY3" fmla="*/ 879 h 17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02" h="175633">
                  <a:moveTo>
                    <a:pt x="3435" y="879"/>
                  </a:moveTo>
                  <a:cubicBezTo>
                    <a:pt x="5287" y="11727"/>
                    <a:pt x="11901" y="154602"/>
                    <a:pt x="11372" y="172329"/>
                  </a:cubicBezTo>
                  <a:cubicBezTo>
                    <a:pt x="10843" y="190056"/>
                    <a:pt x="1318" y="131848"/>
                    <a:pt x="260" y="107242"/>
                  </a:cubicBezTo>
                  <a:cubicBezTo>
                    <a:pt x="-798" y="82636"/>
                    <a:pt x="1583" y="-9969"/>
                    <a:pt x="3435" y="8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AA2EF27D-9E9E-479A-A185-3C4911346240}"/>
                </a:ext>
              </a:extLst>
            </p:cNvPr>
            <p:cNvSpPr/>
            <p:nvPr/>
          </p:nvSpPr>
          <p:spPr>
            <a:xfrm>
              <a:off x="3097133" y="6739796"/>
              <a:ext cx="11368" cy="207791"/>
            </a:xfrm>
            <a:custGeom>
              <a:avLst/>
              <a:gdLst>
                <a:gd name="connsiteX0" fmla="*/ 6430 w 11368"/>
                <a:gd name="connsiteY0" fmla="*/ 729 h 207791"/>
                <a:gd name="connsiteX1" fmla="*/ 80 w 11368"/>
                <a:gd name="connsiteY1" fmla="*/ 202342 h 207791"/>
                <a:gd name="connsiteX2" fmla="*/ 11192 w 11368"/>
                <a:gd name="connsiteY2" fmla="*/ 137254 h 207791"/>
                <a:gd name="connsiteX3" fmla="*/ 6430 w 11368"/>
                <a:gd name="connsiteY3" fmla="*/ 729 h 20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68" h="207791">
                  <a:moveTo>
                    <a:pt x="6430" y="729"/>
                  </a:moveTo>
                  <a:cubicBezTo>
                    <a:pt x="4578" y="11577"/>
                    <a:pt x="-714" y="179588"/>
                    <a:pt x="80" y="202342"/>
                  </a:cubicBezTo>
                  <a:cubicBezTo>
                    <a:pt x="874" y="225096"/>
                    <a:pt x="10134" y="171385"/>
                    <a:pt x="11192" y="137254"/>
                  </a:cubicBezTo>
                  <a:cubicBezTo>
                    <a:pt x="12250" y="103123"/>
                    <a:pt x="8282" y="-10119"/>
                    <a:pt x="6430" y="7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69FDD38-D292-4A90-B94D-F20A32AD7094}"/>
                </a:ext>
              </a:extLst>
            </p:cNvPr>
            <p:cNvSpPr/>
            <p:nvPr/>
          </p:nvSpPr>
          <p:spPr>
            <a:xfrm>
              <a:off x="2925229" y="6828930"/>
              <a:ext cx="181088" cy="129109"/>
            </a:xfrm>
            <a:custGeom>
              <a:avLst/>
              <a:gdLst>
                <a:gd name="connsiteX0" fmla="*/ 175159 w 181088"/>
                <a:gd name="connsiteY0" fmla="*/ 129083 h 129109"/>
                <a:gd name="connsiteX1" fmla="*/ 179921 w 181088"/>
                <a:gd name="connsiteY1" fmla="*/ 19545 h 129109"/>
                <a:gd name="connsiteX2" fmla="*/ 152934 w 181088"/>
                <a:gd name="connsiteY2" fmla="*/ 25895 h 129109"/>
                <a:gd name="connsiteX3" fmla="*/ 62446 w 181088"/>
                <a:gd name="connsiteY3" fmla="*/ 25895 h 129109"/>
                <a:gd name="connsiteX4" fmla="*/ 19584 w 181088"/>
                <a:gd name="connsiteY4" fmla="*/ 83045 h 129109"/>
                <a:gd name="connsiteX5" fmla="*/ 11646 w 181088"/>
                <a:gd name="connsiteY5" fmla="*/ 94158 h 129109"/>
                <a:gd name="connsiteX6" fmla="*/ 5296 w 181088"/>
                <a:gd name="connsiteY6" fmla="*/ 57645 h 129109"/>
                <a:gd name="connsiteX7" fmla="*/ 95784 w 181088"/>
                <a:gd name="connsiteY7" fmla="*/ 10020 h 129109"/>
                <a:gd name="connsiteX8" fmla="*/ 165634 w 181088"/>
                <a:gd name="connsiteY8" fmla="*/ 8433 h 129109"/>
                <a:gd name="connsiteX9" fmla="*/ 175159 w 181088"/>
                <a:gd name="connsiteY9" fmla="*/ 129083 h 12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088" h="129109">
                  <a:moveTo>
                    <a:pt x="175159" y="129083"/>
                  </a:moveTo>
                  <a:cubicBezTo>
                    <a:pt x="177540" y="130935"/>
                    <a:pt x="183625" y="36743"/>
                    <a:pt x="179921" y="19545"/>
                  </a:cubicBezTo>
                  <a:cubicBezTo>
                    <a:pt x="176217" y="2347"/>
                    <a:pt x="172513" y="24837"/>
                    <a:pt x="152934" y="25895"/>
                  </a:cubicBezTo>
                  <a:cubicBezTo>
                    <a:pt x="133355" y="26953"/>
                    <a:pt x="84671" y="16370"/>
                    <a:pt x="62446" y="25895"/>
                  </a:cubicBezTo>
                  <a:cubicBezTo>
                    <a:pt x="40221" y="35420"/>
                    <a:pt x="28051" y="71668"/>
                    <a:pt x="19584" y="83045"/>
                  </a:cubicBezTo>
                  <a:cubicBezTo>
                    <a:pt x="11117" y="94422"/>
                    <a:pt x="14027" y="98391"/>
                    <a:pt x="11646" y="94158"/>
                  </a:cubicBezTo>
                  <a:cubicBezTo>
                    <a:pt x="9265" y="89925"/>
                    <a:pt x="-8727" y="71668"/>
                    <a:pt x="5296" y="57645"/>
                  </a:cubicBezTo>
                  <a:cubicBezTo>
                    <a:pt x="19319" y="43622"/>
                    <a:pt x="69061" y="18222"/>
                    <a:pt x="95784" y="10020"/>
                  </a:cubicBezTo>
                  <a:cubicBezTo>
                    <a:pt x="122507" y="1818"/>
                    <a:pt x="154786" y="-6913"/>
                    <a:pt x="165634" y="8433"/>
                  </a:cubicBezTo>
                  <a:cubicBezTo>
                    <a:pt x="176482" y="23779"/>
                    <a:pt x="172778" y="127231"/>
                    <a:pt x="175159" y="1290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28157E33-BE05-4B77-ACA3-C2761AEC2A88}"/>
                </a:ext>
              </a:extLst>
            </p:cNvPr>
            <p:cNvSpPr/>
            <p:nvPr/>
          </p:nvSpPr>
          <p:spPr>
            <a:xfrm>
              <a:off x="2485629" y="6883913"/>
              <a:ext cx="104336" cy="70962"/>
            </a:xfrm>
            <a:custGeom>
              <a:avLst/>
              <a:gdLst>
                <a:gd name="connsiteX0" fmla="*/ 3571 w 104336"/>
                <a:gd name="connsiteY0" fmla="*/ 70925 h 70962"/>
                <a:gd name="connsiteX1" fmla="*/ 6746 w 104336"/>
                <a:gd name="connsiteY1" fmla="*/ 12187 h 70962"/>
                <a:gd name="connsiteX2" fmla="*/ 63896 w 104336"/>
                <a:gd name="connsiteY2" fmla="*/ 2662 h 70962"/>
                <a:gd name="connsiteX3" fmla="*/ 103584 w 104336"/>
                <a:gd name="connsiteY3" fmla="*/ 47112 h 70962"/>
                <a:gd name="connsiteX4" fmla="*/ 28971 w 104336"/>
                <a:gd name="connsiteY4" fmla="*/ 2662 h 70962"/>
                <a:gd name="connsiteX5" fmla="*/ 3571 w 104336"/>
                <a:gd name="connsiteY5" fmla="*/ 70925 h 7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336" h="70962">
                  <a:moveTo>
                    <a:pt x="3571" y="70925"/>
                  </a:moveTo>
                  <a:cubicBezTo>
                    <a:pt x="-133" y="72512"/>
                    <a:pt x="-3308" y="23564"/>
                    <a:pt x="6746" y="12187"/>
                  </a:cubicBezTo>
                  <a:cubicBezTo>
                    <a:pt x="16800" y="810"/>
                    <a:pt x="47756" y="-3159"/>
                    <a:pt x="63896" y="2662"/>
                  </a:cubicBezTo>
                  <a:cubicBezTo>
                    <a:pt x="80036" y="8483"/>
                    <a:pt x="109405" y="47112"/>
                    <a:pt x="103584" y="47112"/>
                  </a:cubicBezTo>
                  <a:cubicBezTo>
                    <a:pt x="97763" y="47112"/>
                    <a:pt x="45904" y="3191"/>
                    <a:pt x="28971" y="2662"/>
                  </a:cubicBezTo>
                  <a:cubicBezTo>
                    <a:pt x="12038" y="2133"/>
                    <a:pt x="7275" y="69338"/>
                    <a:pt x="3571" y="709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1E9C42C3-3B3E-43CF-8B90-6161A4C39A38}"/>
                </a:ext>
              </a:extLst>
            </p:cNvPr>
            <p:cNvSpPr/>
            <p:nvPr/>
          </p:nvSpPr>
          <p:spPr>
            <a:xfrm>
              <a:off x="2948520" y="6873531"/>
              <a:ext cx="140759" cy="83718"/>
            </a:xfrm>
            <a:custGeom>
              <a:avLst/>
              <a:gdLst>
                <a:gd name="connsiteX0" fmla="*/ 1055 w 140759"/>
                <a:gd name="connsiteY0" fmla="*/ 52732 h 83718"/>
                <a:gd name="connsiteX1" fmla="*/ 82018 w 140759"/>
                <a:gd name="connsiteY1" fmla="*/ 6694 h 83718"/>
                <a:gd name="connsiteX2" fmla="*/ 118530 w 140759"/>
                <a:gd name="connsiteY2" fmla="*/ 49557 h 83718"/>
                <a:gd name="connsiteX3" fmla="*/ 140755 w 140759"/>
                <a:gd name="connsiteY3" fmla="*/ 82894 h 83718"/>
                <a:gd name="connsiteX4" fmla="*/ 116943 w 140759"/>
                <a:gd name="connsiteY4" fmla="*/ 14632 h 83718"/>
                <a:gd name="connsiteX5" fmla="*/ 40743 w 140759"/>
                <a:gd name="connsiteY5" fmla="*/ 1932 h 83718"/>
                <a:gd name="connsiteX6" fmla="*/ 1055 w 140759"/>
                <a:gd name="connsiteY6" fmla="*/ 52732 h 8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759" h="83718">
                  <a:moveTo>
                    <a:pt x="1055" y="52732"/>
                  </a:moveTo>
                  <a:cubicBezTo>
                    <a:pt x="7934" y="53526"/>
                    <a:pt x="62439" y="7223"/>
                    <a:pt x="82018" y="6694"/>
                  </a:cubicBezTo>
                  <a:cubicBezTo>
                    <a:pt x="101597" y="6165"/>
                    <a:pt x="108741" y="36857"/>
                    <a:pt x="118530" y="49557"/>
                  </a:cubicBezTo>
                  <a:cubicBezTo>
                    <a:pt x="128319" y="62257"/>
                    <a:pt x="141019" y="88715"/>
                    <a:pt x="140755" y="82894"/>
                  </a:cubicBezTo>
                  <a:cubicBezTo>
                    <a:pt x="140491" y="77073"/>
                    <a:pt x="133612" y="28126"/>
                    <a:pt x="116943" y="14632"/>
                  </a:cubicBezTo>
                  <a:cubicBezTo>
                    <a:pt x="100274" y="1138"/>
                    <a:pt x="58999" y="-2830"/>
                    <a:pt x="40743" y="1932"/>
                  </a:cubicBezTo>
                  <a:cubicBezTo>
                    <a:pt x="22487" y="6694"/>
                    <a:pt x="-5824" y="51938"/>
                    <a:pt x="1055" y="527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448F2EC2-74FF-49BD-894A-463AE51261B4}"/>
                </a:ext>
              </a:extLst>
            </p:cNvPr>
            <p:cNvSpPr/>
            <p:nvPr/>
          </p:nvSpPr>
          <p:spPr>
            <a:xfrm>
              <a:off x="2397824" y="6958283"/>
              <a:ext cx="87082" cy="915642"/>
            </a:xfrm>
            <a:custGeom>
              <a:avLst/>
              <a:gdLst>
                <a:gd name="connsiteX0" fmla="*/ 86614 w 87082"/>
                <a:gd name="connsiteY0" fmla="*/ 9255 h 915642"/>
                <a:gd name="connsiteX1" fmla="*/ 7239 w 87082"/>
                <a:gd name="connsiteY1" fmla="*/ 849042 h 915642"/>
                <a:gd name="connsiteX2" fmla="*/ 7239 w 87082"/>
                <a:gd name="connsiteY2" fmla="*/ 814117 h 915642"/>
                <a:gd name="connsiteX3" fmla="*/ 38989 w 87082"/>
                <a:gd name="connsiteY3" fmla="*/ 425180 h 915642"/>
                <a:gd name="connsiteX4" fmla="*/ 86614 w 87082"/>
                <a:gd name="connsiteY4" fmla="*/ 9255 h 91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082" h="915642">
                  <a:moveTo>
                    <a:pt x="86614" y="9255"/>
                  </a:moveTo>
                  <a:cubicBezTo>
                    <a:pt x="81322" y="79899"/>
                    <a:pt x="20468" y="714898"/>
                    <a:pt x="7239" y="849042"/>
                  </a:cubicBezTo>
                  <a:cubicBezTo>
                    <a:pt x="-5990" y="983186"/>
                    <a:pt x="1947" y="884761"/>
                    <a:pt x="7239" y="814117"/>
                  </a:cubicBezTo>
                  <a:cubicBezTo>
                    <a:pt x="12531" y="743473"/>
                    <a:pt x="27083" y="559059"/>
                    <a:pt x="38989" y="425180"/>
                  </a:cubicBezTo>
                  <a:cubicBezTo>
                    <a:pt x="50895" y="291301"/>
                    <a:pt x="91906" y="-61389"/>
                    <a:pt x="86614" y="92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AEC7085E-E64E-40D1-AC70-C9E5A96464CF}"/>
                </a:ext>
              </a:extLst>
            </p:cNvPr>
            <p:cNvSpPr/>
            <p:nvPr/>
          </p:nvSpPr>
          <p:spPr>
            <a:xfrm>
              <a:off x="2501900" y="6878729"/>
              <a:ext cx="106367" cy="932783"/>
            </a:xfrm>
            <a:custGeom>
              <a:avLst/>
              <a:gdLst>
                <a:gd name="connsiteX0" fmla="*/ 98425 w 106367"/>
                <a:gd name="connsiteY0" fmla="*/ 58646 h 932783"/>
                <a:gd name="connsiteX1" fmla="*/ 96838 w 106367"/>
                <a:gd name="connsiteY1" fmla="*/ 111034 h 932783"/>
                <a:gd name="connsiteX2" fmla="*/ 15875 w 106367"/>
                <a:gd name="connsiteY2" fmla="*/ 776196 h 932783"/>
                <a:gd name="connsiteX3" fmla="*/ 0 w 106367"/>
                <a:gd name="connsiteY3" fmla="*/ 931771 h 932783"/>
                <a:gd name="connsiteX4" fmla="*/ 15875 w 106367"/>
                <a:gd name="connsiteY4" fmla="*/ 836521 h 932783"/>
                <a:gd name="connsiteX5" fmla="*/ 39688 w 106367"/>
                <a:gd name="connsiteY5" fmla="*/ 703171 h 932783"/>
                <a:gd name="connsiteX6" fmla="*/ 98425 w 106367"/>
                <a:gd name="connsiteY6" fmla="*/ 58646 h 93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367" h="932783">
                  <a:moveTo>
                    <a:pt x="98425" y="58646"/>
                  </a:moveTo>
                  <a:cubicBezTo>
                    <a:pt x="107950" y="-40043"/>
                    <a:pt x="110596" y="-8558"/>
                    <a:pt x="96838" y="111034"/>
                  </a:cubicBezTo>
                  <a:cubicBezTo>
                    <a:pt x="83080" y="230626"/>
                    <a:pt x="32015" y="639407"/>
                    <a:pt x="15875" y="776196"/>
                  </a:cubicBezTo>
                  <a:cubicBezTo>
                    <a:pt x="-265" y="912985"/>
                    <a:pt x="0" y="921717"/>
                    <a:pt x="0" y="931771"/>
                  </a:cubicBezTo>
                  <a:cubicBezTo>
                    <a:pt x="0" y="941825"/>
                    <a:pt x="9260" y="874621"/>
                    <a:pt x="15875" y="836521"/>
                  </a:cubicBezTo>
                  <a:cubicBezTo>
                    <a:pt x="22490" y="798421"/>
                    <a:pt x="26194" y="832288"/>
                    <a:pt x="39688" y="703171"/>
                  </a:cubicBezTo>
                  <a:cubicBezTo>
                    <a:pt x="53182" y="574054"/>
                    <a:pt x="88900" y="157335"/>
                    <a:pt x="98425" y="586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0B6BB13E-191B-42D4-875B-05C5731E3D30}"/>
                </a:ext>
              </a:extLst>
            </p:cNvPr>
            <p:cNvSpPr/>
            <p:nvPr/>
          </p:nvSpPr>
          <p:spPr>
            <a:xfrm>
              <a:off x="2336975" y="7794576"/>
              <a:ext cx="65684" cy="716947"/>
            </a:xfrm>
            <a:custGeom>
              <a:avLst/>
              <a:gdLst>
                <a:gd name="connsiteX0" fmla="*/ 64913 w 65684"/>
                <a:gd name="connsiteY0" fmla="*/ 44499 h 716947"/>
                <a:gd name="connsiteX1" fmla="*/ 1413 w 65684"/>
                <a:gd name="connsiteY1" fmla="*/ 700137 h 716947"/>
                <a:gd name="connsiteX2" fmla="*/ 22050 w 65684"/>
                <a:gd name="connsiteY2" fmla="*/ 487412 h 716947"/>
                <a:gd name="connsiteX3" fmla="*/ 36338 w 65684"/>
                <a:gd name="connsiteY3" fmla="*/ 104824 h 716947"/>
                <a:gd name="connsiteX4" fmla="*/ 64913 w 65684"/>
                <a:gd name="connsiteY4" fmla="*/ 44499 h 71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84" h="716947">
                  <a:moveTo>
                    <a:pt x="64913" y="44499"/>
                  </a:moveTo>
                  <a:cubicBezTo>
                    <a:pt x="59092" y="143718"/>
                    <a:pt x="8557" y="626318"/>
                    <a:pt x="1413" y="700137"/>
                  </a:cubicBezTo>
                  <a:cubicBezTo>
                    <a:pt x="-5731" y="773956"/>
                    <a:pt x="16229" y="586631"/>
                    <a:pt x="22050" y="487412"/>
                  </a:cubicBezTo>
                  <a:cubicBezTo>
                    <a:pt x="27871" y="388193"/>
                    <a:pt x="30782" y="176791"/>
                    <a:pt x="36338" y="104824"/>
                  </a:cubicBezTo>
                  <a:cubicBezTo>
                    <a:pt x="41894" y="32857"/>
                    <a:pt x="70734" y="-54720"/>
                    <a:pt x="64913" y="444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F8A959D5-4ED8-49DA-89B3-6A54A9A37A04}"/>
                </a:ext>
              </a:extLst>
            </p:cNvPr>
            <p:cNvSpPr/>
            <p:nvPr/>
          </p:nvSpPr>
          <p:spPr>
            <a:xfrm>
              <a:off x="2436765" y="7724459"/>
              <a:ext cx="91118" cy="881059"/>
            </a:xfrm>
            <a:custGeom>
              <a:avLst/>
              <a:gdLst>
                <a:gd name="connsiteX0" fmla="*/ 90535 w 91118"/>
                <a:gd name="connsiteY0" fmla="*/ 13016 h 881059"/>
                <a:gd name="connsiteX1" fmla="*/ 1635 w 91118"/>
                <a:gd name="connsiteY1" fmla="*/ 841691 h 881059"/>
                <a:gd name="connsiteX2" fmla="*/ 33385 w 91118"/>
                <a:gd name="connsiteY2" fmla="*/ 708341 h 881059"/>
                <a:gd name="connsiteX3" fmla="*/ 39735 w 91118"/>
                <a:gd name="connsiteY3" fmla="*/ 360679 h 881059"/>
                <a:gd name="connsiteX4" fmla="*/ 90535 w 91118"/>
                <a:gd name="connsiteY4" fmla="*/ 13016 h 881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18" h="881059">
                  <a:moveTo>
                    <a:pt x="90535" y="13016"/>
                  </a:moveTo>
                  <a:cubicBezTo>
                    <a:pt x="84185" y="93185"/>
                    <a:pt x="11160" y="725804"/>
                    <a:pt x="1635" y="841691"/>
                  </a:cubicBezTo>
                  <a:cubicBezTo>
                    <a:pt x="-7890" y="957579"/>
                    <a:pt x="27035" y="788510"/>
                    <a:pt x="33385" y="708341"/>
                  </a:cubicBezTo>
                  <a:cubicBezTo>
                    <a:pt x="39735" y="628172"/>
                    <a:pt x="29945" y="476831"/>
                    <a:pt x="39735" y="360679"/>
                  </a:cubicBezTo>
                  <a:cubicBezTo>
                    <a:pt x="49525" y="244527"/>
                    <a:pt x="96885" y="-67153"/>
                    <a:pt x="90535" y="130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83FAB0DB-1522-4059-9123-04424C31DA2A}"/>
                </a:ext>
              </a:extLst>
            </p:cNvPr>
            <p:cNvSpPr/>
            <p:nvPr/>
          </p:nvSpPr>
          <p:spPr>
            <a:xfrm>
              <a:off x="2304082" y="8270388"/>
              <a:ext cx="51773" cy="576367"/>
            </a:xfrm>
            <a:custGeom>
              <a:avLst/>
              <a:gdLst>
                <a:gd name="connsiteX0" fmla="*/ 51768 w 51773"/>
                <a:gd name="connsiteY0" fmla="*/ 487 h 576367"/>
                <a:gd name="connsiteX1" fmla="*/ 7318 w 51773"/>
                <a:gd name="connsiteY1" fmla="*/ 546587 h 576367"/>
                <a:gd name="connsiteX2" fmla="*/ 4143 w 51773"/>
                <a:gd name="connsiteY2" fmla="*/ 451337 h 576367"/>
                <a:gd name="connsiteX3" fmla="*/ 51768 w 51773"/>
                <a:gd name="connsiteY3" fmla="*/ 487 h 576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773" h="576367">
                  <a:moveTo>
                    <a:pt x="51768" y="487"/>
                  </a:moveTo>
                  <a:cubicBezTo>
                    <a:pt x="52297" y="16362"/>
                    <a:pt x="15255" y="471445"/>
                    <a:pt x="7318" y="546587"/>
                  </a:cubicBezTo>
                  <a:cubicBezTo>
                    <a:pt x="-619" y="621729"/>
                    <a:pt x="-2736" y="541560"/>
                    <a:pt x="4143" y="451337"/>
                  </a:cubicBezTo>
                  <a:cubicBezTo>
                    <a:pt x="11022" y="361114"/>
                    <a:pt x="51239" y="-15388"/>
                    <a:pt x="51768" y="4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ECC277D6-9785-451F-8B59-508D7DA495AE}"/>
                </a:ext>
              </a:extLst>
            </p:cNvPr>
            <p:cNvSpPr/>
            <p:nvPr/>
          </p:nvSpPr>
          <p:spPr>
            <a:xfrm>
              <a:off x="2397007" y="8565109"/>
              <a:ext cx="43196" cy="254519"/>
            </a:xfrm>
            <a:custGeom>
              <a:avLst/>
              <a:gdLst>
                <a:gd name="connsiteX0" fmla="*/ 42981 w 43196"/>
                <a:gd name="connsiteY0" fmla="*/ 1041 h 254519"/>
                <a:gd name="connsiteX1" fmla="*/ 15993 w 43196"/>
                <a:gd name="connsiteY1" fmla="*/ 248691 h 254519"/>
                <a:gd name="connsiteX2" fmla="*/ 118 w 43196"/>
                <a:gd name="connsiteY2" fmla="*/ 162966 h 254519"/>
                <a:gd name="connsiteX3" fmla="*/ 42981 w 43196"/>
                <a:gd name="connsiteY3" fmla="*/ 1041 h 25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6" h="254519">
                  <a:moveTo>
                    <a:pt x="42981" y="1041"/>
                  </a:moveTo>
                  <a:cubicBezTo>
                    <a:pt x="45627" y="15328"/>
                    <a:pt x="23137" y="221704"/>
                    <a:pt x="15993" y="248691"/>
                  </a:cubicBezTo>
                  <a:cubicBezTo>
                    <a:pt x="8849" y="275678"/>
                    <a:pt x="-1205" y="202389"/>
                    <a:pt x="118" y="162966"/>
                  </a:cubicBezTo>
                  <a:cubicBezTo>
                    <a:pt x="1441" y="123543"/>
                    <a:pt x="40335" y="-13246"/>
                    <a:pt x="42981" y="10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2C919254-2ACB-4943-8D1A-352E08BF6978}"/>
                </a:ext>
              </a:extLst>
            </p:cNvPr>
            <p:cNvSpPr/>
            <p:nvPr/>
          </p:nvSpPr>
          <p:spPr>
            <a:xfrm>
              <a:off x="2909338" y="6927136"/>
              <a:ext cx="57579" cy="754795"/>
            </a:xfrm>
            <a:custGeom>
              <a:avLst/>
              <a:gdLst>
                <a:gd name="connsiteX0" fmla="*/ 43412 w 57579"/>
                <a:gd name="connsiteY0" fmla="*/ 714 h 754795"/>
                <a:gd name="connsiteX1" fmla="*/ 38650 w 57579"/>
                <a:gd name="connsiteY1" fmla="*/ 134064 h 754795"/>
                <a:gd name="connsiteX2" fmla="*/ 11662 w 57579"/>
                <a:gd name="connsiteY2" fmla="*/ 518239 h 754795"/>
                <a:gd name="connsiteX3" fmla="*/ 550 w 57579"/>
                <a:gd name="connsiteY3" fmla="*/ 754777 h 754795"/>
                <a:gd name="connsiteX4" fmla="*/ 27537 w 57579"/>
                <a:gd name="connsiteY4" fmla="*/ 507127 h 754795"/>
                <a:gd name="connsiteX5" fmla="*/ 56112 w 57579"/>
                <a:gd name="connsiteY5" fmla="*/ 180102 h 754795"/>
                <a:gd name="connsiteX6" fmla="*/ 43412 w 57579"/>
                <a:gd name="connsiteY6" fmla="*/ 714 h 75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79" h="754795">
                  <a:moveTo>
                    <a:pt x="43412" y="714"/>
                  </a:moveTo>
                  <a:cubicBezTo>
                    <a:pt x="40502" y="-6959"/>
                    <a:pt x="43942" y="47810"/>
                    <a:pt x="38650" y="134064"/>
                  </a:cubicBezTo>
                  <a:cubicBezTo>
                    <a:pt x="33358" y="220318"/>
                    <a:pt x="18012" y="414787"/>
                    <a:pt x="11662" y="518239"/>
                  </a:cubicBezTo>
                  <a:cubicBezTo>
                    <a:pt x="5312" y="621691"/>
                    <a:pt x="-2096" y="756629"/>
                    <a:pt x="550" y="754777"/>
                  </a:cubicBezTo>
                  <a:cubicBezTo>
                    <a:pt x="3196" y="752925"/>
                    <a:pt x="18277" y="602906"/>
                    <a:pt x="27537" y="507127"/>
                  </a:cubicBezTo>
                  <a:cubicBezTo>
                    <a:pt x="36797" y="411348"/>
                    <a:pt x="49762" y="262652"/>
                    <a:pt x="56112" y="180102"/>
                  </a:cubicBezTo>
                  <a:cubicBezTo>
                    <a:pt x="62462" y="97552"/>
                    <a:pt x="46322" y="8387"/>
                    <a:pt x="43412" y="7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B1B3373D-7300-44CD-BA09-01E1DDCACC5C}"/>
                </a:ext>
              </a:extLst>
            </p:cNvPr>
            <p:cNvSpPr/>
            <p:nvPr/>
          </p:nvSpPr>
          <p:spPr>
            <a:xfrm>
              <a:off x="2993567" y="6928924"/>
              <a:ext cx="74804" cy="756936"/>
            </a:xfrm>
            <a:custGeom>
              <a:avLst/>
              <a:gdLst>
                <a:gd name="connsiteX0" fmla="*/ 70308 w 74804"/>
                <a:gd name="connsiteY0" fmla="*/ 2101 h 756936"/>
                <a:gd name="connsiteX1" fmla="*/ 70308 w 74804"/>
                <a:gd name="connsiteY1" fmla="*/ 195776 h 756936"/>
                <a:gd name="connsiteX2" fmla="*/ 19508 w 74804"/>
                <a:gd name="connsiteY2" fmla="*/ 422789 h 756936"/>
                <a:gd name="connsiteX3" fmla="*/ 458 w 74804"/>
                <a:gd name="connsiteY3" fmla="*/ 754576 h 756936"/>
                <a:gd name="connsiteX4" fmla="*/ 9983 w 74804"/>
                <a:gd name="connsiteY4" fmla="*/ 548201 h 756936"/>
                <a:gd name="connsiteX5" fmla="*/ 52846 w 74804"/>
                <a:gd name="connsiteY5" fmla="*/ 122751 h 756936"/>
                <a:gd name="connsiteX6" fmla="*/ 70308 w 74804"/>
                <a:gd name="connsiteY6" fmla="*/ 2101 h 756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04" h="756936">
                  <a:moveTo>
                    <a:pt x="70308" y="2101"/>
                  </a:moveTo>
                  <a:cubicBezTo>
                    <a:pt x="73218" y="14272"/>
                    <a:pt x="78775" y="125661"/>
                    <a:pt x="70308" y="195776"/>
                  </a:cubicBezTo>
                  <a:cubicBezTo>
                    <a:pt x="61841" y="265891"/>
                    <a:pt x="31150" y="329656"/>
                    <a:pt x="19508" y="422789"/>
                  </a:cubicBezTo>
                  <a:cubicBezTo>
                    <a:pt x="7866" y="515922"/>
                    <a:pt x="2045" y="733674"/>
                    <a:pt x="458" y="754576"/>
                  </a:cubicBezTo>
                  <a:cubicBezTo>
                    <a:pt x="-1129" y="775478"/>
                    <a:pt x="1252" y="653505"/>
                    <a:pt x="9983" y="548201"/>
                  </a:cubicBezTo>
                  <a:cubicBezTo>
                    <a:pt x="18714" y="442897"/>
                    <a:pt x="43585" y="214826"/>
                    <a:pt x="52846" y="122751"/>
                  </a:cubicBezTo>
                  <a:cubicBezTo>
                    <a:pt x="62106" y="30676"/>
                    <a:pt x="67398" y="-10070"/>
                    <a:pt x="70308" y="2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8171F093-0F88-472E-B298-1B108B98B9A8}"/>
                </a:ext>
              </a:extLst>
            </p:cNvPr>
            <p:cNvSpPr/>
            <p:nvPr/>
          </p:nvSpPr>
          <p:spPr>
            <a:xfrm>
              <a:off x="2813075" y="7583311"/>
              <a:ext cx="102038" cy="821688"/>
            </a:xfrm>
            <a:custGeom>
              <a:avLst/>
              <a:gdLst>
                <a:gd name="connsiteX0" fmla="*/ 90463 w 102038"/>
                <a:gd name="connsiteY0" fmla="*/ 19227 h 821688"/>
                <a:gd name="connsiteX1" fmla="*/ 71413 w 102038"/>
                <a:gd name="connsiteY1" fmla="*/ 120827 h 821688"/>
                <a:gd name="connsiteX2" fmla="*/ 9500 w 102038"/>
                <a:gd name="connsiteY2" fmla="*/ 714552 h 821688"/>
                <a:gd name="connsiteX3" fmla="*/ 9500 w 102038"/>
                <a:gd name="connsiteY3" fmla="*/ 792339 h 821688"/>
                <a:gd name="connsiteX4" fmla="*/ 98400 w 102038"/>
                <a:gd name="connsiteY4" fmla="*/ 382764 h 821688"/>
                <a:gd name="connsiteX5" fmla="*/ 90463 w 102038"/>
                <a:gd name="connsiteY5" fmla="*/ 19227 h 82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038" h="821688">
                  <a:moveTo>
                    <a:pt x="90463" y="19227"/>
                  </a:moveTo>
                  <a:cubicBezTo>
                    <a:pt x="85965" y="-24429"/>
                    <a:pt x="84907" y="4940"/>
                    <a:pt x="71413" y="120827"/>
                  </a:cubicBezTo>
                  <a:cubicBezTo>
                    <a:pt x="57919" y="236714"/>
                    <a:pt x="19819" y="602633"/>
                    <a:pt x="9500" y="714552"/>
                  </a:cubicBezTo>
                  <a:cubicBezTo>
                    <a:pt x="-819" y="826471"/>
                    <a:pt x="-5317" y="847637"/>
                    <a:pt x="9500" y="792339"/>
                  </a:cubicBezTo>
                  <a:cubicBezTo>
                    <a:pt x="24317" y="737041"/>
                    <a:pt x="88346" y="509235"/>
                    <a:pt x="98400" y="382764"/>
                  </a:cubicBezTo>
                  <a:cubicBezTo>
                    <a:pt x="108454" y="256293"/>
                    <a:pt x="94961" y="62883"/>
                    <a:pt x="90463" y="192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B8BFA6B5-A226-4905-A687-1B96E71303F4}"/>
                </a:ext>
              </a:extLst>
            </p:cNvPr>
            <p:cNvSpPr/>
            <p:nvPr/>
          </p:nvSpPr>
          <p:spPr>
            <a:xfrm>
              <a:off x="2936816" y="7610020"/>
              <a:ext cx="66185" cy="559952"/>
            </a:xfrm>
            <a:custGeom>
              <a:avLst/>
              <a:gdLst>
                <a:gd name="connsiteX0" fmla="*/ 63559 w 66185"/>
                <a:gd name="connsiteY0" fmla="*/ 6805 h 559952"/>
                <a:gd name="connsiteX1" fmla="*/ 54034 w 66185"/>
                <a:gd name="connsiteY1" fmla="*/ 63955 h 559952"/>
                <a:gd name="connsiteX2" fmla="*/ 59 w 66185"/>
                <a:gd name="connsiteY2" fmla="*/ 554493 h 559952"/>
                <a:gd name="connsiteX3" fmla="*/ 42922 w 66185"/>
                <a:gd name="connsiteY3" fmla="*/ 311605 h 559952"/>
                <a:gd name="connsiteX4" fmla="*/ 17522 w 66185"/>
                <a:gd name="connsiteY4" fmla="*/ 71893 h 559952"/>
                <a:gd name="connsiteX5" fmla="*/ 63559 w 66185"/>
                <a:gd name="connsiteY5" fmla="*/ 6805 h 55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85" h="559952">
                  <a:moveTo>
                    <a:pt x="63559" y="6805"/>
                  </a:moveTo>
                  <a:cubicBezTo>
                    <a:pt x="69644" y="5482"/>
                    <a:pt x="64617" y="-27326"/>
                    <a:pt x="54034" y="63955"/>
                  </a:cubicBezTo>
                  <a:cubicBezTo>
                    <a:pt x="43451" y="155236"/>
                    <a:pt x="1911" y="513218"/>
                    <a:pt x="59" y="554493"/>
                  </a:cubicBezTo>
                  <a:cubicBezTo>
                    <a:pt x="-1793" y="595768"/>
                    <a:pt x="40012" y="392038"/>
                    <a:pt x="42922" y="311605"/>
                  </a:cubicBezTo>
                  <a:cubicBezTo>
                    <a:pt x="45832" y="231172"/>
                    <a:pt x="16464" y="124016"/>
                    <a:pt x="17522" y="71893"/>
                  </a:cubicBezTo>
                  <a:cubicBezTo>
                    <a:pt x="18580" y="19770"/>
                    <a:pt x="57474" y="8128"/>
                    <a:pt x="63559" y="6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0247333C-07F7-4CCD-B5CB-EC4581360DD5}"/>
                </a:ext>
              </a:extLst>
            </p:cNvPr>
            <p:cNvSpPr/>
            <p:nvPr/>
          </p:nvSpPr>
          <p:spPr>
            <a:xfrm>
              <a:off x="2775794" y="8375068"/>
              <a:ext cx="51806" cy="477577"/>
            </a:xfrm>
            <a:custGeom>
              <a:avLst/>
              <a:gdLst>
                <a:gd name="connsiteX0" fmla="*/ 51544 w 51806"/>
                <a:gd name="connsiteY0" fmla="*/ 582 h 477577"/>
                <a:gd name="connsiteX1" fmla="*/ 19794 w 51806"/>
                <a:gd name="connsiteY1" fmla="*/ 456195 h 477577"/>
                <a:gd name="connsiteX2" fmla="*/ 744 w 51806"/>
                <a:gd name="connsiteY2" fmla="*/ 362532 h 477577"/>
                <a:gd name="connsiteX3" fmla="*/ 51544 w 51806"/>
                <a:gd name="connsiteY3" fmla="*/ 582 h 47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06" h="477577">
                  <a:moveTo>
                    <a:pt x="51544" y="582"/>
                  </a:moveTo>
                  <a:cubicBezTo>
                    <a:pt x="54719" y="16192"/>
                    <a:pt x="28261" y="395870"/>
                    <a:pt x="19794" y="456195"/>
                  </a:cubicBezTo>
                  <a:cubicBezTo>
                    <a:pt x="11327" y="516520"/>
                    <a:pt x="-3489" y="437674"/>
                    <a:pt x="744" y="362532"/>
                  </a:cubicBezTo>
                  <a:cubicBezTo>
                    <a:pt x="4977" y="287390"/>
                    <a:pt x="48369" y="-15028"/>
                    <a:pt x="51544" y="5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63198E15-3354-44BE-BBD1-FF2B2A78872A}"/>
                </a:ext>
              </a:extLst>
            </p:cNvPr>
            <p:cNvSpPr/>
            <p:nvPr/>
          </p:nvSpPr>
          <p:spPr>
            <a:xfrm>
              <a:off x="2876879" y="8104187"/>
              <a:ext cx="77892" cy="734105"/>
            </a:xfrm>
            <a:custGeom>
              <a:avLst/>
              <a:gdLst>
                <a:gd name="connsiteX0" fmla="*/ 77459 w 77892"/>
                <a:gd name="connsiteY0" fmla="*/ 19051 h 734105"/>
                <a:gd name="connsiteX1" fmla="*/ 4434 w 77892"/>
                <a:gd name="connsiteY1" fmla="*/ 712788 h 734105"/>
                <a:gd name="connsiteX2" fmla="*/ 10784 w 77892"/>
                <a:gd name="connsiteY2" fmla="*/ 527051 h 734105"/>
                <a:gd name="connsiteX3" fmla="*/ 33009 w 77892"/>
                <a:gd name="connsiteY3" fmla="*/ 227013 h 734105"/>
                <a:gd name="connsiteX4" fmla="*/ 77459 w 77892"/>
                <a:gd name="connsiteY4" fmla="*/ 19051 h 73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2" h="734105">
                  <a:moveTo>
                    <a:pt x="77459" y="19051"/>
                  </a:moveTo>
                  <a:cubicBezTo>
                    <a:pt x="72697" y="100013"/>
                    <a:pt x="15546" y="628121"/>
                    <a:pt x="4434" y="712788"/>
                  </a:cubicBezTo>
                  <a:cubicBezTo>
                    <a:pt x="-6678" y="797455"/>
                    <a:pt x="6022" y="608013"/>
                    <a:pt x="10784" y="527051"/>
                  </a:cubicBezTo>
                  <a:cubicBezTo>
                    <a:pt x="15546" y="446089"/>
                    <a:pt x="19515" y="318294"/>
                    <a:pt x="33009" y="227013"/>
                  </a:cubicBezTo>
                  <a:cubicBezTo>
                    <a:pt x="46503" y="135732"/>
                    <a:pt x="82221" y="-61911"/>
                    <a:pt x="77459" y="190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196EBC69-769A-4685-82B9-F58D085C6650}"/>
                </a:ext>
              </a:extLst>
            </p:cNvPr>
            <p:cNvSpPr/>
            <p:nvPr/>
          </p:nvSpPr>
          <p:spPr>
            <a:xfrm>
              <a:off x="2508043" y="8191191"/>
              <a:ext cx="19979" cy="658315"/>
            </a:xfrm>
            <a:custGeom>
              <a:avLst/>
              <a:gdLst>
                <a:gd name="connsiteX0" fmla="*/ 9732 w 19979"/>
                <a:gd name="connsiteY0" fmla="*/ 309 h 658315"/>
                <a:gd name="connsiteX1" fmla="*/ 207 w 19979"/>
                <a:gd name="connsiteY1" fmla="*/ 617847 h 658315"/>
                <a:gd name="connsiteX2" fmla="*/ 19257 w 19979"/>
                <a:gd name="connsiteY2" fmla="*/ 535297 h 658315"/>
                <a:gd name="connsiteX3" fmla="*/ 9732 w 19979"/>
                <a:gd name="connsiteY3" fmla="*/ 309 h 65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79" h="658315">
                  <a:moveTo>
                    <a:pt x="9732" y="309"/>
                  </a:moveTo>
                  <a:cubicBezTo>
                    <a:pt x="6557" y="14067"/>
                    <a:pt x="-1381" y="528682"/>
                    <a:pt x="207" y="617847"/>
                  </a:cubicBezTo>
                  <a:cubicBezTo>
                    <a:pt x="1794" y="707012"/>
                    <a:pt x="15817" y="635045"/>
                    <a:pt x="19257" y="535297"/>
                  </a:cubicBezTo>
                  <a:cubicBezTo>
                    <a:pt x="22697" y="435549"/>
                    <a:pt x="12907" y="-13449"/>
                    <a:pt x="9732" y="3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01893A53-39DC-46B2-977A-1F10846C51DA}"/>
                </a:ext>
              </a:extLst>
            </p:cNvPr>
            <p:cNvSpPr/>
            <p:nvPr/>
          </p:nvSpPr>
          <p:spPr>
            <a:xfrm>
              <a:off x="2527300" y="8193088"/>
              <a:ext cx="166688" cy="11341"/>
            </a:xfrm>
            <a:custGeom>
              <a:avLst/>
              <a:gdLst>
                <a:gd name="connsiteX0" fmla="*/ 0 w 166688"/>
                <a:gd name="connsiteY0" fmla="*/ 0 h 11341"/>
                <a:gd name="connsiteX1" fmla="*/ 166688 w 166688"/>
                <a:gd name="connsiteY1" fmla="*/ 11112 h 11341"/>
                <a:gd name="connsiteX2" fmla="*/ 0 w 166688"/>
                <a:gd name="connsiteY2" fmla="*/ 0 h 1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688" h="11341">
                  <a:moveTo>
                    <a:pt x="0" y="0"/>
                  </a:moveTo>
                  <a:cubicBezTo>
                    <a:pt x="0" y="0"/>
                    <a:pt x="166423" y="8995"/>
                    <a:pt x="166688" y="11112"/>
                  </a:cubicBezTo>
                  <a:cubicBezTo>
                    <a:pt x="166953" y="1322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CC6F8CBB-2048-4379-82B6-DDFC2F9FDD9C}"/>
                </a:ext>
              </a:extLst>
            </p:cNvPr>
            <p:cNvSpPr/>
            <p:nvPr/>
          </p:nvSpPr>
          <p:spPr>
            <a:xfrm>
              <a:off x="2521646" y="8194326"/>
              <a:ext cx="160572" cy="725299"/>
            </a:xfrm>
            <a:custGeom>
              <a:avLst/>
              <a:gdLst>
                <a:gd name="connsiteX0" fmla="*/ 159642 w 160572"/>
                <a:gd name="connsiteY0" fmla="*/ 349 h 725299"/>
                <a:gd name="connsiteX1" fmla="*/ 150117 w 160572"/>
                <a:gd name="connsiteY1" fmla="*/ 632174 h 725299"/>
                <a:gd name="connsiteX2" fmla="*/ 99317 w 160572"/>
                <a:gd name="connsiteY2" fmla="*/ 705199 h 725299"/>
                <a:gd name="connsiteX3" fmla="*/ 45342 w 160572"/>
                <a:gd name="connsiteY3" fmla="*/ 722662 h 725299"/>
                <a:gd name="connsiteX4" fmla="*/ 2479 w 160572"/>
                <a:gd name="connsiteY4" fmla="*/ 659162 h 725299"/>
                <a:gd name="connsiteX5" fmla="*/ 121542 w 160572"/>
                <a:gd name="connsiteY5" fmla="*/ 667099 h 725299"/>
                <a:gd name="connsiteX6" fmla="*/ 135829 w 160572"/>
                <a:gd name="connsiteY6" fmla="*/ 544862 h 725299"/>
                <a:gd name="connsiteX7" fmla="*/ 159642 w 160572"/>
                <a:gd name="connsiteY7" fmla="*/ 349 h 7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572" h="725299">
                  <a:moveTo>
                    <a:pt x="159642" y="349"/>
                  </a:moveTo>
                  <a:cubicBezTo>
                    <a:pt x="162023" y="14901"/>
                    <a:pt x="160171" y="514699"/>
                    <a:pt x="150117" y="632174"/>
                  </a:cubicBezTo>
                  <a:cubicBezTo>
                    <a:pt x="140063" y="749649"/>
                    <a:pt x="116779" y="690118"/>
                    <a:pt x="99317" y="705199"/>
                  </a:cubicBezTo>
                  <a:cubicBezTo>
                    <a:pt x="81854" y="720280"/>
                    <a:pt x="61482" y="730335"/>
                    <a:pt x="45342" y="722662"/>
                  </a:cubicBezTo>
                  <a:cubicBezTo>
                    <a:pt x="29202" y="714989"/>
                    <a:pt x="-10221" y="668422"/>
                    <a:pt x="2479" y="659162"/>
                  </a:cubicBezTo>
                  <a:cubicBezTo>
                    <a:pt x="15179" y="649902"/>
                    <a:pt x="99317" y="686149"/>
                    <a:pt x="121542" y="667099"/>
                  </a:cubicBezTo>
                  <a:cubicBezTo>
                    <a:pt x="143767" y="648049"/>
                    <a:pt x="127891" y="659691"/>
                    <a:pt x="135829" y="544862"/>
                  </a:cubicBezTo>
                  <a:cubicBezTo>
                    <a:pt x="143766" y="430033"/>
                    <a:pt x="157261" y="-14203"/>
                    <a:pt x="159642" y="3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F2C0048D-B8EC-44AE-8BD0-9DC4F6CB43DE}"/>
                </a:ext>
              </a:extLst>
            </p:cNvPr>
            <p:cNvSpPr/>
            <p:nvPr/>
          </p:nvSpPr>
          <p:spPr>
            <a:xfrm>
              <a:off x="2518637" y="8043664"/>
              <a:ext cx="168238" cy="139899"/>
            </a:xfrm>
            <a:custGeom>
              <a:avLst/>
              <a:gdLst>
                <a:gd name="connsiteX0" fmla="*/ 726 w 168238"/>
                <a:gd name="connsiteY0" fmla="*/ 139899 h 139899"/>
                <a:gd name="connsiteX1" fmla="*/ 22951 w 168238"/>
                <a:gd name="connsiteY1" fmla="*/ 14486 h 139899"/>
                <a:gd name="connsiteX2" fmla="*/ 100738 w 168238"/>
                <a:gd name="connsiteY2" fmla="*/ 3374 h 139899"/>
                <a:gd name="connsiteX3" fmla="*/ 154713 w 168238"/>
                <a:gd name="connsiteY3" fmla="*/ 20836 h 139899"/>
                <a:gd name="connsiteX4" fmla="*/ 167413 w 168238"/>
                <a:gd name="connsiteY4" fmla="*/ 87511 h 139899"/>
                <a:gd name="connsiteX5" fmla="*/ 165826 w 168238"/>
                <a:gd name="connsiteY5" fmla="*/ 138311 h 139899"/>
                <a:gd name="connsiteX6" fmla="*/ 156301 w 168238"/>
                <a:gd name="connsiteY6" fmla="*/ 58936 h 139899"/>
                <a:gd name="connsiteX7" fmla="*/ 134076 w 168238"/>
                <a:gd name="connsiteY7" fmla="*/ 24011 h 139899"/>
                <a:gd name="connsiteX8" fmla="*/ 43588 w 168238"/>
                <a:gd name="connsiteY8" fmla="*/ 12899 h 139899"/>
                <a:gd name="connsiteX9" fmla="*/ 726 w 168238"/>
                <a:gd name="connsiteY9" fmla="*/ 139899 h 13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238" h="139899">
                  <a:moveTo>
                    <a:pt x="726" y="139899"/>
                  </a:moveTo>
                  <a:cubicBezTo>
                    <a:pt x="-2713" y="140163"/>
                    <a:pt x="6282" y="37240"/>
                    <a:pt x="22951" y="14486"/>
                  </a:cubicBezTo>
                  <a:cubicBezTo>
                    <a:pt x="39620" y="-8268"/>
                    <a:pt x="78778" y="2316"/>
                    <a:pt x="100738" y="3374"/>
                  </a:cubicBezTo>
                  <a:cubicBezTo>
                    <a:pt x="122698" y="4432"/>
                    <a:pt x="143600" y="6813"/>
                    <a:pt x="154713" y="20836"/>
                  </a:cubicBezTo>
                  <a:cubicBezTo>
                    <a:pt x="165826" y="34859"/>
                    <a:pt x="165561" y="67932"/>
                    <a:pt x="167413" y="87511"/>
                  </a:cubicBezTo>
                  <a:cubicBezTo>
                    <a:pt x="169265" y="107090"/>
                    <a:pt x="167678" y="143074"/>
                    <a:pt x="165826" y="138311"/>
                  </a:cubicBezTo>
                  <a:cubicBezTo>
                    <a:pt x="163974" y="133548"/>
                    <a:pt x="161593" y="77986"/>
                    <a:pt x="156301" y="58936"/>
                  </a:cubicBezTo>
                  <a:cubicBezTo>
                    <a:pt x="151009" y="39886"/>
                    <a:pt x="152862" y="31684"/>
                    <a:pt x="134076" y="24011"/>
                  </a:cubicBezTo>
                  <a:cubicBezTo>
                    <a:pt x="115290" y="16338"/>
                    <a:pt x="65284" y="-2447"/>
                    <a:pt x="43588" y="12899"/>
                  </a:cubicBezTo>
                  <a:cubicBezTo>
                    <a:pt x="21892" y="28245"/>
                    <a:pt x="4165" y="139635"/>
                    <a:pt x="726" y="1398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39201A7F-2FB1-4019-8A06-9F15F3417F7B}"/>
                </a:ext>
              </a:extLst>
            </p:cNvPr>
            <p:cNvSpPr/>
            <p:nvPr/>
          </p:nvSpPr>
          <p:spPr>
            <a:xfrm>
              <a:off x="2505032" y="8169068"/>
              <a:ext cx="197853" cy="19257"/>
            </a:xfrm>
            <a:custGeom>
              <a:avLst/>
              <a:gdLst>
                <a:gd name="connsiteX0" fmla="*/ 1631 w 197853"/>
                <a:gd name="connsiteY0" fmla="*/ 207 h 19257"/>
                <a:gd name="connsiteX1" fmla="*/ 195306 w 197853"/>
                <a:gd name="connsiteY1" fmla="*/ 9732 h 19257"/>
                <a:gd name="connsiteX2" fmla="*/ 106406 w 197853"/>
                <a:gd name="connsiteY2" fmla="*/ 19257 h 19257"/>
                <a:gd name="connsiteX3" fmla="*/ 1631 w 197853"/>
                <a:gd name="connsiteY3" fmla="*/ 207 h 1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853" h="19257">
                  <a:moveTo>
                    <a:pt x="1631" y="207"/>
                  </a:moveTo>
                  <a:cubicBezTo>
                    <a:pt x="16448" y="-1380"/>
                    <a:pt x="177844" y="6557"/>
                    <a:pt x="195306" y="9732"/>
                  </a:cubicBezTo>
                  <a:cubicBezTo>
                    <a:pt x="212769" y="12907"/>
                    <a:pt x="135775" y="19257"/>
                    <a:pt x="106406" y="19257"/>
                  </a:cubicBezTo>
                  <a:cubicBezTo>
                    <a:pt x="77037" y="19257"/>
                    <a:pt x="-13186" y="1794"/>
                    <a:pt x="1631" y="2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03789EA8-EC67-4838-BDB3-B37C9BFE2B63}"/>
                </a:ext>
              </a:extLst>
            </p:cNvPr>
            <p:cNvSpPr/>
            <p:nvPr/>
          </p:nvSpPr>
          <p:spPr>
            <a:xfrm>
              <a:off x="2055305" y="8826375"/>
              <a:ext cx="289749" cy="143992"/>
            </a:xfrm>
            <a:custGeom>
              <a:avLst/>
              <a:gdLst>
                <a:gd name="connsiteX0" fmla="*/ 289433 w 289749"/>
                <a:gd name="connsiteY0" fmla="*/ 125 h 143992"/>
                <a:gd name="connsiteX1" fmla="*/ 202120 w 289749"/>
                <a:gd name="connsiteY1" fmla="*/ 25525 h 143992"/>
                <a:gd name="connsiteX2" fmla="*/ 187833 w 289749"/>
                <a:gd name="connsiteY2" fmla="*/ 111250 h 143992"/>
                <a:gd name="connsiteX3" fmla="*/ 129095 w 289749"/>
                <a:gd name="connsiteY3" fmla="*/ 125538 h 143992"/>
                <a:gd name="connsiteX4" fmla="*/ 508 w 289749"/>
                <a:gd name="connsiteY4" fmla="*/ 141413 h 143992"/>
                <a:gd name="connsiteX5" fmla="*/ 181483 w 289749"/>
                <a:gd name="connsiteY5" fmla="*/ 136650 h 143992"/>
                <a:gd name="connsiteX6" fmla="*/ 170370 w 289749"/>
                <a:gd name="connsiteY6" fmla="*/ 73150 h 143992"/>
                <a:gd name="connsiteX7" fmla="*/ 167195 w 289749"/>
                <a:gd name="connsiteY7" fmla="*/ 19175 h 143992"/>
                <a:gd name="connsiteX8" fmla="*/ 289433 w 289749"/>
                <a:gd name="connsiteY8" fmla="*/ 125 h 143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749" h="143992">
                  <a:moveTo>
                    <a:pt x="289433" y="125"/>
                  </a:moveTo>
                  <a:cubicBezTo>
                    <a:pt x="295254" y="1183"/>
                    <a:pt x="219053" y="7004"/>
                    <a:pt x="202120" y="25525"/>
                  </a:cubicBezTo>
                  <a:cubicBezTo>
                    <a:pt x="185187" y="44046"/>
                    <a:pt x="200004" y="94581"/>
                    <a:pt x="187833" y="111250"/>
                  </a:cubicBezTo>
                  <a:cubicBezTo>
                    <a:pt x="175662" y="127919"/>
                    <a:pt x="160316" y="120511"/>
                    <a:pt x="129095" y="125538"/>
                  </a:cubicBezTo>
                  <a:cubicBezTo>
                    <a:pt x="97874" y="130565"/>
                    <a:pt x="-8223" y="139561"/>
                    <a:pt x="508" y="141413"/>
                  </a:cubicBezTo>
                  <a:cubicBezTo>
                    <a:pt x="9239" y="143265"/>
                    <a:pt x="153173" y="148027"/>
                    <a:pt x="181483" y="136650"/>
                  </a:cubicBezTo>
                  <a:cubicBezTo>
                    <a:pt x="209793" y="125273"/>
                    <a:pt x="172751" y="92729"/>
                    <a:pt x="170370" y="73150"/>
                  </a:cubicBezTo>
                  <a:cubicBezTo>
                    <a:pt x="167989" y="53571"/>
                    <a:pt x="149468" y="33727"/>
                    <a:pt x="167195" y="19175"/>
                  </a:cubicBezTo>
                  <a:cubicBezTo>
                    <a:pt x="184922" y="4623"/>
                    <a:pt x="283612" y="-933"/>
                    <a:pt x="289433" y="1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42B7B1AA-36C6-4926-B383-08467626F42F}"/>
                </a:ext>
              </a:extLst>
            </p:cNvPr>
            <p:cNvSpPr/>
            <p:nvPr/>
          </p:nvSpPr>
          <p:spPr>
            <a:xfrm>
              <a:off x="2003832" y="8967573"/>
              <a:ext cx="242482" cy="187372"/>
            </a:xfrm>
            <a:custGeom>
              <a:avLst/>
              <a:gdLst>
                <a:gd name="connsiteX0" fmla="*/ 72618 w 242482"/>
                <a:gd name="connsiteY0" fmla="*/ 215 h 187372"/>
                <a:gd name="connsiteX1" fmla="*/ 26581 w 242482"/>
                <a:gd name="connsiteY1" fmla="*/ 49427 h 187372"/>
                <a:gd name="connsiteX2" fmla="*/ 15468 w 242482"/>
                <a:gd name="connsiteY2" fmla="*/ 101815 h 187372"/>
                <a:gd name="connsiteX3" fmla="*/ 31343 w 242482"/>
                <a:gd name="connsiteY3" fmla="*/ 178015 h 187372"/>
                <a:gd name="connsiteX4" fmla="*/ 242481 w 242482"/>
                <a:gd name="connsiteY4" fmla="*/ 185952 h 187372"/>
                <a:gd name="connsiteX5" fmla="*/ 34518 w 242482"/>
                <a:gd name="connsiteY5" fmla="*/ 176427 h 187372"/>
                <a:gd name="connsiteX6" fmla="*/ 2768 w 242482"/>
                <a:gd name="connsiteY6" fmla="*/ 120865 h 187372"/>
                <a:gd name="connsiteX7" fmla="*/ 5943 w 242482"/>
                <a:gd name="connsiteY7" fmla="*/ 35140 h 187372"/>
                <a:gd name="connsiteX8" fmla="*/ 72618 w 242482"/>
                <a:gd name="connsiteY8" fmla="*/ 215 h 187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482" h="187372">
                  <a:moveTo>
                    <a:pt x="72618" y="215"/>
                  </a:moveTo>
                  <a:cubicBezTo>
                    <a:pt x="76058" y="2596"/>
                    <a:pt x="36106" y="32494"/>
                    <a:pt x="26581" y="49427"/>
                  </a:cubicBezTo>
                  <a:cubicBezTo>
                    <a:pt x="17056" y="66360"/>
                    <a:pt x="14674" y="80384"/>
                    <a:pt x="15468" y="101815"/>
                  </a:cubicBezTo>
                  <a:cubicBezTo>
                    <a:pt x="16262" y="123246"/>
                    <a:pt x="-6493" y="163992"/>
                    <a:pt x="31343" y="178015"/>
                  </a:cubicBezTo>
                  <a:cubicBezTo>
                    <a:pt x="69178" y="192038"/>
                    <a:pt x="241952" y="186217"/>
                    <a:pt x="242481" y="185952"/>
                  </a:cubicBezTo>
                  <a:cubicBezTo>
                    <a:pt x="243010" y="185687"/>
                    <a:pt x="74470" y="187275"/>
                    <a:pt x="34518" y="176427"/>
                  </a:cubicBezTo>
                  <a:cubicBezTo>
                    <a:pt x="-5434" y="165579"/>
                    <a:pt x="7530" y="144413"/>
                    <a:pt x="2768" y="120865"/>
                  </a:cubicBezTo>
                  <a:cubicBezTo>
                    <a:pt x="-1994" y="97317"/>
                    <a:pt x="-407" y="54719"/>
                    <a:pt x="5943" y="35140"/>
                  </a:cubicBezTo>
                  <a:cubicBezTo>
                    <a:pt x="12293" y="15561"/>
                    <a:pt x="69178" y="-2166"/>
                    <a:pt x="72618" y="2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37BB2852-BCFE-495A-AFF3-DB5F360E6FF0}"/>
                </a:ext>
              </a:extLst>
            </p:cNvPr>
            <p:cNvSpPr/>
            <p:nvPr/>
          </p:nvSpPr>
          <p:spPr>
            <a:xfrm>
              <a:off x="2030635" y="8986838"/>
              <a:ext cx="222342" cy="14524"/>
            </a:xfrm>
            <a:custGeom>
              <a:avLst/>
              <a:gdLst>
                <a:gd name="connsiteX0" fmla="*/ 2953 w 222342"/>
                <a:gd name="connsiteY0" fmla="*/ 1587 h 14524"/>
                <a:gd name="connsiteX1" fmla="*/ 220440 w 222342"/>
                <a:gd name="connsiteY1" fmla="*/ 1587 h 14524"/>
                <a:gd name="connsiteX2" fmla="*/ 102965 w 222342"/>
                <a:gd name="connsiteY2" fmla="*/ 14287 h 14524"/>
                <a:gd name="connsiteX3" fmla="*/ 2953 w 222342"/>
                <a:gd name="connsiteY3" fmla="*/ 1587 h 1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342" h="14524">
                  <a:moveTo>
                    <a:pt x="2953" y="1587"/>
                  </a:moveTo>
                  <a:cubicBezTo>
                    <a:pt x="22532" y="-530"/>
                    <a:pt x="203771" y="-530"/>
                    <a:pt x="220440" y="1587"/>
                  </a:cubicBezTo>
                  <a:cubicBezTo>
                    <a:pt x="237109" y="3704"/>
                    <a:pt x="139742" y="12170"/>
                    <a:pt x="102965" y="14287"/>
                  </a:cubicBezTo>
                  <a:cubicBezTo>
                    <a:pt x="66188" y="16404"/>
                    <a:pt x="-16626" y="3704"/>
                    <a:pt x="2953" y="1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C01F5985-9543-40DF-9C85-1A7CC1FD288D}"/>
                </a:ext>
              </a:extLst>
            </p:cNvPr>
            <p:cNvSpPr/>
            <p:nvPr/>
          </p:nvSpPr>
          <p:spPr>
            <a:xfrm>
              <a:off x="2023608" y="9008754"/>
              <a:ext cx="222348" cy="23950"/>
            </a:xfrm>
            <a:custGeom>
              <a:avLst/>
              <a:gdLst>
                <a:gd name="connsiteX0" fmla="*/ 455 w 222348"/>
                <a:gd name="connsiteY0" fmla="*/ 22534 h 23950"/>
                <a:gd name="connsiteX1" fmla="*/ 214767 w 222348"/>
                <a:gd name="connsiteY1" fmla="*/ 19359 h 23950"/>
                <a:gd name="connsiteX2" fmla="*/ 159205 w 222348"/>
                <a:gd name="connsiteY2" fmla="*/ 309 h 23950"/>
                <a:gd name="connsiteX3" fmla="*/ 455 w 222348"/>
                <a:gd name="connsiteY3" fmla="*/ 22534 h 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348" h="23950">
                  <a:moveTo>
                    <a:pt x="455" y="22534"/>
                  </a:moveTo>
                  <a:cubicBezTo>
                    <a:pt x="9715" y="25709"/>
                    <a:pt x="188309" y="23063"/>
                    <a:pt x="214767" y="19359"/>
                  </a:cubicBezTo>
                  <a:cubicBezTo>
                    <a:pt x="241225" y="15655"/>
                    <a:pt x="192542" y="3484"/>
                    <a:pt x="159205" y="309"/>
                  </a:cubicBezTo>
                  <a:cubicBezTo>
                    <a:pt x="125868" y="-2866"/>
                    <a:pt x="-8805" y="19359"/>
                    <a:pt x="455" y="225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E35ADFE8-7347-400F-9AC2-924ED8C032EB}"/>
                </a:ext>
              </a:extLst>
            </p:cNvPr>
            <p:cNvSpPr/>
            <p:nvPr/>
          </p:nvSpPr>
          <p:spPr>
            <a:xfrm>
              <a:off x="2210995" y="8959683"/>
              <a:ext cx="28471" cy="186969"/>
            </a:xfrm>
            <a:custGeom>
              <a:avLst/>
              <a:gdLst>
                <a:gd name="connsiteX0" fmla="*/ 16268 w 28471"/>
                <a:gd name="connsiteY0" fmla="*/ 167 h 186969"/>
                <a:gd name="connsiteX1" fmla="*/ 393 w 28471"/>
                <a:gd name="connsiteY1" fmla="*/ 185905 h 186969"/>
                <a:gd name="connsiteX2" fmla="*/ 6743 w 28471"/>
                <a:gd name="connsiteY2" fmla="*/ 79542 h 186969"/>
                <a:gd name="connsiteX3" fmla="*/ 27380 w 28471"/>
                <a:gd name="connsiteY3" fmla="*/ 154155 h 186969"/>
                <a:gd name="connsiteX4" fmla="*/ 25793 w 28471"/>
                <a:gd name="connsiteY4" fmla="*/ 152567 h 186969"/>
                <a:gd name="connsiteX5" fmla="*/ 16268 w 28471"/>
                <a:gd name="connsiteY5" fmla="*/ 167 h 186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1" h="186969">
                  <a:moveTo>
                    <a:pt x="16268" y="167"/>
                  </a:moveTo>
                  <a:cubicBezTo>
                    <a:pt x="12035" y="5723"/>
                    <a:pt x="1980" y="172676"/>
                    <a:pt x="393" y="185905"/>
                  </a:cubicBezTo>
                  <a:cubicBezTo>
                    <a:pt x="-1194" y="199134"/>
                    <a:pt x="2245" y="84834"/>
                    <a:pt x="6743" y="79542"/>
                  </a:cubicBezTo>
                  <a:cubicBezTo>
                    <a:pt x="11241" y="74250"/>
                    <a:pt x="24205" y="141984"/>
                    <a:pt x="27380" y="154155"/>
                  </a:cubicBezTo>
                  <a:cubicBezTo>
                    <a:pt x="30555" y="166326"/>
                    <a:pt x="25793" y="175850"/>
                    <a:pt x="25793" y="152567"/>
                  </a:cubicBezTo>
                  <a:cubicBezTo>
                    <a:pt x="25793" y="129284"/>
                    <a:pt x="20501" y="-5389"/>
                    <a:pt x="16268" y="1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BDB2CA01-6855-4378-BC28-790D3441B513}"/>
                </a:ext>
              </a:extLst>
            </p:cNvPr>
            <p:cNvSpPr/>
            <p:nvPr/>
          </p:nvSpPr>
          <p:spPr>
            <a:xfrm>
              <a:off x="2396754" y="8808457"/>
              <a:ext cx="150897" cy="18965"/>
            </a:xfrm>
            <a:custGeom>
              <a:avLst/>
              <a:gdLst>
                <a:gd name="connsiteX0" fmla="*/ 371 w 150897"/>
                <a:gd name="connsiteY0" fmla="*/ 14868 h 18965"/>
                <a:gd name="connsiteX1" fmla="*/ 146421 w 150897"/>
                <a:gd name="connsiteY1" fmla="*/ 18043 h 18965"/>
                <a:gd name="connsiteX2" fmla="*/ 105146 w 150897"/>
                <a:gd name="connsiteY2" fmla="*/ 581 h 18965"/>
                <a:gd name="connsiteX3" fmla="*/ 371 w 150897"/>
                <a:gd name="connsiteY3" fmla="*/ 14868 h 1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897" h="18965">
                  <a:moveTo>
                    <a:pt x="371" y="14868"/>
                  </a:moveTo>
                  <a:cubicBezTo>
                    <a:pt x="7250" y="17778"/>
                    <a:pt x="128959" y="20424"/>
                    <a:pt x="146421" y="18043"/>
                  </a:cubicBezTo>
                  <a:cubicBezTo>
                    <a:pt x="163883" y="15662"/>
                    <a:pt x="126048" y="4285"/>
                    <a:pt x="105146" y="581"/>
                  </a:cubicBezTo>
                  <a:cubicBezTo>
                    <a:pt x="84244" y="-3123"/>
                    <a:pt x="-6508" y="11958"/>
                    <a:pt x="371" y="148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E444D470-566D-4B84-ACFA-5CFE5E369604}"/>
                </a:ext>
              </a:extLst>
            </p:cNvPr>
            <p:cNvSpPr/>
            <p:nvPr/>
          </p:nvSpPr>
          <p:spPr>
            <a:xfrm>
              <a:off x="2664978" y="8786806"/>
              <a:ext cx="125804" cy="32967"/>
            </a:xfrm>
            <a:custGeom>
              <a:avLst/>
              <a:gdLst>
                <a:gd name="connsiteX0" fmla="*/ 435 w 125804"/>
                <a:gd name="connsiteY0" fmla="*/ 31757 h 32967"/>
                <a:gd name="connsiteX1" fmla="*/ 122672 w 125804"/>
                <a:gd name="connsiteY1" fmla="*/ 23819 h 32967"/>
                <a:gd name="connsiteX2" fmla="*/ 82985 w 125804"/>
                <a:gd name="connsiteY2" fmla="*/ 7 h 32967"/>
                <a:gd name="connsiteX3" fmla="*/ 435 w 125804"/>
                <a:gd name="connsiteY3" fmla="*/ 31757 h 3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04" h="32967">
                  <a:moveTo>
                    <a:pt x="435" y="31757"/>
                  </a:moveTo>
                  <a:cubicBezTo>
                    <a:pt x="7050" y="35726"/>
                    <a:pt x="108914" y="29111"/>
                    <a:pt x="122672" y="23819"/>
                  </a:cubicBezTo>
                  <a:cubicBezTo>
                    <a:pt x="136430" y="18527"/>
                    <a:pt x="101506" y="536"/>
                    <a:pt x="82985" y="7"/>
                  </a:cubicBezTo>
                  <a:cubicBezTo>
                    <a:pt x="64464" y="-522"/>
                    <a:pt x="-6180" y="27788"/>
                    <a:pt x="435" y="317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CA14E6C2-C577-48A5-92E2-D4DA152E7EFB}"/>
                </a:ext>
              </a:extLst>
            </p:cNvPr>
            <p:cNvSpPr/>
            <p:nvPr/>
          </p:nvSpPr>
          <p:spPr>
            <a:xfrm>
              <a:off x="2925312" y="8372171"/>
              <a:ext cx="47620" cy="489018"/>
            </a:xfrm>
            <a:custGeom>
              <a:avLst/>
              <a:gdLst>
                <a:gd name="connsiteX0" fmla="*/ 9976 w 47620"/>
                <a:gd name="connsiteY0" fmla="*/ 304 h 489018"/>
                <a:gd name="connsiteX1" fmla="*/ 2038 w 47620"/>
                <a:gd name="connsiteY1" fmla="*/ 313042 h 489018"/>
                <a:gd name="connsiteX2" fmla="*/ 46488 w 47620"/>
                <a:gd name="connsiteY2" fmla="*/ 487667 h 489018"/>
                <a:gd name="connsiteX3" fmla="*/ 32201 w 47620"/>
                <a:gd name="connsiteY3" fmla="*/ 373367 h 489018"/>
                <a:gd name="connsiteX4" fmla="*/ 9976 w 47620"/>
                <a:gd name="connsiteY4" fmla="*/ 304 h 4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0" h="489018">
                  <a:moveTo>
                    <a:pt x="9976" y="304"/>
                  </a:moveTo>
                  <a:cubicBezTo>
                    <a:pt x="4949" y="-9750"/>
                    <a:pt x="-4047" y="231815"/>
                    <a:pt x="2038" y="313042"/>
                  </a:cubicBezTo>
                  <a:cubicBezTo>
                    <a:pt x="8123" y="394269"/>
                    <a:pt x="41461" y="477613"/>
                    <a:pt x="46488" y="487667"/>
                  </a:cubicBezTo>
                  <a:cubicBezTo>
                    <a:pt x="51515" y="497721"/>
                    <a:pt x="38551" y="450890"/>
                    <a:pt x="32201" y="373367"/>
                  </a:cubicBezTo>
                  <a:cubicBezTo>
                    <a:pt x="25851" y="295844"/>
                    <a:pt x="15003" y="10358"/>
                    <a:pt x="9976" y="3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FB39D190-4A4D-4833-B0A1-DDB471C66EB6}"/>
                </a:ext>
              </a:extLst>
            </p:cNvPr>
            <p:cNvSpPr/>
            <p:nvPr/>
          </p:nvSpPr>
          <p:spPr>
            <a:xfrm>
              <a:off x="2867025" y="8822664"/>
              <a:ext cx="286285" cy="37219"/>
            </a:xfrm>
            <a:custGeom>
              <a:avLst/>
              <a:gdLst>
                <a:gd name="connsiteX0" fmla="*/ 0 w 286285"/>
                <a:gd name="connsiteY0" fmla="*/ 661 h 37219"/>
                <a:gd name="connsiteX1" fmla="*/ 92075 w 286285"/>
                <a:gd name="connsiteY1" fmla="*/ 11774 h 37219"/>
                <a:gd name="connsiteX2" fmla="*/ 149225 w 286285"/>
                <a:gd name="connsiteY2" fmla="*/ 32411 h 37219"/>
                <a:gd name="connsiteX3" fmla="*/ 285750 w 286285"/>
                <a:gd name="connsiteY3" fmla="*/ 37174 h 37219"/>
                <a:gd name="connsiteX4" fmla="*/ 93663 w 286285"/>
                <a:gd name="connsiteY4" fmla="*/ 30824 h 37219"/>
                <a:gd name="connsiteX5" fmla="*/ 0 w 286285"/>
                <a:gd name="connsiteY5" fmla="*/ 661 h 3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285" h="37219">
                  <a:moveTo>
                    <a:pt x="0" y="661"/>
                  </a:moveTo>
                  <a:cubicBezTo>
                    <a:pt x="-265" y="-2514"/>
                    <a:pt x="67204" y="6482"/>
                    <a:pt x="92075" y="11774"/>
                  </a:cubicBezTo>
                  <a:cubicBezTo>
                    <a:pt x="116946" y="17066"/>
                    <a:pt x="116946" y="28178"/>
                    <a:pt x="149225" y="32411"/>
                  </a:cubicBezTo>
                  <a:cubicBezTo>
                    <a:pt x="181504" y="36644"/>
                    <a:pt x="295010" y="37439"/>
                    <a:pt x="285750" y="37174"/>
                  </a:cubicBezTo>
                  <a:cubicBezTo>
                    <a:pt x="276490" y="36910"/>
                    <a:pt x="135467" y="34528"/>
                    <a:pt x="93663" y="30824"/>
                  </a:cubicBezTo>
                  <a:cubicBezTo>
                    <a:pt x="51859" y="27120"/>
                    <a:pt x="265" y="3836"/>
                    <a:pt x="0" y="6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8FC8D008-9039-4ACC-9028-BC90CA69DD18}"/>
                </a:ext>
              </a:extLst>
            </p:cNvPr>
            <p:cNvSpPr/>
            <p:nvPr/>
          </p:nvSpPr>
          <p:spPr>
            <a:xfrm>
              <a:off x="2422525" y="8819845"/>
              <a:ext cx="37261" cy="503485"/>
            </a:xfrm>
            <a:custGeom>
              <a:avLst/>
              <a:gdLst>
                <a:gd name="connsiteX0" fmla="*/ 36513 w 37261"/>
                <a:gd name="connsiteY0" fmla="*/ 305 h 503485"/>
                <a:gd name="connsiteX1" fmla="*/ 0 w 37261"/>
                <a:gd name="connsiteY1" fmla="*/ 327330 h 503485"/>
                <a:gd name="connsiteX2" fmla="*/ 36513 w 37261"/>
                <a:gd name="connsiteY2" fmla="*/ 501955 h 503485"/>
                <a:gd name="connsiteX3" fmla="*/ 25400 w 37261"/>
                <a:gd name="connsiteY3" fmla="*/ 389243 h 503485"/>
                <a:gd name="connsiteX4" fmla="*/ 36513 w 37261"/>
                <a:gd name="connsiteY4" fmla="*/ 305 h 50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61" h="503485">
                  <a:moveTo>
                    <a:pt x="36513" y="305"/>
                  </a:moveTo>
                  <a:cubicBezTo>
                    <a:pt x="32280" y="-10014"/>
                    <a:pt x="0" y="243722"/>
                    <a:pt x="0" y="327330"/>
                  </a:cubicBezTo>
                  <a:cubicBezTo>
                    <a:pt x="0" y="410938"/>
                    <a:pt x="32280" y="491636"/>
                    <a:pt x="36513" y="501955"/>
                  </a:cubicBezTo>
                  <a:cubicBezTo>
                    <a:pt x="40746" y="512274"/>
                    <a:pt x="25136" y="469941"/>
                    <a:pt x="25400" y="389243"/>
                  </a:cubicBezTo>
                  <a:cubicBezTo>
                    <a:pt x="25664" y="308545"/>
                    <a:pt x="40746" y="10624"/>
                    <a:pt x="36513" y="3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5FA693DB-D3F6-4E22-95EE-41F74CF4FBC2}"/>
                </a:ext>
              </a:extLst>
            </p:cNvPr>
            <p:cNvSpPr/>
            <p:nvPr/>
          </p:nvSpPr>
          <p:spPr>
            <a:xfrm>
              <a:off x="2219323" y="9039920"/>
              <a:ext cx="52438" cy="334958"/>
            </a:xfrm>
            <a:custGeom>
              <a:avLst/>
              <a:gdLst>
                <a:gd name="connsiteX0" fmla="*/ 2 w 52438"/>
                <a:gd name="connsiteY0" fmla="*/ 5655 h 334958"/>
                <a:gd name="connsiteX1" fmla="*/ 30165 w 52438"/>
                <a:gd name="connsiteY1" fmla="*/ 259655 h 334958"/>
                <a:gd name="connsiteX2" fmla="*/ 22227 w 52438"/>
                <a:gd name="connsiteY2" fmla="*/ 334268 h 334958"/>
                <a:gd name="connsiteX3" fmla="*/ 52390 w 52438"/>
                <a:gd name="connsiteY3" fmla="*/ 227905 h 334958"/>
                <a:gd name="connsiteX4" fmla="*/ 28577 w 52438"/>
                <a:gd name="connsiteY4" fmla="*/ 94555 h 334958"/>
                <a:gd name="connsiteX5" fmla="*/ 2 w 52438"/>
                <a:gd name="connsiteY5" fmla="*/ 5655 h 33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438" h="334958">
                  <a:moveTo>
                    <a:pt x="2" y="5655"/>
                  </a:moveTo>
                  <a:cubicBezTo>
                    <a:pt x="267" y="33172"/>
                    <a:pt x="26461" y="204886"/>
                    <a:pt x="30165" y="259655"/>
                  </a:cubicBezTo>
                  <a:cubicBezTo>
                    <a:pt x="33869" y="314424"/>
                    <a:pt x="18523" y="339560"/>
                    <a:pt x="22227" y="334268"/>
                  </a:cubicBezTo>
                  <a:cubicBezTo>
                    <a:pt x="25931" y="328976"/>
                    <a:pt x="51332" y="267857"/>
                    <a:pt x="52390" y="227905"/>
                  </a:cubicBezTo>
                  <a:cubicBezTo>
                    <a:pt x="53448" y="187953"/>
                    <a:pt x="36779" y="131067"/>
                    <a:pt x="28577" y="94555"/>
                  </a:cubicBezTo>
                  <a:cubicBezTo>
                    <a:pt x="20375" y="58043"/>
                    <a:pt x="-263" y="-21862"/>
                    <a:pt x="2" y="5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1E676284-C913-445B-B4A9-703DCDAFD11A}"/>
                </a:ext>
              </a:extLst>
            </p:cNvPr>
            <p:cNvSpPr/>
            <p:nvPr/>
          </p:nvSpPr>
          <p:spPr>
            <a:xfrm>
              <a:off x="2338297" y="8850235"/>
              <a:ext cx="34233" cy="527681"/>
            </a:xfrm>
            <a:custGeom>
              <a:avLst/>
              <a:gdLst>
                <a:gd name="connsiteX0" fmla="*/ 23903 w 34233"/>
                <a:gd name="connsiteY0" fmla="*/ 78 h 527681"/>
                <a:gd name="connsiteX1" fmla="*/ 33428 w 34233"/>
                <a:gd name="connsiteY1" fmla="*/ 371553 h 527681"/>
                <a:gd name="connsiteX2" fmla="*/ 91 w 34233"/>
                <a:gd name="connsiteY2" fmla="*/ 527128 h 527681"/>
                <a:gd name="connsiteX3" fmla="*/ 23903 w 34233"/>
                <a:gd name="connsiteY3" fmla="*/ 404890 h 527681"/>
                <a:gd name="connsiteX4" fmla="*/ 23903 w 34233"/>
                <a:gd name="connsiteY4" fmla="*/ 78 h 52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33" h="527681">
                  <a:moveTo>
                    <a:pt x="23903" y="78"/>
                  </a:moveTo>
                  <a:cubicBezTo>
                    <a:pt x="25490" y="-5478"/>
                    <a:pt x="37397" y="283711"/>
                    <a:pt x="33428" y="371553"/>
                  </a:cubicBezTo>
                  <a:cubicBezTo>
                    <a:pt x="29459" y="459395"/>
                    <a:pt x="1678" y="521572"/>
                    <a:pt x="91" y="527128"/>
                  </a:cubicBezTo>
                  <a:cubicBezTo>
                    <a:pt x="-1496" y="532684"/>
                    <a:pt x="18082" y="496700"/>
                    <a:pt x="23903" y="404890"/>
                  </a:cubicBezTo>
                  <a:cubicBezTo>
                    <a:pt x="29724" y="313080"/>
                    <a:pt x="22316" y="5634"/>
                    <a:pt x="23903" y="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1FE1E588-E8FE-445F-B7F9-F9264E04FC6A}"/>
                </a:ext>
              </a:extLst>
            </p:cNvPr>
            <p:cNvSpPr/>
            <p:nvPr/>
          </p:nvSpPr>
          <p:spPr>
            <a:xfrm>
              <a:off x="2269938" y="8835883"/>
              <a:ext cx="41647" cy="361802"/>
            </a:xfrm>
            <a:custGeom>
              <a:avLst/>
              <a:gdLst>
                <a:gd name="connsiteX0" fmla="*/ 187 w 41647"/>
                <a:gd name="connsiteY0" fmla="*/ 142 h 361802"/>
                <a:gd name="connsiteX1" fmla="*/ 25587 w 41647"/>
                <a:gd name="connsiteY1" fmla="*/ 57292 h 361802"/>
                <a:gd name="connsiteX2" fmla="*/ 11300 w 41647"/>
                <a:gd name="connsiteY2" fmla="*/ 106505 h 361802"/>
                <a:gd name="connsiteX3" fmla="*/ 19237 w 41647"/>
                <a:gd name="connsiteY3" fmla="*/ 189055 h 361802"/>
                <a:gd name="connsiteX4" fmla="*/ 6537 w 41647"/>
                <a:gd name="connsiteY4" fmla="*/ 271605 h 361802"/>
                <a:gd name="connsiteX5" fmla="*/ 8125 w 41647"/>
                <a:gd name="connsiteY5" fmla="*/ 358917 h 361802"/>
                <a:gd name="connsiteX6" fmla="*/ 22412 w 41647"/>
                <a:gd name="connsiteY6" fmla="*/ 328755 h 361802"/>
                <a:gd name="connsiteX7" fmla="*/ 33525 w 41647"/>
                <a:gd name="connsiteY7" fmla="*/ 211280 h 361802"/>
                <a:gd name="connsiteX8" fmla="*/ 41462 w 41647"/>
                <a:gd name="connsiteY8" fmla="*/ 74755 h 361802"/>
                <a:gd name="connsiteX9" fmla="*/ 187 w 41647"/>
                <a:gd name="connsiteY9" fmla="*/ 142 h 36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47" h="361802">
                  <a:moveTo>
                    <a:pt x="187" y="142"/>
                  </a:moveTo>
                  <a:cubicBezTo>
                    <a:pt x="-2459" y="-2768"/>
                    <a:pt x="23735" y="39565"/>
                    <a:pt x="25587" y="57292"/>
                  </a:cubicBezTo>
                  <a:cubicBezTo>
                    <a:pt x="27439" y="75019"/>
                    <a:pt x="12358" y="84545"/>
                    <a:pt x="11300" y="106505"/>
                  </a:cubicBezTo>
                  <a:cubicBezTo>
                    <a:pt x="10242" y="128465"/>
                    <a:pt x="20031" y="161538"/>
                    <a:pt x="19237" y="189055"/>
                  </a:cubicBezTo>
                  <a:cubicBezTo>
                    <a:pt x="18443" y="216572"/>
                    <a:pt x="8389" y="243295"/>
                    <a:pt x="6537" y="271605"/>
                  </a:cubicBezTo>
                  <a:cubicBezTo>
                    <a:pt x="4685" y="299915"/>
                    <a:pt x="5479" y="349392"/>
                    <a:pt x="8125" y="358917"/>
                  </a:cubicBezTo>
                  <a:cubicBezTo>
                    <a:pt x="10771" y="368442"/>
                    <a:pt x="18179" y="353361"/>
                    <a:pt x="22412" y="328755"/>
                  </a:cubicBezTo>
                  <a:cubicBezTo>
                    <a:pt x="26645" y="304149"/>
                    <a:pt x="30350" y="253613"/>
                    <a:pt x="33525" y="211280"/>
                  </a:cubicBezTo>
                  <a:cubicBezTo>
                    <a:pt x="36700" y="168947"/>
                    <a:pt x="42785" y="107299"/>
                    <a:pt x="41462" y="74755"/>
                  </a:cubicBezTo>
                  <a:cubicBezTo>
                    <a:pt x="40139" y="42211"/>
                    <a:pt x="2833" y="3052"/>
                    <a:pt x="187" y="1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FFADCCD6-EF53-4CB9-9CA3-20D621DD845B}"/>
                </a:ext>
              </a:extLst>
            </p:cNvPr>
            <p:cNvSpPr/>
            <p:nvPr/>
          </p:nvSpPr>
          <p:spPr>
            <a:xfrm>
              <a:off x="2679088" y="8826500"/>
              <a:ext cx="47078" cy="491772"/>
            </a:xfrm>
            <a:custGeom>
              <a:avLst/>
              <a:gdLst>
                <a:gd name="connsiteX0" fmla="*/ 38712 w 47078"/>
                <a:gd name="connsiteY0" fmla="*/ 0 h 491772"/>
                <a:gd name="connsiteX1" fmla="*/ 24425 w 47078"/>
                <a:gd name="connsiteY1" fmla="*/ 323850 h 491772"/>
                <a:gd name="connsiteX2" fmla="*/ 46650 w 47078"/>
                <a:gd name="connsiteY2" fmla="*/ 490538 h 491772"/>
                <a:gd name="connsiteX3" fmla="*/ 612 w 47078"/>
                <a:gd name="connsiteY3" fmla="*/ 400050 h 491772"/>
                <a:gd name="connsiteX4" fmla="*/ 19662 w 47078"/>
                <a:gd name="connsiteY4" fmla="*/ 406400 h 491772"/>
                <a:gd name="connsiteX5" fmla="*/ 11725 w 47078"/>
                <a:gd name="connsiteY5" fmla="*/ 320675 h 491772"/>
                <a:gd name="connsiteX6" fmla="*/ 38712 w 47078"/>
                <a:gd name="connsiteY6" fmla="*/ 0 h 491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78" h="491772">
                  <a:moveTo>
                    <a:pt x="38712" y="0"/>
                  </a:moveTo>
                  <a:cubicBezTo>
                    <a:pt x="40829" y="529"/>
                    <a:pt x="23102" y="242094"/>
                    <a:pt x="24425" y="323850"/>
                  </a:cubicBezTo>
                  <a:cubicBezTo>
                    <a:pt x="25748" y="405606"/>
                    <a:pt x="50619" y="477838"/>
                    <a:pt x="46650" y="490538"/>
                  </a:cubicBezTo>
                  <a:cubicBezTo>
                    <a:pt x="42681" y="503238"/>
                    <a:pt x="5110" y="414073"/>
                    <a:pt x="612" y="400050"/>
                  </a:cubicBezTo>
                  <a:cubicBezTo>
                    <a:pt x="-3886" y="386027"/>
                    <a:pt x="17810" y="419629"/>
                    <a:pt x="19662" y="406400"/>
                  </a:cubicBezTo>
                  <a:cubicBezTo>
                    <a:pt x="21514" y="393171"/>
                    <a:pt x="10667" y="391319"/>
                    <a:pt x="11725" y="320675"/>
                  </a:cubicBezTo>
                  <a:cubicBezTo>
                    <a:pt x="12783" y="250031"/>
                    <a:pt x="36595" y="-529"/>
                    <a:pt x="3871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937AEF8B-F971-4222-8A96-919562B2E14D}"/>
                </a:ext>
              </a:extLst>
            </p:cNvPr>
            <p:cNvSpPr/>
            <p:nvPr/>
          </p:nvSpPr>
          <p:spPr>
            <a:xfrm>
              <a:off x="2479377" y="9091962"/>
              <a:ext cx="192963" cy="207823"/>
            </a:xfrm>
            <a:custGeom>
              <a:avLst/>
              <a:gdLst>
                <a:gd name="connsiteX0" fmla="*/ 298 w 192963"/>
                <a:gd name="connsiteY0" fmla="*/ 207613 h 207823"/>
                <a:gd name="connsiteX1" fmla="*/ 9823 w 192963"/>
                <a:gd name="connsiteY1" fmla="*/ 142526 h 207823"/>
                <a:gd name="connsiteX2" fmla="*/ 11411 w 192963"/>
                <a:gd name="connsiteY2" fmla="*/ 71088 h 207823"/>
                <a:gd name="connsiteX3" fmla="*/ 86023 w 192963"/>
                <a:gd name="connsiteY3" fmla="*/ 20288 h 207823"/>
                <a:gd name="connsiteX4" fmla="*/ 159048 w 192963"/>
                <a:gd name="connsiteY4" fmla="*/ 66326 h 207823"/>
                <a:gd name="connsiteX5" fmla="*/ 192386 w 192963"/>
                <a:gd name="connsiteY5" fmla="*/ 115538 h 207823"/>
                <a:gd name="connsiteX6" fmla="*/ 133648 w 192963"/>
                <a:gd name="connsiteY6" fmla="*/ 21876 h 207823"/>
                <a:gd name="connsiteX7" fmla="*/ 71736 w 192963"/>
                <a:gd name="connsiteY7" fmla="*/ 7588 h 207823"/>
                <a:gd name="connsiteX8" fmla="*/ 22523 w 192963"/>
                <a:gd name="connsiteY8" fmla="*/ 120301 h 207823"/>
                <a:gd name="connsiteX9" fmla="*/ 298 w 192963"/>
                <a:gd name="connsiteY9" fmla="*/ 207613 h 20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963" h="207823">
                  <a:moveTo>
                    <a:pt x="298" y="207613"/>
                  </a:moveTo>
                  <a:cubicBezTo>
                    <a:pt x="-1819" y="211317"/>
                    <a:pt x="7971" y="165280"/>
                    <a:pt x="9823" y="142526"/>
                  </a:cubicBezTo>
                  <a:cubicBezTo>
                    <a:pt x="11675" y="119772"/>
                    <a:pt x="-1289" y="91461"/>
                    <a:pt x="11411" y="71088"/>
                  </a:cubicBezTo>
                  <a:cubicBezTo>
                    <a:pt x="24111" y="50715"/>
                    <a:pt x="61417" y="21082"/>
                    <a:pt x="86023" y="20288"/>
                  </a:cubicBezTo>
                  <a:cubicBezTo>
                    <a:pt x="110629" y="19494"/>
                    <a:pt x="141321" y="50451"/>
                    <a:pt x="159048" y="66326"/>
                  </a:cubicBezTo>
                  <a:cubicBezTo>
                    <a:pt x="176775" y="82201"/>
                    <a:pt x="196619" y="122946"/>
                    <a:pt x="192386" y="115538"/>
                  </a:cubicBezTo>
                  <a:cubicBezTo>
                    <a:pt x="188153" y="108130"/>
                    <a:pt x="153756" y="39868"/>
                    <a:pt x="133648" y="21876"/>
                  </a:cubicBezTo>
                  <a:cubicBezTo>
                    <a:pt x="113540" y="3884"/>
                    <a:pt x="90257" y="-8816"/>
                    <a:pt x="71736" y="7588"/>
                  </a:cubicBezTo>
                  <a:cubicBezTo>
                    <a:pt x="53215" y="23992"/>
                    <a:pt x="31519" y="86434"/>
                    <a:pt x="22523" y="120301"/>
                  </a:cubicBezTo>
                  <a:cubicBezTo>
                    <a:pt x="13527" y="154168"/>
                    <a:pt x="2415" y="203909"/>
                    <a:pt x="298" y="2076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69B0C5C1-415B-4A48-BCB2-57DFB00E5EBB}"/>
                </a:ext>
              </a:extLst>
            </p:cNvPr>
            <p:cNvSpPr/>
            <p:nvPr/>
          </p:nvSpPr>
          <p:spPr>
            <a:xfrm>
              <a:off x="2646363" y="9188450"/>
              <a:ext cx="7169" cy="233449"/>
            </a:xfrm>
            <a:custGeom>
              <a:avLst/>
              <a:gdLst>
                <a:gd name="connsiteX0" fmla="*/ 0 w 7169"/>
                <a:gd name="connsiteY0" fmla="*/ 0 h 233449"/>
                <a:gd name="connsiteX1" fmla="*/ 6350 w 7169"/>
                <a:gd name="connsiteY1" fmla="*/ 233363 h 233449"/>
                <a:gd name="connsiteX2" fmla="*/ 0 w 7169"/>
                <a:gd name="connsiteY2" fmla="*/ 0 h 23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69" h="233449">
                  <a:moveTo>
                    <a:pt x="0" y="0"/>
                  </a:moveTo>
                  <a:cubicBezTo>
                    <a:pt x="0" y="0"/>
                    <a:pt x="2646" y="238655"/>
                    <a:pt x="6350" y="233363"/>
                  </a:cubicBezTo>
                  <a:cubicBezTo>
                    <a:pt x="10054" y="2280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89068B39-C4CF-477B-B010-808E564194FF}"/>
                </a:ext>
              </a:extLst>
            </p:cNvPr>
            <p:cNvSpPr/>
            <p:nvPr/>
          </p:nvSpPr>
          <p:spPr>
            <a:xfrm>
              <a:off x="2747940" y="8843793"/>
              <a:ext cx="59275" cy="515587"/>
            </a:xfrm>
            <a:custGeom>
              <a:avLst/>
              <a:gdLst>
                <a:gd name="connsiteX0" fmla="*/ 58760 w 59275"/>
                <a:gd name="connsiteY0" fmla="*/ 170 h 515587"/>
                <a:gd name="connsiteX1" fmla="*/ 17485 w 59275"/>
                <a:gd name="connsiteY1" fmla="*/ 203370 h 515587"/>
                <a:gd name="connsiteX2" fmla="*/ 23 w 59275"/>
                <a:gd name="connsiteY2" fmla="*/ 462132 h 515587"/>
                <a:gd name="connsiteX3" fmla="*/ 14310 w 59275"/>
                <a:gd name="connsiteY3" fmla="*/ 497057 h 515587"/>
                <a:gd name="connsiteX4" fmla="*/ 38123 w 59275"/>
                <a:gd name="connsiteY4" fmla="*/ 236707 h 515587"/>
                <a:gd name="connsiteX5" fmla="*/ 58760 w 59275"/>
                <a:gd name="connsiteY5" fmla="*/ 170 h 51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75" h="515587">
                  <a:moveTo>
                    <a:pt x="58760" y="170"/>
                  </a:moveTo>
                  <a:cubicBezTo>
                    <a:pt x="55320" y="-5386"/>
                    <a:pt x="27274" y="126376"/>
                    <a:pt x="17485" y="203370"/>
                  </a:cubicBezTo>
                  <a:cubicBezTo>
                    <a:pt x="7695" y="280364"/>
                    <a:pt x="552" y="413184"/>
                    <a:pt x="23" y="462132"/>
                  </a:cubicBezTo>
                  <a:cubicBezTo>
                    <a:pt x="-506" y="511080"/>
                    <a:pt x="7960" y="534628"/>
                    <a:pt x="14310" y="497057"/>
                  </a:cubicBezTo>
                  <a:cubicBezTo>
                    <a:pt x="20660" y="459486"/>
                    <a:pt x="28598" y="320315"/>
                    <a:pt x="38123" y="236707"/>
                  </a:cubicBezTo>
                  <a:cubicBezTo>
                    <a:pt x="47648" y="153099"/>
                    <a:pt x="62200" y="5726"/>
                    <a:pt x="58760" y="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22B1FD22-2415-4BF9-BE77-E6398A2766B5}"/>
                </a:ext>
              </a:extLst>
            </p:cNvPr>
            <p:cNvSpPr/>
            <p:nvPr/>
          </p:nvSpPr>
          <p:spPr>
            <a:xfrm>
              <a:off x="2837637" y="8829551"/>
              <a:ext cx="25640" cy="529964"/>
            </a:xfrm>
            <a:custGeom>
              <a:avLst/>
              <a:gdLst>
                <a:gd name="connsiteX0" fmla="*/ 19863 w 25640"/>
                <a:gd name="connsiteY0" fmla="*/ 124 h 529964"/>
                <a:gd name="connsiteX1" fmla="*/ 24626 w 25640"/>
                <a:gd name="connsiteY1" fmla="*/ 384299 h 529964"/>
                <a:gd name="connsiteX2" fmla="*/ 813 w 25640"/>
                <a:gd name="connsiteY2" fmla="*/ 528762 h 529964"/>
                <a:gd name="connsiteX3" fmla="*/ 7163 w 25640"/>
                <a:gd name="connsiteY3" fmla="*/ 427162 h 529964"/>
                <a:gd name="connsiteX4" fmla="*/ 19863 w 25640"/>
                <a:gd name="connsiteY4" fmla="*/ 124 h 52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0" h="529964">
                  <a:moveTo>
                    <a:pt x="19863" y="124"/>
                  </a:moveTo>
                  <a:cubicBezTo>
                    <a:pt x="22773" y="-7020"/>
                    <a:pt x="27801" y="296193"/>
                    <a:pt x="24626" y="384299"/>
                  </a:cubicBezTo>
                  <a:cubicBezTo>
                    <a:pt x="21451" y="472405"/>
                    <a:pt x="3723" y="521618"/>
                    <a:pt x="813" y="528762"/>
                  </a:cubicBezTo>
                  <a:cubicBezTo>
                    <a:pt x="-2097" y="535906"/>
                    <a:pt x="3459" y="512358"/>
                    <a:pt x="7163" y="427162"/>
                  </a:cubicBezTo>
                  <a:cubicBezTo>
                    <a:pt x="10867" y="341966"/>
                    <a:pt x="16953" y="7268"/>
                    <a:pt x="19863" y="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1D182701-8EFA-4FE2-BB51-E1992D144136}"/>
                </a:ext>
              </a:extLst>
            </p:cNvPr>
            <p:cNvSpPr/>
            <p:nvPr/>
          </p:nvSpPr>
          <p:spPr>
            <a:xfrm>
              <a:off x="2715035" y="8934448"/>
              <a:ext cx="67869" cy="134236"/>
            </a:xfrm>
            <a:custGeom>
              <a:avLst/>
              <a:gdLst>
                <a:gd name="connsiteX0" fmla="*/ 67853 w 67869"/>
                <a:gd name="connsiteY0" fmla="*/ 2 h 134236"/>
                <a:gd name="connsiteX1" fmla="*/ 4353 w 67869"/>
                <a:gd name="connsiteY1" fmla="*/ 122240 h 134236"/>
                <a:gd name="connsiteX2" fmla="*/ 10703 w 67869"/>
                <a:gd name="connsiteY2" fmla="*/ 119065 h 134236"/>
                <a:gd name="connsiteX3" fmla="*/ 67853 w 67869"/>
                <a:gd name="connsiteY3" fmla="*/ 2 h 1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69" h="134236">
                  <a:moveTo>
                    <a:pt x="67853" y="2"/>
                  </a:moveTo>
                  <a:cubicBezTo>
                    <a:pt x="66795" y="531"/>
                    <a:pt x="13878" y="102396"/>
                    <a:pt x="4353" y="122240"/>
                  </a:cubicBezTo>
                  <a:cubicBezTo>
                    <a:pt x="-5172" y="142084"/>
                    <a:pt x="2765" y="134676"/>
                    <a:pt x="10703" y="119065"/>
                  </a:cubicBezTo>
                  <a:cubicBezTo>
                    <a:pt x="18640" y="103455"/>
                    <a:pt x="68911" y="-527"/>
                    <a:pt x="67853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30DD3F36-7BC2-41FE-BA7D-45C02C43C330}"/>
                </a:ext>
              </a:extLst>
            </p:cNvPr>
            <p:cNvSpPr/>
            <p:nvPr/>
          </p:nvSpPr>
          <p:spPr>
            <a:xfrm>
              <a:off x="2671723" y="9065800"/>
              <a:ext cx="92317" cy="65970"/>
            </a:xfrm>
            <a:custGeom>
              <a:avLst/>
              <a:gdLst>
                <a:gd name="connsiteX0" fmla="*/ 40 w 92317"/>
                <a:gd name="connsiteY0" fmla="*/ 63913 h 65970"/>
                <a:gd name="connsiteX1" fmla="*/ 81002 w 92317"/>
                <a:gd name="connsiteY1" fmla="*/ 55975 h 65970"/>
                <a:gd name="connsiteX2" fmla="*/ 90527 w 92317"/>
                <a:gd name="connsiteY2" fmla="*/ 413 h 65970"/>
                <a:gd name="connsiteX3" fmla="*/ 69890 w 92317"/>
                <a:gd name="connsiteY3" fmla="*/ 32163 h 65970"/>
                <a:gd name="connsiteX4" fmla="*/ 40 w 92317"/>
                <a:gd name="connsiteY4" fmla="*/ 63913 h 6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17" h="65970">
                  <a:moveTo>
                    <a:pt x="40" y="63913"/>
                  </a:moveTo>
                  <a:cubicBezTo>
                    <a:pt x="1892" y="67882"/>
                    <a:pt x="65921" y="66558"/>
                    <a:pt x="81002" y="55975"/>
                  </a:cubicBezTo>
                  <a:cubicBezTo>
                    <a:pt x="96083" y="45392"/>
                    <a:pt x="92379" y="4382"/>
                    <a:pt x="90527" y="413"/>
                  </a:cubicBezTo>
                  <a:cubicBezTo>
                    <a:pt x="88675" y="-3556"/>
                    <a:pt x="79680" y="22109"/>
                    <a:pt x="69890" y="32163"/>
                  </a:cubicBezTo>
                  <a:cubicBezTo>
                    <a:pt x="60101" y="42217"/>
                    <a:pt x="-1812" y="59944"/>
                    <a:pt x="40" y="639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2B052CC2-9F0F-4EF4-BD00-CC3915338462}"/>
                </a:ext>
              </a:extLst>
            </p:cNvPr>
            <p:cNvSpPr/>
            <p:nvPr/>
          </p:nvSpPr>
          <p:spPr>
            <a:xfrm>
              <a:off x="2863811" y="8841561"/>
              <a:ext cx="99806" cy="98267"/>
            </a:xfrm>
            <a:custGeom>
              <a:avLst/>
              <a:gdLst>
                <a:gd name="connsiteX0" fmla="*/ 68302 w 99806"/>
                <a:gd name="connsiteY0" fmla="*/ 814 h 98267"/>
                <a:gd name="connsiteX1" fmla="*/ 38139 w 99806"/>
                <a:gd name="connsiteY1" fmla="*/ 92889 h 98267"/>
                <a:gd name="connsiteX2" fmla="*/ 1627 w 99806"/>
                <a:gd name="connsiteY2" fmla="*/ 83364 h 98267"/>
                <a:gd name="connsiteX3" fmla="*/ 95289 w 99806"/>
                <a:gd name="connsiteY3" fmla="*/ 50027 h 98267"/>
                <a:gd name="connsiteX4" fmla="*/ 68302 w 99806"/>
                <a:gd name="connsiteY4" fmla="*/ 814 h 98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06" h="98267">
                  <a:moveTo>
                    <a:pt x="68302" y="814"/>
                  </a:moveTo>
                  <a:cubicBezTo>
                    <a:pt x="58777" y="7958"/>
                    <a:pt x="49252" y="79131"/>
                    <a:pt x="38139" y="92889"/>
                  </a:cubicBezTo>
                  <a:cubicBezTo>
                    <a:pt x="27026" y="106647"/>
                    <a:pt x="-7898" y="90508"/>
                    <a:pt x="1627" y="83364"/>
                  </a:cubicBezTo>
                  <a:cubicBezTo>
                    <a:pt x="11152" y="76220"/>
                    <a:pt x="78620" y="64579"/>
                    <a:pt x="95289" y="50027"/>
                  </a:cubicBezTo>
                  <a:cubicBezTo>
                    <a:pt x="111958" y="35475"/>
                    <a:pt x="77827" y="-6330"/>
                    <a:pt x="68302" y="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FE107E4E-3A20-4F70-B1AC-34C4C9C13D60}"/>
                </a:ext>
              </a:extLst>
            </p:cNvPr>
            <p:cNvSpPr/>
            <p:nvPr/>
          </p:nvSpPr>
          <p:spPr>
            <a:xfrm>
              <a:off x="2854979" y="8923167"/>
              <a:ext cx="112936" cy="402089"/>
            </a:xfrm>
            <a:custGeom>
              <a:avLst/>
              <a:gdLst>
                <a:gd name="connsiteX0" fmla="*/ 75546 w 112936"/>
                <a:gd name="connsiteY0" fmla="*/ 1758 h 402089"/>
                <a:gd name="connsiteX1" fmla="*/ 77134 w 112936"/>
                <a:gd name="connsiteY1" fmla="*/ 139871 h 402089"/>
                <a:gd name="connsiteX2" fmla="*/ 110471 w 112936"/>
                <a:gd name="connsiteY2" fmla="*/ 373233 h 402089"/>
                <a:gd name="connsiteX3" fmla="*/ 934 w 112936"/>
                <a:gd name="connsiteY3" fmla="*/ 395458 h 402089"/>
                <a:gd name="connsiteX4" fmla="*/ 58084 w 112936"/>
                <a:gd name="connsiteY4" fmla="*/ 346246 h 402089"/>
                <a:gd name="connsiteX5" fmla="*/ 66021 w 112936"/>
                <a:gd name="connsiteY5" fmla="*/ 233533 h 402089"/>
                <a:gd name="connsiteX6" fmla="*/ 75546 w 112936"/>
                <a:gd name="connsiteY6" fmla="*/ 1758 h 40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36" h="402089">
                  <a:moveTo>
                    <a:pt x="75546" y="1758"/>
                  </a:moveTo>
                  <a:cubicBezTo>
                    <a:pt x="77398" y="-13852"/>
                    <a:pt x="71313" y="77959"/>
                    <a:pt x="77134" y="139871"/>
                  </a:cubicBezTo>
                  <a:cubicBezTo>
                    <a:pt x="82955" y="201783"/>
                    <a:pt x="123171" y="330635"/>
                    <a:pt x="110471" y="373233"/>
                  </a:cubicBezTo>
                  <a:cubicBezTo>
                    <a:pt x="97771" y="415831"/>
                    <a:pt x="9665" y="399956"/>
                    <a:pt x="934" y="395458"/>
                  </a:cubicBezTo>
                  <a:cubicBezTo>
                    <a:pt x="-7797" y="390960"/>
                    <a:pt x="47236" y="373233"/>
                    <a:pt x="58084" y="346246"/>
                  </a:cubicBezTo>
                  <a:cubicBezTo>
                    <a:pt x="68932" y="319259"/>
                    <a:pt x="62052" y="292006"/>
                    <a:pt x="66021" y="233533"/>
                  </a:cubicBezTo>
                  <a:cubicBezTo>
                    <a:pt x="69990" y="175060"/>
                    <a:pt x="73694" y="17368"/>
                    <a:pt x="75546" y="1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095B71DC-EE75-4DE8-9402-E071F01612CB}"/>
                </a:ext>
              </a:extLst>
            </p:cNvPr>
            <p:cNvSpPr/>
            <p:nvPr/>
          </p:nvSpPr>
          <p:spPr>
            <a:xfrm>
              <a:off x="2934079" y="8851578"/>
              <a:ext cx="220564" cy="461227"/>
            </a:xfrm>
            <a:custGeom>
              <a:avLst/>
              <a:gdLst>
                <a:gd name="connsiteX0" fmla="*/ 1209 w 220564"/>
                <a:gd name="connsiteY0" fmla="*/ 1910 h 461227"/>
                <a:gd name="connsiteX1" fmla="*/ 117096 w 220564"/>
                <a:gd name="connsiteY1" fmla="*/ 5085 h 461227"/>
                <a:gd name="connsiteX2" fmla="*/ 205996 w 220564"/>
                <a:gd name="connsiteY2" fmla="*/ 9847 h 461227"/>
                <a:gd name="connsiteX3" fmla="*/ 215521 w 220564"/>
                <a:gd name="connsiteY3" fmla="*/ 54297 h 461227"/>
                <a:gd name="connsiteX4" fmla="*/ 210759 w 220564"/>
                <a:gd name="connsiteY4" fmla="*/ 438472 h 461227"/>
                <a:gd name="connsiteX5" fmla="*/ 209171 w 220564"/>
                <a:gd name="connsiteY5" fmla="*/ 417835 h 461227"/>
                <a:gd name="connsiteX6" fmla="*/ 91696 w 220564"/>
                <a:gd name="connsiteY6" fmla="*/ 427360 h 461227"/>
                <a:gd name="connsiteX7" fmla="*/ 58359 w 220564"/>
                <a:gd name="connsiteY7" fmla="*/ 428947 h 461227"/>
                <a:gd name="connsiteX8" fmla="*/ 194884 w 220564"/>
                <a:gd name="connsiteY8" fmla="*/ 379735 h 461227"/>
                <a:gd name="connsiteX9" fmla="*/ 196471 w 220564"/>
                <a:gd name="connsiteY9" fmla="*/ 240035 h 461227"/>
                <a:gd name="connsiteX10" fmla="*/ 207584 w 220564"/>
                <a:gd name="connsiteY10" fmla="*/ 22547 h 461227"/>
                <a:gd name="connsiteX11" fmla="*/ 1209 w 220564"/>
                <a:gd name="connsiteY11" fmla="*/ 1910 h 4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0564" h="461227">
                  <a:moveTo>
                    <a:pt x="1209" y="1910"/>
                  </a:moveTo>
                  <a:cubicBezTo>
                    <a:pt x="-13872" y="-1000"/>
                    <a:pt x="117096" y="5085"/>
                    <a:pt x="117096" y="5085"/>
                  </a:cubicBezTo>
                  <a:cubicBezTo>
                    <a:pt x="151227" y="6408"/>
                    <a:pt x="189592" y="1645"/>
                    <a:pt x="205996" y="9847"/>
                  </a:cubicBezTo>
                  <a:cubicBezTo>
                    <a:pt x="222400" y="18049"/>
                    <a:pt x="214727" y="-17140"/>
                    <a:pt x="215521" y="54297"/>
                  </a:cubicBezTo>
                  <a:cubicBezTo>
                    <a:pt x="216315" y="125734"/>
                    <a:pt x="211817" y="377882"/>
                    <a:pt x="210759" y="438472"/>
                  </a:cubicBezTo>
                  <a:cubicBezTo>
                    <a:pt x="209701" y="499062"/>
                    <a:pt x="229015" y="419687"/>
                    <a:pt x="209171" y="417835"/>
                  </a:cubicBezTo>
                  <a:cubicBezTo>
                    <a:pt x="189327" y="415983"/>
                    <a:pt x="116831" y="425508"/>
                    <a:pt x="91696" y="427360"/>
                  </a:cubicBezTo>
                  <a:cubicBezTo>
                    <a:pt x="66561" y="429212"/>
                    <a:pt x="41161" y="436884"/>
                    <a:pt x="58359" y="428947"/>
                  </a:cubicBezTo>
                  <a:cubicBezTo>
                    <a:pt x="75557" y="421010"/>
                    <a:pt x="171865" y="411220"/>
                    <a:pt x="194884" y="379735"/>
                  </a:cubicBezTo>
                  <a:cubicBezTo>
                    <a:pt x="217903" y="348250"/>
                    <a:pt x="194354" y="299566"/>
                    <a:pt x="196471" y="240035"/>
                  </a:cubicBezTo>
                  <a:cubicBezTo>
                    <a:pt x="198588" y="180504"/>
                    <a:pt x="241451" y="58001"/>
                    <a:pt x="207584" y="22547"/>
                  </a:cubicBezTo>
                  <a:cubicBezTo>
                    <a:pt x="173717" y="-12907"/>
                    <a:pt x="16290" y="4820"/>
                    <a:pt x="1209" y="19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43EA0031-90DB-438F-9D40-0157A93281CD}"/>
                </a:ext>
              </a:extLst>
            </p:cNvPr>
            <p:cNvSpPr/>
            <p:nvPr/>
          </p:nvSpPr>
          <p:spPr>
            <a:xfrm>
              <a:off x="2938961" y="8894077"/>
              <a:ext cx="227078" cy="18890"/>
            </a:xfrm>
            <a:custGeom>
              <a:avLst/>
              <a:gdLst>
                <a:gd name="connsiteX0" fmla="*/ 2677 w 227078"/>
                <a:gd name="connsiteY0" fmla="*/ 8623 h 18890"/>
                <a:gd name="connsiteX1" fmla="*/ 83639 w 227078"/>
                <a:gd name="connsiteY1" fmla="*/ 14973 h 18890"/>
                <a:gd name="connsiteX2" fmla="*/ 221752 w 227078"/>
                <a:gd name="connsiteY2" fmla="*/ 18148 h 18890"/>
                <a:gd name="connsiteX3" fmla="*/ 180477 w 227078"/>
                <a:gd name="connsiteY3" fmla="*/ 686 h 18890"/>
                <a:gd name="connsiteX4" fmla="*/ 2677 w 227078"/>
                <a:gd name="connsiteY4" fmla="*/ 8623 h 1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078" h="18890">
                  <a:moveTo>
                    <a:pt x="2677" y="8623"/>
                  </a:moveTo>
                  <a:cubicBezTo>
                    <a:pt x="-13463" y="11004"/>
                    <a:pt x="47127" y="13386"/>
                    <a:pt x="83639" y="14973"/>
                  </a:cubicBezTo>
                  <a:cubicBezTo>
                    <a:pt x="120151" y="16560"/>
                    <a:pt x="205612" y="20529"/>
                    <a:pt x="221752" y="18148"/>
                  </a:cubicBezTo>
                  <a:cubicBezTo>
                    <a:pt x="237892" y="15767"/>
                    <a:pt x="215402" y="3861"/>
                    <a:pt x="180477" y="686"/>
                  </a:cubicBezTo>
                  <a:cubicBezTo>
                    <a:pt x="145552" y="-2489"/>
                    <a:pt x="18817" y="6242"/>
                    <a:pt x="2677" y="86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8355291A-9934-4267-B05A-66E9339DFAC7}"/>
                </a:ext>
              </a:extLst>
            </p:cNvPr>
            <p:cNvSpPr/>
            <p:nvPr/>
          </p:nvSpPr>
          <p:spPr>
            <a:xfrm>
              <a:off x="2910647" y="9004090"/>
              <a:ext cx="239962" cy="36772"/>
            </a:xfrm>
            <a:custGeom>
              <a:avLst/>
              <a:gdLst>
                <a:gd name="connsiteX0" fmla="*/ 828 w 239962"/>
                <a:gd name="connsiteY0" fmla="*/ 210 h 36772"/>
                <a:gd name="connsiteX1" fmla="*/ 234191 w 239962"/>
                <a:gd name="connsiteY1" fmla="*/ 22435 h 36772"/>
                <a:gd name="connsiteX2" fmla="*/ 157991 w 239962"/>
                <a:gd name="connsiteY2" fmla="*/ 36723 h 36772"/>
                <a:gd name="connsiteX3" fmla="*/ 828 w 239962"/>
                <a:gd name="connsiteY3" fmla="*/ 210 h 3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962" h="36772">
                  <a:moveTo>
                    <a:pt x="828" y="210"/>
                  </a:moveTo>
                  <a:cubicBezTo>
                    <a:pt x="13528" y="-2171"/>
                    <a:pt x="207997" y="16350"/>
                    <a:pt x="234191" y="22435"/>
                  </a:cubicBezTo>
                  <a:cubicBezTo>
                    <a:pt x="260385" y="28520"/>
                    <a:pt x="190799" y="37517"/>
                    <a:pt x="157991" y="36723"/>
                  </a:cubicBezTo>
                  <a:cubicBezTo>
                    <a:pt x="125183" y="35929"/>
                    <a:pt x="-11872" y="2591"/>
                    <a:pt x="828" y="2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BDE9310A-8A22-4F84-BAE4-CEC3B0874B6B}"/>
                </a:ext>
              </a:extLst>
            </p:cNvPr>
            <p:cNvSpPr/>
            <p:nvPr/>
          </p:nvSpPr>
          <p:spPr>
            <a:xfrm>
              <a:off x="2942727" y="9101187"/>
              <a:ext cx="218803" cy="33350"/>
            </a:xfrm>
            <a:custGeom>
              <a:avLst/>
              <a:gdLst>
                <a:gd name="connsiteX0" fmla="*/ 498 w 218803"/>
                <a:gd name="connsiteY0" fmla="*/ 1538 h 33350"/>
                <a:gd name="connsiteX1" fmla="*/ 211636 w 218803"/>
                <a:gd name="connsiteY1" fmla="*/ 7888 h 33350"/>
                <a:gd name="connsiteX2" fmla="*/ 154486 w 218803"/>
                <a:gd name="connsiteY2" fmla="*/ 33288 h 33350"/>
                <a:gd name="connsiteX3" fmla="*/ 498 w 218803"/>
                <a:gd name="connsiteY3" fmla="*/ 1538 h 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03" h="33350">
                  <a:moveTo>
                    <a:pt x="498" y="1538"/>
                  </a:moveTo>
                  <a:cubicBezTo>
                    <a:pt x="10023" y="-2695"/>
                    <a:pt x="185971" y="2596"/>
                    <a:pt x="211636" y="7888"/>
                  </a:cubicBezTo>
                  <a:cubicBezTo>
                    <a:pt x="237301" y="13180"/>
                    <a:pt x="188353" y="31701"/>
                    <a:pt x="154486" y="33288"/>
                  </a:cubicBezTo>
                  <a:cubicBezTo>
                    <a:pt x="120619" y="34875"/>
                    <a:pt x="-9027" y="5771"/>
                    <a:pt x="498" y="1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C281F0D5-61C3-44DA-A61C-8A256FC1CD78}"/>
                </a:ext>
              </a:extLst>
            </p:cNvPr>
            <p:cNvSpPr/>
            <p:nvPr/>
          </p:nvSpPr>
          <p:spPr>
            <a:xfrm>
              <a:off x="5194935" y="8277793"/>
              <a:ext cx="998586" cy="1097640"/>
            </a:xfrm>
            <a:custGeom>
              <a:avLst/>
              <a:gdLst>
                <a:gd name="connsiteX0" fmla="*/ 17145 w 998586"/>
                <a:gd name="connsiteY0" fmla="*/ 28007 h 1097640"/>
                <a:gd name="connsiteX1" fmla="*/ 17145 w 998586"/>
                <a:gd name="connsiteY1" fmla="*/ 83887 h 1097640"/>
                <a:gd name="connsiteX2" fmla="*/ 154305 w 998586"/>
                <a:gd name="connsiteY2" fmla="*/ 617287 h 1097640"/>
                <a:gd name="connsiteX3" fmla="*/ 342265 w 998586"/>
                <a:gd name="connsiteY3" fmla="*/ 779847 h 1097640"/>
                <a:gd name="connsiteX4" fmla="*/ 682625 w 998586"/>
                <a:gd name="connsiteY4" fmla="*/ 1038927 h 1097640"/>
                <a:gd name="connsiteX5" fmla="*/ 997585 w 998586"/>
                <a:gd name="connsiteY5" fmla="*/ 1089727 h 1097640"/>
                <a:gd name="connsiteX6" fmla="*/ 575945 w 998586"/>
                <a:gd name="connsiteY6" fmla="*/ 917007 h 1097640"/>
                <a:gd name="connsiteX7" fmla="*/ 276225 w 998586"/>
                <a:gd name="connsiteY7" fmla="*/ 708727 h 1097640"/>
                <a:gd name="connsiteX8" fmla="*/ 154305 w 998586"/>
                <a:gd name="connsiteY8" fmla="*/ 353127 h 1097640"/>
                <a:gd name="connsiteX9" fmla="*/ 17145 w 998586"/>
                <a:gd name="connsiteY9" fmla="*/ 28007 h 109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8586" h="1097640">
                  <a:moveTo>
                    <a:pt x="17145" y="28007"/>
                  </a:moveTo>
                  <a:cubicBezTo>
                    <a:pt x="-5715" y="-16866"/>
                    <a:pt x="-5715" y="-14326"/>
                    <a:pt x="17145" y="83887"/>
                  </a:cubicBezTo>
                  <a:cubicBezTo>
                    <a:pt x="40005" y="182100"/>
                    <a:pt x="100118" y="501294"/>
                    <a:pt x="154305" y="617287"/>
                  </a:cubicBezTo>
                  <a:cubicBezTo>
                    <a:pt x="208492" y="733280"/>
                    <a:pt x="254212" y="709574"/>
                    <a:pt x="342265" y="779847"/>
                  </a:cubicBezTo>
                  <a:cubicBezTo>
                    <a:pt x="430318" y="850120"/>
                    <a:pt x="573405" y="987280"/>
                    <a:pt x="682625" y="1038927"/>
                  </a:cubicBezTo>
                  <a:cubicBezTo>
                    <a:pt x="791845" y="1090574"/>
                    <a:pt x="1015365" y="1110047"/>
                    <a:pt x="997585" y="1089727"/>
                  </a:cubicBezTo>
                  <a:cubicBezTo>
                    <a:pt x="979805" y="1069407"/>
                    <a:pt x="696172" y="980507"/>
                    <a:pt x="575945" y="917007"/>
                  </a:cubicBezTo>
                  <a:cubicBezTo>
                    <a:pt x="455718" y="853507"/>
                    <a:pt x="346498" y="802707"/>
                    <a:pt x="276225" y="708727"/>
                  </a:cubicBezTo>
                  <a:cubicBezTo>
                    <a:pt x="205952" y="614747"/>
                    <a:pt x="200025" y="465734"/>
                    <a:pt x="154305" y="353127"/>
                  </a:cubicBezTo>
                  <a:cubicBezTo>
                    <a:pt x="108585" y="240520"/>
                    <a:pt x="40005" y="72880"/>
                    <a:pt x="17145" y="28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035BF508-85AE-4E8C-9950-FB9AF3091FEA}"/>
                </a:ext>
              </a:extLst>
            </p:cNvPr>
            <p:cNvSpPr/>
            <p:nvPr/>
          </p:nvSpPr>
          <p:spPr>
            <a:xfrm>
              <a:off x="6262652" y="7426960"/>
              <a:ext cx="1626733" cy="1940113"/>
            </a:xfrm>
            <a:custGeom>
              <a:avLst/>
              <a:gdLst>
                <a:gd name="connsiteX0" fmla="*/ 1626588 w 1626733"/>
                <a:gd name="connsiteY0" fmla="*/ 0 h 1940113"/>
                <a:gd name="connsiteX1" fmla="*/ 991588 w 1626733"/>
                <a:gd name="connsiteY1" fmla="*/ 985520 h 1940113"/>
                <a:gd name="connsiteX2" fmla="*/ 900148 w 1626733"/>
                <a:gd name="connsiteY2" fmla="*/ 1137920 h 1940113"/>
                <a:gd name="connsiteX3" fmla="*/ 539468 w 1626733"/>
                <a:gd name="connsiteY3" fmla="*/ 1488440 h 1940113"/>
                <a:gd name="connsiteX4" fmla="*/ 11148 w 1626733"/>
                <a:gd name="connsiteY4" fmla="*/ 1935480 h 1940113"/>
                <a:gd name="connsiteX5" fmla="*/ 239748 w 1626733"/>
                <a:gd name="connsiteY5" fmla="*/ 1676400 h 1940113"/>
                <a:gd name="connsiteX6" fmla="*/ 930628 w 1626733"/>
                <a:gd name="connsiteY6" fmla="*/ 985520 h 1940113"/>
                <a:gd name="connsiteX7" fmla="*/ 1626588 w 1626733"/>
                <a:gd name="connsiteY7" fmla="*/ 0 h 194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26733" h="1940113">
                  <a:moveTo>
                    <a:pt x="1626588" y="0"/>
                  </a:moveTo>
                  <a:cubicBezTo>
                    <a:pt x="1636748" y="0"/>
                    <a:pt x="1112661" y="795867"/>
                    <a:pt x="991588" y="985520"/>
                  </a:cubicBezTo>
                  <a:cubicBezTo>
                    <a:pt x="870515" y="1175173"/>
                    <a:pt x="975501" y="1054100"/>
                    <a:pt x="900148" y="1137920"/>
                  </a:cubicBezTo>
                  <a:cubicBezTo>
                    <a:pt x="824795" y="1221740"/>
                    <a:pt x="687635" y="1355513"/>
                    <a:pt x="539468" y="1488440"/>
                  </a:cubicBezTo>
                  <a:cubicBezTo>
                    <a:pt x="391301" y="1621367"/>
                    <a:pt x="61101" y="1904153"/>
                    <a:pt x="11148" y="1935480"/>
                  </a:cubicBezTo>
                  <a:cubicBezTo>
                    <a:pt x="-38805" y="1966807"/>
                    <a:pt x="86501" y="1834727"/>
                    <a:pt x="239748" y="1676400"/>
                  </a:cubicBezTo>
                  <a:cubicBezTo>
                    <a:pt x="392995" y="1518073"/>
                    <a:pt x="704568" y="1264073"/>
                    <a:pt x="930628" y="985520"/>
                  </a:cubicBezTo>
                  <a:cubicBezTo>
                    <a:pt x="1156688" y="706967"/>
                    <a:pt x="1616428" y="0"/>
                    <a:pt x="162658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23186AB9-1AA0-44BA-A911-0E5E6826B2C0}"/>
                </a:ext>
              </a:extLst>
            </p:cNvPr>
            <p:cNvSpPr/>
            <p:nvPr/>
          </p:nvSpPr>
          <p:spPr>
            <a:xfrm>
              <a:off x="6323472" y="6269216"/>
              <a:ext cx="145194" cy="1538702"/>
            </a:xfrm>
            <a:custGeom>
              <a:avLst/>
              <a:gdLst>
                <a:gd name="connsiteX0" fmla="*/ 1128 w 145194"/>
                <a:gd name="connsiteY0" fmla="*/ 14744 h 1538702"/>
                <a:gd name="connsiteX1" fmla="*/ 26528 w 145194"/>
                <a:gd name="connsiteY1" fmla="*/ 65544 h 1538702"/>
                <a:gd name="connsiteX2" fmla="*/ 107808 w 145194"/>
                <a:gd name="connsiteY2" fmla="*/ 344944 h 1538702"/>
                <a:gd name="connsiteX3" fmla="*/ 26528 w 145194"/>
                <a:gd name="connsiteY3" fmla="*/ 548144 h 1538702"/>
                <a:gd name="connsiteX4" fmla="*/ 82408 w 145194"/>
                <a:gd name="connsiteY4" fmla="*/ 781824 h 1538702"/>
                <a:gd name="connsiteX5" fmla="*/ 133208 w 145194"/>
                <a:gd name="connsiteY5" fmla="*/ 1264424 h 1538702"/>
                <a:gd name="connsiteX6" fmla="*/ 62088 w 145194"/>
                <a:gd name="connsiteY6" fmla="*/ 1447304 h 1538702"/>
                <a:gd name="connsiteX7" fmla="*/ 77328 w 145194"/>
                <a:gd name="connsiteY7" fmla="*/ 1533664 h 1538702"/>
                <a:gd name="connsiteX8" fmla="*/ 112888 w 145194"/>
                <a:gd name="connsiteY8" fmla="*/ 1305064 h 1538702"/>
                <a:gd name="connsiteX9" fmla="*/ 143368 w 145194"/>
                <a:gd name="connsiteY9" fmla="*/ 1106944 h 1538702"/>
                <a:gd name="connsiteX10" fmla="*/ 57008 w 145194"/>
                <a:gd name="connsiteY10" fmla="*/ 487184 h 1538702"/>
                <a:gd name="connsiteX11" fmla="*/ 57008 w 145194"/>
                <a:gd name="connsiteY11" fmla="*/ 273824 h 1538702"/>
                <a:gd name="connsiteX12" fmla="*/ 1128 w 145194"/>
                <a:gd name="connsiteY12" fmla="*/ 14744 h 153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5194" h="1538702">
                  <a:moveTo>
                    <a:pt x="1128" y="14744"/>
                  </a:moveTo>
                  <a:cubicBezTo>
                    <a:pt x="-3952" y="-19969"/>
                    <a:pt x="8748" y="10511"/>
                    <a:pt x="26528" y="65544"/>
                  </a:cubicBezTo>
                  <a:cubicBezTo>
                    <a:pt x="44308" y="120577"/>
                    <a:pt x="107808" y="264511"/>
                    <a:pt x="107808" y="344944"/>
                  </a:cubicBezTo>
                  <a:cubicBezTo>
                    <a:pt x="107808" y="425377"/>
                    <a:pt x="30761" y="475331"/>
                    <a:pt x="26528" y="548144"/>
                  </a:cubicBezTo>
                  <a:cubicBezTo>
                    <a:pt x="22295" y="620957"/>
                    <a:pt x="64628" y="662444"/>
                    <a:pt x="82408" y="781824"/>
                  </a:cubicBezTo>
                  <a:cubicBezTo>
                    <a:pt x="100188" y="901204"/>
                    <a:pt x="136595" y="1153511"/>
                    <a:pt x="133208" y="1264424"/>
                  </a:cubicBezTo>
                  <a:cubicBezTo>
                    <a:pt x="129821" y="1375337"/>
                    <a:pt x="71401" y="1402431"/>
                    <a:pt x="62088" y="1447304"/>
                  </a:cubicBezTo>
                  <a:cubicBezTo>
                    <a:pt x="52775" y="1492177"/>
                    <a:pt x="68861" y="1557371"/>
                    <a:pt x="77328" y="1533664"/>
                  </a:cubicBezTo>
                  <a:cubicBezTo>
                    <a:pt x="85795" y="1509957"/>
                    <a:pt x="101881" y="1376184"/>
                    <a:pt x="112888" y="1305064"/>
                  </a:cubicBezTo>
                  <a:cubicBezTo>
                    <a:pt x="123895" y="1233944"/>
                    <a:pt x="152681" y="1243257"/>
                    <a:pt x="143368" y="1106944"/>
                  </a:cubicBezTo>
                  <a:cubicBezTo>
                    <a:pt x="134055" y="970631"/>
                    <a:pt x="71401" y="626037"/>
                    <a:pt x="57008" y="487184"/>
                  </a:cubicBezTo>
                  <a:cubicBezTo>
                    <a:pt x="42615" y="348331"/>
                    <a:pt x="61241" y="348331"/>
                    <a:pt x="57008" y="273824"/>
                  </a:cubicBezTo>
                  <a:cubicBezTo>
                    <a:pt x="52775" y="199317"/>
                    <a:pt x="6208" y="49457"/>
                    <a:pt x="1128" y="14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24DDC698-C607-4F95-9562-185B84E0721D}"/>
                </a:ext>
              </a:extLst>
            </p:cNvPr>
            <p:cNvSpPr/>
            <p:nvPr/>
          </p:nvSpPr>
          <p:spPr>
            <a:xfrm>
              <a:off x="5618928" y="6831387"/>
              <a:ext cx="1622770" cy="1434393"/>
            </a:xfrm>
            <a:custGeom>
              <a:avLst/>
              <a:gdLst>
                <a:gd name="connsiteX0" fmla="*/ 1609912 w 1622770"/>
                <a:gd name="connsiteY0" fmla="*/ 11373 h 1434393"/>
                <a:gd name="connsiteX1" fmla="*/ 685352 w 1622770"/>
                <a:gd name="connsiteY1" fmla="*/ 1007053 h 1434393"/>
                <a:gd name="connsiteX2" fmla="*/ 436432 w 1622770"/>
                <a:gd name="connsiteY2" fmla="*/ 1225493 h 1434393"/>
                <a:gd name="connsiteX3" fmla="*/ 284032 w 1622770"/>
                <a:gd name="connsiteY3" fmla="*/ 1327093 h 1434393"/>
                <a:gd name="connsiteX4" fmla="*/ 4632 w 1622770"/>
                <a:gd name="connsiteY4" fmla="*/ 1433773 h 1434393"/>
                <a:gd name="connsiteX5" fmla="*/ 532952 w 1622770"/>
                <a:gd name="connsiteY5" fmla="*/ 1276293 h 1434393"/>
                <a:gd name="connsiteX6" fmla="*/ 837752 w 1622770"/>
                <a:gd name="connsiteY6" fmla="*/ 915613 h 1434393"/>
                <a:gd name="connsiteX7" fmla="*/ 1198432 w 1622770"/>
                <a:gd name="connsiteY7" fmla="*/ 493973 h 1434393"/>
                <a:gd name="connsiteX8" fmla="*/ 1609912 w 1622770"/>
                <a:gd name="connsiteY8" fmla="*/ 11373 h 143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2770" h="1434393">
                  <a:moveTo>
                    <a:pt x="1609912" y="11373"/>
                  </a:moveTo>
                  <a:cubicBezTo>
                    <a:pt x="1524399" y="96886"/>
                    <a:pt x="880932" y="804700"/>
                    <a:pt x="685352" y="1007053"/>
                  </a:cubicBezTo>
                  <a:cubicBezTo>
                    <a:pt x="489772" y="1209406"/>
                    <a:pt x="503319" y="1172153"/>
                    <a:pt x="436432" y="1225493"/>
                  </a:cubicBezTo>
                  <a:cubicBezTo>
                    <a:pt x="369545" y="1278833"/>
                    <a:pt x="355999" y="1292380"/>
                    <a:pt x="284032" y="1327093"/>
                  </a:cubicBezTo>
                  <a:cubicBezTo>
                    <a:pt x="212065" y="1361806"/>
                    <a:pt x="-36855" y="1442240"/>
                    <a:pt x="4632" y="1433773"/>
                  </a:cubicBezTo>
                  <a:cubicBezTo>
                    <a:pt x="46119" y="1425306"/>
                    <a:pt x="394099" y="1362653"/>
                    <a:pt x="532952" y="1276293"/>
                  </a:cubicBezTo>
                  <a:cubicBezTo>
                    <a:pt x="671805" y="1189933"/>
                    <a:pt x="837752" y="915613"/>
                    <a:pt x="837752" y="915613"/>
                  </a:cubicBezTo>
                  <a:cubicBezTo>
                    <a:pt x="948665" y="785226"/>
                    <a:pt x="1065505" y="642140"/>
                    <a:pt x="1198432" y="493973"/>
                  </a:cubicBezTo>
                  <a:cubicBezTo>
                    <a:pt x="1331359" y="345806"/>
                    <a:pt x="1695425" y="-74140"/>
                    <a:pt x="1609912" y="11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C7CBC9E3-1185-4F69-986E-FCB4C81480C0}"/>
                </a:ext>
              </a:extLst>
            </p:cNvPr>
            <p:cNvSpPr/>
            <p:nvPr/>
          </p:nvSpPr>
          <p:spPr>
            <a:xfrm>
              <a:off x="5655218" y="6496574"/>
              <a:ext cx="667992" cy="424383"/>
            </a:xfrm>
            <a:custGeom>
              <a:avLst/>
              <a:gdLst>
                <a:gd name="connsiteX0" fmla="*/ 5807 w 667992"/>
                <a:gd name="connsiteY0" fmla="*/ 421751 h 424383"/>
                <a:gd name="connsiteX1" fmla="*/ 342357 w 667992"/>
                <a:gd name="connsiteY1" fmla="*/ 85201 h 424383"/>
                <a:gd name="connsiteX2" fmla="*/ 663032 w 667992"/>
                <a:gd name="connsiteY2" fmla="*/ 5826 h 424383"/>
                <a:gd name="connsiteX3" fmla="*/ 510632 w 667992"/>
                <a:gd name="connsiteY3" fmla="*/ 31226 h 424383"/>
                <a:gd name="connsiteX4" fmla="*/ 158207 w 667992"/>
                <a:gd name="connsiteY4" fmla="*/ 231251 h 424383"/>
                <a:gd name="connsiteX5" fmla="*/ 5807 w 667992"/>
                <a:gd name="connsiteY5" fmla="*/ 421751 h 42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7992" h="424383">
                  <a:moveTo>
                    <a:pt x="5807" y="421751"/>
                  </a:moveTo>
                  <a:cubicBezTo>
                    <a:pt x="36499" y="397409"/>
                    <a:pt x="232820" y="154522"/>
                    <a:pt x="342357" y="85201"/>
                  </a:cubicBezTo>
                  <a:cubicBezTo>
                    <a:pt x="451894" y="15880"/>
                    <a:pt x="634986" y="14822"/>
                    <a:pt x="663032" y="5826"/>
                  </a:cubicBezTo>
                  <a:cubicBezTo>
                    <a:pt x="691078" y="-3170"/>
                    <a:pt x="594770" y="-6345"/>
                    <a:pt x="510632" y="31226"/>
                  </a:cubicBezTo>
                  <a:cubicBezTo>
                    <a:pt x="426494" y="68797"/>
                    <a:pt x="244461" y="167222"/>
                    <a:pt x="158207" y="231251"/>
                  </a:cubicBezTo>
                  <a:cubicBezTo>
                    <a:pt x="71953" y="295280"/>
                    <a:pt x="-24885" y="446093"/>
                    <a:pt x="5807" y="4217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277EFFE4-252D-40DC-B761-8A71B422AFD7}"/>
                </a:ext>
              </a:extLst>
            </p:cNvPr>
            <p:cNvSpPr/>
            <p:nvPr/>
          </p:nvSpPr>
          <p:spPr>
            <a:xfrm>
              <a:off x="5556025" y="6912486"/>
              <a:ext cx="486552" cy="257872"/>
            </a:xfrm>
            <a:custGeom>
              <a:avLst/>
              <a:gdLst>
                <a:gd name="connsiteX0" fmla="*/ 225 w 486552"/>
                <a:gd name="connsiteY0" fmla="*/ 256664 h 257872"/>
                <a:gd name="connsiteX1" fmla="*/ 146275 w 486552"/>
                <a:gd name="connsiteY1" fmla="*/ 177289 h 257872"/>
                <a:gd name="connsiteX2" fmla="*/ 476475 w 486552"/>
                <a:gd name="connsiteY2" fmla="*/ 15364 h 257872"/>
                <a:gd name="connsiteX3" fmla="*/ 381225 w 486552"/>
                <a:gd name="connsiteY3" fmla="*/ 18539 h 257872"/>
                <a:gd name="connsiteX4" fmla="*/ 174850 w 486552"/>
                <a:gd name="connsiteY4" fmla="*/ 120139 h 257872"/>
                <a:gd name="connsiteX5" fmla="*/ 225 w 486552"/>
                <a:gd name="connsiteY5" fmla="*/ 256664 h 2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52" h="257872">
                  <a:moveTo>
                    <a:pt x="225" y="256664"/>
                  </a:moveTo>
                  <a:cubicBezTo>
                    <a:pt x="-4538" y="266189"/>
                    <a:pt x="66900" y="217506"/>
                    <a:pt x="146275" y="177289"/>
                  </a:cubicBezTo>
                  <a:cubicBezTo>
                    <a:pt x="225650" y="137072"/>
                    <a:pt x="437317" y="41822"/>
                    <a:pt x="476475" y="15364"/>
                  </a:cubicBezTo>
                  <a:cubicBezTo>
                    <a:pt x="515633" y="-11094"/>
                    <a:pt x="431496" y="1077"/>
                    <a:pt x="381225" y="18539"/>
                  </a:cubicBezTo>
                  <a:cubicBezTo>
                    <a:pt x="330954" y="36001"/>
                    <a:pt x="245758" y="80981"/>
                    <a:pt x="174850" y="120139"/>
                  </a:cubicBezTo>
                  <a:cubicBezTo>
                    <a:pt x="103942" y="159297"/>
                    <a:pt x="4988" y="247139"/>
                    <a:pt x="225" y="2566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A4800EAC-0B6C-495D-B873-C556CF460A83}"/>
                </a:ext>
              </a:extLst>
            </p:cNvPr>
            <p:cNvSpPr/>
            <p:nvPr/>
          </p:nvSpPr>
          <p:spPr>
            <a:xfrm>
              <a:off x="5539273" y="7230888"/>
              <a:ext cx="879372" cy="150169"/>
            </a:xfrm>
            <a:custGeom>
              <a:avLst/>
              <a:gdLst>
                <a:gd name="connsiteX0" fmla="*/ 4277 w 879372"/>
                <a:gd name="connsiteY0" fmla="*/ 90662 h 150169"/>
                <a:gd name="connsiteX1" fmla="*/ 86827 w 879372"/>
                <a:gd name="connsiteY1" fmla="*/ 68437 h 150169"/>
                <a:gd name="connsiteX2" fmla="*/ 366227 w 879372"/>
                <a:gd name="connsiteY2" fmla="*/ 1762 h 150169"/>
                <a:gd name="connsiteX3" fmla="*/ 848827 w 879372"/>
                <a:gd name="connsiteY3" fmla="*/ 147812 h 150169"/>
                <a:gd name="connsiteX4" fmla="*/ 766277 w 879372"/>
                <a:gd name="connsiteY4" fmla="*/ 87487 h 150169"/>
                <a:gd name="connsiteX5" fmla="*/ 248752 w 879372"/>
                <a:gd name="connsiteY5" fmla="*/ 27162 h 150169"/>
                <a:gd name="connsiteX6" fmla="*/ 4277 w 879372"/>
                <a:gd name="connsiteY6" fmla="*/ 90662 h 15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9372" h="150169">
                  <a:moveTo>
                    <a:pt x="4277" y="90662"/>
                  </a:moveTo>
                  <a:cubicBezTo>
                    <a:pt x="-22710" y="97541"/>
                    <a:pt x="86827" y="68437"/>
                    <a:pt x="86827" y="68437"/>
                  </a:cubicBezTo>
                  <a:cubicBezTo>
                    <a:pt x="147152" y="53620"/>
                    <a:pt x="239227" y="-11467"/>
                    <a:pt x="366227" y="1762"/>
                  </a:cubicBezTo>
                  <a:cubicBezTo>
                    <a:pt x="493227" y="14991"/>
                    <a:pt x="782152" y="133525"/>
                    <a:pt x="848827" y="147812"/>
                  </a:cubicBezTo>
                  <a:cubicBezTo>
                    <a:pt x="915502" y="162099"/>
                    <a:pt x="866289" y="107595"/>
                    <a:pt x="766277" y="87487"/>
                  </a:cubicBezTo>
                  <a:cubicBezTo>
                    <a:pt x="666265" y="67379"/>
                    <a:pt x="381044" y="25045"/>
                    <a:pt x="248752" y="27162"/>
                  </a:cubicBezTo>
                  <a:cubicBezTo>
                    <a:pt x="116460" y="29279"/>
                    <a:pt x="31264" y="83783"/>
                    <a:pt x="4277" y="906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90B0C9F1-CA2D-478A-8D10-1B643F88BC6F}"/>
                </a:ext>
              </a:extLst>
            </p:cNvPr>
            <p:cNvSpPr/>
            <p:nvPr/>
          </p:nvSpPr>
          <p:spPr>
            <a:xfrm>
              <a:off x="5597055" y="7513341"/>
              <a:ext cx="716296" cy="133341"/>
            </a:xfrm>
            <a:custGeom>
              <a:avLst/>
              <a:gdLst>
                <a:gd name="connsiteX0" fmla="*/ 470 w 716296"/>
                <a:gd name="connsiteY0" fmla="*/ 8234 h 133341"/>
                <a:gd name="connsiteX1" fmla="*/ 194145 w 716296"/>
                <a:gd name="connsiteY1" fmla="*/ 8234 h 133341"/>
                <a:gd name="connsiteX2" fmla="*/ 648170 w 716296"/>
                <a:gd name="connsiteY2" fmla="*/ 84434 h 133341"/>
                <a:gd name="connsiteX3" fmla="*/ 698970 w 716296"/>
                <a:gd name="connsiteY3" fmla="*/ 132059 h 133341"/>
                <a:gd name="connsiteX4" fmla="*/ 495770 w 716296"/>
                <a:gd name="connsiteY4" fmla="*/ 33634 h 133341"/>
                <a:gd name="connsiteX5" fmla="*/ 241770 w 716296"/>
                <a:gd name="connsiteY5" fmla="*/ 1884 h 133341"/>
                <a:gd name="connsiteX6" fmla="*/ 470 w 716296"/>
                <a:gd name="connsiteY6" fmla="*/ 8234 h 13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6296" h="133341">
                  <a:moveTo>
                    <a:pt x="470" y="8234"/>
                  </a:moveTo>
                  <a:cubicBezTo>
                    <a:pt x="-7467" y="9292"/>
                    <a:pt x="86195" y="-4466"/>
                    <a:pt x="194145" y="8234"/>
                  </a:cubicBezTo>
                  <a:cubicBezTo>
                    <a:pt x="302095" y="20934"/>
                    <a:pt x="564033" y="63797"/>
                    <a:pt x="648170" y="84434"/>
                  </a:cubicBezTo>
                  <a:cubicBezTo>
                    <a:pt x="732307" y="105071"/>
                    <a:pt x="724370" y="140526"/>
                    <a:pt x="698970" y="132059"/>
                  </a:cubicBezTo>
                  <a:cubicBezTo>
                    <a:pt x="673570" y="123592"/>
                    <a:pt x="571970" y="55330"/>
                    <a:pt x="495770" y="33634"/>
                  </a:cubicBezTo>
                  <a:cubicBezTo>
                    <a:pt x="419570" y="11938"/>
                    <a:pt x="328024" y="8234"/>
                    <a:pt x="241770" y="1884"/>
                  </a:cubicBezTo>
                  <a:cubicBezTo>
                    <a:pt x="155516" y="-4466"/>
                    <a:pt x="8407" y="7176"/>
                    <a:pt x="470" y="82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1BF4908F-043D-47D4-B3D3-12F18D5AFF53}"/>
                </a:ext>
              </a:extLst>
            </p:cNvPr>
            <p:cNvSpPr/>
            <p:nvPr/>
          </p:nvSpPr>
          <p:spPr>
            <a:xfrm>
              <a:off x="5270703" y="7975173"/>
              <a:ext cx="817510" cy="252013"/>
            </a:xfrm>
            <a:custGeom>
              <a:avLst/>
              <a:gdLst>
                <a:gd name="connsiteX0" fmla="*/ 15672 w 817510"/>
                <a:gd name="connsiteY0" fmla="*/ 244902 h 252013"/>
                <a:gd name="connsiteX1" fmla="*/ 107747 w 817510"/>
                <a:gd name="connsiteY1" fmla="*/ 181402 h 252013"/>
                <a:gd name="connsiteX2" fmla="*/ 425247 w 817510"/>
                <a:gd name="connsiteY2" fmla="*/ 38527 h 252013"/>
                <a:gd name="connsiteX3" fmla="*/ 815772 w 817510"/>
                <a:gd name="connsiteY3" fmla="*/ 48052 h 252013"/>
                <a:gd name="connsiteX4" fmla="*/ 561772 w 817510"/>
                <a:gd name="connsiteY4" fmla="*/ 9952 h 252013"/>
                <a:gd name="connsiteX5" fmla="*/ 396672 w 817510"/>
                <a:gd name="connsiteY5" fmla="*/ 19477 h 252013"/>
                <a:gd name="connsiteX6" fmla="*/ 15672 w 817510"/>
                <a:gd name="connsiteY6" fmla="*/ 244902 h 25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7510" h="252013">
                  <a:moveTo>
                    <a:pt x="15672" y="244902"/>
                  </a:moveTo>
                  <a:cubicBezTo>
                    <a:pt x="-32482" y="271890"/>
                    <a:pt x="39484" y="215798"/>
                    <a:pt x="107747" y="181402"/>
                  </a:cubicBezTo>
                  <a:cubicBezTo>
                    <a:pt x="176010" y="147006"/>
                    <a:pt x="307243" y="60752"/>
                    <a:pt x="425247" y="38527"/>
                  </a:cubicBezTo>
                  <a:cubicBezTo>
                    <a:pt x="543251" y="16302"/>
                    <a:pt x="793018" y="52815"/>
                    <a:pt x="815772" y="48052"/>
                  </a:cubicBezTo>
                  <a:cubicBezTo>
                    <a:pt x="838526" y="43289"/>
                    <a:pt x="631622" y="14714"/>
                    <a:pt x="561772" y="9952"/>
                  </a:cubicBezTo>
                  <a:cubicBezTo>
                    <a:pt x="491922" y="5189"/>
                    <a:pt x="485043" y="-14390"/>
                    <a:pt x="396672" y="19477"/>
                  </a:cubicBezTo>
                  <a:cubicBezTo>
                    <a:pt x="308301" y="53344"/>
                    <a:pt x="63826" y="217914"/>
                    <a:pt x="15672" y="2449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1B0CC82C-8C29-4826-B114-92C65C81F657}"/>
                </a:ext>
              </a:extLst>
            </p:cNvPr>
            <p:cNvSpPr/>
            <p:nvPr/>
          </p:nvSpPr>
          <p:spPr>
            <a:xfrm>
              <a:off x="5405994" y="7854802"/>
              <a:ext cx="591738" cy="101925"/>
            </a:xfrm>
            <a:custGeom>
              <a:avLst/>
              <a:gdLst>
                <a:gd name="connsiteX0" fmla="*/ 7381 w 591738"/>
                <a:gd name="connsiteY0" fmla="*/ 101748 h 101925"/>
                <a:gd name="connsiteX1" fmla="*/ 159781 w 591738"/>
                <a:gd name="connsiteY1" fmla="*/ 47773 h 101925"/>
                <a:gd name="connsiteX2" fmla="*/ 420131 w 591738"/>
                <a:gd name="connsiteY2" fmla="*/ 148 h 101925"/>
                <a:gd name="connsiteX3" fmla="*/ 591581 w 591738"/>
                <a:gd name="connsiteY3" fmla="*/ 63648 h 101925"/>
                <a:gd name="connsiteX4" fmla="*/ 391556 w 591738"/>
                <a:gd name="connsiteY4" fmla="*/ 28723 h 101925"/>
                <a:gd name="connsiteX5" fmla="*/ 7381 w 591738"/>
                <a:gd name="connsiteY5" fmla="*/ 101748 h 10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738" h="101925">
                  <a:moveTo>
                    <a:pt x="7381" y="101748"/>
                  </a:moveTo>
                  <a:cubicBezTo>
                    <a:pt x="-31248" y="104923"/>
                    <a:pt x="90989" y="64706"/>
                    <a:pt x="159781" y="47773"/>
                  </a:cubicBezTo>
                  <a:cubicBezTo>
                    <a:pt x="228573" y="30840"/>
                    <a:pt x="348164" y="-2498"/>
                    <a:pt x="420131" y="148"/>
                  </a:cubicBezTo>
                  <a:cubicBezTo>
                    <a:pt x="492098" y="2794"/>
                    <a:pt x="596343" y="58886"/>
                    <a:pt x="591581" y="63648"/>
                  </a:cubicBezTo>
                  <a:cubicBezTo>
                    <a:pt x="586819" y="68410"/>
                    <a:pt x="494743" y="24490"/>
                    <a:pt x="391556" y="28723"/>
                  </a:cubicBezTo>
                  <a:cubicBezTo>
                    <a:pt x="288369" y="32956"/>
                    <a:pt x="46010" y="98573"/>
                    <a:pt x="7381" y="1017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B2E799BE-3D61-493D-B0A3-1D30C3CA8C7E}"/>
                </a:ext>
              </a:extLst>
            </p:cNvPr>
            <p:cNvSpPr/>
            <p:nvPr/>
          </p:nvSpPr>
          <p:spPr>
            <a:xfrm>
              <a:off x="5711822" y="8243006"/>
              <a:ext cx="252672" cy="824600"/>
            </a:xfrm>
            <a:custGeom>
              <a:avLst/>
              <a:gdLst>
                <a:gd name="connsiteX0" fmla="*/ 244478 w 252672"/>
                <a:gd name="connsiteY0" fmla="*/ 21519 h 824600"/>
                <a:gd name="connsiteX1" fmla="*/ 190503 w 252672"/>
                <a:gd name="connsiteY1" fmla="*/ 59619 h 824600"/>
                <a:gd name="connsiteX2" fmla="*/ 19053 w 252672"/>
                <a:gd name="connsiteY2" fmla="*/ 323144 h 824600"/>
                <a:gd name="connsiteX3" fmla="*/ 3178 w 252672"/>
                <a:gd name="connsiteY3" fmla="*/ 818444 h 824600"/>
                <a:gd name="connsiteX4" fmla="*/ 9528 w 252672"/>
                <a:gd name="connsiteY4" fmla="*/ 583494 h 824600"/>
                <a:gd name="connsiteX5" fmla="*/ 31753 w 252672"/>
                <a:gd name="connsiteY5" fmla="*/ 332669 h 824600"/>
                <a:gd name="connsiteX6" fmla="*/ 244478 w 252672"/>
                <a:gd name="connsiteY6" fmla="*/ 21519 h 82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672" h="824600">
                  <a:moveTo>
                    <a:pt x="244478" y="21519"/>
                  </a:moveTo>
                  <a:cubicBezTo>
                    <a:pt x="270936" y="-23989"/>
                    <a:pt x="228074" y="9348"/>
                    <a:pt x="190503" y="59619"/>
                  </a:cubicBezTo>
                  <a:cubicBezTo>
                    <a:pt x="152932" y="109890"/>
                    <a:pt x="50274" y="196673"/>
                    <a:pt x="19053" y="323144"/>
                  </a:cubicBezTo>
                  <a:cubicBezTo>
                    <a:pt x="-12168" y="449615"/>
                    <a:pt x="4765" y="775052"/>
                    <a:pt x="3178" y="818444"/>
                  </a:cubicBezTo>
                  <a:cubicBezTo>
                    <a:pt x="1590" y="861836"/>
                    <a:pt x="4766" y="664456"/>
                    <a:pt x="9528" y="583494"/>
                  </a:cubicBezTo>
                  <a:cubicBezTo>
                    <a:pt x="14290" y="502532"/>
                    <a:pt x="-7405" y="424744"/>
                    <a:pt x="31753" y="332669"/>
                  </a:cubicBezTo>
                  <a:cubicBezTo>
                    <a:pt x="70911" y="240594"/>
                    <a:pt x="218020" y="67027"/>
                    <a:pt x="244478" y="215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644E20AF-DB73-48F9-8271-0AC3DE17A76A}"/>
                </a:ext>
              </a:extLst>
            </p:cNvPr>
            <p:cNvSpPr/>
            <p:nvPr/>
          </p:nvSpPr>
          <p:spPr>
            <a:xfrm>
              <a:off x="6132810" y="8181191"/>
              <a:ext cx="91043" cy="982455"/>
            </a:xfrm>
            <a:custGeom>
              <a:avLst/>
              <a:gdLst>
                <a:gd name="connsiteX0" fmla="*/ 13990 w 91043"/>
                <a:gd name="connsiteY0" fmla="*/ 16659 h 982455"/>
                <a:gd name="connsiteX1" fmla="*/ 4465 w 91043"/>
                <a:gd name="connsiteY1" fmla="*/ 623084 h 982455"/>
                <a:gd name="connsiteX2" fmla="*/ 90190 w 91043"/>
                <a:gd name="connsiteY2" fmla="*/ 978684 h 982455"/>
                <a:gd name="connsiteX3" fmla="*/ 45740 w 91043"/>
                <a:gd name="connsiteY3" fmla="*/ 791359 h 982455"/>
                <a:gd name="connsiteX4" fmla="*/ 1290 w 91043"/>
                <a:gd name="connsiteY4" fmla="*/ 496084 h 982455"/>
                <a:gd name="connsiteX5" fmla="*/ 29865 w 91043"/>
                <a:gd name="connsiteY5" fmla="*/ 197634 h 982455"/>
                <a:gd name="connsiteX6" fmla="*/ 13990 w 91043"/>
                <a:gd name="connsiteY6" fmla="*/ 16659 h 98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43" h="982455">
                  <a:moveTo>
                    <a:pt x="13990" y="16659"/>
                  </a:moveTo>
                  <a:cubicBezTo>
                    <a:pt x="9757" y="87567"/>
                    <a:pt x="-8235" y="462747"/>
                    <a:pt x="4465" y="623084"/>
                  </a:cubicBezTo>
                  <a:cubicBezTo>
                    <a:pt x="17165" y="783421"/>
                    <a:pt x="83311" y="950638"/>
                    <a:pt x="90190" y="978684"/>
                  </a:cubicBezTo>
                  <a:cubicBezTo>
                    <a:pt x="97069" y="1006730"/>
                    <a:pt x="60557" y="871792"/>
                    <a:pt x="45740" y="791359"/>
                  </a:cubicBezTo>
                  <a:cubicBezTo>
                    <a:pt x="30923" y="710926"/>
                    <a:pt x="3936" y="595038"/>
                    <a:pt x="1290" y="496084"/>
                  </a:cubicBezTo>
                  <a:cubicBezTo>
                    <a:pt x="-1356" y="397130"/>
                    <a:pt x="31982" y="275951"/>
                    <a:pt x="29865" y="197634"/>
                  </a:cubicBezTo>
                  <a:cubicBezTo>
                    <a:pt x="27748" y="119317"/>
                    <a:pt x="18223" y="-54249"/>
                    <a:pt x="13990" y="16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07AA9278-BE26-4853-A629-A9E109581142}"/>
                </a:ext>
              </a:extLst>
            </p:cNvPr>
            <p:cNvSpPr/>
            <p:nvPr/>
          </p:nvSpPr>
          <p:spPr>
            <a:xfrm>
              <a:off x="6357427" y="8517144"/>
              <a:ext cx="699983" cy="342031"/>
            </a:xfrm>
            <a:custGeom>
              <a:avLst/>
              <a:gdLst>
                <a:gd name="connsiteX0" fmla="*/ 2098 w 699983"/>
                <a:gd name="connsiteY0" fmla="*/ 341106 h 342031"/>
                <a:gd name="connsiteX1" fmla="*/ 103698 w 699983"/>
                <a:gd name="connsiteY1" fmla="*/ 242681 h 342031"/>
                <a:gd name="connsiteX2" fmla="*/ 681548 w 699983"/>
                <a:gd name="connsiteY2" fmla="*/ 14081 h 342031"/>
                <a:gd name="connsiteX3" fmla="*/ 513273 w 699983"/>
                <a:gd name="connsiteY3" fmla="*/ 52181 h 342031"/>
                <a:gd name="connsiteX4" fmla="*/ 78298 w 699983"/>
                <a:gd name="connsiteY4" fmla="*/ 277606 h 342031"/>
                <a:gd name="connsiteX5" fmla="*/ 2098 w 699983"/>
                <a:gd name="connsiteY5" fmla="*/ 341106 h 34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9983" h="342031">
                  <a:moveTo>
                    <a:pt x="2098" y="341106"/>
                  </a:moveTo>
                  <a:cubicBezTo>
                    <a:pt x="6331" y="335285"/>
                    <a:pt x="-9544" y="297185"/>
                    <a:pt x="103698" y="242681"/>
                  </a:cubicBezTo>
                  <a:cubicBezTo>
                    <a:pt x="216940" y="188177"/>
                    <a:pt x="613286" y="45831"/>
                    <a:pt x="681548" y="14081"/>
                  </a:cubicBezTo>
                  <a:cubicBezTo>
                    <a:pt x="749811" y="-17669"/>
                    <a:pt x="613815" y="8260"/>
                    <a:pt x="513273" y="52181"/>
                  </a:cubicBezTo>
                  <a:cubicBezTo>
                    <a:pt x="412731" y="96102"/>
                    <a:pt x="165081" y="229981"/>
                    <a:pt x="78298" y="277606"/>
                  </a:cubicBezTo>
                  <a:cubicBezTo>
                    <a:pt x="-8485" y="325231"/>
                    <a:pt x="-2135" y="346927"/>
                    <a:pt x="2098" y="341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3EDF2784-E4DC-447C-BE37-82A7F692D359}"/>
                </a:ext>
              </a:extLst>
            </p:cNvPr>
            <p:cNvSpPr/>
            <p:nvPr/>
          </p:nvSpPr>
          <p:spPr>
            <a:xfrm>
              <a:off x="6999255" y="7545365"/>
              <a:ext cx="646173" cy="500103"/>
            </a:xfrm>
            <a:custGeom>
              <a:avLst/>
              <a:gdLst>
                <a:gd name="connsiteX0" fmla="*/ 646145 w 646173"/>
                <a:gd name="connsiteY0" fmla="*/ 23 h 500103"/>
                <a:gd name="connsiteX1" fmla="*/ 293720 w 646173"/>
                <a:gd name="connsiteY1" fmla="*/ 222273 h 500103"/>
                <a:gd name="connsiteX2" fmla="*/ 33 w 646173"/>
                <a:gd name="connsiteY2" fmla="*/ 500085 h 500103"/>
                <a:gd name="connsiteX3" fmla="*/ 311183 w 646173"/>
                <a:gd name="connsiteY3" fmla="*/ 234973 h 500103"/>
                <a:gd name="connsiteX4" fmla="*/ 646145 w 646173"/>
                <a:gd name="connsiteY4" fmla="*/ 23 h 500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6173" h="500103">
                  <a:moveTo>
                    <a:pt x="646145" y="23"/>
                  </a:moveTo>
                  <a:cubicBezTo>
                    <a:pt x="643235" y="-2094"/>
                    <a:pt x="401405" y="138929"/>
                    <a:pt x="293720" y="222273"/>
                  </a:cubicBezTo>
                  <a:cubicBezTo>
                    <a:pt x="186035" y="305617"/>
                    <a:pt x="-2877" y="497968"/>
                    <a:pt x="33" y="500085"/>
                  </a:cubicBezTo>
                  <a:cubicBezTo>
                    <a:pt x="2943" y="502202"/>
                    <a:pt x="197677" y="322286"/>
                    <a:pt x="311183" y="234973"/>
                  </a:cubicBezTo>
                  <a:cubicBezTo>
                    <a:pt x="424689" y="147661"/>
                    <a:pt x="649055" y="2140"/>
                    <a:pt x="646145" y="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AD72249B-A7BF-40BE-8F83-0556C26CD9E3}"/>
                </a:ext>
              </a:extLst>
            </p:cNvPr>
            <p:cNvSpPr/>
            <p:nvPr/>
          </p:nvSpPr>
          <p:spPr>
            <a:xfrm>
              <a:off x="7027776" y="7522007"/>
              <a:ext cx="605675" cy="489769"/>
            </a:xfrm>
            <a:custGeom>
              <a:avLst/>
              <a:gdLst>
                <a:gd name="connsiteX0" fmla="*/ 604924 w 605675"/>
                <a:gd name="connsiteY0" fmla="*/ 1156 h 489769"/>
                <a:gd name="connsiteX1" fmla="*/ 262024 w 605675"/>
                <a:gd name="connsiteY1" fmla="*/ 202768 h 489769"/>
                <a:gd name="connsiteX2" fmla="*/ 9612 w 605675"/>
                <a:gd name="connsiteY2" fmla="*/ 485343 h 489769"/>
                <a:gd name="connsiteX3" fmla="*/ 81049 w 605675"/>
                <a:gd name="connsiteY3" fmla="*/ 358343 h 489769"/>
                <a:gd name="connsiteX4" fmla="*/ 346162 w 605675"/>
                <a:gd name="connsiteY4" fmla="*/ 131331 h 489769"/>
                <a:gd name="connsiteX5" fmla="*/ 604924 w 605675"/>
                <a:gd name="connsiteY5" fmla="*/ 1156 h 489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675" h="489769">
                  <a:moveTo>
                    <a:pt x="604924" y="1156"/>
                  </a:moveTo>
                  <a:cubicBezTo>
                    <a:pt x="590901" y="13062"/>
                    <a:pt x="361243" y="122070"/>
                    <a:pt x="262024" y="202768"/>
                  </a:cubicBezTo>
                  <a:cubicBezTo>
                    <a:pt x="162805" y="283466"/>
                    <a:pt x="39774" y="459414"/>
                    <a:pt x="9612" y="485343"/>
                  </a:cubicBezTo>
                  <a:cubicBezTo>
                    <a:pt x="-20550" y="511272"/>
                    <a:pt x="24957" y="417345"/>
                    <a:pt x="81049" y="358343"/>
                  </a:cubicBezTo>
                  <a:cubicBezTo>
                    <a:pt x="137141" y="299341"/>
                    <a:pt x="259114" y="190862"/>
                    <a:pt x="346162" y="131331"/>
                  </a:cubicBezTo>
                  <a:cubicBezTo>
                    <a:pt x="433210" y="71800"/>
                    <a:pt x="618947" y="-10750"/>
                    <a:pt x="604924" y="11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5F1D7108-3E40-4A22-B1D4-9C71FAA83BA0}"/>
                </a:ext>
              </a:extLst>
            </p:cNvPr>
            <p:cNvSpPr/>
            <p:nvPr/>
          </p:nvSpPr>
          <p:spPr>
            <a:xfrm>
              <a:off x="7187057" y="7848247"/>
              <a:ext cx="174118" cy="144151"/>
            </a:xfrm>
            <a:custGeom>
              <a:avLst/>
              <a:gdLst>
                <a:gd name="connsiteX0" fmla="*/ 66231 w 174118"/>
                <a:gd name="connsiteY0" fmla="*/ 28928 h 144151"/>
                <a:gd name="connsiteX1" fmla="*/ 169418 w 174118"/>
                <a:gd name="connsiteY1" fmla="*/ 1941 h 144151"/>
                <a:gd name="connsiteX2" fmla="*/ 144018 w 174118"/>
                <a:gd name="connsiteY2" fmla="*/ 89253 h 144151"/>
                <a:gd name="connsiteX3" fmla="*/ 32893 w 174118"/>
                <a:gd name="connsiteY3" fmla="*/ 143228 h 144151"/>
                <a:gd name="connsiteX4" fmla="*/ 1143 w 174118"/>
                <a:gd name="connsiteY4" fmla="*/ 121003 h 144151"/>
                <a:gd name="connsiteX5" fmla="*/ 12256 w 174118"/>
                <a:gd name="connsiteY5" fmla="*/ 90841 h 144151"/>
                <a:gd name="connsiteX6" fmla="*/ 61468 w 174118"/>
                <a:gd name="connsiteY6" fmla="*/ 132116 h 144151"/>
                <a:gd name="connsiteX7" fmla="*/ 121793 w 174118"/>
                <a:gd name="connsiteY7" fmla="*/ 101953 h 144151"/>
                <a:gd name="connsiteX8" fmla="*/ 153543 w 174118"/>
                <a:gd name="connsiteY8" fmla="*/ 32103 h 144151"/>
                <a:gd name="connsiteX9" fmla="*/ 66231 w 174118"/>
                <a:gd name="connsiteY9" fmla="*/ 28928 h 14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118" h="144151">
                  <a:moveTo>
                    <a:pt x="66231" y="28928"/>
                  </a:moveTo>
                  <a:cubicBezTo>
                    <a:pt x="68877" y="23901"/>
                    <a:pt x="156454" y="-8113"/>
                    <a:pt x="169418" y="1941"/>
                  </a:cubicBezTo>
                  <a:cubicBezTo>
                    <a:pt x="182383" y="11995"/>
                    <a:pt x="166772" y="65705"/>
                    <a:pt x="144018" y="89253"/>
                  </a:cubicBezTo>
                  <a:cubicBezTo>
                    <a:pt x="121264" y="112801"/>
                    <a:pt x="56706" y="137936"/>
                    <a:pt x="32893" y="143228"/>
                  </a:cubicBezTo>
                  <a:cubicBezTo>
                    <a:pt x="9080" y="148520"/>
                    <a:pt x="4582" y="129734"/>
                    <a:pt x="1143" y="121003"/>
                  </a:cubicBezTo>
                  <a:cubicBezTo>
                    <a:pt x="-2297" y="112272"/>
                    <a:pt x="2202" y="88989"/>
                    <a:pt x="12256" y="90841"/>
                  </a:cubicBezTo>
                  <a:cubicBezTo>
                    <a:pt x="22310" y="92693"/>
                    <a:pt x="43212" y="130264"/>
                    <a:pt x="61468" y="132116"/>
                  </a:cubicBezTo>
                  <a:cubicBezTo>
                    <a:pt x="79724" y="133968"/>
                    <a:pt x="106447" y="118622"/>
                    <a:pt x="121793" y="101953"/>
                  </a:cubicBezTo>
                  <a:cubicBezTo>
                    <a:pt x="137139" y="85284"/>
                    <a:pt x="159893" y="45067"/>
                    <a:pt x="153543" y="32103"/>
                  </a:cubicBezTo>
                  <a:cubicBezTo>
                    <a:pt x="147193" y="19139"/>
                    <a:pt x="63585" y="33955"/>
                    <a:pt x="66231" y="289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80AFA5F3-2E99-4462-A7E9-F333CAB322A9}"/>
                </a:ext>
              </a:extLst>
            </p:cNvPr>
            <p:cNvSpPr/>
            <p:nvPr/>
          </p:nvSpPr>
          <p:spPr>
            <a:xfrm>
              <a:off x="7208771" y="7875495"/>
              <a:ext cx="133419" cy="103347"/>
            </a:xfrm>
            <a:custGeom>
              <a:avLst/>
              <a:gdLst>
                <a:gd name="connsiteX0" fmla="*/ 133417 w 133419"/>
                <a:gd name="connsiteY0" fmla="*/ 93 h 103347"/>
                <a:gd name="connsiteX1" fmla="*/ 23879 w 133419"/>
                <a:gd name="connsiteY1" fmla="*/ 41368 h 103347"/>
                <a:gd name="connsiteX2" fmla="*/ 67 w 133419"/>
                <a:gd name="connsiteY2" fmla="*/ 103280 h 103347"/>
                <a:gd name="connsiteX3" fmla="*/ 27054 w 133419"/>
                <a:gd name="connsiteY3" fmla="*/ 52480 h 103347"/>
                <a:gd name="connsiteX4" fmla="*/ 133417 w 133419"/>
                <a:gd name="connsiteY4" fmla="*/ 93 h 103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19" h="103347">
                  <a:moveTo>
                    <a:pt x="133417" y="93"/>
                  </a:moveTo>
                  <a:cubicBezTo>
                    <a:pt x="132888" y="-1759"/>
                    <a:pt x="46104" y="24170"/>
                    <a:pt x="23879" y="41368"/>
                  </a:cubicBezTo>
                  <a:cubicBezTo>
                    <a:pt x="1654" y="58566"/>
                    <a:pt x="-462" y="101428"/>
                    <a:pt x="67" y="103280"/>
                  </a:cubicBezTo>
                  <a:cubicBezTo>
                    <a:pt x="596" y="105132"/>
                    <a:pt x="6152" y="68355"/>
                    <a:pt x="27054" y="52480"/>
                  </a:cubicBezTo>
                  <a:cubicBezTo>
                    <a:pt x="47956" y="36605"/>
                    <a:pt x="133946" y="1945"/>
                    <a:pt x="133417" y="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C1FFCFD7-0D8E-430D-B682-4EA68345A10A}"/>
                </a:ext>
              </a:extLst>
            </p:cNvPr>
            <p:cNvSpPr/>
            <p:nvPr/>
          </p:nvSpPr>
          <p:spPr>
            <a:xfrm>
              <a:off x="7034943" y="8027702"/>
              <a:ext cx="165212" cy="112118"/>
            </a:xfrm>
            <a:custGeom>
              <a:avLst/>
              <a:gdLst>
                <a:gd name="connsiteX0" fmla="*/ 164370 w 165212"/>
                <a:gd name="connsiteY0" fmla="*/ 286 h 112118"/>
                <a:gd name="connsiteX1" fmla="*/ 53245 w 165212"/>
                <a:gd name="connsiteY1" fmla="*/ 28861 h 112118"/>
                <a:gd name="connsiteX2" fmla="*/ 4032 w 165212"/>
                <a:gd name="connsiteY2" fmla="*/ 98711 h 112118"/>
                <a:gd name="connsiteX3" fmla="*/ 5620 w 165212"/>
                <a:gd name="connsiteY3" fmla="*/ 108236 h 112118"/>
                <a:gd name="connsiteX4" fmla="*/ 27845 w 165212"/>
                <a:gd name="connsiteY4" fmla="*/ 52673 h 112118"/>
                <a:gd name="connsiteX5" fmla="*/ 99282 w 165212"/>
                <a:gd name="connsiteY5" fmla="*/ 16161 h 112118"/>
                <a:gd name="connsiteX6" fmla="*/ 164370 w 165212"/>
                <a:gd name="connsiteY6" fmla="*/ 286 h 11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212" h="112118">
                  <a:moveTo>
                    <a:pt x="164370" y="286"/>
                  </a:moveTo>
                  <a:cubicBezTo>
                    <a:pt x="156697" y="2403"/>
                    <a:pt x="79968" y="12457"/>
                    <a:pt x="53245" y="28861"/>
                  </a:cubicBezTo>
                  <a:cubicBezTo>
                    <a:pt x="26522" y="45265"/>
                    <a:pt x="11969" y="85482"/>
                    <a:pt x="4032" y="98711"/>
                  </a:cubicBezTo>
                  <a:cubicBezTo>
                    <a:pt x="-3905" y="111940"/>
                    <a:pt x="1651" y="115909"/>
                    <a:pt x="5620" y="108236"/>
                  </a:cubicBezTo>
                  <a:cubicBezTo>
                    <a:pt x="9589" y="100563"/>
                    <a:pt x="12235" y="68019"/>
                    <a:pt x="27845" y="52673"/>
                  </a:cubicBezTo>
                  <a:cubicBezTo>
                    <a:pt x="43455" y="37327"/>
                    <a:pt x="73088" y="24098"/>
                    <a:pt x="99282" y="16161"/>
                  </a:cubicBezTo>
                  <a:cubicBezTo>
                    <a:pt x="125476" y="8224"/>
                    <a:pt x="172043" y="-1831"/>
                    <a:pt x="164370" y="2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5F72C7DA-921E-47B0-B559-11AE8ED307F2}"/>
                </a:ext>
              </a:extLst>
            </p:cNvPr>
            <p:cNvSpPr/>
            <p:nvPr/>
          </p:nvSpPr>
          <p:spPr>
            <a:xfrm>
              <a:off x="7017697" y="8015859"/>
              <a:ext cx="197915" cy="112681"/>
            </a:xfrm>
            <a:custGeom>
              <a:avLst/>
              <a:gdLst>
                <a:gd name="connsiteX0" fmla="*/ 197491 w 197915"/>
                <a:gd name="connsiteY0" fmla="*/ 16891 h 112681"/>
                <a:gd name="connsiteX1" fmla="*/ 87953 w 197915"/>
                <a:gd name="connsiteY1" fmla="*/ 2604 h 112681"/>
                <a:gd name="connsiteX2" fmla="*/ 6991 w 197915"/>
                <a:gd name="connsiteY2" fmla="*/ 70866 h 112681"/>
                <a:gd name="connsiteX3" fmla="*/ 8578 w 197915"/>
                <a:gd name="connsiteY3" fmla="*/ 112141 h 112681"/>
                <a:gd name="connsiteX4" fmla="*/ 45091 w 197915"/>
                <a:gd name="connsiteY4" fmla="*/ 42291 h 112681"/>
                <a:gd name="connsiteX5" fmla="*/ 197491 w 197915"/>
                <a:gd name="connsiteY5" fmla="*/ 16891 h 11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915" h="112681">
                  <a:moveTo>
                    <a:pt x="197491" y="16891"/>
                  </a:moveTo>
                  <a:cubicBezTo>
                    <a:pt x="204635" y="10276"/>
                    <a:pt x="119703" y="-6392"/>
                    <a:pt x="87953" y="2604"/>
                  </a:cubicBezTo>
                  <a:cubicBezTo>
                    <a:pt x="56203" y="11600"/>
                    <a:pt x="20220" y="52610"/>
                    <a:pt x="6991" y="70866"/>
                  </a:cubicBezTo>
                  <a:cubicBezTo>
                    <a:pt x="-6238" y="89122"/>
                    <a:pt x="2228" y="116903"/>
                    <a:pt x="8578" y="112141"/>
                  </a:cubicBezTo>
                  <a:cubicBezTo>
                    <a:pt x="14928" y="107379"/>
                    <a:pt x="19955" y="60283"/>
                    <a:pt x="45091" y="42291"/>
                  </a:cubicBezTo>
                  <a:cubicBezTo>
                    <a:pt x="70227" y="24299"/>
                    <a:pt x="190347" y="23506"/>
                    <a:pt x="197491" y="168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23D9ABD9-110A-4793-A703-E5C9BD84D881}"/>
                </a:ext>
              </a:extLst>
            </p:cNvPr>
            <p:cNvSpPr/>
            <p:nvPr/>
          </p:nvSpPr>
          <p:spPr>
            <a:xfrm>
              <a:off x="7023919" y="8022964"/>
              <a:ext cx="192592" cy="143401"/>
            </a:xfrm>
            <a:custGeom>
              <a:avLst/>
              <a:gdLst>
                <a:gd name="connsiteX0" fmla="*/ 173806 w 192592"/>
                <a:gd name="connsiteY0" fmla="*/ 261 h 143401"/>
                <a:gd name="connsiteX1" fmla="*/ 188094 w 192592"/>
                <a:gd name="connsiteY1" fmla="*/ 71699 h 143401"/>
                <a:gd name="connsiteX2" fmla="*/ 137294 w 192592"/>
                <a:gd name="connsiteY2" fmla="*/ 127261 h 143401"/>
                <a:gd name="connsiteX3" fmla="*/ 61094 w 192592"/>
                <a:gd name="connsiteY3" fmla="*/ 143136 h 143401"/>
                <a:gd name="connsiteX4" fmla="*/ 2356 w 192592"/>
                <a:gd name="connsiteY4" fmla="*/ 117736 h 143401"/>
                <a:gd name="connsiteX5" fmla="*/ 143644 w 192592"/>
                <a:gd name="connsiteY5" fmla="*/ 135199 h 143401"/>
                <a:gd name="connsiteX6" fmla="*/ 191269 w 192592"/>
                <a:gd name="connsiteY6" fmla="*/ 98686 h 143401"/>
                <a:gd name="connsiteX7" fmla="*/ 173806 w 192592"/>
                <a:gd name="connsiteY7" fmla="*/ 261 h 14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592" h="143401">
                  <a:moveTo>
                    <a:pt x="173806" y="261"/>
                  </a:moveTo>
                  <a:cubicBezTo>
                    <a:pt x="173277" y="-4237"/>
                    <a:pt x="194179" y="50532"/>
                    <a:pt x="188094" y="71699"/>
                  </a:cubicBezTo>
                  <a:cubicBezTo>
                    <a:pt x="182009" y="92866"/>
                    <a:pt x="158461" y="115355"/>
                    <a:pt x="137294" y="127261"/>
                  </a:cubicBezTo>
                  <a:cubicBezTo>
                    <a:pt x="116127" y="139167"/>
                    <a:pt x="83584" y="144723"/>
                    <a:pt x="61094" y="143136"/>
                  </a:cubicBezTo>
                  <a:cubicBezTo>
                    <a:pt x="38604" y="141549"/>
                    <a:pt x="-11402" y="119059"/>
                    <a:pt x="2356" y="117736"/>
                  </a:cubicBezTo>
                  <a:cubicBezTo>
                    <a:pt x="16114" y="116413"/>
                    <a:pt x="112159" y="138374"/>
                    <a:pt x="143644" y="135199"/>
                  </a:cubicBezTo>
                  <a:cubicBezTo>
                    <a:pt x="175129" y="132024"/>
                    <a:pt x="184125" y="119059"/>
                    <a:pt x="191269" y="98686"/>
                  </a:cubicBezTo>
                  <a:cubicBezTo>
                    <a:pt x="198413" y="78313"/>
                    <a:pt x="174335" y="4759"/>
                    <a:pt x="173806" y="2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02C47D29-60F7-4176-9E86-D8424459491F}"/>
                </a:ext>
              </a:extLst>
            </p:cNvPr>
            <p:cNvSpPr/>
            <p:nvPr/>
          </p:nvSpPr>
          <p:spPr>
            <a:xfrm>
              <a:off x="7126796" y="8032469"/>
              <a:ext cx="75028" cy="113115"/>
            </a:xfrm>
            <a:custGeom>
              <a:avLst/>
              <a:gdLst>
                <a:gd name="connsiteX0" fmla="*/ 58229 w 75028"/>
                <a:gd name="connsiteY0" fmla="*/ 281 h 113115"/>
                <a:gd name="connsiteX1" fmla="*/ 74104 w 75028"/>
                <a:gd name="connsiteY1" fmla="*/ 55844 h 113115"/>
                <a:gd name="connsiteX2" fmla="*/ 26479 w 75028"/>
                <a:gd name="connsiteY2" fmla="*/ 90769 h 113115"/>
                <a:gd name="connsiteX3" fmla="*/ 1079 w 75028"/>
                <a:gd name="connsiteY3" fmla="*/ 112994 h 113115"/>
                <a:gd name="connsiteX4" fmla="*/ 61404 w 75028"/>
                <a:gd name="connsiteY4" fmla="*/ 81244 h 113115"/>
                <a:gd name="connsiteX5" fmla="*/ 58229 w 75028"/>
                <a:gd name="connsiteY5" fmla="*/ 281 h 11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028" h="113115">
                  <a:moveTo>
                    <a:pt x="58229" y="281"/>
                  </a:moveTo>
                  <a:cubicBezTo>
                    <a:pt x="60346" y="-3952"/>
                    <a:pt x="79396" y="40763"/>
                    <a:pt x="74104" y="55844"/>
                  </a:cubicBezTo>
                  <a:cubicBezTo>
                    <a:pt x="68812" y="70925"/>
                    <a:pt x="38650" y="81244"/>
                    <a:pt x="26479" y="90769"/>
                  </a:cubicBezTo>
                  <a:cubicBezTo>
                    <a:pt x="14308" y="100294"/>
                    <a:pt x="-4742" y="114582"/>
                    <a:pt x="1079" y="112994"/>
                  </a:cubicBezTo>
                  <a:cubicBezTo>
                    <a:pt x="6900" y="111407"/>
                    <a:pt x="49498" y="94209"/>
                    <a:pt x="61404" y="81244"/>
                  </a:cubicBezTo>
                  <a:cubicBezTo>
                    <a:pt x="73310" y="68279"/>
                    <a:pt x="56112" y="4514"/>
                    <a:pt x="58229" y="2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42885BA1-525A-4AAD-B803-592CC4A993BC}"/>
                </a:ext>
              </a:extLst>
            </p:cNvPr>
            <p:cNvSpPr/>
            <p:nvPr/>
          </p:nvSpPr>
          <p:spPr>
            <a:xfrm>
              <a:off x="6913775" y="8194107"/>
              <a:ext cx="189270" cy="102337"/>
            </a:xfrm>
            <a:custGeom>
              <a:avLst/>
              <a:gdLst>
                <a:gd name="connsiteX0" fmla="*/ 1375 w 189270"/>
                <a:gd name="connsiteY0" fmla="*/ 102168 h 102337"/>
                <a:gd name="connsiteX1" fmla="*/ 61700 w 189270"/>
                <a:gd name="connsiteY1" fmla="*/ 24381 h 102337"/>
                <a:gd name="connsiteX2" fmla="*/ 168063 w 189270"/>
                <a:gd name="connsiteY2" fmla="*/ 13268 h 102337"/>
                <a:gd name="connsiteX3" fmla="*/ 185525 w 189270"/>
                <a:gd name="connsiteY3" fmla="*/ 27556 h 102337"/>
                <a:gd name="connsiteX4" fmla="*/ 118850 w 189270"/>
                <a:gd name="connsiteY4" fmla="*/ 568 h 102337"/>
                <a:gd name="connsiteX5" fmla="*/ 1375 w 189270"/>
                <a:gd name="connsiteY5" fmla="*/ 102168 h 10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270" h="102337">
                  <a:moveTo>
                    <a:pt x="1375" y="102168"/>
                  </a:moveTo>
                  <a:cubicBezTo>
                    <a:pt x="-8150" y="106137"/>
                    <a:pt x="33919" y="39198"/>
                    <a:pt x="61700" y="24381"/>
                  </a:cubicBezTo>
                  <a:cubicBezTo>
                    <a:pt x="89481" y="9564"/>
                    <a:pt x="147426" y="12739"/>
                    <a:pt x="168063" y="13268"/>
                  </a:cubicBezTo>
                  <a:cubicBezTo>
                    <a:pt x="188700" y="13797"/>
                    <a:pt x="193727" y="29673"/>
                    <a:pt x="185525" y="27556"/>
                  </a:cubicBezTo>
                  <a:cubicBezTo>
                    <a:pt x="177323" y="25439"/>
                    <a:pt x="147954" y="-4459"/>
                    <a:pt x="118850" y="568"/>
                  </a:cubicBezTo>
                  <a:cubicBezTo>
                    <a:pt x="89746" y="5595"/>
                    <a:pt x="10900" y="98199"/>
                    <a:pt x="1375" y="1021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3F11060E-6039-4AC1-B0E9-668D7F45C962}"/>
                </a:ext>
              </a:extLst>
            </p:cNvPr>
            <p:cNvSpPr/>
            <p:nvPr/>
          </p:nvSpPr>
          <p:spPr>
            <a:xfrm>
              <a:off x="6907360" y="8177258"/>
              <a:ext cx="204586" cy="88885"/>
            </a:xfrm>
            <a:custGeom>
              <a:avLst/>
              <a:gdLst>
                <a:gd name="connsiteX0" fmla="*/ 201465 w 204586"/>
                <a:gd name="connsiteY0" fmla="*/ 49167 h 88885"/>
                <a:gd name="connsiteX1" fmla="*/ 168128 w 204586"/>
                <a:gd name="connsiteY1" fmla="*/ 6305 h 88885"/>
                <a:gd name="connsiteX2" fmla="*/ 91928 w 204586"/>
                <a:gd name="connsiteY2" fmla="*/ 4717 h 88885"/>
                <a:gd name="connsiteX3" fmla="*/ 31603 w 204586"/>
                <a:gd name="connsiteY3" fmla="*/ 49167 h 88885"/>
                <a:gd name="connsiteX4" fmla="*/ 1440 w 204586"/>
                <a:gd name="connsiteY4" fmla="*/ 88855 h 88885"/>
                <a:gd name="connsiteX5" fmla="*/ 14140 w 204586"/>
                <a:gd name="connsiteY5" fmla="*/ 42817 h 88885"/>
                <a:gd name="connsiteX6" fmla="*/ 93515 w 204586"/>
                <a:gd name="connsiteY6" fmla="*/ 1542 h 88885"/>
                <a:gd name="connsiteX7" fmla="*/ 201465 w 204586"/>
                <a:gd name="connsiteY7" fmla="*/ 49167 h 8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586" h="88885">
                  <a:moveTo>
                    <a:pt x="201465" y="49167"/>
                  </a:moveTo>
                  <a:cubicBezTo>
                    <a:pt x="213900" y="49961"/>
                    <a:pt x="186384" y="13713"/>
                    <a:pt x="168128" y="6305"/>
                  </a:cubicBezTo>
                  <a:cubicBezTo>
                    <a:pt x="149872" y="-1103"/>
                    <a:pt x="114682" y="-2427"/>
                    <a:pt x="91928" y="4717"/>
                  </a:cubicBezTo>
                  <a:cubicBezTo>
                    <a:pt x="69174" y="11861"/>
                    <a:pt x="46684" y="35144"/>
                    <a:pt x="31603" y="49167"/>
                  </a:cubicBezTo>
                  <a:cubicBezTo>
                    <a:pt x="16522" y="63190"/>
                    <a:pt x="4350" y="89913"/>
                    <a:pt x="1440" y="88855"/>
                  </a:cubicBezTo>
                  <a:cubicBezTo>
                    <a:pt x="-1470" y="87797"/>
                    <a:pt x="-1206" y="57369"/>
                    <a:pt x="14140" y="42817"/>
                  </a:cubicBezTo>
                  <a:cubicBezTo>
                    <a:pt x="29486" y="28265"/>
                    <a:pt x="67057" y="7098"/>
                    <a:pt x="93515" y="1542"/>
                  </a:cubicBezTo>
                  <a:cubicBezTo>
                    <a:pt x="119973" y="-4014"/>
                    <a:pt x="189030" y="48373"/>
                    <a:pt x="201465" y="491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D9CA23DF-705B-4141-B34E-11E27A16A924}"/>
                </a:ext>
              </a:extLst>
            </p:cNvPr>
            <p:cNvSpPr/>
            <p:nvPr/>
          </p:nvSpPr>
          <p:spPr>
            <a:xfrm>
              <a:off x="6907933" y="8216887"/>
              <a:ext cx="186643" cy="123710"/>
            </a:xfrm>
            <a:custGeom>
              <a:avLst/>
              <a:gdLst>
                <a:gd name="connsiteX0" fmla="*/ 186605 w 186643"/>
                <a:gd name="connsiteY0" fmla="*/ 13 h 123710"/>
                <a:gd name="connsiteX1" fmla="*/ 159617 w 186643"/>
                <a:gd name="connsiteY1" fmla="*/ 79388 h 123710"/>
                <a:gd name="connsiteX2" fmla="*/ 58017 w 186643"/>
                <a:gd name="connsiteY2" fmla="*/ 111138 h 123710"/>
                <a:gd name="connsiteX3" fmla="*/ 15155 w 186643"/>
                <a:gd name="connsiteY3" fmla="*/ 87326 h 123710"/>
                <a:gd name="connsiteX4" fmla="*/ 2455 w 186643"/>
                <a:gd name="connsiteY4" fmla="*/ 63513 h 123710"/>
                <a:gd name="connsiteX5" fmla="*/ 59605 w 186643"/>
                <a:gd name="connsiteY5" fmla="*/ 120663 h 123710"/>
                <a:gd name="connsiteX6" fmla="*/ 127867 w 186643"/>
                <a:gd name="connsiteY6" fmla="*/ 112726 h 123710"/>
                <a:gd name="connsiteX7" fmla="*/ 164380 w 186643"/>
                <a:gd name="connsiteY7" fmla="*/ 85738 h 123710"/>
                <a:gd name="connsiteX8" fmla="*/ 186605 w 186643"/>
                <a:gd name="connsiteY8" fmla="*/ 13 h 123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643" h="123710">
                  <a:moveTo>
                    <a:pt x="186605" y="13"/>
                  </a:moveTo>
                  <a:cubicBezTo>
                    <a:pt x="185811" y="-1045"/>
                    <a:pt x="181048" y="60867"/>
                    <a:pt x="159617" y="79388"/>
                  </a:cubicBezTo>
                  <a:cubicBezTo>
                    <a:pt x="138186" y="97909"/>
                    <a:pt x="82094" y="109815"/>
                    <a:pt x="58017" y="111138"/>
                  </a:cubicBezTo>
                  <a:cubicBezTo>
                    <a:pt x="33940" y="112461"/>
                    <a:pt x="24415" y="95263"/>
                    <a:pt x="15155" y="87326"/>
                  </a:cubicBezTo>
                  <a:cubicBezTo>
                    <a:pt x="5895" y="79389"/>
                    <a:pt x="-4953" y="57957"/>
                    <a:pt x="2455" y="63513"/>
                  </a:cubicBezTo>
                  <a:cubicBezTo>
                    <a:pt x="9863" y="69069"/>
                    <a:pt x="38703" y="112461"/>
                    <a:pt x="59605" y="120663"/>
                  </a:cubicBezTo>
                  <a:cubicBezTo>
                    <a:pt x="80507" y="128865"/>
                    <a:pt x="110405" y="118547"/>
                    <a:pt x="127867" y="112726"/>
                  </a:cubicBezTo>
                  <a:cubicBezTo>
                    <a:pt x="145329" y="106905"/>
                    <a:pt x="153003" y="102936"/>
                    <a:pt x="164380" y="85738"/>
                  </a:cubicBezTo>
                  <a:cubicBezTo>
                    <a:pt x="175757" y="68540"/>
                    <a:pt x="187399" y="1071"/>
                    <a:pt x="186605" y="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CF33FBE5-38FC-4A1F-B1DC-5A37998852DC}"/>
                </a:ext>
              </a:extLst>
            </p:cNvPr>
            <p:cNvSpPr/>
            <p:nvPr/>
          </p:nvSpPr>
          <p:spPr>
            <a:xfrm>
              <a:off x="6941248" y="8210549"/>
              <a:ext cx="145527" cy="91719"/>
            </a:xfrm>
            <a:custGeom>
              <a:avLst/>
              <a:gdLst>
                <a:gd name="connsiteX0" fmla="*/ 145352 w 145527"/>
                <a:gd name="connsiteY0" fmla="*/ 1 h 91719"/>
                <a:gd name="connsiteX1" fmla="*/ 116777 w 145527"/>
                <a:gd name="connsiteY1" fmla="*/ 60326 h 91719"/>
                <a:gd name="connsiteX2" fmla="*/ 65977 w 145527"/>
                <a:gd name="connsiteY2" fmla="*/ 88901 h 91719"/>
                <a:gd name="connsiteX3" fmla="*/ 13590 w 145527"/>
                <a:gd name="connsiteY3" fmla="*/ 90489 h 91719"/>
                <a:gd name="connsiteX4" fmla="*/ 7240 w 145527"/>
                <a:gd name="connsiteY4" fmla="*/ 87314 h 91719"/>
                <a:gd name="connsiteX5" fmla="*/ 104077 w 145527"/>
                <a:gd name="connsiteY5" fmla="*/ 58739 h 91719"/>
                <a:gd name="connsiteX6" fmla="*/ 145352 w 145527"/>
                <a:gd name="connsiteY6" fmla="*/ 1 h 9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27" h="91719">
                  <a:moveTo>
                    <a:pt x="145352" y="1"/>
                  </a:moveTo>
                  <a:cubicBezTo>
                    <a:pt x="147469" y="265"/>
                    <a:pt x="130006" y="45509"/>
                    <a:pt x="116777" y="60326"/>
                  </a:cubicBezTo>
                  <a:cubicBezTo>
                    <a:pt x="103548" y="75143"/>
                    <a:pt x="83175" y="83874"/>
                    <a:pt x="65977" y="88901"/>
                  </a:cubicBezTo>
                  <a:cubicBezTo>
                    <a:pt x="48779" y="93928"/>
                    <a:pt x="23379" y="90753"/>
                    <a:pt x="13590" y="90489"/>
                  </a:cubicBezTo>
                  <a:cubicBezTo>
                    <a:pt x="3801" y="90225"/>
                    <a:pt x="-7841" y="92606"/>
                    <a:pt x="7240" y="87314"/>
                  </a:cubicBezTo>
                  <a:cubicBezTo>
                    <a:pt x="22321" y="82022"/>
                    <a:pt x="82910" y="71439"/>
                    <a:pt x="104077" y="58739"/>
                  </a:cubicBezTo>
                  <a:cubicBezTo>
                    <a:pt x="125244" y="46039"/>
                    <a:pt x="143235" y="-263"/>
                    <a:pt x="14535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9A294924-0253-4BDA-A9AD-ADD7073730AD}"/>
                </a:ext>
              </a:extLst>
            </p:cNvPr>
            <p:cNvSpPr/>
            <p:nvPr/>
          </p:nvSpPr>
          <p:spPr>
            <a:xfrm>
              <a:off x="7355470" y="6660813"/>
              <a:ext cx="226430" cy="427375"/>
            </a:xfrm>
            <a:custGeom>
              <a:avLst/>
              <a:gdLst>
                <a:gd name="connsiteX0" fmla="*/ 69268 w 226430"/>
                <a:gd name="connsiteY0" fmla="*/ 337 h 427375"/>
                <a:gd name="connsiteX1" fmla="*/ 16880 w 226430"/>
                <a:gd name="connsiteY1" fmla="*/ 60662 h 427375"/>
                <a:gd name="connsiteX2" fmla="*/ 10530 w 226430"/>
                <a:gd name="connsiteY2" fmla="*/ 140037 h 427375"/>
                <a:gd name="connsiteX3" fmla="*/ 151818 w 226430"/>
                <a:gd name="connsiteY3" fmla="*/ 357525 h 427375"/>
                <a:gd name="connsiteX4" fmla="*/ 226430 w 226430"/>
                <a:gd name="connsiteY4" fmla="*/ 427375 h 427375"/>
                <a:gd name="connsiteX5" fmla="*/ 99430 w 226430"/>
                <a:gd name="connsiteY5" fmla="*/ 308312 h 427375"/>
                <a:gd name="connsiteX6" fmla="*/ 29580 w 226430"/>
                <a:gd name="connsiteY6" fmla="*/ 87650 h 427375"/>
                <a:gd name="connsiteX7" fmla="*/ 69268 w 226430"/>
                <a:gd name="connsiteY7" fmla="*/ 337 h 42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430" h="427375">
                  <a:moveTo>
                    <a:pt x="69268" y="337"/>
                  </a:moveTo>
                  <a:cubicBezTo>
                    <a:pt x="67151" y="-4161"/>
                    <a:pt x="26670" y="37379"/>
                    <a:pt x="16880" y="60662"/>
                  </a:cubicBezTo>
                  <a:cubicBezTo>
                    <a:pt x="7090" y="83945"/>
                    <a:pt x="-11960" y="90560"/>
                    <a:pt x="10530" y="140037"/>
                  </a:cubicBezTo>
                  <a:cubicBezTo>
                    <a:pt x="33020" y="189514"/>
                    <a:pt x="115835" y="309635"/>
                    <a:pt x="151818" y="357525"/>
                  </a:cubicBezTo>
                  <a:cubicBezTo>
                    <a:pt x="187801" y="405415"/>
                    <a:pt x="226430" y="427375"/>
                    <a:pt x="226430" y="427375"/>
                  </a:cubicBezTo>
                  <a:cubicBezTo>
                    <a:pt x="217699" y="419173"/>
                    <a:pt x="132238" y="364933"/>
                    <a:pt x="99430" y="308312"/>
                  </a:cubicBezTo>
                  <a:cubicBezTo>
                    <a:pt x="66622" y="251691"/>
                    <a:pt x="34872" y="138714"/>
                    <a:pt x="29580" y="87650"/>
                  </a:cubicBezTo>
                  <a:cubicBezTo>
                    <a:pt x="24288" y="36586"/>
                    <a:pt x="71385" y="4835"/>
                    <a:pt x="69268" y="3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703CB790-19E4-422E-B11E-3DE343CC1199}"/>
                </a:ext>
              </a:extLst>
            </p:cNvPr>
            <p:cNvSpPr/>
            <p:nvPr/>
          </p:nvSpPr>
          <p:spPr>
            <a:xfrm>
              <a:off x="7161748" y="6643671"/>
              <a:ext cx="274130" cy="276434"/>
            </a:xfrm>
            <a:custGeom>
              <a:avLst/>
              <a:gdLst>
                <a:gd name="connsiteX0" fmla="*/ 274102 w 274130"/>
                <a:gd name="connsiteY0" fmla="*/ 17 h 276434"/>
                <a:gd name="connsiteX1" fmla="*/ 145515 w 274130"/>
                <a:gd name="connsiteY1" fmla="*/ 80979 h 276434"/>
                <a:gd name="connsiteX2" fmla="*/ 48677 w 274130"/>
                <a:gd name="connsiteY2" fmla="*/ 196867 h 276434"/>
                <a:gd name="connsiteX3" fmla="*/ 1052 w 274130"/>
                <a:gd name="connsiteY3" fmla="*/ 276242 h 276434"/>
                <a:gd name="connsiteX4" fmla="*/ 91540 w 274130"/>
                <a:gd name="connsiteY4" fmla="*/ 174642 h 276434"/>
                <a:gd name="connsiteX5" fmla="*/ 156627 w 274130"/>
                <a:gd name="connsiteY5" fmla="*/ 74629 h 276434"/>
                <a:gd name="connsiteX6" fmla="*/ 274102 w 274130"/>
                <a:gd name="connsiteY6" fmla="*/ 17 h 27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130" h="276434">
                  <a:moveTo>
                    <a:pt x="274102" y="17"/>
                  </a:moveTo>
                  <a:cubicBezTo>
                    <a:pt x="272250" y="1075"/>
                    <a:pt x="183086" y="48171"/>
                    <a:pt x="145515" y="80979"/>
                  </a:cubicBezTo>
                  <a:cubicBezTo>
                    <a:pt x="107944" y="113787"/>
                    <a:pt x="72754" y="164323"/>
                    <a:pt x="48677" y="196867"/>
                  </a:cubicBezTo>
                  <a:cubicBezTo>
                    <a:pt x="24600" y="229411"/>
                    <a:pt x="-6092" y="279946"/>
                    <a:pt x="1052" y="276242"/>
                  </a:cubicBezTo>
                  <a:cubicBezTo>
                    <a:pt x="8196" y="272538"/>
                    <a:pt x="65611" y="208244"/>
                    <a:pt x="91540" y="174642"/>
                  </a:cubicBezTo>
                  <a:cubicBezTo>
                    <a:pt x="117469" y="141040"/>
                    <a:pt x="126994" y="102675"/>
                    <a:pt x="156627" y="74629"/>
                  </a:cubicBezTo>
                  <a:cubicBezTo>
                    <a:pt x="186260" y="46583"/>
                    <a:pt x="275954" y="-1041"/>
                    <a:pt x="274102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EFE6036D-919F-4600-8306-08127573DC53}"/>
                </a:ext>
              </a:extLst>
            </p:cNvPr>
            <p:cNvSpPr/>
            <p:nvPr/>
          </p:nvSpPr>
          <p:spPr>
            <a:xfrm>
              <a:off x="7342184" y="6657914"/>
              <a:ext cx="182803" cy="399053"/>
            </a:xfrm>
            <a:custGeom>
              <a:avLst/>
              <a:gdLst>
                <a:gd name="connsiteX0" fmla="*/ 71441 w 182803"/>
                <a:gd name="connsiteY0" fmla="*/ 61 h 399053"/>
                <a:gd name="connsiteX1" fmla="*/ 1591 w 182803"/>
                <a:gd name="connsiteY1" fmla="*/ 77849 h 399053"/>
                <a:gd name="connsiteX2" fmla="*/ 41279 w 182803"/>
                <a:gd name="connsiteY2" fmla="*/ 190561 h 399053"/>
                <a:gd name="connsiteX3" fmla="*/ 182566 w 182803"/>
                <a:gd name="connsiteY3" fmla="*/ 398524 h 399053"/>
                <a:gd name="connsiteX4" fmla="*/ 73029 w 182803"/>
                <a:gd name="connsiteY4" fmla="*/ 244536 h 399053"/>
                <a:gd name="connsiteX5" fmla="*/ 4 w 182803"/>
                <a:gd name="connsiteY5" fmla="*/ 68324 h 399053"/>
                <a:gd name="connsiteX6" fmla="*/ 71441 w 182803"/>
                <a:gd name="connsiteY6" fmla="*/ 61 h 39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803" h="399053">
                  <a:moveTo>
                    <a:pt x="71441" y="61"/>
                  </a:moveTo>
                  <a:cubicBezTo>
                    <a:pt x="71705" y="1648"/>
                    <a:pt x="6618" y="46099"/>
                    <a:pt x="1591" y="77849"/>
                  </a:cubicBezTo>
                  <a:cubicBezTo>
                    <a:pt x="-3436" y="109599"/>
                    <a:pt x="11117" y="137115"/>
                    <a:pt x="41279" y="190561"/>
                  </a:cubicBezTo>
                  <a:cubicBezTo>
                    <a:pt x="71441" y="244007"/>
                    <a:pt x="177274" y="389528"/>
                    <a:pt x="182566" y="398524"/>
                  </a:cubicBezTo>
                  <a:cubicBezTo>
                    <a:pt x="187858" y="407520"/>
                    <a:pt x="103456" y="299569"/>
                    <a:pt x="73029" y="244536"/>
                  </a:cubicBezTo>
                  <a:cubicBezTo>
                    <a:pt x="42602" y="189503"/>
                    <a:pt x="-525" y="108805"/>
                    <a:pt x="4" y="68324"/>
                  </a:cubicBezTo>
                  <a:cubicBezTo>
                    <a:pt x="533" y="27843"/>
                    <a:pt x="71177" y="-1526"/>
                    <a:pt x="71441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FAF52130-8534-44F4-82DC-2AF5BBF5DF34}"/>
                </a:ext>
              </a:extLst>
            </p:cNvPr>
            <p:cNvSpPr/>
            <p:nvPr/>
          </p:nvSpPr>
          <p:spPr>
            <a:xfrm>
              <a:off x="7172621" y="6721376"/>
              <a:ext cx="152593" cy="711042"/>
            </a:xfrm>
            <a:custGeom>
              <a:avLst/>
              <a:gdLst>
                <a:gd name="connsiteX0" fmla="*/ 152104 w 152593"/>
                <a:gd name="connsiteY0" fmla="*/ 99 h 711042"/>
                <a:gd name="connsiteX1" fmla="*/ 21929 w 152593"/>
                <a:gd name="connsiteY1" fmla="*/ 196949 h 711042"/>
                <a:gd name="connsiteX2" fmla="*/ 7642 w 152593"/>
                <a:gd name="connsiteY2" fmla="*/ 290612 h 711042"/>
                <a:gd name="connsiteX3" fmla="*/ 101304 w 152593"/>
                <a:gd name="connsiteY3" fmla="*/ 665262 h 711042"/>
                <a:gd name="connsiteX4" fmla="*/ 148929 w 152593"/>
                <a:gd name="connsiteY4" fmla="*/ 692249 h 711042"/>
                <a:gd name="connsiteX5" fmla="*/ 56854 w 152593"/>
                <a:gd name="connsiteY5" fmla="*/ 550962 h 711042"/>
                <a:gd name="connsiteX6" fmla="*/ 6054 w 152593"/>
                <a:gd name="connsiteY6" fmla="*/ 266799 h 711042"/>
                <a:gd name="connsiteX7" fmla="*/ 63204 w 152593"/>
                <a:gd name="connsiteY7" fmla="*/ 171549 h 711042"/>
                <a:gd name="connsiteX8" fmla="*/ 152104 w 152593"/>
                <a:gd name="connsiteY8" fmla="*/ 99 h 71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93" h="711042">
                  <a:moveTo>
                    <a:pt x="152104" y="99"/>
                  </a:moveTo>
                  <a:cubicBezTo>
                    <a:pt x="145225" y="4332"/>
                    <a:pt x="46006" y="148530"/>
                    <a:pt x="21929" y="196949"/>
                  </a:cubicBezTo>
                  <a:cubicBezTo>
                    <a:pt x="-2148" y="245368"/>
                    <a:pt x="-5587" y="212560"/>
                    <a:pt x="7642" y="290612"/>
                  </a:cubicBezTo>
                  <a:cubicBezTo>
                    <a:pt x="20871" y="368664"/>
                    <a:pt x="77756" y="598323"/>
                    <a:pt x="101304" y="665262"/>
                  </a:cubicBezTo>
                  <a:cubicBezTo>
                    <a:pt x="124852" y="732202"/>
                    <a:pt x="156337" y="711299"/>
                    <a:pt x="148929" y="692249"/>
                  </a:cubicBezTo>
                  <a:cubicBezTo>
                    <a:pt x="141521" y="673199"/>
                    <a:pt x="80666" y="621870"/>
                    <a:pt x="56854" y="550962"/>
                  </a:cubicBezTo>
                  <a:cubicBezTo>
                    <a:pt x="33042" y="480054"/>
                    <a:pt x="4996" y="330034"/>
                    <a:pt x="6054" y="266799"/>
                  </a:cubicBezTo>
                  <a:cubicBezTo>
                    <a:pt x="7112" y="203564"/>
                    <a:pt x="34894" y="215205"/>
                    <a:pt x="63204" y="171549"/>
                  </a:cubicBezTo>
                  <a:cubicBezTo>
                    <a:pt x="91514" y="127893"/>
                    <a:pt x="158983" y="-4134"/>
                    <a:pt x="152104" y="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BD9207EF-337D-415F-8BF5-8A5F9B36B063}"/>
                </a:ext>
              </a:extLst>
            </p:cNvPr>
            <p:cNvSpPr/>
            <p:nvPr/>
          </p:nvSpPr>
          <p:spPr>
            <a:xfrm>
              <a:off x="7283417" y="6973943"/>
              <a:ext cx="738419" cy="579535"/>
            </a:xfrm>
            <a:custGeom>
              <a:avLst/>
              <a:gdLst>
                <a:gd name="connsiteX0" fmla="*/ 663608 w 738419"/>
                <a:gd name="connsiteY0" fmla="*/ 3120 h 579535"/>
                <a:gd name="connsiteX1" fmla="*/ 738221 w 738419"/>
                <a:gd name="connsiteY1" fmla="*/ 193620 h 579535"/>
                <a:gd name="connsiteX2" fmla="*/ 679483 w 738419"/>
                <a:gd name="connsiteY2" fmla="*/ 369832 h 579535"/>
                <a:gd name="connsiteX3" fmla="*/ 514383 w 738419"/>
                <a:gd name="connsiteY3" fmla="*/ 530170 h 579535"/>
                <a:gd name="connsiteX4" fmla="*/ 369921 w 738419"/>
                <a:gd name="connsiteY4" fmla="*/ 579382 h 579535"/>
                <a:gd name="connsiteX5" fmla="*/ 206408 w 738419"/>
                <a:gd name="connsiteY5" fmla="*/ 542870 h 579535"/>
                <a:gd name="connsiteX6" fmla="*/ 1621 w 738419"/>
                <a:gd name="connsiteY6" fmla="*/ 468257 h 579535"/>
                <a:gd name="connsiteX7" fmla="*/ 323883 w 738419"/>
                <a:gd name="connsiteY7" fmla="*/ 544457 h 579535"/>
                <a:gd name="connsiteX8" fmla="*/ 484221 w 738419"/>
                <a:gd name="connsiteY8" fmla="*/ 528582 h 579535"/>
                <a:gd name="connsiteX9" fmla="*/ 577883 w 738419"/>
                <a:gd name="connsiteY9" fmla="*/ 457145 h 579535"/>
                <a:gd name="connsiteX10" fmla="*/ 696946 w 738419"/>
                <a:gd name="connsiteY10" fmla="*/ 304745 h 579535"/>
                <a:gd name="connsiteX11" fmla="*/ 735046 w 738419"/>
                <a:gd name="connsiteY11" fmla="*/ 212670 h 579535"/>
                <a:gd name="connsiteX12" fmla="*/ 703296 w 738419"/>
                <a:gd name="connsiteY12" fmla="*/ 84082 h 579535"/>
                <a:gd name="connsiteX13" fmla="*/ 663608 w 738419"/>
                <a:gd name="connsiteY13" fmla="*/ 3120 h 57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8419" h="579535">
                  <a:moveTo>
                    <a:pt x="663608" y="3120"/>
                  </a:moveTo>
                  <a:cubicBezTo>
                    <a:pt x="669429" y="21376"/>
                    <a:pt x="735575" y="132501"/>
                    <a:pt x="738221" y="193620"/>
                  </a:cubicBezTo>
                  <a:cubicBezTo>
                    <a:pt x="740867" y="254739"/>
                    <a:pt x="716789" y="313740"/>
                    <a:pt x="679483" y="369832"/>
                  </a:cubicBezTo>
                  <a:cubicBezTo>
                    <a:pt x="642177" y="425924"/>
                    <a:pt x="565977" y="495245"/>
                    <a:pt x="514383" y="530170"/>
                  </a:cubicBezTo>
                  <a:cubicBezTo>
                    <a:pt x="462789" y="565095"/>
                    <a:pt x="421250" y="577265"/>
                    <a:pt x="369921" y="579382"/>
                  </a:cubicBezTo>
                  <a:cubicBezTo>
                    <a:pt x="318592" y="581499"/>
                    <a:pt x="267791" y="561391"/>
                    <a:pt x="206408" y="542870"/>
                  </a:cubicBezTo>
                  <a:cubicBezTo>
                    <a:pt x="145025" y="524349"/>
                    <a:pt x="-17958" y="467993"/>
                    <a:pt x="1621" y="468257"/>
                  </a:cubicBezTo>
                  <a:cubicBezTo>
                    <a:pt x="21200" y="468521"/>
                    <a:pt x="243450" y="534403"/>
                    <a:pt x="323883" y="544457"/>
                  </a:cubicBezTo>
                  <a:cubicBezTo>
                    <a:pt x="404316" y="554511"/>
                    <a:pt x="441888" y="543134"/>
                    <a:pt x="484221" y="528582"/>
                  </a:cubicBezTo>
                  <a:cubicBezTo>
                    <a:pt x="526554" y="514030"/>
                    <a:pt x="542429" y="494451"/>
                    <a:pt x="577883" y="457145"/>
                  </a:cubicBezTo>
                  <a:cubicBezTo>
                    <a:pt x="613337" y="419839"/>
                    <a:pt x="670752" y="345491"/>
                    <a:pt x="696946" y="304745"/>
                  </a:cubicBezTo>
                  <a:cubicBezTo>
                    <a:pt x="723140" y="263999"/>
                    <a:pt x="733988" y="249447"/>
                    <a:pt x="735046" y="212670"/>
                  </a:cubicBezTo>
                  <a:cubicBezTo>
                    <a:pt x="736104" y="175893"/>
                    <a:pt x="717584" y="116890"/>
                    <a:pt x="703296" y="84082"/>
                  </a:cubicBezTo>
                  <a:cubicBezTo>
                    <a:pt x="689009" y="51274"/>
                    <a:pt x="657787" y="-15136"/>
                    <a:pt x="663608" y="3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13B994D2-8D5A-4729-A2B7-61FE7CBD44F5}"/>
                </a:ext>
              </a:extLst>
            </p:cNvPr>
            <p:cNvSpPr/>
            <p:nvPr/>
          </p:nvSpPr>
          <p:spPr>
            <a:xfrm>
              <a:off x="7216708" y="6986365"/>
              <a:ext cx="778053" cy="282981"/>
            </a:xfrm>
            <a:custGeom>
              <a:avLst/>
              <a:gdLst>
                <a:gd name="connsiteX0" fmla="*/ 708092 w 778053"/>
                <a:gd name="connsiteY0" fmla="*/ 223 h 282981"/>
                <a:gd name="connsiteX1" fmla="*/ 765242 w 778053"/>
                <a:gd name="connsiteY1" fmla="*/ 133573 h 282981"/>
                <a:gd name="connsiteX2" fmla="*/ 771592 w 778053"/>
                <a:gd name="connsiteY2" fmla="*/ 236760 h 282981"/>
                <a:gd name="connsiteX3" fmla="*/ 711267 w 778053"/>
                <a:gd name="connsiteY3" fmla="*/ 282798 h 282981"/>
                <a:gd name="connsiteX4" fmla="*/ 620780 w 778053"/>
                <a:gd name="connsiteY4" fmla="*/ 247873 h 282981"/>
                <a:gd name="connsiteX5" fmla="*/ 403292 w 778053"/>
                <a:gd name="connsiteY5" fmla="*/ 135160 h 282981"/>
                <a:gd name="connsiteX6" fmla="*/ 230255 w 778053"/>
                <a:gd name="connsiteY6" fmla="*/ 101823 h 282981"/>
                <a:gd name="connsiteX7" fmla="*/ 111192 w 778053"/>
                <a:gd name="connsiteY7" fmla="*/ 165323 h 282981"/>
                <a:gd name="connsiteX8" fmla="*/ 67 w 778053"/>
                <a:gd name="connsiteY8" fmla="*/ 235173 h 282981"/>
                <a:gd name="connsiteX9" fmla="*/ 98492 w 778053"/>
                <a:gd name="connsiteY9" fmla="*/ 147860 h 282981"/>
                <a:gd name="connsiteX10" fmla="*/ 315980 w 778053"/>
                <a:gd name="connsiteY10" fmla="*/ 97060 h 282981"/>
                <a:gd name="connsiteX11" fmla="*/ 517592 w 778053"/>
                <a:gd name="connsiteY11" fmla="*/ 171673 h 282981"/>
                <a:gd name="connsiteX12" fmla="*/ 757305 w 778053"/>
                <a:gd name="connsiteY12" fmla="*/ 216123 h 282981"/>
                <a:gd name="connsiteX13" fmla="*/ 762067 w 778053"/>
                <a:gd name="connsiteY13" fmla="*/ 166910 h 282981"/>
                <a:gd name="connsiteX14" fmla="*/ 708092 w 778053"/>
                <a:gd name="connsiteY14" fmla="*/ 223 h 28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8053" h="282981">
                  <a:moveTo>
                    <a:pt x="708092" y="223"/>
                  </a:moveTo>
                  <a:cubicBezTo>
                    <a:pt x="708621" y="-5333"/>
                    <a:pt x="754659" y="94150"/>
                    <a:pt x="765242" y="133573"/>
                  </a:cubicBezTo>
                  <a:cubicBezTo>
                    <a:pt x="775825" y="172996"/>
                    <a:pt x="780588" y="211889"/>
                    <a:pt x="771592" y="236760"/>
                  </a:cubicBezTo>
                  <a:cubicBezTo>
                    <a:pt x="762596" y="261631"/>
                    <a:pt x="736402" y="280946"/>
                    <a:pt x="711267" y="282798"/>
                  </a:cubicBezTo>
                  <a:cubicBezTo>
                    <a:pt x="686132" y="284650"/>
                    <a:pt x="672109" y="272479"/>
                    <a:pt x="620780" y="247873"/>
                  </a:cubicBezTo>
                  <a:cubicBezTo>
                    <a:pt x="569451" y="223267"/>
                    <a:pt x="468379" y="159502"/>
                    <a:pt x="403292" y="135160"/>
                  </a:cubicBezTo>
                  <a:cubicBezTo>
                    <a:pt x="338205" y="110818"/>
                    <a:pt x="278938" y="96796"/>
                    <a:pt x="230255" y="101823"/>
                  </a:cubicBezTo>
                  <a:cubicBezTo>
                    <a:pt x="181572" y="106850"/>
                    <a:pt x="149557" y="143098"/>
                    <a:pt x="111192" y="165323"/>
                  </a:cubicBezTo>
                  <a:cubicBezTo>
                    <a:pt x="72827" y="187548"/>
                    <a:pt x="2184" y="238083"/>
                    <a:pt x="67" y="235173"/>
                  </a:cubicBezTo>
                  <a:cubicBezTo>
                    <a:pt x="-2050" y="232263"/>
                    <a:pt x="45840" y="170879"/>
                    <a:pt x="98492" y="147860"/>
                  </a:cubicBezTo>
                  <a:cubicBezTo>
                    <a:pt x="151144" y="124841"/>
                    <a:pt x="246130" y="93091"/>
                    <a:pt x="315980" y="97060"/>
                  </a:cubicBezTo>
                  <a:cubicBezTo>
                    <a:pt x="385830" y="101029"/>
                    <a:pt x="444038" y="151829"/>
                    <a:pt x="517592" y="171673"/>
                  </a:cubicBezTo>
                  <a:cubicBezTo>
                    <a:pt x="591146" y="191517"/>
                    <a:pt x="716559" y="216917"/>
                    <a:pt x="757305" y="216123"/>
                  </a:cubicBezTo>
                  <a:cubicBezTo>
                    <a:pt x="798051" y="215329"/>
                    <a:pt x="767094" y="199189"/>
                    <a:pt x="762067" y="166910"/>
                  </a:cubicBezTo>
                  <a:cubicBezTo>
                    <a:pt x="757040" y="134631"/>
                    <a:pt x="707563" y="5779"/>
                    <a:pt x="708092" y="2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68387B2E-07FD-4C76-B4BB-0B65AC13330A}"/>
                </a:ext>
              </a:extLst>
            </p:cNvPr>
            <p:cNvSpPr/>
            <p:nvPr/>
          </p:nvSpPr>
          <p:spPr>
            <a:xfrm>
              <a:off x="7229423" y="6997765"/>
              <a:ext cx="778674" cy="287214"/>
            </a:xfrm>
            <a:custGeom>
              <a:avLst/>
              <a:gdLst>
                <a:gd name="connsiteX0" fmla="*/ 1640 w 778674"/>
                <a:gd name="connsiteY0" fmla="*/ 252348 h 287214"/>
                <a:gd name="connsiteX1" fmla="*/ 125465 w 778674"/>
                <a:gd name="connsiteY1" fmla="*/ 147573 h 287214"/>
                <a:gd name="connsiteX2" fmla="*/ 281040 w 778674"/>
                <a:gd name="connsiteY2" fmla="*/ 115823 h 287214"/>
                <a:gd name="connsiteX3" fmla="*/ 412802 w 778674"/>
                <a:gd name="connsiteY3" fmla="*/ 161860 h 287214"/>
                <a:gd name="connsiteX4" fmla="*/ 638227 w 778674"/>
                <a:gd name="connsiteY4" fmla="*/ 265048 h 287214"/>
                <a:gd name="connsiteX5" fmla="*/ 747765 w 778674"/>
                <a:gd name="connsiteY5" fmla="*/ 268223 h 287214"/>
                <a:gd name="connsiteX6" fmla="*/ 773165 w 778674"/>
                <a:gd name="connsiteY6" fmla="*/ 211073 h 287214"/>
                <a:gd name="connsiteX7" fmla="*/ 777927 w 778674"/>
                <a:gd name="connsiteY7" fmla="*/ 174560 h 287214"/>
                <a:gd name="connsiteX8" fmla="*/ 762052 w 778674"/>
                <a:gd name="connsiteY8" fmla="*/ 112648 h 287214"/>
                <a:gd name="connsiteX9" fmla="*/ 719190 w 778674"/>
                <a:gd name="connsiteY9" fmla="*/ 3110 h 287214"/>
                <a:gd name="connsiteX10" fmla="*/ 763640 w 778674"/>
                <a:gd name="connsiteY10" fmla="*/ 245998 h 287214"/>
                <a:gd name="connsiteX11" fmla="*/ 654102 w 778674"/>
                <a:gd name="connsiteY11" fmla="*/ 280923 h 287214"/>
                <a:gd name="connsiteX12" fmla="*/ 408040 w 778674"/>
                <a:gd name="connsiteY12" fmla="*/ 177735 h 287214"/>
                <a:gd name="connsiteX13" fmla="*/ 184202 w 778674"/>
                <a:gd name="connsiteY13" fmla="*/ 133285 h 287214"/>
                <a:gd name="connsiteX14" fmla="*/ 63552 w 778674"/>
                <a:gd name="connsiteY14" fmla="*/ 207898 h 287214"/>
                <a:gd name="connsiteX15" fmla="*/ 1640 w 778674"/>
                <a:gd name="connsiteY15" fmla="*/ 252348 h 28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78674" h="287214">
                  <a:moveTo>
                    <a:pt x="1640" y="252348"/>
                  </a:moveTo>
                  <a:cubicBezTo>
                    <a:pt x="11959" y="242294"/>
                    <a:pt x="78898" y="170327"/>
                    <a:pt x="125465" y="147573"/>
                  </a:cubicBezTo>
                  <a:cubicBezTo>
                    <a:pt x="172032" y="124819"/>
                    <a:pt x="233151" y="113442"/>
                    <a:pt x="281040" y="115823"/>
                  </a:cubicBezTo>
                  <a:cubicBezTo>
                    <a:pt x="328929" y="118204"/>
                    <a:pt x="353271" y="136989"/>
                    <a:pt x="412802" y="161860"/>
                  </a:cubicBezTo>
                  <a:cubicBezTo>
                    <a:pt x="472333" y="186731"/>
                    <a:pt x="582400" y="247321"/>
                    <a:pt x="638227" y="265048"/>
                  </a:cubicBezTo>
                  <a:cubicBezTo>
                    <a:pt x="694054" y="282775"/>
                    <a:pt x="725275" y="277219"/>
                    <a:pt x="747765" y="268223"/>
                  </a:cubicBezTo>
                  <a:cubicBezTo>
                    <a:pt x="770255" y="259227"/>
                    <a:pt x="768138" y="226683"/>
                    <a:pt x="773165" y="211073"/>
                  </a:cubicBezTo>
                  <a:cubicBezTo>
                    <a:pt x="778192" y="195463"/>
                    <a:pt x="779779" y="190964"/>
                    <a:pt x="777927" y="174560"/>
                  </a:cubicBezTo>
                  <a:cubicBezTo>
                    <a:pt x="776075" y="158156"/>
                    <a:pt x="771841" y="141223"/>
                    <a:pt x="762052" y="112648"/>
                  </a:cubicBezTo>
                  <a:cubicBezTo>
                    <a:pt x="752263" y="84073"/>
                    <a:pt x="718925" y="-19115"/>
                    <a:pt x="719190" y="3110"/>
                  </a:cubicBezTo>
                  <a:cubicBezTo>
                    <a:pt x="719455" y="25335"/>
                    <a:pt x="774488" y="199696"/>
                    <a:pt x="763640" y="245998"/>
                  </a:cubicBezTo>
                  <a:cubicBezTo>
                    <a:pt x="752792" y="292300"/>
                    <a:pt x="713369" y="292300"/>
                    <a:pt x="654102" y="280923"/>
                  </a:cubicBezTo>
                  <a:cubicBezTo>
                    <a:pt x="594835" y="269546"/>
                    <a:pt x="486357" y="202341"/>
                    <a:pt x="408040" y="177735"/>
                  </a:cubicBezTo>
                  <a:cubicBezTo>
                    <a:pt x="329723" y="153129"/>
                    <a:pt x="241617" y="128258"/>
                    <a:pt x="184202" y="133285"/>
                  </a:cubicBezTo>
                  <a:cubicBezTo>
                    <a:pt x="126787" y="138312"/>
                    <a:pt x="95302" y="189377"/>
                    <a:pt x="63552" y="207898"/>
                  </a:cubicBezTo>
                  <a:cubicBezTo>
                    <a:pt x="31802" y="226419"/>
                    <a:pt x="-8679" y="262402"/>
                    <a:pt x="1640" y="252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447C3D39-B2DF-489D-A0AE-0825CB2B60CA}"/>
                </a:ext>
              </a:extLst>
            </p:cNvPr>
            <p:cNvSpPr/>
            <p:nvPr/>
          </p:nvSpPr>
          <p:spPr>
            <a:xfrm>
              <a:off x="7287517" y="7332237"/>
              <a:ext cx="179705" cy="130951"/>
            </a:xfrm>
            <a:custGeom>
              <a:avLst/>
              <a:gdLst>
                <a:gd name="connsiteX0" fmla="*/ 10221 w 179705"/>
                <a:gd name="connsiteY0" fmla="*/ 62338 h 130951"/>
                <a:gd name="connsiteX1" fmla="*/ 81658 w 179705"/>
                <a:gd name="connsiteY1" fmla="*/ 8363 h 130951"/>
                <a:gd name="connsiteX2" fmla="*/ 159446 w 179705"/>
                <a:gd name="connsiteY2" fmla="*/ 62338 h 130951"/>
                <a:gd name="connsiteX3" fmla="*/ 111821 w 179705"/>
                <a:gd name="connsiteY3" fmla="*/ 130601 h 130951"/>
                <a:gd name="connsiteX4" fmla="*/ 167383 w 179705"/>
                <a:gd name="connsiteY4" fmla="*/ 86151 h 130951"/>
                <a:gd name="connsiteX5" fmla="*/ 165796 w 179705"/>
                <a:gd name="connsiteY5" fmla="*/ 24238 h 130951"/>
                <a:gd name="connsiteX6" fmla="*/ 18158 w 179705"/>
                <a:gd name="connsiteY6" fmla="*/ 426 h 130951"/>
                <a:gd name="connsiteX7" fmla="*/ 10221 w 179705"/>
                <a:gd name="connsiteY7" fmla="*/ 62338 h 13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705" h="130951">
                  <a:moveTo>
                    <a:pt x="10221" y="62338"/>
                  </a:moveTo>
                  <a:cubicBezTo>
                    <a:pt x="20804" y="63661"/>
                    <a:pt x="56787" y="8363"/>
                    <a:pt x="81658" y="8363"/>
                  </a:cubicBezTo>
                  <a:cubicBezTo>
                    <a:pt x="106529" y="8363"/>
                    <a:pt x="154419" y="41965"/>
                    <a:pt x="159446" y="62338"/>
                  </a:cubicBezTo>
                  <a:cubicBezTo>
                    <a:pt x="164473" y="82711"/>
                    <a:pt x="110498" y="126632"/>
                    <a:pt x="111821" y="130601"/>
                  </a:cubicBezTo>
                  <a:cubicBezTo>
                    <a:pt x="113144" y="134570"/>
                    <a:pt x="158387" y="103878"/>
                    <a:pt x="167383" y="86151"/>
                  </a:cubicBezTo>
                  <a:cubicBezTo>
                    <a:pt x="176379" y="68424"/>
                    <a:pt x="190667" y="38525"/>
                    <a:pt x="165796" y="24238"/>
                  </a:cubicBezTo>
                  <a:cubicBezTo>
                    <a:pt x="140925" y="9950"/>
                    <a:pt x="45410" y="-2484"/>
                    <a:pt x="18158" y="426"/>
                  </a:cubicBezTo>
                  <a:cubicBezTo>
                    <a:pt x="-9094" y="3336"/>
                    <a:pt x="-362" y="61015"/>
                    <a:pt x="10221" y="623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C0B4015F-E535-4F0A-B8B2-236B4EE22059}"/>
                </a:ext>
              </a:extLst>
            </p:cNvPr>
            <p:cNvSpPr/>
            <p:nvPr/>
          </p:nvSpPr>
          <p:spPr>
            <a:xfrm>
              <a:off x="7290995" y="7388116"/>
              <a:ext cx="118186" cy="47770"/>
            </a:xfrm>
            <a:custGeom>
              <a:avLst/>
              <a:gdLst>
                <a:gd name="connsiteX0" fmla="*/ 393 w 118186"/>
                <a:gd name="connsiteY0" fmla="*/ 109 h 47770"/>
                <a:gd name="connsiteX1" fmla="*/ 79768 w 118186"/>
                <a:gd name="connsiteY1" fmla="*/ 35034 h 47770"/>
                <a:gd name="connsiteX2" fmla="*/ 116280 w 118186"/>
                <a:gd name="connsiteY2" fmla="*/ 47734 h 47770"/>
                <a:gd name="connsiteX3" fmla="*/ 393 w 118186"/>
                <a:gd name="connsiteY3" fmla="*/ 109 h 4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6" h="47770">
                  <a:moveTo>
                    <a:pt x="393" y="109"/>
                  </a:moveTo>
                  <a:cubicBezTo>
                    <a:pt x="-5692" y="-2008"/>
                    <a:pt x="60454" y="27097"/>
                    <a:pt x="79768" y="35034"/>
                  </a:cubicBezTo>
                  <a:cubicBezTo>
                    <a:pt x="99083" y="42972"/>
                    <a:pt x="125540" y="48263"/>
                    <a:pt x="116280" y="47734"/>
                  </a:cubicBezTo>
                  <a:cubicBezTo>
                    <a:pt x="107020" y="47205"/>
                    <a:pt x="6478" y="2226"/>
                    <a:pt x="393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8C4BED2C-8CEC-44FE-89E5-F43101596AFC}"/>
                </a:ext>
              </a:extLst>
            </p:cNvPr>
            <p:cNvSpPr/>
            <p:nvPr/>
          </p:nvSpPr>
          <p:spPr>
            <a:xfrm>
              <a:off x="7409705" y="6281409"/>
              <a:ext cx="285886" cy="393788"/>
            </a:xfrm>
            <a:custGeom>
              <a:avLst/>
              <a:gdLst>
                <a:gd name="connsiteX0" fmla="*/ 284908 w 285886"/>
                <a:gd name="connsiteY0" fmla="*/ 3504 h 393788"/>
                <a:gd name="connsiteX1" fmla="*/ 156320 w 285886"/>
                <a:gd name="connsiteY1" fmla="*/ 87641 h 393788"/>
                <a:gd name="connsiteX2" fmla="*/ 15033 w 285886"/>
                <a:gd name="connsiteY2" fmla="*/ 244804 h 393788"/>
                <a:gd name="connsiteX3" fmla="*/ 5508 w 285886"/>
                <a:gd name="connsiteY3" fmla="*/ 392441 h 393788"/>
                <a:gd name="connsiteX4" fmla="*/ 27733 w 285886"/>
                <a:gd name="connsiteY4" fmla="*/ 311479 h 393788"/>
                <a:gd name="connsiteX5" fmla="*/ 86470 w 285886"/>
                <a:gd name="connsiteY5" fmla="*/ 201941 h 393788"/>
                <a:gd name="connsiteX6" fmla="*/ 284908 w 285886"/>
                <a:gd name="connsiteY6" fmla="*/ 3504 h 39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86" h="393788">
                  <a:moveTo>
                    <a:pt x="284908" y="3504"/>
                  </a:moveTo>
                  <a:cubicBezTo>
                    <a:pt x="296550" y="-15546"/>
                    <a:pt x="201299" y="47424"/>
                    <a:pt x="156320" y="87641"/>
                  </a:cubicBezTo>
                  <a:cubicBezTo>
                    <a:pt x="111341" y="127858"/>
                    <a:pt x="40168" y="194004"/>
                    <a:pt x="15033" y="244804"/>
                  </a:cubicBezTo>
                  <a:cubicBezTo>
                    <a:pt x="-10102" y="295604"/>
                    <a:pt x="3391" y="381329"/>
                    <a:pt x="5508" y="392441"/>
                  </a:cubicBezTo>
                  <a:cubicBezTo>
                    <a:pt x="7625" y="403553"/>
                    <a:pt x="14239" y="343229"/>
                    <a:pt x="27733" y="311479"/>
                  </a:cubicBezTo>
                  <a:cubicBezTo>
                    <a:pt x="41227" y="279729"/>
                    <a:pt x="45460" y="250360"/>
                    <a:pt x="86470" y="201941"/>
                  </a:cubicBezTo>
                  <a:cubicBezTo>
                    <a:pt x="127480" y="153522"/>
                    <a:pt x="273266" y="22554"/>
                    <a:pt x="284908" y="35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B62C2B79-8929-46BB-B232-85220065C37F}"/>
                </a:ext>
              </a:extLst>
            </p:cNvPr>
            <p:cNvSpPr/>
            <p:nvPr/>
          </p:nvSpPr>
          <p:spPr>
            <a:xfrm>
              <a:off x="7688105" y="5873497"/>
              <a:ext cx="354046" cy="425739"/>
            </a:xfrm>
            <a:custGeom>
              <a:avLst/>
              <a:gdLst>
                <a:gd name="connsiteX0" fmla="*/ 352583 w 354046"/>
                <a:gd name="connsiteY0" fmla="*/ 253 h 425739"/>
                <a:gd name="connsiteX1" fmla="*/ 230345 w 354046"/>
                <a:gd name="connsiteY1" fmla="*/ 114553 h 425739"/>
                <a:gd name="connsiteX2" fmla="*/ 73183 w 354046"/>
                <a:gd name="connsiteY2" fmla="*/ 290766 h 425739"/>
                <a:gd name="connsiteX3" fmla="*/ 158 w 354046"/>
                <a:gd name="connsiteY3" fmla="*/ 425703 h 425739"/>
                <a:gd name="connsiteX4" fmla="*/ 90645 w 354046"/>
                <a:gd name="connsiteY4" fmla="*/ 301878 h 425739"/>
                <a:gd name="connsiteX5" fmla="*/ 282733 w 354046"/>
                <a:gd name="connsiteY5" fmla="*/ 90741 h 425739"/>
                <a:gd name="connsiteX6" fmla="*/ 352583 w 354046"/>
                <a:gd name="connsiteY6" fmla="*/ 253 h 42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046" h="425739">
                  <a:moveTo>
                    <a:pt x="352583" y="253"/>
                  </a:moveTo>
                  <a:cubicBezTo>
                    <a:pt x="343852" y="4222"/>
                    <a:pt x="276912" y="66134"/>
                    <a:pt x="230345" y="114553"/>
                  </a:cubicBezTo>
                  <a:cubicBezTo>
                    <a:pt x="183778" y="162972"/>
                    <a:pt x="111547" y="238908"/>
                    <a:pt x="73183" y="290766"/>
                  </a:cubicBezTo>
                  <a:cubicBezTo>
                    <a:pt x="34818" y="342624"/>
                    <a:pt x="-2752" y="423851"/>
                    <a:pt x="158" y="425703"/>
                  </a:cubicBezTo>
                  <a:cubicBezTo>
                    <a:pt x="3068" y="427555"/>
                    <a:pt x="43549" y="357705"/>
                    <a:pt x="90645" y="301878"/>
                  </a:cubicBezTo>
                  <a:cubicBezTo>
                    <a:pt x="137741" y="246051"/>
                    <a:pt x="235372" y="142070"/>
                    <a:pt x="282733" y="90741"/>
                  </a:cubicBezTo>
                  <a:cubicBezTo>
                    <a:pt x="330093" y="39412"/>
                    <a:pt x="361314" y="-3716"/>
                    <a:pt x="352583" y="2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7402E762-0211-43B0-B1AA-9580BF67451A}"/>
                </a:ext>
              </a:extLst>
            </p:cNvPr>
            <p:cNvSpPr/>
            <p:nvPr/>
          </p:nvSpPr>
          <p:spPr>
            <a:xfrm>
              <a:off x="8011588" y="5314710"/>
              <a:ext cx="249866" cy="592042"/>
            </a:xfrm>
            <a:custGeom>
              <a:avLst/>
              <a:gdLst>
                <a:gd name="connsiteX0" fmla="*/ 249762 w 249866"/>
                <a:gd name="connsiteY0" fmla="*/ 240 h 592042"/>
                <a:gd name="connsiteX1" fmla="*/ 168800 w 249866"/>
                <a:gd name="connsiteY1" fmla="*/ 79615 h 592042"/>
                <a:gd name="connsiteX2" fmla="*/ 121175 w 249866"/>
                <a:gd name="connsiteY2" fmla="*/ 325678 h 592042"/>
                <a:gd name="connsiteX3" fmla="*/ 67200 w 249866"/>
                <a:gd name="connsiteY3" fmla="*/ 486015 h 592042"/>
                <a:gd name="connsiteX4" fmla="*/ 525 w 249866"/>
                <a:gd name="connsiteY4" fmla="*/ 590790 h 592042"/>
                <a:gd name="connsiteX5" fmla="*/ 105300 w 249866"/>
                <a:gd name="connsiteY5" fmla="*/ 416165 h 592042"/>
                <a:gd name="connsiteX6" fmla="*/ 184675 w 249866"/>
                <a:gd name="connsiteY6" fmla="*/ 98665 h 592042"/>
                <a:gd name="connsiteX7" fmla="*/ 249762 w 249866"/>
                <a:gd name="connsiteY7" fmla="*/ 240 h 592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866" h="592042">
                  <a:moveTo>
                    <a:pt x="249762" y="240"/>
                  </a:moveTo>
                  <a:cubicBezTo>
                    <a:pt x="247116" y="-2935"/>
                    <a:pt x="190231" y="25375"/>
                    <a:pt x="168800" y="79615"/>
                  </a:cubicBezTo>
                  <a:cubicBezTo>
                    <a:pt x="147369" y="133855"/>
                    <a:pt x="138108" y="257945"/>
                    <a:pt x="121175" y="325678"/>
                  </a:cubicBezTo>
                  <a:cubicBezTo>
                    <a:pt x="104242" y="393411"/>
                    <a:pt x="87308" y="441830"/>
                    <a:pt x="67200" y="486015"/>
                  </a:cubicBezTo>
                  <a:cubicBezTo>
                    <a:pt x="47092" y="530200"/>
                    <a:pt x="-5825" y="602432"/>
                    <a:pt x="525" y="590790"/>
                  </a:cubicBezTo>
                  <a:cubicBezTo>
                    <a:pt x="6875" y="579148"/>
                    <a:pt x="74608" y="498186"/>
                    <a:pt x="105300" y="416165"/>
                  </a:cubicBezTo>
                  <a:cubicBezTo>
                    <a:pt x="135992" y="334144"/>
                    <a:pt x="165361" y="165340"/>
                    <a:pt x="184675" y="98665"/>
                  </a:cubicBezTo>
                  <a:cubicBezTo>
                    <a:pt x="203989" y="31990"/>
                    <a:pt x="252408" y="3415"/>
                    <a:pt x="249762" y="2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489A4547-0B1B-43CE-8778-27DBC347E71E}"/>
                </a:ext>
              </a:extLst>
            </p:cNvPr>
            <p:cNvSpPr/>
            <p:nvPr/>
          </p:nvSpPr>
          <p:spPr>
            <a:xfrm>
              <a:off x="8232723" y="5318687"/>
              <a:ext cx="203904" cy="555697"/>
            </a:xfrm>
            <a:custGeom>
              <a:avLst/>
              <a:gdLst>
                <a:gd name="connsiteX0" fmla="*/ 52 w 203904"/>
                <a:gd name="connsiteY0" fmla="*/ 4201 h 555697"/>
                <a:gd name="connsiteX1" fmla="*/ 146102 w 203904"/>
                <a:gd name="connsiteY1" fmla="*/ 18488 h 555697"/>
                <a:gd name="connsiteX2" fmla="*/ 182615 w 203904"/>
                <a:gd name="connsiteY2" fmla="*/ 139138 h 555697"/>
                <a:gd name="connsiteX3" fmla="*/ 177852 w 203904"/>
                <a:gd name="connsiteY3" fmla="*/ 235976 h 555697"/>
                <a:gd name="connsiteX4" fmla="*/ 104827 w 203904"/>
                <a:gd name="connsiteY4" fmla="*/ 489976 h 555697"/>
                <a:gd name="connsiteX5" fmla="*/ 109590 w 203904"/>
                <a:gd name="connsiteY5" fmla="*/ 551888 h 555697"/>
                <a:gd name="connsiteX6" fmla="*/ 141340 w 203904"/>
                <a:gd name="connsiteY6" fmla="*/ 409013 h 555697"/>
                <a:gd name="connsiteX7" fmla="*/ 203252 w 203904"/>
                <a:gd name="connsiteY7" fmla="*/ 170888 h 555697"/>
                <a:gd name="connsiteX8" fmla="*/ 163565 w 203904"/>
                <a:gd name="connsiteY8" fmla="*/ 56588 h 555697"/>
                <a:gd name="connsiteX9" fmla="*/ 52 w 203904"/>
                <a:gd name="connsiteY9" fmla="*/ 4201 h 55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3904" h="555697">
                  <a:moveTo>
                    <a:pt x="52" y="4201"/>
                  </a:moveTo>
                  <a:cubicBezTo>
                    <a:pt x="-2858" y="-2149"/>
                    <a:pt x="115675" y="-4001"/>
                    <a:pt x="146102" y="18488"/>
                  </a:cubicBezTo>
                  <a:cubicBezTo>
                    <a:pt x="176529" y="40977"/>
                    <a:pt x="177323" y="102890"/>
                    <a:pt x="182615" y="139138"/>
                  </a:cubicBezTo>
                  <a:cubicBezTo>
                    <a:pt x="187907" y="175386"/>
                    <a:pt x="190817" y="177503"/>
                    <a:pt x="177852" y="235976"/>
                  </a:cubicBezTo>
                  <a:cubicBezTo>
                    <a:pt x="164887" y="294449"/>
                    <a:pt x="116204" y="437324"/>
                    <a:pt x="104827" y="489976"/>
                  </a:cubicBezTo>
                  <a:cubicBezTo>
                    <a:pt x="93450" y="542628"/>
                    <a:pt x="103505" y="565382"/>
                    <a:pt x="109590" y="551888"/>
                  </a:cubicBezTo>
                  <a:cubicBezTo>
                    <a:pt x="115675" y="538394"/>
                    <a:pt x="125730" y="472513"/>
                    <a:pt x="141340" y="409013"/>
                  </a:cubicBezTo>
                  <a:cubicBezTo>
                    <a:pt x="156950" y="345513"/>
                    <a:pt x="199548" y="229625"/>
                    <a:pt x="203252" y="170888"/>
                  </a:cubicBezTo>
                  <a:cubicBezTo>
                    <a:pt x="206956" y="112151"/>
                    <a:pt x="195050" y="83046"/>
                    <a:pt x="163565" y="56588"/>
                  </a:cubicBezTo>
                  <a:cubicBezTo>
                    <a:pt x="132080" y="30130"/>
                    <a:pt x="2962" y="10551"/>
                    <a:pt x="52" y="42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7135C956-05DE-4AA8-8A83-72BE6C27F0AF}"/>
                </a:ext>
              </a:extLst>
            </p:cNvPr>
            <p:cNvSpPr/>
            <p:nvPr/>
          </p:nvSpPr>
          <p:spPr>
            <a:xfrm>
              <a:off x="7812856" y="5546603"/>
              <a:ext cx="975866" cy="651561"/>
            </a:xfrm>
            <a:custGeom>
              <a:avLst/>
              <a:gdLst>
                <a:gd name="connsiteX0" fmla="*/ 5582 w 975866"/>
                <a:gd name="connsiteY0" fmla="*/ 644647 h 651561"/>
                <a:gd name="connsiteX1" fmla="*/ 65907 w 975866"/>
                <a:gd name="connsiteY1" fmla="*/ 631947 h 651561"/>
                <a:gd name="connsiteX2" fmla="*/ 319907 w 975866"/>
                <a:gd name="connsiteY2" fmla="*/ 493835 h 651561"/>
                <a:gd name="connsiteX3" fmla="*/ 577082 w 975866"/>
                <a:gd name="connsiteY3" fmla="*/ 277935 h 651561"/>
                <a:gd name="connsiteX4" fmla="*/ 769169 w 975866"/>
                <a:gd name="connsiteY4" fmla="*/ 111247 h 651561"/>
                <a:gd name="connsiteX5" fmla="*/ 973957 w 975866"/>
                <a:gd name="connsiteY5" fmla="*/ 4885 h 651561"/>
                <a:gd name="connsiteX6" fmla="*/ 850132 w 975866"/>
                <a:gd name="connsiteY6" fmla="*/ 52510 h 651561"/>
                <a:gd name="connsiteX7" fmla="*/ 508819 w 975866"/>
                <a:gd name="connsiteY7" fmla="*/ 349372 h 651561"/>
                <a:gd name="connsiteX8" fmla="*/ 343719 w 975866"/>
                <a:gd name="connsiteY8" fmla="*/ 468435 h 651561"/>
                <a:gd name="connsiteX9" fmla="*/ 172269 w 975866"/>
                <a:gd name="connsiteY9" fmla="*/ 574797 h 651561"/>
                <a:gd name="connsiteX10" fmla="*/ 5582 w 975866"/>
                <a:gd name="connsiteY10" fmla="*/ 644647 h 65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5866" h="651561">
                  <a:moveTo>
                    <a:pt x="5582" y="644647"/>
                  </a:moveTo>
                  <a:cubicBezTo>
                    <a:pt x="-12145" y="654172"/>
                    <a:pt x="13520" y="657082"/>
                    <a:pt x="65907" y="631947"/>
                  </a:cubicBezTo>
                  <a:cubicBezTo>
                    <a:pt x="118294" y="606812"/>
                    <a:pt x="234711" y="552837"/>
                    <a:pt x="319907" y="493835"/>
                  </a:cubicBezTo>
                  <a:cubicBezTo>
                    <a:pt x="405103" y="434833"/>
                    <a:pt x="502205" y="341700"/>
                    <a:pt x="577082" y="277935"/>
                  </a:cubicBezTo>
                  <a:cubicBezTo>
                    <a:pt x="651959" y="214170"/>
                    <a:pt x="703023" y="156755"/>
                    <a:pt x="769169" y="111247"/>
                  </a:cubicBezTo>
                  <a:cubicBezTo>
                    <a:pt x="835315" y="65739"/>
                    <a:pt x="960463" y="14674"/>
                    <a:pt x="973957" y="4885"/>
                  </a:cubicBezTo>
                  <a:cubicBezTo>
                    <a:pt x="987451" y="-4904"/>
                    <a:pt x="927655" y="-4904"/>
                    <a:pt x="850132" y="52510"/>
                  </a:cubicBezTo>
                  <a:cubicBezTo>
                    <a:pt x="772609" y="109924"/>
                    <a:pt x="593221" y="280051"/>
                    <a:pt x="508819" y="349372"/>
                  </a:cubicBezTo>
                  <a:cubicBezTo>
                    <a:pt x="424417" y="418693"/>
                    <a:pt x="399811" y="430864"/>
                    <a:pt x="343719" y="468435"/>
                  </a:cubicBezTo>
                  <a:cubicBezTo>
                    <a:pt x="287627" y="506006"/>
                    <a:pt x="227302" y="545958"/>
                    <a:pt x="172269" y="574797"/>
                  </a:cubicBezTo>
                  <a:cubicBezTo>
                    <a:pt x="117236" y="603636"/>
                    <a:pt x="23309" y="635122"/>
                    <a:pt x="5582" y="6446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FAB6958F-D652-488A-81B1-29E003C8F373}"/>
                </a:ext>
              </a:extLst>
            </p:cNvPr>
            <p:cNvSpPr/>
            <p:nvPr/>
          </p:nvSpPr>
          <p:spPr>
            <a:xfrm>
              <a:off x="8273906" y="5607993"/>
              <a:ext cx="584423" cy="604292"/>
            </a:xfrm>
            <a:custGeom>
              <a:avLst/>
              <a:gdLst>
                <a:gd name="connsiteX0" fmla="*/ 144 w 584423"/>
                <a:gd name="connsiteY0" fmla="*/ 603895 h 604292"/>
                <a:gd name="connsiteX1" fmla="*/ 141432 w 584423"/>
                <a:gd name="connsiteY1" fmla="*/ 508645 h 604292"/>
                <a:gd name="connsiteX2" fmla="*/ 266844 w 584423"/>
                <a:gd name="connsiteY2" fmla="*/ 321320 h 604292"/>
                <a:gd name="connsiteX3" fmla="*/ 358919 w 584423"/>
                <a:gd name="connsiteY3" fmla="*/ 218132 h 604292"/>
                <a:gd name="connsiteX4" fmla="*/ 468457 w 584423"/>
                <a:gd name="connsiteY4" fmla="*/ 102245 h 604292"/>
                <a:gd name="connsiteX5" fmla="*/ 541482 w 584423"/>
                <a:gd name="connsiteY5" fmla="*/ 32395 h 604292"/>
                <a:gd name="connsiteX6" fmla="*/ 582757 w 584423"/>
                <a:gd name="connsiteY6" fmla="*/ 2232 h 604292"/>
                <a:gd name="connsiteX7" fmla="*/ 485919 w 584423"/>
                <a:gd name="connsiteY7" fmla="*/ 89545 h 604292"/>
                <a:gd name="connsiteX8" fmla="*/ 354157 w 584423"/>
                <a:gd name="connsiteY8" fmla="*/ 240357 h 604292"/>
                <a:gd name="connsiteX9" fmla="*/ 168419 w 584423"/>
                <a:gd name="connsiteY9" fmla="*/ 475307 h 604292"/>
                <a:gd name="connsiteX10" fmla="*/ 144 w 584423"/>
                <a:gd name="connsiteY10" fmla="*/ 603895 h 60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4423" h="604292">
                  <a:moveTo>
                    <a:pt x="144" y="603895"/>
                  </a:moveTo>
                  <a:cubicBezTo>
                    <a:pt x="-4354" y="609451"/>
                    <a:pt x="96982" y="555741"/>
                    <a:pt x="141432" y="508645"/>
                  </a:cubicBezTo>
                  <a:cubicBezTo>
                    <a:pt x="185882" y="461549"/>
                    <a:pt x="230596" y="369739"/>
                    <a:pt x="266844" y="321320"/>
                  </a:cubicBezTo>
                  <a:cubicBezTo>
                    <a:pt x="303092" y="272901"/>
                    <a:pt x="325317" y="254644"/>
                    <a:pt x="358919" y="218132"/>
                  </a:cubicBezTo>
                  <a:cubicBezTo>
                    <a:pt x="392521" y="181620"/>
                    <a:pt x="438030" y="133201"/>
                    <a:pt x="468457" y="102245"/>
                  </a:cubicBezTo>
                  <a:cubicBezTo>
                    <a:pt x="498884" y="71289"/>
                    <a:pt x="522432" y="49064"/>
                    <a:pt x="541482" y="32395"/>
                  </a:cubicBezTo>
                  <a:cubicBezTo>
                    <a:pt x="560532" y="15726"/>
                    <a:pt x="592017" y="-7293"/>
                    <a:pt x="582757" y="2232"/>
                  </a:cubicBezTo>
                  <a:cubicBezTo>
                    <a:pt x="573497" y="11757"/>
                    <a:pt x="524019" y="49858"/>
                    <a:pt x="485919" y="89545"/>
                  </a:cubicBezTo>
                  <a:cubicBezTo>
                    <a:pt x="447819" y="129232"/>
                    <a:pt x="407074" y="176063"/>
                    <a:pt x="354157" y="240357"/>
                  </a:cubicBezTo>
                  <a:cubicBezTo>
                    <a:pt x="301240" y="304651"/>
                    <a:pt x="228744" y="414982"/>
                    <a:pt x="168419" y="475307"/>
                  </a:cubicBezTo>
                  <a:cubicBezTo>
                    <a:pt x="108094" y="535632"/>
                    <a:pt x="4642" y="598339"/>
                    <a:pt x="144" y="6038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406FC4AF-C01D-47DF-884A-E51F0230B751}"/>
                </a:ext>
              </a:extLst>
            </p:cNvPr>
            <p:cNvSpPr/>
            <p:nvPr/>
          </p:nvSpPr>
          <p:spPr>
            <a:xfrm>
              <a:off x="8738063" y="5537125"/>
              <a:ext cx="107331" cy="79450"/>
            </a:xfrm>
            <a:custGeom>
              <a:avLst/>
              <a:gdLst>
                <a:gd name="connsiteX0" fmla="*/ 1125 w 107331"/>
                <a:gd name="connsiteY0" fmla="*/ 28650 h 79450"/>
                <a:gd name="connsiteX1" fmla="*/ 50337 w 107331"/>
                <a:gd name="connsiteY1" fmla="*/ 75 h 79450"/>
                <a:gd name="connsiteX2" fmla="*/ 97962 w 107331"/>
                <a:gd name="connsiteY2" fmla="*/ 38175 h 79450"/>
                <a:gd name="connsiteX3" fmla="*/ 104312 w 107331"/>
                <a:gd name="connsiteY3" fmla="*/ 79450 h 79450"/>
                <a:gd name="connsiteX4" fmla="*/ 101137 w 107331"/>
                <a:gd name="connsiteY4" fmla="*/ 38175 h 79450"/>
                <a:gd name="connsiteX5" fmla="*/ 1125 w 107331"/>
                <a:gd name="connsiteY5" fmla="*/ 28650 h 7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331" h="79450">
                  <a:moveTo>
                    <a:pt x="1125" y="28650"/>
                  </a:moveTo>
                  <a:cubicBezTo>
                    <a:pt x="-7342" y="22300"/>
                    <a:pt x="34198" y="-1513"/>
                    <a:pt x="50337" y="75"/>
                  </a:cubicBezTo>
                  <a:cubicBezTo>
                    <a:pt x="66477" y="1662"/>
                    <a:pt x="88966" y="24946"/>
                    <a:pt x="97962" y="38175"/>
                  </a:cubicBezTo>
                  <a:cubicBezTo>
                    <a:pt x="106958" y="51404"/>
                    <a:pt x="103783" y="79450"/>
                    <a:pt x="104312" y="79450"/>
                  </a:cubicBezTo>
                  <a:cubicBezTo>
                    <a:pt x="104841" y="79450"/>
                    <a:pt x="112514" y="48494"/>
                    <a:pt x="101137" y="38175"/>
                  </a:cubicBezTo>
                  <a:cubicBezTo>
                    <a:pt x="89760" y="27856"/>
                    <a:pt x="9592" y="35000"/>
                    <a:pt x="1125" y="286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0EA11B5A-B0A9-4F18-BD38-D6D48F5306D6}"/>
                </a:ext>
              </a:extLst>
            </p:cNvPr>
            <p:cNvSpPr/>
            <p:nvPr/>
          </p:nvSpPr>
          <p:spPr>
            <a:xfrm>
              <a:off x="8716261" y="5578441"/>
              <a:ext cx="135718" cy="101559"/>
            </a:xfrm>
            <a:custGeom>
              <a:avLst/>
              <a:gdLst>
                <a:gd name="connsiteX0" fmla="*/ 49914 w 135718"/>
                <a:gd name="connsiteY0" fmla="*/ 100047 h 101559"/>
                <a:gd name="connsiteX1" fmla="*/ 702 w 135718"/>
                <a:gd name="connsiteY1" fmla="*/ 85759 h 101559"/>
                <a:gd name="connsiteX2" fmla="*/ 22927 w 135718"/>
                <a:gd name="connsiteY2" fmla="*/ 33372 h 101559"/>
                <a:gd name="connsiteX3" fmla="*/ 51502 w 135718"/>
                <a:gd name="connsiteY3" fmla="*/ 34 h 101559"/>
                <a:gd name="connsiteX4" fmla="*/ 81664 w 135718"/>
                <a:gd name="connsiteY4" fmla="*/ 27022 h 101559"/>
                <a:gd name="connsiteX5" fmla="*/ 135639 w 135718"/>
                <a:gd name="connsiteY5" fmla="*/ 25434 h 101559"/>
                <a:gd name="connsiteX6" fmla="*/ 92777 w 135718"/>
                <a:gd name="connsiteY6" fmla="*/ 25434 h 101559"/>
                <a:gd name="connsiteX7" fmla="*/ 53089 w 135718"/>
                <a:gd name="connsiteY7" fmla="*/ 7972 h 101559"/>
                <a:gd name="connsiteX8" fmla="*/ 21339 w 135718"/>
                <a:gd name="connsiteY8" fmla="*/ 55597 h 101559"/>
                <a:gd name="connsiteX9" fmla="*/ 49914 w 135718"/>
                <a:gd name="connsiteY9" fmla="*/ 100047 h 10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718" h="101559">
                  <a:moveTo>
                    <a:pt x="49914" y="100047"/>
                  </a:moveTo>
                  <a:cubicBezTo>
                    <a:pt x="46475" y="105074"/>
                    <a:pt x="5200" y="96871"/>
                    <a:pt x="702" y="85759"/>
                  </a:cubicBezTo>
                  <a:cubicBezTo>
                    <a:pt x="-3796" y="74647"/>
                    <a:pt x="14460" y="47660"/>
                    <a:pt x="22927" y="33372"/>
                  </a:cubicBezTo>
                  <a:cubicBezTo>
                    <a:pt x="31394" y="19084"/>
                    <a:pt x="41713" y="1092"/>
                    <a:pt x="51502" y="34"/>
                  </a:cubicBezTo>
                  <a:cubicBezTo>
                    <a:pt x="61291" y="-1024"/>
                    <a:pt x="67641" y="22789"/>
                    <a:pt x="81664" y="27022"/>
                  </a:cubicBezTo>
                  <a:cubicBezTo>
                    <a:pt x="95687" y="31255"/>
                    <a:pt x="133787" y="25699"/>
                    <a:pt x="135639" y="25434"/>
                  </a:cubicBezTo>
                  <a:cubicBezTo>
                    <a:pt x="137491" y="25169"/>
                    <a:pt x="106535" y="28344"/>
                    <a:pt x="92777" y="25434"/>
                  </a:cubicBezTo>
                  <a:cubicBezTo>
                    <a:pt x="79019" y="22524"/>
                    <a:pt x="64995" y="2945"/>
                    <a:pt x="53089" y="7972"/>
                  </a:cubicBezTo>
                  <a:cubicBezTo>
                    <a:pt x="41183" y="12999"/>
                    <a:pt x="27424" y="44484"/>
                    <a:pt x="21339" y="55597"/>
                  </a:cubicBezTo>
                  <a:cubicBezTo>
                    <a:pt x="15254" y="66709"/>
                    <a:pt x="53353" y="95020"/>
                    <a:pt x="49914" y="1000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C83221E8-4C98-461D-8A68-BBB8F67D16B3}"/>
                </a:ext>
              </a:extLst>
            </p:cNvPr>
            <p:cNvSpPr/>
            <p:nvPr/>
          </p:nvSpPr>
          <p:spPr>
            <a:xfrm>
              <a:off x="8832850" y="5413386"/>
              <a:ext cx="349095" cy="201602"/>
            </a:xfrm>
            <a:custGeom>
              <a:avLst/>
              <a:gdLst>
                <a:gd name="connsiteX0" fmla="*/ 0 w 349095"/>
                <a:gd name="connsiteY0" fmla="*/ 201602 h 201602"/>
                <a:gd name="connsiteX1" fmla="*/ 63500 w 349095"/>
                <a:gd name="connsiteY1" fmla="*/ 166677 h 201602"/>
                <a:gd name="connsiteX2" fmla="*/ 317500 w 349095"/>
                <a:gd name="connsiteY2" fmla="*/ 19039 h 201602"/>
                <a:gd name="connsiteX3" fmla="*/ 334963 w 349095"/>
                <a:gd name="connsiteY3" fmla="*/ 6339 h 201602"/>
                <a:gd name="connsiteX4" fmla="*/ 223838 w 349095"/>
                <a:gd name="connsiteY4" fmla="*/ 60314 h 201602"/>
                <a:gd name="connsiteX5" fmla="*/ 0 w 349095"/>
                <a:gd name="connsiteY5" fmla="*/ 201602 h 20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095" h="201602">
                  <a:moveTo>
                    <a:pt x="0" y="201602"/>
                  </a:moveTo>
                  <a:cubicBezTo>
                    <a:pt x="5291" y="199353"/>
                    <a:pt x="63500" y="166677"/>
                    <a:pt x="63500" y="166677"/>
                  </a:cubicBezTo>
                  <a:lnTo>
                    <a:pt x="317500" y="19039"/>
                  </a:lnTo>
                  <a:cubicBezTo>
                    <a:pt x="362744" y="-7684"/>
                    <a:pt x="350573" y="-540"/>
                    <a:pt x="334963" y="6339"/>
                  </a:cubicBezTo>
                  <a:cubicBezTo>
                    <a:pt x="319353" y="13218"/>
                    <a:pt x="273580" y="30681"/>
                    <a:pt x="223838" y="60314"/>
                  </a:cubicBezTo>
                  <a:cubicBezTo>
                    <a:pt x="174096" y="89947"/>
                    <a:pt x="105304" y="137043"/>
                    <a:pt x="0" y="201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0BF8A7B1-DE43-48E2-AA38-70475DE702D9}"/>
                </a:ext>
              </a:extLst>
            </p:cNvPr>
            <p:cNvSpPr/>
            <p:nvPr/>
          </p:nvSpPr>
          <p:spPr>
            <a:xfrm>
              <a:off x="9188386" y="5326445"/>
              <a:ext cx="271528" cy="101237"/>
            </a:xfrm>
            <a:custGeom>
              <a:avLst/>
              <a:gdLst>
                <a:gd name="connsiteX0" fmla="*/ 64 w 271528"/>
                <a:gd name="connsiteY0" fmla="*/ 101218 h 101237"/>
                <a:gd name="connsiteX1" fmla="*/ 142939 w 271528"/>
                <a:gd name="connsiteY1" fmla="*/ 17080 h 101237"/>
                <a:gd name="connsiteX2" fmla="*/ 195327 w 271528"/>
                <a:gd name="connsiteY2" fmla="*/ 1205 h 101237"/>
                <a:gd name="connsiteX3" fmla="*/ 271527 w 271528"/>
                <a:gd name="connsiteY3" fmla="*/ 36130 h 101237"/>
                <a:gd name="connsiteX4" fmla="*/ 196914 w 271528"/>
                <a:gd name="connsiteY4" fmla="*/ 13905 h 101237"/>
                <a:gd name="connsiteX5" fmla="*/ 125477 w 271528"/>
                <a:gd name="connsiteY5" fmla="*/ 25018 h 101237"/>
                <a:gd name="connsiteX6" fmla="*/ 64 w 271528"/>
                <a:gd name="connsiteY6" fmla="*/ 101218 h 10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528" h="101237">
                  <a:moveTo>
                    <a:pt x="64" y="101218"/>
                  </a:moveTo>
                  <a:cubicBezTo>
                    <a:pt x="2974" y="99895"/>
                    <a:pt x="110395" y="33749"/>
                    <a:pt x="142939" y="17080"/>
                  </a:cubicBezTo>
                  <a:cubicBezTo>
                    <a:pt x="175483" y="411"/>
                    <a:pt x="173896" y="-1970"/>
                    <a:pt x="195327" y="1205"/>
                  </a:cubicBezTo>
                  <a:cubicBezTo>
                    <a:pt x="216758" y="4380"/>
                    <a:pt x="271263" y="34013"/>
                    <a:pt x="271527" y="36130"/>
                  </a:cubicBezTo>
                  <a:cubicBezTo>
                    <a:pt x="271791" y="38247"/>
                    <a:pt x="221256" y="15757"/>
                    <a:pt x="196914" y="13905"/>
                  </a:cubicBezTo>
                  <a:cubicBezTo>
                    <a:pt x="172572" y="12053"/>
                    <a:pt x="156698" y="14170"/>
                    <a:pt x="125477" y="25018"/>
                  </a:cubicBezTo>
                  <a:cubicBezTo>
                    <a:pt x="94256" y="35866"/>
                    <a:pt x="-2846" y="102541"/>
                    <a:pt x="64" y="1012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5CA32056-4348-45E0-9648-D106FC4DFF64}"/>
                </a:ext>
              </a:extLst>
            </p:cNvPr>
            <p:cNvSpPr/>
            <p:nvPr/>
          </p:nvSpPr>
          <p:spPr>
            <a:xfrm>
              <a:off x="8516451" y="5367214"/>
              <a:ext cx="949150" cy="853219"/>
            </a:xfrm>
            <a:custGeom>
              <a:avLst/>
              <a:gdLst>
                <a:gd name="connsiteX0" fmla="*/ 948224 w 949150"/>
                <a:gd name="connsiteY0" fmla="*/ 124 h 853219"/>
                <a:gd name="connsiteX1" fmla="*/ 816462 w 949150"/>
                <a:gd name="connsiteY1" fmla="*/ 144586 h 853219"/>
                <a:gd name="connsiteX2" fmla="*/ 645012 w 949150"/>
                <a:gd name="connsiteY2" fmla="*/ 257299 h 853219"/>
                <a:gd name="connsiteX3" fmla="*/ 356087 w 949150"/>
                <a:gd name="connsiteY3" fmla="*/ 460499 h 853219"/>
                <a:gd name="connsiteX4" fmla="*/ 168762 w 949150"/>
                <a:gd name="connsiteY4" fmla="*/ 665286 h 853219"/>
                <a:gd name="connsiteX5" fmla="*/ 92562 w 949150"/>
                <a:gd name="connsiteY5" fmla="*/ 744661 h 853219"/>
                <a:gd name="connsiteX6" fmla="*/ 6837 w 949150"/>
                <a:gd name="connsiteY6" fmla="*/ 846261 h 853219"/>
                <a:gd name="connsiteX7" fmla="*/ 286237 w 949150"/>
                <a:gd name="connsiteY7" fmla="*/ 535111 h 853219"/>
                <a:gd name="connsiteX8" fmla="*/ 524362 w 949150"/>
                <a:gd name="connsiteY8" fmla="*/ 352549 h 853219"/>
                <a:gd name="connsiteX9" fmla="*/ 751374 w 949150"/>
                <a:gd name="connsiteY9" fmla="*/ 193799 h 853219"/>
                <a:gd name="connsiteX10" fmla="*/ 868849 w 949150"/>
                <a:gd name="connsiteY10" fmla="*/ 120774 h 853219"/>
                <a:gd name="connsiteX11" fmla="*/ 948224 w 949150"/>
                <a:gd name="connsiteY11" fmla="*/ 124 h 85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9150" h="853219">
                  <a:moveTo>
                    <a:pt x="948224" y="124"/>
                  </a:moveTo>
                  <a:cubicBezTo>
                    <a:pt x="939493" y="4093"/>
                    <a:pt x="866997" y="101724"/>
                    <a:pt x="816462" y="144586"/>
                  </a:cubicBezTo>
                  <a:cubicBezTo>
                    <a:pt x="765927" y="187449"/>
                    <a:pt x="721741" y="204647"/>
                    <a:pt x="645012" y="257299"/>
                  </a:cubicBezTo>
                  <a:cubicBezTo>
                    <a:pt x="568283" y="309951"/>
                    <a:pt x="435462" y="392501"/>
                    <a:pt x="356087" y="460499"/>
                  </a:cubicBezTo>
                  <a:cubicBezTo>
                    <a:pt x="276712" y="528497"/>
                    <a:pt x="212683" y="617926"/>
                    <a:pt x="168762" y="665286"/>
                  </a:cubicBezTo>
                  <a:cubicBezTo>
                    <a:pt x="124841" y="712646"/>
                    <a:pt x="119549" y="714499"/>
                    <a:pt x="92562" y="744661"/>
                  </a:cubicBezTo>
                  <a:cubicBezTo>
                    <a:pt x="65574" y="774824"/>
                    <a:pt x="-25442" y="881186"/>
                    <a:pt x="6837" y="846261"/>
                  </a:cubicBezTo>
                  <a:cubicBezTo>
                    <a:pt x="39116" y="811336"/>
                    <a:pt x="199983" y="617396"/>
                    <a:pt x="286237" y="535111"/>
                  </a:cubicBezTo>
                  <a:cubicBezTo>
                    <a:pt x="372491" y="452826"/>
                    <a:pt x="446839" y="409434"/>
                    <a:pt x="524362" y="352549"/>
                  </a:cubicBezTo>
                  <a:cubicBezTo>
                    <a:pt x="601885" y="295664"/>
                    <a:pt x="693959" y="232428"/>
                    <a:pt x="751374" y="193799"/>
                  </a:cubicBezTo>
                  <a:cubicBezTo>
                    <a:pt x="808788" y="155170"/>
                    <a:pt x="835776" y="153318"/>
                    <a:pt x="868849" y="120774"/>
                  </a:cubicBezTo>
                  <a:cubicBezTo>
                    <a:pt x="901922" y="88230"/>
                    <a:pt x="956955" y="-3845"/>
                    <a:pt x="948224" y="1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2CD90116-AEF4-4902-8805-6EB3F9D31EDC}"/>
                </a:ext>
              </a:extLst>
            </p:cNvPr>
            <p:cNvSpPr/>
            <p:nvPr/>
          </p:nvSpPr>
          <p:spPr>
            <a:xfrm>
              <a:off x="9302930" y="5366135"/>
              <a:ext cx="157121" cy="126663"/>
            </a:xfrm>
            <a:custGeom>
              <a:avLst/>
              <a:gdLst>
                <a:gd name="connsiteX0" fmla="*/ 156983 w 157121"/>
                <a:gd name="connsiteY0" fmla="*/ 13903 h 126663"/>
                <a:gd name="connsiteX1" fmla="*/ 31570 w 157121"/>
                <a:gd name="connsiteY1" fmla="*/ 37715 h 126663"/>
                <a:gd name="connsiteX2" fmla="*/ 1408 w 157121"/>
                <a:gd name="connsiteY2" fmla="*/ 96453 h 126663"/>
                <a:gd name="connsiteX3" fmla="*/ 63320 w 157121"/>
                <a:gd name="connsiteY3" fmla="*/ 126615 h 126663"/>
                <a:gd name="connsiteX4" fmla="*/ 14108 w 157121"/>
                <a:gd name="connsiteY4" fmla="*/ 90103 h 126663"/>
                <a:gd name="connsiteX5" fmla="*/ 12520 w 157121"/>
                <a:gd name="connsiteY5" fmla="*/ 45653 h 126663"/>
                <a:gd name="connsiteX6" fmla="*/ 55383 w 157121"/>
                <a:gd name="connsiteY6" fmla="*/ 2790 h 126663"/>
                <a:gd name="connsiteX7" fmla="*/ 156983 w 157121"/>
                <a:gd name="connsiteY7" fmla="*/ 13903 h 12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21" h="126663">
                  <a:moveTo>
                    <a:pt x="156983" y="13903"/>
                  </a:moveTo>
                  <a:cubicBezTo>
                    <a:pt x="153014" y="19724"/>
                    <a:pt x="57499" y="23957"/>
                    <a:pt x="31570" y="37715"/>
                  </a:cubicBezTo>
                  <a:cubicBezTo>
                    <a:pt x="5641" y="51473"/>
                    <a:pt x="-3884" y="81636"/>
                    <a:pt x="1408" y="96453"/>
                  </a:cubicBezTo>
                  <a:cubicBezTo>
                    <a:pt x="6700" y="111270"/>
                    <a:pt x="61203" y="127673"/>
                    <a:pt x="63320" y="126615"/>
                  </a:cubicBezTo>
                  <a:cubicBezTo>
                    <a:pt x="65437" y="125557"/>
                    <a:pt x="22575" y="103597"/>
                    <a:pt x="14108" y="90103"/>
                  </a:cubicBezTo>
                  <a:cubicBezTo>
                    <a:pt x="5641" y="76609"/>
                    <a:pt x="5641" y="60205"/>
                    <a:pt x="12520" y="45653"/>
                  </a:cubicBezTo>
                  <a:cubicBezTo>
                    <a:pt x="19399" y="31101"/>
                    <a:pt x="32100" y="11521"/>
                    <a:pt x="55383" y="2790"/>
                  </a:cubicBezTo>
                  <a:cubicBezTo>
                    <a:pt x="78666" y="-5941"/>
                    <a:pt x="160952" y="8082"/>
                    <a:pt x="156983" y="139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23A0B656-0385-4F11-8A81-FED7ADAF3E2F}"/>
                </a:ext>
              </a:extLst>
            </p:cNvPr>
            <p:cNvSpPr/>
            <p:nvPr/>
          </p:nvSpPr>
          <p:spPr>
            <a:xfrm>
              <a:off x="8639544" y="5435069"/>
              <a:ext cx="793747" cy="828605"/>
            </a:xfrm>
            <a:custGeom>
              <a:avLst/>
              <a:gdLst>
                <a:gd name="connsiteX0" fmla="*/ 793381 w 793747"/>
                <a:gd name="connsiteY0" fmla="*/ 531 h 828605"/>
                <a:gd name="connsiteX1" fmla="*/ 372694 w 793747"/>
                <a:gd name="connsiteY1" fmla="*/ 476781 h 828605"/>
                <a:gd name="connsiteX2" fmla="*/ 88531 w 793747"/>
                <a:gd name="connsiteY2" fmla="*/ 775231 h 828605"/>
                <a:gd name="connsiteX3" fmla="*/ 1219 w 793747"/>
                <a:gd name="connsiteY3" fmla="*/ 822856 h 828605"/>
                <a:gd name="connsiteX4" fmla="*/ 137744 w 793747"/>
                <a:gd name="connsiteY4" fmla="*/ 705381 h 828605"/>
                <a:gd name="connsiteX5" fmla="*/ 440956 w 793747"/>
                <a:gd name="connsiteY5" fmla="*/ 389469 h 828605"/>
                <a:gd name="connsiteX6" fmla="*/ 793381 w 793747"/>
                <a:gd name="connsiteY6" fmla="*/ 531 h 82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747" h="828605">
                  <a:moveTo>
                    <a:pt x="793381" y="531"/>
                  </a:moveTo>
                  <a:cubicBezTo>
                    <a:pt x="782004" y="15083"/>
                    <a:pt x="490169" y="347664"/>
                    <a:pt x="372694" y="476781"/>
                  </a:cubicBezTo>
                  <a:cubicBezTo>
                    <a:pt x="255219" y="605898"/>
                    <a:pt x="150443" y="717552"/>
                    <a:pt x="88531" y="775231"/>
                  </a:cubicBezTo>
                  <a:cubicBezTo>
                    <a:pt x="26619" y="832910"/>
                    <a:pt x="-6983" y="834498"/>
                    <a:pt x="1219" y="822856"/>
                  </a:cubicBezTo>
                  <a:cubicBezTo>
                    <a:pt x="9421" y="811214"/>
                    <a:pt x="64455" y="777612"/>
                    <a:pt x="137744" y="705381"/>
                  </a:cubicBezTo>
                  <a:cubicBezTo>
                    <a:pt x="211033" y="633150"/>
                    <a:pt x="333535" y="505092"/>
                    <a:pt x="440956" y="389469"/>
                  </a:cubicBezTo>
                  <a:cubicBezTo>
                    <a:pt x="548377" y="273846"/>
                    <a:pt x="804758" y="-14021"/>
                    <a:pt x="793381" y="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EFFE4D62-BFC4-489D-B6A0-0E69B0A4CC47}"/>
                </a:ext>
              </a:extLst>
            </p:cNvPr>
            <p:cNvSpPr/>
            <p:nvPr/>
          </p:nvSpPr>
          <p:spPr>
            <a:xfrm>
              <a:off x="8658037" y="5421495"/>
              <a:ext cx="891445" cy="911649"/>
            </a:xfrm>
            <a:custGeom>
              <a:avLst/>
              <a:gdLst>
                <a:gd name="connsiteX0" fmla="*/ 759013 w 891445"/>
                <a:gd name="connsiteY0" fmla="*/ 1405 h 911649"/>
                <a:gd name="connsiteX1" fmla="*/ 875430 w 891445"/>
                <a:gd name="connsiteY1" fmla="*/ 14105 h 911649"/>
                <a:gd name="connsiteX2" fmla="*/ 856380 w 891445"/>
                <a:gd name="connsiteY2" fmla="*/ 69138 h 911649"/>
                <a:gd name="connsiteX3" fmla="*/ 564280 w 891445"/>
                <a:gd name="connsiteY3" fmla="*/ 331605 h 911649"/>
                <a:gd name="connsiteX4" fmla="*/ 109196 w 891445"/>
                <a:gd name="connsiteY4" fmla="*/ 837488 h 911649"/>
                <a:gd name="connsiteX5" fmla="*/ 1246 w 891445"/>
                <a:gd name="connsiteY5" fmla="*/ 905222 h 911649"/>
                <a:gd name="connsiteX6" fmla="*/ 151530 w 891445"/>
                <a:gd name="connsiteY6" fmla="*/ 801505 h 911649"/>
                <a:gd name="connsiteX7" fmla="*/ 634130 w 891445"/>
                <a:gd name="connsiteY7" fmla="*/ 282922 h 911649"/>
                <a:gd name="connsiteX8" fmla="*/ 845796 w 891445"/>
                <a:gd name="connsiteY8" fmla="*/ 105122 h 911649"/>
                <a:gd name="connsiteX9" fmla="*/ 881780 w 891445"/>
                <a:gd name="connsiteY9" fmla="*/ 39505 h 911649"/>
                <a:gd name="connsiteX10" fmla="*/ 759013 w 891445"/>
                <a:gd name="connsiteY10" fmla="*/ 1405 h 91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1445" h="911649">
                  <a:moveTo>
                    <a:pt x="759013" y="1405"/>
                  </a:moveTo>
                  <a:cubicBezTo>
                    <a:pt x="757955" y="-2828"/>
                    <a:pt x="859202" y="2816"/>
                    <a:pt x="875430" y="14105"/>
                  </a:cubicBezTo>
                  <a:cubicBezTo>
                    <a:pt x="891658" y="25394"/>
                    <a:pt x="908238" y="16221"/>
                    <a:pt x="856380" y="69138"/>
                  </a:cubicBezTo>
                  <a:cubicBezTo>
                    <a:pt x="804522" y="122055"/>
                    <a:pt x="688811" y="203547"/>
                    <a:pt x="564280" y="331605"/>
                  </a:cubicBezTo>
                  <a:cubicBezTo>
                    <a:pt x="439749" y="459663"/>
                    <a:pt x="203035" y="741885"/>
                    <a:pt x="109196" y="837488"/>
                  </a:cubicBezTo>
                  <a:cubicBezTo>
                    <a:pt x="15357" y="933091"/>
                    <a:pt x="-5810" y="911219"/>
                    <a:pt x="1246" y="905222"/>
                  </a:cubicBezTo>
                  <a:cubicBezTo>
                    <a:pt x="8302" y="899225"/>
                    <a:pt x="46049" y="905222"/>
                    <a:pt x="151530" y="801505"/>
                  </a:cubicBezTo>
                  <a:cubicBezTo>
                    <a:pt x="257011" y="697788"/>
                    <a:pt x="518419" y="398986"/>
                    <a:pt x="634130" y="282922"/>
                  </a:cubicBezTo>
                  <a:cubicBezTo>
                    <a:pt x="749841" y="166858"/>
                    <a:pt x="804521" y="145691"/>
                    <a:pt x="845796" y="105122"/>
                  </a:cubicBezTo>
                  <a:cubicBezTo>
                    <a:pt x="887071" y="64553"/>
                    <a:pt x="894127" y="52911"/>
                    <a:pt x="881780" y="39505"/>
                  </a:cubicBezTo>
                  <a:cubicBezTo>
                    <a:pt x="869433" y="26099"/>
                    <a:pt x="760071" y="5638"/>
                    <a:pt x="759013" y="1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74A031E2-E84B-486C-A9D2-8988F637130A}"/>
                </a:ext>
              </a:extLst>
            </p:cNvPr>
            <p:cNvSpPr/>
            <p:nvPr/>
          </p:nvSpPr>
          <p:spPr>
            <a:xfrm>
              <a:off x="7837239" y="6302326"/>
              <a:ext cx="899170" cy="879562"/>
            </a:xfrm>
            <a:custGeom>
              <a:avLst/>
              <a:gdLst>
                <a:gd name="connsiteX0" fmla="*/ 832628 w 899170"/>
                <a:gd name="connsiteY0" fmla="*/ 28624 h 879562"/>
                <a:gd name="connsiteX1" fmla="*/ 428344 w 899170"/>
                <a:gd name="connsiteY1" fmla="*/ 324957 h 879562"/>
                <a:gd name="connsiteX2" fmla="*/ 159528 w 899170"/>
                <a:gd name="connsiteY2" fmla="*/ 542974 h 879562"/>
                <a:gd name="connsiteX3" fmla="*/ 87561 w 899170"/>
                <a:gd name="connsiteY3" fmla="*/ 674207 h 879562"/>
                <a:gd name="connsiteX4" fmla="*/ 28294 w 899170"/>
                <a:gd name="connsiteY4" fmla="*/ 837191 h 879562"/>
                <a:gd name="connsiteX5" fmla="*/ 11361 w 899170"/>
                <a:gd name="connsiteY5" fmla="*/ 856241 h 879562"/>
                <a:gd name="connsiteX6" fmla="*/ 199744 w 899170"/>
                <a:gd name="connsiteY6" fmla="*/ 547207 h 879562"/>
                <a:gd name="connsiteX7" fmla="*/ 707744 w 899170"/>
                <a:gd name="connsiteY7" fmla="*/ 164091 h 879562"/>
                <a:gd name="connsiteX8" fmla="*/ 885544 w 899170"/>
                <a:gd name="connsiteY8" fmla="*/ 28624 h 879562"/>
                <a:gd name="connsiteX9" fmla="*/ 832628 w 899170"/>
                <a:gd name="connsiteY9" fmla="*/ 28624 h 87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9170" h="879562">
                  <a:moveTo>
                    <a:pt x="832628" y="28624"/>
                  </a:moveTo>
                  <a:cubicBezTo>
                    <a:pt x="756428" y="78013"/>
                    <a:pt x="540527" y="239232"/>
                    <a:pt x="428344" y="324957"/>
                  </a:cubicBezTo>
                  <a:cubicBezTo>
                    <a:pt x="316161" y="410682"/>
                    <a:pt x="216325" y="484766"/>
                    <a:pt x="159528" y="542974"/>
                  </a:cubicBezTo>
                  <a:cubicBezTo>
                    <a:pt x="102731" y="601182"/>
                    <a:pt x="109433" y="625171"/>
                    <a:pt x="87561" y="674207"/>
                  </a:cubicBezTo>
                  <a:cubicBezTo>
                    <a:pt x="65689" y="723243"/>
                    <a:pt x="40994" y="806852"/>
                    <a:pt x="28294" y="837191"/>
                  </a:cubicBezTo>
                  <a:cubicBezTo>
                    <a:pt x="15594" y="867530"/>
                    <a:pt x="-17214" y="904572"/>
                    <a:pt x="11361" y="856241"/>
                  </a:cubicBezTo>
                  <a:cubicBezTo>
                    <a:pt x="39936" y="807910"/>
                    <a:pt x="83680" y="662565"/>
                    <a:pt x="199744" y="547207"/>
                  </a:cubicBezTo>
                  <a:cubicBezTo>
                    <a:pt x="315808" y="431849"/>
                    <a:pt x="707744" y="164091"/>
                    <a:pt x="707744" y="164091"/>
                  </a:cubicBezTo>
                  <a:cubicBezTo>
                    <a:pt x="822044" y="77661"/>
                    <a:pt x="862261" y="53671"/>
                    <a:pt x="885544" y="28624"/>
                  </a:cubicBezTo>
                  <a:cubicBezTo>
                    <a:pt x="908827" y="3577"/>
                    <a:pt x="908828" y="-20765"/>
                    <a:pt x="832628" y="286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6F2A03B4-A1B1-4161-864C-D72ADE7C930A}"/>
                </a:ext>
              </a:extLst>
            </p:cNvPr>
            <p:cNvSpPr/>
            <p:nvPr/>
          </p:nvSpPr>
          <p:spPr>
            <a:xfrm>
              <a:off x="8056516" y="6202060"/>
              <a:ext cx="205042" cy="149575"/>
            </a:xfrm>
            <a:custGeom>
              <a:avLst/>
              <a:gdLst>
                <a:gd name="connsiteX0" fmla="*/ 204834 w 205042"/>
                <a:gd name="connsiteY0" fmla="*/ 303 h 149575"/>
                <a:gd name="connsiteX1" fmla="*/ 150859 w 205042"/>
                <a:gd name="connsiteY1" fmla="*/ 103490 h 149575"/>
                <a:gd name="connsiteX2" fmla="*/ 47 w 205042"/>
                <a:gd name="connsiteY2" fmla="*/ 149528 h 149575"/>
                <a:gd name="connsiteX3" fmla="*/ 134984 w 205042"/>
                <a:gd name="connsiteY3" fmla="*/ 111428 h 149575"/>
                <a:gd name="connsiteX4" fmla="*/ 168322 w 205042"/>
                <a:gd name="connsiteY4" fmla="*/ 73328 h 149575"/>
                <a:gd name="connsiteX5" fmla="*/ 204834 w 205042"/>
                <a:gd name="connsiteY5" fmla="*/ 303 h 14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042" h="149575">
                  <a:moveTo>
                    <a:pt x="204834" y="303"/>
                  </a:moveTo>
                  <a:cubicBezTo>
                    <a:pt x="201924" y="5330"/>
                    <a:pt x="184990" y="78619"/>
                    <a:pt x="150859" y="103490"/>
                  </a:cubicBezTo>
                  <a:cubicBezTo>
                    <a:pt x="116728" y="128361"/>
                    <a:pt x="2693" y="148205"/>
                    <a:pt x="47" y="149528"/>
                  </a:cubicBezTo>
                  <a:cubicBezTo>
                    <a:pt x="-2599" y="150851"/>
                    <a:pt x="106938" y="124128"/>
                    <a:pt x="134984" y="111428"/>
                  </a:cubicBezTo>
                  <a:cubicBezTo>
                    <a:pt x="163030" y="98728"/>
                    <a:pt x="157209" y="92643"/>
                    <a:pt x="168322" y="73328"/>
                  </a:cubicBezTo>
                  <a:cubicBezTo>
                    <a:pt x="179434" y="54013"/>
                    <a:pt x="207744" y="-4724"/>
                    <a:pt x="204834" y="3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EBE25A23-DE8A-472C-9642-B51AC5C7C1D7}"/>
                </a:ext>
              </a:extLst>
            </p:cNvPr>
            <p:cNvSpPr/>
            <p:nvPr/>
          </p:nvSpPr>
          <p:spPr>
            <a:xfrm>
              <a:off x="8181776" y="6230759"/>
              <a:ext cx="326000" cy="322443"/>
            </a:xfrm>
            <a:custGeom>
              <a:avLst/>
              <a:gdLst>
                <a:gd name="connsiteX0" fmla="*/ 325637 w 326000"/>
                <a:gd name="connsiteY0" fmla="*/ 179 h 322443"/>
                <a:gd name="connsiteX1" fmla="*/ 260549 w 326000"/>
                <a:gd name="connsiteY1" fmla="*/ 104954 h 322443"/>
                <a:gd name="connsiteX2" fmla="*/ 139899 w 326000"/>
                <a:gd name="connsiteY2" fmla="*/ 200204 h 322443"/>
                <a:gd name="connsiteX3" fmla="*/ 199 w 326000"/>
                <a:gd name="connsiteY3" fmla="*/ 322441 h 322443"/>
                <a:gd name="connsiteX4" fmla="*/ 171649 w 326000"/>
                <a:gd name="connsiteY4" fmla="*/ 203379 h 322443"/>
                <a:gd name="connsiteX5" fmla="*/ 281187 w 326000"/>
                <a:gd name="connsiteY5" fmla="*/ 82729 h 322443"/>
                <a:gd name="connsiteX6" fmla="*/ 325637 w 326000"/>
                <a:gd name="connsiteY6" fmla="*/ 179 h 3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000" h="322443">
                  <a:moveTo>
                    <a:pt x="325637" y="179"/>
                  </a:moveTo>
                  <a:cubicBezTo>
                    <a:pt x="322197" y="3883"/>
                    <a:pt x="291505" y="71617"/>
                    <a:pt x="260549" y="104954"/>
                  </a:cubicBezTo>
                  <a:cubicBezTo>
                    <a:pt x="229593" y="138291"/>
                    <a:pt x="183291" y="163956"/>
                    <a:pt x="139899" y="200204"/>
                  </a:cubicBezTo>
                  <a:cubicBezTo>
                    <a:pt x="96507" y="236452"/>
                    <a:pt x="-5093" y="321912"/>
                    <a:pt x="199" y="322441"/>
                  </a:cubicBezTo>
                  <a:cubicBezTo>
                    <a:pt x="5491" y="322970"/>
                    <a:pt x="124818" y="243331"/>
                    <a:pt x="171649" y="203379"/>
                  </a:cubicBezTo>
                  <a:cubicBezTo>
                    <a:pt x="218480" y="163427"/>
                    <a:pt x="254729" y="114479"/>
                    <a:pt x="281187" y="82729"/>
                  </a:cubicBezTo>
                  <a:cubicBezTo>
                    <a:pt x="307645" y="50979"/>
                    <a:pt x="329077" y="-3525"/>
                    <a:pt x="325637" y="1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9C0C1741-ECB0-44D7-BD9D-DEE0FF3F6873}"/>
                </a:ext>
              </a:extLst>
            </p:cNvPr>
            <p:cNvSpPr/>
            <p:nvPr/>
          </p:nvSpPr>
          <p:spPr>
            <a:xfrm>
              <a:off x="8213536" y="6275040"/>
              <a:ext cx="213458" cy="85808"/>
            </a:xfrm>
            <a:custGeom>
              <a:avLst/>
              <a:gdLst>
                <a:gd name="connsiteX0" fmla="*/ 189 w 213458"/>
                <a:gd name="connsiteY0" fmla="*/ 84485 h 85808"/>
                <a:gd name="connsiteX1" fmla="*/ 127189 w 213458"/>
                <a:gd name="connsiteY1" fmla="*/ 68610 h 85808"/>
                <a:gd name="connsiteX2" fmla="*/ 212914 w 213458"/>
                <a:gd name="connsiteY2" fmla="*/ 348 h 85808"/>
                <a:gd name="connsiteX3" fmla="*/ 157352 w 213458"/>
                <a:gd name="connsiteY3" fmla="*/ 43210 h 85808"/>
                <a:gd name="connsiteX4" fmla="*/ 189 w 213458"/>
                <a:gd name="connsiteY4" fmla="*/ 84485 h 8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458" h="85808">
                  <a:moveTo>
                    <a:pt x="189" y="84485"/>
                  </a:moveTo>
                  <a:cubicBezTo>
                    <a:pt x="-4838" y="88718"/>
                    <a:pt x="91735" y="82633"/>
                    <a:pt x="127189" y="68610"/>
                  </a:cubicBezTo>
                  <a:cubicBezTo>
                    <a:pt x="162643" y="54587"/>
                    <a:pt x="207887" y="4581"/>
                    <a:pt x="212914" y="348"/>
                  </a:cubicBezTo>
                  <a:cubicBezTo>
                    <a:pt x="217941" y="-3885"/>
                    <a:pt x="187250" y="31568"/>
                    <a:pt x="157352" y="43210"/>
                  </a:cubicBezTo>
                  <a:cubicBezTo>
                    <a:pt x="127454" y="54852"/>
                    <a:pt x="5216" y="80252"/>
                    <a:pt x="189" y="844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C673A67B-BBFB-4747-8D6F-6D296A0BBD55}"/>
                </a:ext>
              </a:extLst>
            </p:cNvPr>
            <p:cNvSpPr/>
            <p:nvPr/>
          </p:nvSpPr>
          <p:spPr>
            <a:xfrm>
              <a:off x="7795430" y="6278217"/>
              <a:ext cx="337361" cy="541750"/>
            </a:xfrm>
            <a:custGeom>
              <a:avLst/>
              <a:gdLst>
                <a:gd name="connsiteX0" fmla="*/ 326220 w 337361"/>
                <a:gd name="connsiteY0" fmla="*/ 19396 h 541750"/>
                <a:gd name="connsiteX1" fmla="*/ 269070 w 337361"/>
                <a:gd name="connsiteY1" fmla="*/ 62258 h 541750"/>
                <a:gd name="connsiteX2" fmla="*/ 103970 w 337361"/>
                <a:gd name="connsiteY2" fmla="*/ 295621 h 541750"/>
                <a:gd name="connsiteX3" fmla="*/ 23008 w 337361"/>
                <a:gd name="connsiteY3" fmla="*/ 441671 h 541750"/>
                <a:gd name="connsiteX4" fmla="*/ 783 w 337361"/>
                <a:gd name="connsiteY4" fmla="*/ 541683 h 541750"/>
                <a:gd name="connsiteX5" fmla="*/ 10308 w 337361"/>
                <a:gd name="connsiteY5" fmla="*/ 427383 h 541750"/>
                <a:gd name="connsiteX6" fmla="*/ 59520 w 337361"/>
                <a:gd name="connsiteY6" fmla="*/ 333721 h 541750"/>
                <a:gd name="connsiteX7" fmla="*/ 326220 w 337361"/>
                <a:gd name="connsiteY7" fmla="*/ 19396 h 54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61" h="541750">
                  <a:moveTo>
                    <a:pt x="326220" y="19396"/>
                  </a:moveTo>
                  <a:cubicBezTo>
                    <a:pt x="361145" y="-25848"/>
                    <a:pt x="306112" y="16221"/>
                    <a:pt x="269070" y="62258"/>
                  </a:cubicBezTo>
                  <a:cubicBezTo>
                    <a:pt x="232028" y="108295"/>
                    <a:pt x="144980" y="232386"/>
                    <a:pt x="103970" y="295621"/>
                  </a:cubicBezTo>
                  <a:cubicBezTo>
                    <a:pt x="62960" y="358857"/>
                    <a:pt x="40206" y="400661"/>
                    <a:pt x="23008" y="441671"/>
                  </a:cubicBezTo>
                  <a:cubicBezTo>
                    <a:pt x="5810" y="482681"/>
                    <a:pt x="2900" y="544064"/>
                    <a:pt x="783" y="541683"/>
                  </a:cubicBezTo>
                  <a:cubicBezTo>
                    <a:pt x="-1334" y="539302"/>
                    <a:pt x="519" y="462043"/>
                    <a:pt x="10308" y="427383"/>
                  </a:cubicBezTo>
                  <a:cubicBezTo>
                    <a:pt x="20097" y="392723"/>
                    <a:pt x="9249" y="403836"/>
                    <a:pt x="59520" y="333721"/>
                  </a:cubicBezTo>
                  <a:cubicBezTo>
                    <a:pt x="109791" y="263606"/>
                    <a:pt x="291295" y="64640"/>
                    <a:pt x="326220" y="19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F63522BF-9CC0-4F83-8B5C-5F31C6779739}"/>
                </a:ext>
              </a:extLst>
            </p:cNvPr>
            <p:cNvSpPr/>
            <p:nvPr/>
          </p:nvSpPr>
          <p:spPr>
            <a:xfrm>
              <a:off x="7909084" y="6559354"/>
              <a:ext cx="284103" cy="270595"/>
            </a:xfrm>
            <a:custGeom>
              <a:avLst/>
              <a:gdLst>
                <a:gd name="connsiteX0" fmla="*/ 284004 w 284103"/>
                <a:gd name="connsiteY0" fmla="*/ 196 h 270595"/>
                <a:gd name="connsiteX1" fmla="*/ 30004 w 284103"/>
                <a:gd name="connsiteY1" fmla="*/ 162121 h 270595"/>
                <a:gd name="connsiteX2" fmla="*/ 3016 w 284103"/>
                <a:gd name="connsiteY2" fmla="*/ 270071 h 270595"/>
                <a:gd name="connsiteX3" fmla="*/ 12541 w 284103"/>
                <a:gd name="connsiteY3" fmla="*/ 200221 h 270595"/>
                <a:gd name="connsiteX4" fmla="*/ 60166 w 284103"/>
                <a:gd name="connsiteY4" fmla="*/ 130371 h 270595"/>
                <a:gd name="connsiteX5" fmla="*/ 284004 w 284103"/>
                <a:gd name="connsiteY5" fmla="*/ 196 h 27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103" h="270595">
                  <a:moveTo>
                    <a:pt x="284004" y="196"/>
                  </a:moveTo>
                  <a:cubicBezTo>
                    <a:pt x="278977" y="5488"/>
                    <a:pt x="76835" y="117142"/>
                    <a:pt x="30004" y="162121"/>
                  </a:cubicBezTo>
                  <a:cubicBezTo>
                    <a:pt x="-16827" y="207100"/>
                    <a:pt x="5926" y="263721"/>
                    <a:pt x="3016" y="270071"/>
                  </a:cubicBezTo>
                  <a:cubicBezTo>
                    <a:pt x="106" y="276421"/>
                    <a:pt x="3016" y="223504"/>
                    <a:pt x="12541" y="200221"/>
                  </a:cubicBezTo>
                  <a:cubicBezTo>
                    <a:pt x="22066" y="176938"/>
                    <a:pt x="17303" y="162650"/>
                    <a:pt x="60166" y="130371"/>
                  </a:cubicBezTo>
                  <a:cubicBezTo>
                    <a:pt x="103028" y="98092"/>
                    <a:pt x="289031" y="-5096"/>
                    <a:pt x="284004" y="1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A787C16B-DE28-4E40-9FEC-05B07B1070AC}"/>
                </a:ext>
              </a:extLst>
            </p:cNvPr>
            <p:cNvSpPr/>
            <p:nvPr/>
          </p:nvSpPr>
          <p:spPr>
            <a:xfrm>
              <a:off x="8380111" y="5922908"/>
              <a:ext cx="140358" cy="48801"/>
            </a:xfrm>
            <a:custGeom>
              <a:avLst/>
              <a:gdLst>
                <a:gd name="connsiteX0" fmla="*/ 302 w 140358"/>
                <a:gd name="connsiteY0" fmla="*/ 55 h 48801"/>
                <a:gd name="connsiteX1" fmla="*/ 60627 w 140358"/>
                <a:gd name="connsiteY1" fmla="*/ 38155 h 48801"/>
                <a:gd name="connsiteX2" fmla="*/ 140002 w 140358"/>
                <a:gd name="connsiteY2" fmla="*/ 41330 h 48801"/>
                <a:gd name="connsiteX3" fmla="*/ 86027 w 140358"/>
                <a:gd name="connsiteY3" fmla="*/ 47680 h 48801"/>
                <a:gd name="connsiteX4" fmla="*/ 302 w 140358"/>
                <a:gd name="connsiteY4" fmla="*/ 55 h 4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358" h="48801">
                  <a:moveTo>
                    <a:pt x="302" y="55"/>
                  </a:moveTo>
                  <a:cubicBezTo>
                    <a:pt x="-3931" y="-1532"/>
                    <a:pt x="37344" y="31276"/>
                    <a:pt x="60627" y="38155"/>
                  </a:cubicBezTo>
                  <a:cubicBezTo>
                    <a:pt x="83910" y="45034"/>
                    <a:pt x="135769" y="39743"/>
                    <a:pt x="140002" y="41330"/>
                  </a:cubicBezTo>
                  <a:cubicBezTo>
                    <a:pt x="144235" y="42917"/>
                    <a:pt x="109839" y="51913"/>
                    <a:pt x="86027" y="47680"/>
                  </a:cubicBezTo>
                  <a:cubicBezTo>
                    <a:pt x="62215" y="43447"/>
                    <a:pt x="4535" y="1642"/>
                    <a:pt x="302" y="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1BD32585-3119-4FA6-9DB2-B0F247A3949F}"/>
                </a:ext>
              </a:extLst>
            </p:cNvPr>
            <p:cNvSpPr/>
            <p:nvPr/>
          </p:nvSpPr>
          <p:spPr>
            <a:xfrm>
              <a:off x="8381952" y="5967353"/>
              <a:ext cx="117575" cy="42939"/>
            </a:xfrm>
            <a:custGeom>
              <a:avLst/>
              <a:gdLst>
                <a:gd name="connsiteX0" fmla="*/ 48 w 117575"/>
                <a:gd name="connsiteY0" fmla="*/ 60 h 42939"/>
                <a:gd name="connsiteX1" fmla="*/ 55611 w 117575"/>
                <a:gd name="connsiteY1" fmla="*/ 33397 h 42939"/>
                <a:gd name="connsiteX2" fmla="*/ 117523 w 117575"/>
                <a:gd name="connsiteY2" fmla="*/ 30222 h 42939"/>
                <a:gd name="connsiteX3" fmla="*/ 65136 w 117575"/>
                <a:gd name="connsiteY3" fmla="*/ 42922 h 42939"/>
                <a:gd name="connsiteX4" fmla="*/ 48 w 117575"/>
                <a:gd name="connsiteY4" fmla="*/ 60 h 4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75" h="42939">
                  <a:moveTo>
                    <a:pt x="48" y="60"/>
                  </a:moveTo>
                  <a:cubicBezTo>
                    <a:pt x="-1539" y="-1527"/>
                    <a:pt x="36032" y="28370"/>
                    <a:pt x="55611" y="33397"/>
                  </a:cubicBezTo>
                  <a:cubicBezTo>
                    <a:pt x="75190" y="38424"/>
                    <a:pt x="115936" y="28635"/>
                    <a:pt x="117523" y="30222"/>
                  </a:cubicBezTo>
                  <a:cubicBezTo>
                    <a:pt x="119110" y="31809"/>
                    <a:pt x="84450" y="43451"/>
                    <a:pt x="65136" y="42922"/>
                  </a:cubicBezTo>
                  <a:cubicBezTo>
                    <a:pt x="45822" y="42393"/>
                    <a:pt x="1635" y="1647"/>
                    <a:pt x="48" y="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28BED464-2FA7-479C-8CE5-BD3201F514FE}"/>
                </a:ext>
              </a:extLst>
            </p:cNvPr>
            <p:cNvSpPr/>
            <p:nvPr/>
          </p:nvSpPr>
          <p:spPr>
            <a:xfrm>
              <a:off x="8711581" y="5816600"/>
              <a:ext cx="50165" cy="130179"/>
            </a:xfrm>
            <a:custGeom>
              <a:avLst/>
              <a:gdLst>
                <a:gd name="connsiteX0" fmla="*/ 35544 w 50165"/>
                <a:gd name="connsiteY0" fmla="*/ 0 h 130179"/>
                <a:gd name="connsiteX1" fmla="*/ 22844 w 50165"/>
                <a:gd name="connsiteY1" fmla="*/ 98425 h 130179"/>
                <a:gd name="connsiteX2" fmla="*/ 49832 w 50165"/>
                <a:gd name="connsiteY2" fmla="*/ 130175 h 130179"/>
                <a:gd name="connsiteX3" fmla="*/ 619 w 50165"/>
                <a:gd name="connsiteY3" fmla="*/ 96838 h 130179"/>
                <a:gd name="connsiteX4" fmla="*/ 35544 w 50165"/>
                <a:gd name="connsiteY4" fmla="*/ 0 h 1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65" h="130179">
                  <a:moveTo>
                    <a:pt x="35544" y="0"/>
                  </a:moveTo>
                  <a:cubicBezTo>
                    <a:pt x="39248" y="264"/>
                    <a:pt x="20463" y="76729"/>
                    <a:pt x="22844" y="98425"/>
                  </a:cubicBezTo>
                  <a:cubicBezTo>
                    <a:pt x="25225" y="120121"/>
                    <a:pt x="53536" y="130439"/>
                    <a:pt x="49832" y="130175"/>
                  </a:cubicBezTo>
                  <a:cubicBezTo>
                    <a:pt x="46128" y="129911"/>
                    <a:pt x="6440" y="115888"/>
                    <a:pt x="619" y="96838"/>
                  </a:cubicBezTo>
                  <a:cubicBezTo>
                    <a:pt x="-5202" y="77788"/>
                    <a:pt x="31840" y="-264"/>
                    <a:pt x="3554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D0FCCC76-66B1-4331-B779-87DC75911C4F}"/>
                </a:ext>
              </a:extLst>
            </p:cNvPr>
            <p:cNvSpPr/>
            <p:nvPr/>
          </p:nvSpPr>
          <p:spPr>
            <a:xfrm>
              <a:off x="8435860" y="6281438"/>
              <a:ext cx="198832" cy="84865"/>
            </a:xfrm>
            <a:custGeom>
              <a:avLst/>
              <a:gdLst>
                <a:gd name="connsiteX0" fmla="*/ 115 w 198832"/>
                <a:gd name="connsiteY0" fmla="*/ 84437 h 84865"/>
                <a:gd name="connsiteX1" fmla="*/ 116003 w 198832"/>
                <a:gd name="connsiteY1" fmla="*/ 55862 h 84865"/>
                <a:gd name="connsiteX2" fmla="*/ 198553 w 198832"/>
                <a:gd name="connsiteY2" fmla="*/ 300 h 84865"/>
                <a:gd name="connsiteX3" fmla="*/ 138228 w 198832"/>
                <a:gd name="connsiteY3" fmla="*/ 35225 h 84865"/>
                <a:gd name="connsiteX4" fmla="*/ 115 w 198832"/>
                <a:gd name="connsiteY4" fmla="*/ 84437 h 8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832" h="84865">
                  <a:moveTo>
                    <a:pt x="115" y="84437"/>
                  </a:moveTo>
                  <a:cubicBezTo>
                    <a:pt x="-3589" y="87876"/>
                    <a:pt x="82930" y="69885"/>
                    <a:pt x="116003" y="55862"/>
                  </a:cubicBezTo>
                  <a:cubicBezTo>
                    <a:pt x="149076" y="41839"/>
                    <a:pt x="194849" y="3739"/>
                    <a:pt x="198553" y="300"/>
                  </a:cubicBezTo>
                  <a:cubicBezTo>
                    <a:pt x="202257" y="-3139"/>
                    <a:pt x="168390" y="23848"/>
                    <a:pt x="138228" y="35225"/>
                  </a:cubicBezTo>
                  <a:cubicBezTo>
                    <a:pt x="108066" y="46602"/>
                    <a:pt x="3819" y="80998"/>
                    <a:pt x="115" y="84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107E697B-3BFB-4F38-9848-52F0DC72270C}"/>
                </a:ext>
              </a:extLst>
            </p:cNvPr>
            <p:cNvSpPr/>
            <p:nvPr/>
          </p:nvSpPr>
          <p:spPr>
            <a:xfrm>
              <a:off x="8611751" y="6188050"/>
              <a:ext cx="24393" cy="70530"/>
            </a:xfrm>
            <a:custGeom>
              <a:avLst/>
              <a:gdLst>
                <a:gd name="connsiteX0" fmla="*/ 437 w 24393"/>
                <a:gd name="connsiteY0" fmla="*/ 25 h 70530"/>
                <a:gd name="connsiteX1" fmla="*/ 24249 w 24393"/>
                <a:gd name="connsiteY1" fmla="*/ 60350 h 70530"/>
                <a:gd name="connsiteX2" fmla="*/ 9962 w 24393"/>
                <a:gd name="connsiteY2" fmla="*/ 68288 h 70530"/>
                <a:gd name="connsiteX3" fmla="*/ 437 w 24393"/>
                <a:gd name="connsiteY3" fmla="*/ 25 h 7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93" h="70530">
                  <a:moveTo>
                    <a:pt x="437" y="25"/>
                  </a:moveTo>
                  <a:cubicBezTo>
                    <a:pt x="2818" y="-1298"/>
                    <a:pt x="22662" y="48973"/>
                    <a:pt x="24249" y="60350"/>
                  </a:cubicBezTo>
                  <a:cubicBezTo>
                    <a:pt x="25837" y="71727"/>
                    <a:pt x="13931" y="72257"/>
                    <a:pt x="9962" y="68288"/>
                  </a:cubicBezTo>
                  <a:cubicBezTo>
                    <a:pt x="5993" y="64319"/>
                    <a:pt x="-1944" y="1348"/>
                    <a:pt x="437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31DBCE97-8FAB-4B31-99E7-27A8AA402E5E}"/>
                </a:ext>
              </a:extLst>
            </p:cNvPr>
            <p:cNvSpPr/>
            <p:nvPr/>
          </p:nvSpPr>
          <p:spPr>
            <a:xfrm>
              <a:off x="9407484" y="5428826"/>
              <a:ext cx="146194" cy="131396"/>
            </a:xfrm>
            <a:custGeom>
              <a:avLst/>
              <a:gdLst>
                <a:gd name="connsiteX0" fmla="*/ 49254 w 146194"/>
                <a:gd name="connsiteY0" fmla="*/ 130599 h 131396"/>
                <a:gd name="connsiteX1" fmla="*/ 41 w 146194"/>
                <a:gd name="connsiteY1" fmla="*/ 105199 h 131396"/>
                <a:gd name="connsiteX2" fmla="*/ 41316 w 146194"/>
                <a:gd name="connsiteY2" fmla="*/ 43287 h 131396"/>
                <a:gd name="connsiteX3" fmla="*/ 69891 w 146194"/>
                <a:gd name="connsiteY3" fmla="*/ 424 h 131396"/>
                <a:gd name="connsiteX4" fmla="*/ 146091 w 146194"/>
                <a:gd name="connsiteY4" fmla="*/ 21062 h 131396"/>
                <a:gd name="connsiteX5" fmla="*/ 85766 w 146194"/>
                <a:gd name="connsiteY5" fmla="*/ 16299 h 131396"/>
                <a:gd name="connsiteX6" fmla="*/ 61954 w 146194"/>
                <a:gd name="connsiteY6" fmla="*/ 27412 h 131396"/>
                <a:gd name="connsiteX7" fmla="*/ 28616 w 146194"/>
                <a:gd name="connsiteY7" fmla="*/ 78212 h 131396"/>
                <a:gd name="connsiteX8" fmla="*/ 49254 w 146194"/>
                <a:gd name="connsiteY8" fmla="*/ 130599 h 13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194" h="131396">
                  <a:moveTo>
                    <a:pt x="49254" y="130599"/>
                  </a:moveTo>
                  <a:cubicBezTo>
                    <a:pt x="44492" y="135097"/>
                    <a:pt x="1364" y="119751"/>
                    <a:pt x="41" y="105199"/>
                  </a:cubicBezTo>
                  <a:cubicBezTo>
                    <a:pt x="-1282" y="90647"/>
                    <a:pt x="29674" y="60749"/>
                    <a:pt x="41316" y="43287"/>
                  </a:cubicBezTo>
                  <a:cubicBezTo>
                    <a:pt x="52958" y="25825"/>
                    <a:pt x="52429" y="4128"/>
                    <a:pt x="69891" y="424"/>
                  </a:cubicBezTo>
                  <a:cubicBezTo>
                    <a:pt x="87353" y="-3280"/>
                    <a:pt x="143445" y="18416"/>
                    <a:pt x="146091" y="21062"/>
                  </a:cubicBezTo>
                  <a:cubicBezTo>
                    <a:pt x="148737" y="23708"/>
                    <a:pt x="99789" y="15241"/>
                    <a:pt x="85766" y="16299"/>
                  </a:cubicBezTo>
                  <a:cubicBezTo>
                    <a:pt x="71743" y="17357"/>
                    <a:pt x="71479" y="17093"/>
                    <a:pt x="61954" y="27412"/>
                  </a:cubicBezTo>
                  <a:cubicBezTo>
                    <a:pt x="52429" y="37731"/>
                    <a:pt x="36553" y="66041"/>
                    <a:pt x="28616" y="78212"/>
                  </a:cubicBezTo>
                  <a:cubicBezTo>
                    <a:pt x="20679" y="90383"/>
                    <a:pt x="54016" y="126101"/>
                    <a:pt x="49254" y="130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B8F91560-E55D-486F-B9F0-29631E654A02}"/>
                </a:ext>
              </a:extLst>
            </p:cNvPr>
            <p:cNvSpPr/>
            <p:nvPr/>
          </p:nvSpPr>
          <p:spPr>
            <a:xfrm>
              <a:off x="7951788" y="6017627"/>
              <a:ext cx="199188" cy="91073"/>
            </a:xfrm>
            <a:custGeom>
              <a:avLst/>
              <a:gdLst>
                <a:gd name="connsiteX0" fmla="*/ 0 w 199188"/>
                <a:gd name="connsiteY0" fmla="*/ 91073 h 91073"/>
                <a:gd name="connsiteX1" fmla="*/ 187325 w 199188"/>
                <a:gd name="connsiteY1" fmla="*/ 8523 h 91073"/>
                <a:gd name="connsiteX2" fmla="*/ 169862 w 199188"/>
                <a:gd name="connsiteY2" fmla="*/ 6936 h 91073"/>
                <a:gd name="connsiteX3" fmla="*/ 87312 w 199188"/>
                <a:gd name="connsiteY3" fmla="*/ 46623 h 91073"/>
                <a:gd name="connsiteX4" fmla="*/ 0 w 199188"/>
                <a:gd name="connsiteY4" fmla="*/ 91073 h 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188" h="91073">
                  <a:moveTo>
                    <a:pt x="0" y="91073"/>
                  </a:moveTo>
                  <a:lnTo>
                    <a:pt x="187325" y="8523"/>
                  </a:lnTo>
                  <a:cubicBezTo>
                    <a:pt x="215635" y="-5500"/>
                    <a:pt x="186531" y="586"/>
                    <a:pt x="169862" y="6936"/>
                  </a:cubicBezTo>
                  <a:cubicBezTo>
                    <a:pt x="153193" y="13286"/>
                    <a:pt x="87312" y="46623"/>
                    <a:pt x="87312" y="46623"/>
                  </a:cubicBezTo>
                  <a:lnTo>
                    <a:pt x="0" y="9107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9F9A8033-7BF5-4754-AE6A-4C68492DAD82}"/>
                </a:ext>
              </a:extLst>
            </p:cNvPr>
            <p:cNvSpPr/>
            <p:nvPr/>
          </p:nvSpPr>
          <p:spPr>
            <a:xfrm>
              <a:off x="8045251" y="5860238"/>
              <a:ext cx="168005" cy="37284"/>
            </a:xfrm>
            <a:custGeom>
              <a:avLst/>
              <a:gdLst>
                <a:gd name="connsiteX0" fmla="*/ 199 w 168005"/>
                <a:gd name="connsiteY0" fmla="*/ 812 h 37284"/>
                <a:gd name="connsiteX1" fmla="*/ 133549 w 168005"/>
                <a:gd name="connsiteY1" fmla="*/ 35737 h 37284"/>
                <a:gd name="connsiteX2" fmla="*/ 166887 w 168005"/>
                <a:gd name="connsiteY2" fmla="*/ 29387 h 37284"/>
                <a:gd name="connsiteX3" fmla="*/ 104974 w 168005"/>
                <a:gd name="connsiteY3" fmla="*/ 13512 h 37284"/>
                <a:gd name="connsiteX4" fmla="*/ 199 w 168005"/>
                <a:gd name="connsiteY4" fmla="*/ 812 h 3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05" h="37284">
                  <a:moveTo>
                    <a:pt x="199" y="812"/>
                  </a:moveTo>
                  <a:cubicBezTo>
                    <a:pt x="4961" y="4516"/>
                    <a:pt x="105768" y="30975"/>
                    <a:pt x="133549" y="35737"/>
                  </a:cubicBezTo>
                  <a:cubicBezTo>
                    <a:pt x="161330" y="40500"/>
                    <a:pt x="171649" y="33091"/>
                    <a:pt x="166887" y="29387"/>
                  </a:cubicBezTo>
                  <a:cubicBezTo>
                    <a:pt x="162125" y="25683"/>
                    <a:pt x="132755" y="20127"/>
                    <a:pt x="104974" y="13512"/>
                  </a:cubicBezTo>
                  <a:cubicBezTo>
                    <a:pt x="77193" y="6897"/>
                    <a:pt x="-4563" y="-2892"/>
                    <a:pt x="199" y="8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917A6303-8909-4A88-8A6E-DBDE81A1A113}"/>
                </a:ext>
              </a:extLst>
            </p:cNvPr>
            <p:cNvSpPr/>
            <p:nvPr/>
          </p:nvSpPr>
          <p:spPr>
            <a:xfrm>
              <a:off x="8210735" y="5878421"/>
              <a:ext cx="356473" cy="299449"/>
            </a:xfrm>
            <a:custGeom>
              <a:avLst/>
              <a:gdLst>
                <a:gd name="connsiteX0" fmla="*/ 355415 w 356473"/>
                <a:gd name="connsiteY0" fmla="*/ 92 h 299449"/>
                <a:gd name="connsiteX1" fmla="*/ 198253 w 356473"/>
                <a:gd name="connsiteY1" fmla="*/ 165192 h 299449"/>
                <a:gd name="connsiteX2" fmla="*/ 63315 w 356473"/>
                <a:gd name="connsiteY2" fmla="*/ 265204 h 299449"/>
                <a:gd name="connsiteX3" fmla="*/ 1403 w 356473"/>
                <a:gd name="connsiteY3" fmla="*/ 295367 h 299449"/>
                <a:gd name="connsiteX4" fmla="*/ 118878 w 356473"/>
                <a:gd name="connsiteY4" fmla="*/ 287429 h 299449"/>
                <a:gd name="connsiteX5" fmla="*/ 258578 w 356473"/>
                <a:gd name="connsiteY5" fmla="*/ 189004 h 299449"/>
                <a:gd name="connsiteX6" fmla="*/ 355415 w 356473"/>
                <a:gd name="connsiteY6" fmla="*/ 92 h 29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473" h="299449">
                  <a:moveTo>
                    <a:pt x="355415" y="92"/>
                  </a:moveTo>
                  <a:cubicBezTo>
                    <a:pt x="345361" y="-3877"/>
                    <a:pt x="246936" y="121007"/>
                    <a:pt x="198253" y="165192"/>
                  </a:cubicBezTo>
                  <a:cubicBezTo>
                    <a:pt x="149570" y="209377"/>
                    <a:pt x="96123" y="243508"/>
                    <a:pt x="63315" y="265204"/>
                  </a:cubicBezTo>
                  <a:cubicBezTo>
                    <a:pt x="30507" y="286900"/>
                    <a:pt x="-7858" y="291663"/>
                    <a:pt x="1403" y="295367"/>
                  </a:cubicBezTo>
                  <a:cubicBezTo>
                    <a:pt x="10663" y="299071"/>
                    <a:pt x="76016" y="305156"/>
                    <a:pt x="118878" y="287429"/>
                  </a:cubicBezTo>
                  <a:cubicBezTo>
                    <a:pt x="161740" y="269702"/>
                    <a:pt x="215451" y="237687"/>
                    <a:pt x="258578" y="189004"/>
                  </a:cubicBezTo>
                  <a:cubicBezTo>
                    <a:pt x="301705" y="140321"/>
                    <a:pt x="365469" y="4061"/>
                    <a:pt x="355415" y="9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288AEA75-A2A7-4149-9D81-B8EF49EE1BF1}"/>
                </a:ext>
              </a:extLst>
            </p:cNvPr>
            <p:cNvSpPr/>
            <p:nvPr/>
          </p:nvSpPr>
          <p:spPr>
            <a:xfrm>
              <a:off x="8951519" y="5556233"/>
              <a:ext cx="309127" cy="184410"/>
            </a:xfrm>
            <a:custGeom>
              <a:avLst/>
              <a:gdLst>
                <a:gd name="connsiteX0" fmla="*/ 306781 w 309127"/>
                <a:gd name="connsiteY0" fmla="*/ 17 h 184410"/>
                <a:gd name="connsiteX1" fmla="*/ 106756 w 309127"/>
                <a:gd name="connsiteY1" fmla="*/ 73042 h 184410"/>
                <a:gd name="connsiteX2" fmla="*/ 1981 w 309127"/>
                <a:gd name="connsiteY2" fmla="*/ 180992 h 184410"/>
                <a:gd name="connsiteX3" fmla="*/ 51194 w 309127"/>
                <a:gd name="connsiteY3" fmla="*/ 149242 h 184410"/>
                <a:gd name="connsiteX4" fmla="*/ 206769 w 309127"/>
                <a:gd name="connsiteY4" fmla="*/ 66692 h 184410"/>
                <a:gd name="connsiteX5" fmla="*/ 306781 w 309127"/>
                <a:gd name="connsiteY5" fmla="*/ 17 h 18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9127" h="184410">
                  <a:moveTo>
                    <a:pt x="306781" y="17"/>
                  </a:moveTo>
                  <a:cubicBezTo>
                    <a:pt x="290112" y="1075"/>
                    <a:pt x="157556" y="42880"/>
                    <a:pt x="106756" y="73042"/>
                  </a:cubicBezTo>
                  <a:cubicBezTo>
                    <a:pt x="55956" y="103204"/>
                    <a:pt x="11241" y="168292"/>
                    <a:pt x="1981" y="180992"/>
                  </a:cubicBezTo>
                  <a:cubicBezTo>
                    <a:pt x="-7279" y="193692"/>
                    <a:pt x="17063" y="168292"/>
                    <a:pt x="51194" y="149242"/>
                  </a:cubicBezTo>
                  <a:cubicBezTo>
                    <a:pt x="85325" y="130192"/>
                    <a:pt x="166288" y="87594"/>
                    <a:pt x="206769" y="66692"/>
                  </a:cubicBezTo>
                  <a:cubicBezTo>
                    <a:pt x="247250" y="45790"/>
                    <a:pt x="323450" y="-1041"/>
                    <a:pt x="306781" y="1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43F5CA4E-815D-4548-A6C2-C3B8D3C6B268}"/>
                </a:ext>
              </a:extLst>
            </p:cNvPr>
            <p:cNvSpPr/>
            <p:nvPr/>
          </p:nvSpPr>
          <p:spPr>
            <a:xfrm>
              <a:off x="8596298" y="5720919"/>
              <a:ext cx="460755" cy="449250"/>
            </a:xfrm>
            <a:custGeom>
              <a:avLst/>
              <a:gdLst>
                <a:gd name="connsiteX0" fmla="*/ 460390 w 460755"/>
                <a:gd name="connsiteY0" fmla="*/ 2019 h 449250"/>
                <a:gd name="connsiteX1" fmla="*/ 241315 w 460755"/>
                <a:gd name="connsiteY1" fmla="*/ 216331 h 449250"/>
                <a:gd name="connsiteX2" fmla="*/ 80977 w 460755"/>
                <a:gd name="connsiteY2" fmla="*/ 414769 h 449250"/>
                <a:gd name="connsiteX3" fmla="*/ 15 w 460755"/>
                <a:gd name="connsiteY3" fmla="*/ 446519 h 449250"/>
                <a:gd name="connsiteX4" fmla="*/ 76215 w 460755"/>
                <a:gd name="connsiteY4" fmla="*/ 383019 h 449250"/>
                <a:gd name="connsiteX5" fmla="*/ 287352 w 460755"/>
                <a:gd name="connsiteY5" fmla="*/ 124256 h 449250"/>
                <a:gd name="connsiteX6" fmla="*/ 460390 w 460755"/>
                <a:gd name="connsiteY6" fmla="*/ 2019 h 4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755" h="449250">
                  <a:moveTo>
                    <a:pt x="460390" y="2019"/>
                  </a:moveTo>
                  <a:cubicBezTo>
                    <a:pt x="452717" y="17365"/>
                    <a:pt x="304550" y="147539"/>
                    <a:pt x="241315" y="216331"/>
                  </a:cubicBezTo>
                  <a:cubicBezTo>
                    <a:pt x="178079" y="285123"/>
                    <a:pt x="121194" y="376404"/>
                    <a:pt x="80977" y="414769"/>
                  </a:cubicBezTo>
                  <a:cubicBezTo>
                    <a:pt x="40760" y="453134"/>
                    <a:pt x="809" y="451811"/>
                    <a:pt x="15" y="446519"/>
                  </a:cubicBezTo>
                  <a:cubicBezTo>
                    <a:pt x="-779" y="441227"/>
                    <a:pt x="28325" y="436730"/>
                    <a:pt x="76215" y="383019"/>
                  </a:cubicBezTo>
                  <a:cubicBezTo>
                    <a:pt x="124104" y="329309"/>
                    <a:pt x="221735" y="186698"/>
                    <a:pt x="287352" y="124256"/>
                  </a:cubicBezTo>
                  <a:cubicBezTo>
                    <a:pt x="352969" y="61814"/>
                    <a:pt x="468063" y="-13327"/>
                    <a:pt x="460390" y="201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E5069505-F610-4037-A0F2-B77C94C90DBA}"/>
                </a:ext>
              </a:extLst>
            </p:cNvPr>
            <p:cNvSpPr/>
            <p:nvPr/>
          </p:nvSpPr>
          <p:spPr>
            <a:xfrm>
              <a:off x="8690137" y="5560917"/>
              <a:ext cx="731997" cy="727419"/>
            </a:xfrm>
            <a:custGeom>
              <a:avLst/>
              <a:gdLst>
                <a:gd name="connsiteX0" fmla="*/ 731676 w 731997"/>
                <a:gd name="connsiteY0" fmla="*/ 3271 h 727419"/>
                <a:gd name="connsiteX1" fmla="*/ 550701 w 731997"/>
                <a:gd name="connsiteY1" fmla="*/ 109633 h 727419"/>
                <a:gd name="connsiteX2" fmla="*/ 233201 w 731997"/>
                <a:gd name="connsiteY2" fmla="*/ 438246 h 727419"/>
                <a:gd name="connsiteX3" fmla="*/ 1426 w 731997"/>
                <a:gd name="connsiteY3" fmla="*/ 722408 h 727419"/>
                <a:gd name="connsiteX4" fmla="*/ 153826 w 731997"/>
                <a:gd name="connsiteY4" fmla="*/ 589058 h 727419"/>
                <a:gd name="connsiteX5" fmla="*/ 509426 w 731997"/>
                <a:gd name="connsiteY5" fmla="*/ 211233 h 727419"/>
                <a:gd name="connsiteX6" fmla="*/ 731676 w 731997"/>
                <a:gd name="connsiteY6" fmla="*/ 3271 h 72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1997" h="727419">
                  <a:moveTo>
                    <a:pt x="731676" y="3271"/>
                  </a:moveTo>
                  <a:cubicBezTo>
                    <a:pt x="738555" y="-13662"/>
                    <a:pt x="633780" y="37137"/>
                    <a:pt x="550701" y="109633"/>
                  </a:cubicBezTo>
                  <a:cubicBezTo>
                    <a:pt x="467622" y="182129"/>
                    <a:pt x="324747" y="336117"/>
                    <a:pt x="233201" y="438246"/>
                  </a:cubicBezTo>
                  <a:cubicBezTo>
                    <a:pt x="141655" y="540375"/>
                    <a:pt x="14655" y="697273"/>
                    <a:pt x="1426" y="722408"/>
                  </a:cubicBezTo>
                  <a:cubicBezTo>
                    <a:pt x="-11803" y="747543"/>
                    <a:pt x="69159" y="674254"/>
                    <a:pt x="153826" y="589058"/>
                  </a:cubicBezTo>
                  <a:cubicBezTo>
                    <a:pt x="238493" y="503862"/>
                    <a:pt x="413382" y="307012"/>
                    <a:pt x="509426" y="211233"/>
                  </a:cubicBezTo>
                  <a:cubicBezTo>
                    <a:pt x="605470" y="115454"/>
                    <a:pt x="724797" y="20204"/>
                    <a:pt x="731676" y="327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32420AE4-5B66-48F6-8F87-FB0B5F590EC9}"/>
                </a:ext>
              </a:extLst>
            </p:cNvPr>
            <p:cNvSpPr/>
            <p:nvPr/>
          </p:nvSpPr>
          <p:spPr>
            <a:xfrm>
              <a:off x="8410317" y="5843468"/>
              <a:ext cx="314911" cy="316231"/>
            </a:xfrm>
            <a:custGeom>
              <a:avLst/>
              <a:gdLst>
                <a:gd name="connsiteX0" fmla="*/ 314583 w 314911"/>
                <a:gd name="connsiteY0" fmla="*/ 120 h 316231"/>
                <a:gd name="connsiteX1" fmla="*/ 149483 w 314911"/>
                <a:gd name="connsiteY1" fmla="*/ 195382 h 316231"/>
                <a:gd name="connsiteX2" fmla="*/ 258 w 314911"/>
                <a:gd name="connsiteY2" fmla="*/ 316032 h 316231"/>
                <a:gd name="connsiteX3" fmla="*/ 185996 w 314911"/>
                <a:gd name="connsiteY3" fmla="*/ 168395 h 316231"/>
                <a:gd name="connsiteX4" fmla="*/ 314583 w 314911"/>
                <a:gd name="connsiteY4" fmla="*/ 120 h 31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911" h="316231">
                  <a:moveTo>
                    <a:pt x="314583" y="120"/>
                  </a:moveTo>
                  <a:cubicBezTo>
                    <a:pt x="308498" y="4618"/>
                    <a:pt x="201870" y="142730"/>
                    <a:pt x="149483" y="195382"/>
                  </a:cubicBezTo>
                  <a:cubicBezTo>
                    <a:pt x="97096" y="248034"/>
                    <a:pt x="-5827" y="320530"/>
                    <a:pt x="258" y="316032"/>
                  </a:cubicBezTo>
                  <a:cubicBezTo>
                    <a:pt x="6343" y="311534"/>
                    <a:pt x="131227" y="218666"/>
                    <a:pt x="185996" y="168395"/>
                  </a:cubicBezTo>
                  <a:cubicBezTo>
                    <a:pt x="240765" y="118124"/>
                    <a:pt x="320668" y="-4378"/>
                    <a:pt x="314583" y="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780FAFBD-177A-494B-8012-6F989AED4703}"/>
                </a:ext>
              </a:extLst>
            </p:cNvPr>
            <p:cNvSpPr/>
            <p:nvPr/>
          </p:nvSpPr>
          <p:spPr>
            <a:xfrm>
              <a:off x="7898818" y="6261341"/>
              <a:ext cx="842228" cy="631585"/>
            </a:xfrm>
            <a:custGeom>
              <a:avLst/>
              <a:gdLst>
                <a:gd name="connsiteX0" fmla="*/ 799095 w 842228"/>
                <a:gd name="connsiteY0" fmla="*/ 1347 h 631585"/>
                <a:gd name="connsiteX1" fmla="*/ 499057 w 842228"/>
                <a:gd name="connsiteY1" fmla="*/ 148984 h 631585"/>
                <a:gd name="connsiteX2" fmla="*/ 314907 w 842228"/>
                <a:gd name="connsiteY2" fmla="*/ 285509 h 631585"/>
                <a:gd name="connsiteX3" fmla="*/ 183145 w 842228"/>
                <a:gd name="connsiteY3" fmla="*/ 447434 h 631585"/>
                <a:gd name="connsiteX4" fmla="*/ 37095 w 842228"/>
                <a:gd name="connsiteY4" fmla="*/ 552209 h 631585"/>
                <a:gd name="connsiteX5" fmla="*/ 5345 w 842228"/>
                <a:gd name="connsiteY5" fmla="*/ 631584 h 631585"/>
                <a:gd name="connsiteX6" fmla="*/ 124407 w 842228"/>
                <a:gd name="connsiteY6" fmla="*/ 553797 h 631585"/>
                <a:gd name="connsiteX7" fmla="*/ 411745 w 842228"/>
                <a:gd name="connsiteY7" fmla="*/ 344247 h 631585"/>
                <a:gd name="connsiteX8" fmla="*/ 799095 w 842228"/>
                <a:gd name="connsiteY8" fmla="*/ 90247 h 631585"/>
                <a:gd name="connsiteX9" fmla="*/ 799095 w 842228"/>
                <a:gd name="connsiteY9" fmla="*/ 1347 h 63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2228" h="631585">
                  <a:moveTo>
                    <a:pt x="799095" y="1347"/>
                  </a:moveTo>
                  <a:cubicBezTo>
                    <a:pt x="749089" y="11136"/>
                    <a:pt x="579755" y="101624"/>
                    <a:pt x="499057" y="148984"/>
                  </a:cubicBezTo>
                  <a:cubicBezTo>
                    <a:pt x="418359" y="196344"/>
                    <a:pt x="367559" y="235767"/>
                    <a:pt x="314907" y="285509"/>
                  </a:cubicBezTo>
                  <a:cubicBezTo>
                    <a:pt x="262255" y="335251"/>
                    <a:pt x="229447" y="402984"/>
                    <a:pt x="183145" y="447434"/>
                  </a:cubicBezTo>
                  <a:cubicBezTo>
                    <a:pt x="136843" y="491884"/>
                    <a:pt x="66728" y="521517"/>
                    <a:pt x="37095" y="552209"/>
                  </a:cubicBezTo>
                  <a:cubicBezTo>
                    <a:pt x="7462" y="582901"/>
                    <a:pt x="-9207" y="631319"/>
                    <a:pt x="5345" y="631584"/>
                  </a:cubicBezTo>
                  <a:cubicBezTo>
                    <a:pt x="19897" y="631849"/>
                    <a:pt x="56674" y="601687"/>
                    <a:pt x="124407" y="553797"/>
                  </a:cubicBezTo>
                  <a:cubicBezTo>
                    <a:pt x="192140" y="505907"/>
                    <a:pt x="299297" y="421505"/>
                    <a:pt x="411745" y="344247"/>
                  </a:cubicBezTo>
                  <a:cubicBezTo>
                    <a:pt x="524193" y="266989"/>
                    <a:pt x="734537" y="143958"/>
                    <a:pt x="799095" y="90247"/>
                  </a:cubicBezTo>
                  <a:cubicBezTo>
                    <a:pt x="863653" y="36536"/>
                    <a:pt x="849101" y="-8442"/>
                    <a:pt x="799095" y="134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07C4EC85-E80F-4E49-BAC8-AA1D92DF5DB7}"/>
                </a:ext>
              </a:extLst>
            </p:cNvPr>
            <p:cNvSpPr/>
            <p:nvPr/>
          </p:nvSpPr>
          <p:spPr>
            <a:xfrm>
              <a:off x="7524123" y="6480662"/>
              <a:ext cx="247857" cy="220646"/>
            </a:xfrm>
            <a:custGeom>
              <a:avLst/>
              <a:gdLst>
                <a:gd name="connsiteX0" fmla="*/ 2744 w 247857"/>
                <a:gd name="connsiteY0" fmla="*/ 571 h 220646"/>
                <a:gd name="connsiteX1" fmla="*/ 32377 w 247857"/>
                <a:gd name="connsiteY1" fmla="*/ 89471 h 220646"/>
                <a:gd name="connsiteX2" fmla="*/ 241927 w 247857"/>
                <a:gd name="connsiteY2" fmla="*/ 216471 h 220646"/>
                <a:gd name="connsiteX3" fmla="*/ 178427 w 247857"/>
                <a:gd name="connsiteY3" fmla="*/ 184721 h 220646"/>
                <a:gd name="connsiteX4" fmla="*/ 53544 w 247857"/>
                <a:gd name="connsiteY4" fmla="*/ 131805 h 220646"/>
                <a:gd name="connsiteX5" fmla="*/ 2744 w 247857"/>
                <a:gd name="connsiteY5" fmla="*/ 571 h 220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857" h="220646">
                  <a:moveTo>
                    <a:pt x="2744" y="571"/>
                  </a:moveTo>
                  <a:cubicBezTo>
                    <a:pt x="-784" y="-6485"/>
                    <a:pt x="-7487" y="53488"/>
                    <a:pt x="32377" y="89471"/>
                  </a:cubicBezTo>
                  <a:cubicBezTo>
                    <a:pt x="72241" y="125454"/>
                    <a:pt x="217585" y="200596"/>
                    <a:pt x="241927" y="216471"/>
                  </a:cubicBezTo>
                  <a:cubicBezTo>
                    <a:pt x="266269" y="232346"/>
                    <a:pt x="209824" y="198832"/>
                    <a:pt x="178427" y="184721"/>
                  </a:cubicBezTo>
                  <a:cubicBezTo>
                    <a:pt x="147030" y="170610"/>
                    <a:pt x="85647" y="158969"/>
                    <a:pt x="53544" y="131805"/>
                  </a:cubicBezTo>
                  <a:cubicBezTo>
                    <a:pt x="21441" y="104641"/>
                    <a:pt x="6272" y="7627"/>
                    <a:pt x="2744" y="5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0242E5A2-0C1C-4ADD-A25E-20A32DEA4460}"/>
                </a:ext>
              </a:extLst>
            </p:cNvPr>
            <p:cNvSpPr/>
            <p:nvPr/>
          </p:nvSpPr>
          <p:spPr>
            <a:xfrm>
              <a:off x="7587024" y="6793919"/>
              <a:ext cx="301062" cy="265238"/>
            </a:xfrm>
            <a:custGeom>
              <a:avLst/>
              <a:gdLst>
                <a:gd name="connsiteX0" fmla="*/ 299676 w 301062"/>
                <a:gd name="connsiteY0" fmla="*/ 581 h 265238"/>
                <a:gd name="connsiteX1" fmla="*/ 117643 w 301062"/>
                <a:gd name="connsiteY1" fmla="*/ 131814 h 265238"/>
                <a:gd name="connsiteX2" fmla="*/ 90126 w 301062"/>
                <a:gd name="connsiteY2" fmla="*/ 138164 h 265238"/>
                <a:gd name="connsiteX3" fmla="*/ 39326 w 301062"/>
                <a:gd name="connsiteY3" fmla="*/ 186848 h 265238"/>
                <a:gd name="connsiteX4" fmla="*/ 1226 w 301062"/>
                <a:gd name="connsiteY4" fmla="*/ 265164 h 265238"/>
                <a:gd name="connsiteX5" fmla="*/ 85893 w 301062"/>
                <a:gd name="connsiteY5" fmla="*/ 172031 h 265238"/>
                <a:gd name="connsiteX6" fmla="*/ 195959 w 301062"/>
                <a:gd name="connsiteY6" fmla="*/ 87364 h 265238"/>
                <a:gd name="connsiteX7" fmla="*/ 299676 w 301062"/>
                <a:gd name="connsiteY7" fmla="*/ 581 h 26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062" h="265238">
                  <a:moveTo>
                    <a:pt x="299676" y="581"/>
                  </a:moveTo>
                  <a:cubicBezTo>
                    <a:pt x="286623" y="7989"/>
                    <a:pt x="152568" y="108884"/>
                    <a:pt x="117643" y="131814"/>
                  </a:cubicBezTo>
                  <a:cubicBezTo>
                    <a:pt x="82718" y="154744"/>
                    <a:pt x="103179" y="128992"/>
                    <a:pt x="90126" y="138164"/>
                  </a:cubicBezTo>
                  <a:cubicBezTo>
                    <a:pt x="77073" y="147336"/>
                    <a:pt x="54143" y="165681"/>
                    <a:pt x="39326" y="186848"/>
                  </a:cubicBezTo>
                  <a:cubicBezTo>
                    <a:pt x="24509" y="208015"/>
                    <a:pt x="-6535" y="267634"/>
                    <a:pt x="1226" y="265164"/>
                  </a:cubicBezTo>
                  <a:cubicBezTo>
                    <a:pt x="8987" y="262695"/>
                    <a:pt x="53438" y="201664"/>
                    <a:pt x="85893" y="172031"/>
                  </a:cubicBezTo>
                  <a:cubicBezTo>
                    <a:pt x="118348" y="142398"/>
                    <a:pt x="161740" y="116292"/>
                    <a:pt x="195959" y="87364"/>
                  </a:cubicBezTo>
                  <a:cubicBezTo>
                    <a:pt x="230178" y="58436"/>
                    <a:pt x="312729" y="-6827"/>
                    <a:pt x="299676" y="5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BF657E00-F2FB-4002-B7C2-087E2E58C2E0}"/>
                </a:ext>
              </a:extLst>
            </p:cNvPr>
            <p:cNvSpPr/>
            <p:nvPr/>
          </p:nvSpPr>
          <p:spPr>
            <a:xfrm>
              <a:off x="7431146" y="6557179"/>
              <a:ext cx="100466" cy="231215"/>
            </a:xfrm>
            <a:custGeom>
              <a:avLst/>
              <a:gdLst>
                <a:gd name="connsiteX0" fmla="*/ 11054 w 100466"/>
                <a:gd name="connsiteY0" fmla="*/ 254 h 231215"/>
                <a:gd name="connsiteX1" fmla="*/ 6821 w 100466"/>
                <a:gd name="connsiteY1" fmla="*/ 101854 h 231215"/>
                <a:gd name="connsiteX2" fmla="*/ 99954 w 100466"/>
                <a:gd name="connsiteY2" fmla="*/ 230971 h 231215"/>
                <a:gd name="connsiteX3" fmla="*/ 42804 w 100466"/>
                <a:gd name="connsiteY3" fmla="*/ 131488 h 231215"/>
                <a:gd name="connsiteX4" fmla="*/ 11054 w 100466"/>
                <a:gd name="connsiteY4" fmla="*/ 254 h 23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466" h="231215">
                  <a:moveTo>
                    <a:pt x="11054" y="254"/>
                  </a:moveTo>
                  <a:cubicBezTo>
                    <a:pt x="5057" y="-4685"/>
                    <a:pt x="-7996" y="63401"/>
                    <a:pt x="6821" y="101854"/>
                  </a:cubicBezTo>
                  <a:cubicBezTo>
                    <a:pt x="21638" y="140307"/>
                    <a:pt x="93957" y="226032"/>
                    <a:pt x="99954" y="230971"/>
                  </a:cubicBezTo>
                  <a:cubicBezTo>
                    <a:pt x="105951" y="235910"/>
                    <a:pt x="57621" y="164649"/>
                    <a:pt x="42804" y="131488"/>
                  </a:cubicBezTo>
                  <a:cubicBezTo>
                    <a:pt x="27987" y="98327"/>
                    <a:pt x="17051" y="5193"/>
                    <a:pt x="11054" y="2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A75CB255-F6A1-4081-A6F4-617F12AFFAFD}"/>
                </a:ext>
              </a:extLst>
            </p:cNvPr>
            <p:cNvSpPr/>
            <p:nvPr/>
          </p:nvSpPr>
          <p:spPr>
            <a:xfrm>
              <a:off x="8706599" y="5543550"/>
              <a:ext cx="608851" cy="649360"/>
            </a:xfrm>
            <a:custGeom>
              <a:avLst/>
              <a:gdLst>
                <a:gd name="connsiteX0" fmla="*/ 608851 w 608851"/>
                <a:gd name="connsiteY0" fmla="*/ 0 h 649360"/>
                <a:gd name="connsiteX1" fmla="*/ 305639 w 608851"/>
                <a:gd name="connsiteY1" fmla="*/ 315913 h 649360"/>
                <a:gd name="connsiteX2" fmla="*/ 104026 w 608851"/>
                <a:gd name="connsiteY2" fmla="*/ 511175 h 649360"/>
                <a:gd name="connsiteX3" fmla="*/ 839 w 608851"/>
                <a:gd name="connsiteY3" fmla="*/ 649288 h 649360"/>
                <a:gd name="connsiteX4" fmla="*/ 156414 w 608851"/>
                <a:gd name="connsiteY4" fmla="*/ 493713 h 649360"/>
                <a:gd name="connsiteX5" fmla="*/ 608851 w 608851"/>
                <a:gd name="connsiteY5" fmla="*/ 0 h 64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851" h="649360">
                  <a:moveTo>
                    <a:pt x="608851" y="0"/>
                  </a:moveTo>
                  <a:cubicBezTo>
                    <a:pt x="507780" y="105304"/>
                    <a:pt x="389776" y="230717"/>
                    <a:pt x="305639" y="315913"/>
                  </a:cubicBezTo>
                  <a:cubicBezTo>
                    <a:pt x="221501" y="401109"/>
                    <a:pt x="154826" y="455613"/>
                    <a:pt x="104026" y="511175"/>
                  </a:cubicBezTo>
                  <a:cubicBezTo>
                    <a:pt x="53226" y="566737"/>
                    <a:pt x="-7892" y="652198"/>
                    <a:pt x="839" y="649288"/>
                  </a:cubicBezTo>
                  <a:cubicBezTo>
                    <a:pt x="9570" y="646378"/>
                    <a:pt x="156414" y="493713"/>
                    <a:pt x="156414" y="493713"/>
                  </a:cubicBezTo>
                  <a:lnTo>
                    <a:pt x="608851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FF902627-852A-469F-9063-AF4D9E6C78C8}"/>
                </a:ext>
              </a:extLst>
            </p:cNvPr>
            <p:cNvSpPr/>
            <p:nvPr/>
          </p:nvSpPr>
          <p:spPr>
            <a:xfrm>
              <a:off x="8110050" y="5754662"/>
              <a:ext cx="164671" cy="13335"/>
            </a:xfrm>
            <a:custGeom>
              <a:avLst/>
              <a:gdLst>
                <a:gd name="connsiteX0" fmla="*/ 2075 w 164671"/>
                <a:gd name="connsiteY0" fmla="*/ 11138 h 13335"/>
                <a:gd name="connsiteX1" fmla="*/ 154475 w 164671"/>
                <a:gd name="connsiteY1" fmla="*/ 12726 h 13335"/>
                <a:gd name="connsiteX2" fmla="*/ 141775 w 164671"/>
                <a:gd name="connsiteY2" fmla="*/ 26 h 13335"/>
                <a:gd name="connsiteX3" fmla="*/ 70338 w 164671"/>
                <a:gd name="connsiteY3" fmla="*/ 9551 h 13335"/>
                <a:gd name="connsiteX4" fmla="*/ 2075 w 164671"/>
                <a:gd name="connsiteY4" fmla="*/ 1113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671" h="13335">
                  <a:moveTo>
                    <a:pt x="2075" y="11138"/>
                  </a:moveTo>
                  <a:cubicBezTo>
                    <a:pt x="16098" y="11667"/>
                    <a:pt x="131192" y="14578"/>
                    <a:pt x="154475" y="12726"/>
                  </a:cubicBezTo>
                  <a:cubicBezTo>
                    <a:pt x="177758" y="10874"/>
                    <a:pt x="155798" y="555"/>
                    <a:pt x="141775" y="26"/>
                  </a:cubicBezTo>
                  <a:cubicBezTo>
                    <a:pt x="127752" y="-503"/>
                    <a:pt x="91769" y="7170"/>
                    <a:pt x="70338" y="9551"/>
                  </a:cubicBezTo>
                  <a:cubicBezTo>
                    <a:pt x="48907" y="11932"/>
                    <a:pt x="-11948" y="10609"/>
                    <a:pt x="2075" y="111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6637FE6B-765E-437F-A918-57A213372323}"/>
                </a:ext>
              </a:extLst>
            </p:cNvPr>
            <p:cNvSpPr/>
            <p:nvPr/>
          </p:nvSpPr>
          <p:spPr>
            <a:xfrm>
              <a:off x="8293426" y="5441644"/>
              <a:ext cx="142581" cy="102109"/>
            </a:xfrm>
            <a:custGeom>
              <a:avLst/>
              <a:gdLst>
                <a:gd name="connsiteX0" fmla="*/ 140962 w 142581"/>
                <a:gd name="connsiteY0" fmla="*/ 306 h 102109"/>
                <a:gd name="connsiteX1" fmla="*/ 72699 w 142581"/>
                <a:gd name="connsiteY1" fmla="*/ 70156 h 102109"/>
                <a:gd name="connsiteX2" fmla="*/ 1262 w 142581"/>
                <a:gd name="connsiteY2" fmla="*/ 100319 h 102109"/>
                <a:gd name="connsiteX3" fmla="*/ 140962 w 142581"/>
                <a:gd name="connsiteY3" fmla="*/ 306 h 10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581" h="102109">
                  <a:moveTo>
                    <a:pt x="140962" y="306"/>
                  </a:moveTo>
                  <a:cubicBezTo>
                    <a:pt x="152868" y="-4721"/>
                    <a:pt x="95982" y="53487"/>
                    <a:pt x="72699" y="70156"/>
                  </a:cubicBezTo>
                  <a:cubicBezTo>
                    <a:pt x="49416" y="86825"/>
                    <a:pt x="-9321" y="108521"/>
                    <a:pt x="1262" y="100319"/>
                  </a:cubicBezTo>
                  <a:cubicBezTo>
                    <a:pt x="11845" y="92117"/>
                    <a:pt x="129056" y="5333"/>
                    <a:pt x="140962" y="3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1060D690-C30C-47D1-A2A8-8A5DC5EF18B4}"/>
                </a:ext>
              </a:extLst>
            </p:cNvPr>
            <p:cNvSpPr/>
            <p:nvPr/>
          </p:nvSpPr>
          <p:spPr>
            <a:xfrm>
              <a:off x="3220530" y="4744859"/>
              <a:ext cx="1368175" cy="805954"/>
            </a:xfrm>
            <a:custGeom>
              <a:avLst/>
              <a:gdLst>
                <a:gd name="connsiteX0" fmla="*/ 1362583 w 1368175"/>
                <a:gd name="connsiteY0" fmla="*/ 43041 h 805954"/>
                <a:gd name="connsiteX1" fmla="*/ 1229233 w 1368175"/>
                <a:gd name="connsiteY1" fmla="*/ 420866 h 805954"/>
                <a:gd name="connsiteX2" fmla="*/ 962533 w 1368175"/>
                <a:gd name="connsiteY2" fmla="*/ 551041 h 805954"/>
                <a:gd name="connsiteX3" fmla="*/ 600583 w 1368175"/>
                <a:gd name="connsiteY3" fmla="*/ 792341 h 805954"/>
                <a:gd name="connsiteX4" fmla="*/ 433895 w 1368175"/>
                <a:gd name="connsiteY4" fmla="*/ 755829 h 805954"/>
                <a:gd name="connsiteX5" fmla="*/ 191008 w 1368175"/>
                <a:gd name="connsiteY5" fmla="*/ 589141 h 805954"/>
                <a:gd name="connsiteX6" fmla="*/ 122745 w 1368175"/>
                <a:gd name="connsiteY6" fmla="*/ 401816 h 805954"/>
                <a:gd name="connsiteX7" fmla="*/ 16383 w 1368175"/>
                <a:gd name="connsiteY7" fmla="*/ 295454 h 805954"/>
                <a:gd name="connsiteX8" fmla="*/ 5270 w 1368175"/>
                <a:gd name="connsiteY8" fmla="*/ 165279 h 805954"/>
                <a:gd name="connsiteX9" fmla="*/ 65595 w 1368175"/>
                <a:gd name="connsiteY9" fmla="*/ 9704 h 805954"/>
                <a:gd name="connsiteX10" fmla="*/ 121158 w 1368175"/>
                <a:gd name="connsiteY10" fmla="*/ 52566 h 805954"/>
                <a:gd name="connsiteX11" fmla="*/ 310070 w 1368175"/>
                <a:gd name="connsiteY11" fmla="*/ 346254 h 805954"/>
                <a:gd name="connsiteX12" fmla="*/ 646620 w 1368175"/>
                <a:gd name="connsiteY12" fmla="*/ 443091 h 805954"/>
                <a:gd name="connsiteX13" fmla="*/ 1049845 w 1368175"/>
                <a:gd name="connsiteY13" fmla="*/ 257354 h 805954"/>
                <a:gd name="connsiteX14" fmla="*/ 1362583 w 1368175"/>
                <a:gd name="connsiteY14" fmla="*/ 43041 h 80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8175" h="805954">
                  <a:moveTo>
                    <a:pt x="1362583" y="43041"/>
                  </a:moveTo>
                  <a:cubicBezTo>
                    <a:pt x="1392481" y="70293"/>
                    <a:pt x="1295908" y="336199"/>
                    <a:pt x="1229233" y="420866"/>
                  </a:cubicBezTo>
                  <a:cubicBezTo>
                    <a:pt x="1162558" y="505533"/>
                    <a:pt x="1067308" y="489129"/>
                    <a:pt x="962533" y="551041"/>
                  </a:cubicBezTo>
                  <a:cubicBezTo>
                    <a:pt x="857758" y="612953"/>
                    <a:pt x="688689" y="758210"/>
                    <a:pt x="600583" y="792341"/>
                  </a:cubicBezTo>
                  <a:cubicBezTo>
                    <a:pt x="512477" y="826472"/>
                    <a:pt x="502157" y="789696"/>
                    <a:pt x="433895" y="755829"/>
                  </a:cubicBezTo>
                  <a:cubicBezTo>
                    <a:pt x="365633" y="721962"/>
                    <a:pt x="242866" y="648143"/>
                    <a:pt x="191008" y="589141"/>
                  </a:cubicBezTo>
                  <a:cubicBezTo>
                    <a:pt x="139150" y="530139"/>
                    <a:pt x="151849" y="450764"/>
                    <a:pt x="122745" y="401816"/>
                  </a:cubicBezTo>
                  <a:cubicBezTo>
                    <a:pt x="93641" y="352868"/>
                    <a:pt x="35962" y="334877"/>
                    <a:pt x="16383" y="295454"/>
                  </a:cubicBezTo>
                  <a:cubicBezTo>
                    <a:pt x="-3196" y="256031"/>
                    <a:pt x="-2932" y="212904"/>
                    <a:pt x="5270" y="165279"/>
                  </a:cubicBezTo>
                  <a:cubicBezTo>
                    <a:pt x="13472" y="117654"/>
                    <a:pt x="46280" y="28489"/>
                    <a:pt x="65595" y="9704"/>
                  </a:cubicBezTo>
                  <a:cubicBezTo>
                    <a:pt x="84910" y="-9082"/>
                    <a:pt x="80412" y="-3526"/>
                    <a:pt x="121158" y="52566"/>
                  </a:cubicBezTo>
                  <a:cubicBezTo>
                    <a:pt x="161904" y="108658"/>
                    <a:pt x="222493" y="281167"/>
                    <a:pt x="310070" y="346254"/>
                  </a:cubicBezTo>
                  <a:cubicBezTo>
                    <a:pt x="397647" y="411341"/>
                    <a:pt x="523324" y="457908"/>
                    <a:pt x="646620" y="443091"/>
                  </a:cubicBezTo>
                  <a:cubicBezTo>
                    <a:pt x="769916" y="428274"/>
                    <a:pt x="928666" y="328792"/>
                    <a:pt x="1049845" y="257354"/>
                  </a:cubicBezTo>
                  <a:cubicBezTo>
                    <a:pt x="1171024" y="185917"/>
                    <a:pt x="1332685" y="15789"/>
                    <a:pt x="1362583" y="43041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8E2E0272-9927-4185-8E74-95C39F74A7EE}"/>
                </a:ext>
              </a:extLst>
            </p:cNvPr>
            <p:cNvSpPr/>
            <p:nvPr/>
          </p:nvSpPr>
          <p:spPr>
            <a:xfrm>
              <a:off x="4616353" y="6922101"/>
              <a:ext cx="794560" cy="418507"/>
            </a:xfrm>
            <a:custGeom>
              <a:avLst/>
              <a:gdLst>
                <a:gd name="connsiteX0" fmla="*/ 82647 w 794560"/>
                <a:gd name="connsiteY0" fmla="*/ 202599 h 418507"/>
                <a:gd name="connsiteX1" fmla="*/ 555722 w 794560"/>
                <a:gd name="connsiteY1" fmla="*/ 129574 h 418507"/>
                <a:gd name="connsiteX2" fmla="*/ 771622 w 794560"/>
                <a:gd name="connsiteY2" fmla="*/ 18449 h 418507"/>
                <a:gd name="connsiteX3" fmla="*/ 781147 w 794560"/>
                <a:gd name="connsiteY3" fmla="*/ 21624 h 418507"/>
                <a:gd name="connsiteX4" fmla="*/ 708122 w 794560"/>
                <a:gd name="connsiteY4" fmla="*/ 227999 h 418507"/>
                <a:gd name="connsiteX5" fmla="*/ 708122 w 794560"/>
                <a:gd name="connsiteY5" fmla="*/ 272449 h 418507"/>
                <a:gd name="connsiteX6" fmla="*/ 97 w 794560"/>
                <a:gd name="connsiteY6" fmla="*/ 418499 h 418507"/>
                <a:gd name="connsiteX7" fmla="*/ 657322 w 794560"/>
                <a:gd name="connsiteY7" fmla="*/ 278799 h 418507"/>
                <a:gd name="connsiteX8" fmla="*/ 723997 w 794560"/>
                <a:gd name="connsiteY8" fmla="*/ 180374 h 418507"/>
                <a:gd name="connsiteX9" fmla="*/ 701772 w 794560"/>
                <a:gd name="connsiteY9" fmla="*/ 91474 h 418507"/>
                <a:gd name="connsiteX10" fmla="*/ 479522 w 794560"/>
                <a:gd name="connsiteY10" fmla="*/ 167674 h 418507"/>
                <a:gd name="connsiteX11" fmla="*/ 82647 w 794560"/>
                <a:gd name="connsiteY11" fmla="*/ 202599 h 418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4560" h="418507">
                  <a:moveTo>
                    <a:pt x="82647" y="202599"/>
                  </a:moveTo>
                  <a:cubicBezTo>
                    <a:pt x="95347" y="196249"/>
                    <a:pt x="440893" y="160266"/>
                    <a:pt x="555722" y="129574"/>
                  </a:cubicBezTo>
                  <a:cubicBezTo>
                    <a:pt x="670551" y="98882"/>
                    <a:pt x="734051" y="36441"/>
                    <a:pt x="771622" y="18449"/>
                  </a:cubicBezTo>
                  <a:cubicBezTo>
                    <a:pt x="809193" y="457"/>
                    <a:pt x="791730" y="-13301"/>
                    <a:pt x="781147" y="21624"/>
                  </a:cubicBezTo>
                  <a:cubicBezTo>
                    <a:pt x="770564" y="56549"/>
                    <a:pt x="720293" y="186195"/>
                    <a:pt x="708122" y="227999"/>
                  </a:cubicBezTo>
                  <a:cubicBezTo>
                    <a:pt x="695951" y="269803"/>
                    <a:pt x="826126" y="240699"/>
                    <a:pt x="708122" y="272449"/>
                  </a:cubicBezTo>
                  <a:cubicBezTo>
                    <a:pt x="590118" y="304199"/>
                    <a:pt x="8564" y="417441"/>
                    <a:pt x="97" y="418499"/>
                  </a:cubicBezTo>
                  <a:cubicBezTo>
                    <a:pt x="-8370" y="419557"/>
                    <a:pt x="536672" y="318486"/>
                    <a:pt x="657322" y="278799"/>
                  </a:cubicBezTo>
                  <a:cubicBezTo>
                    <a:pt x="777972" y="239112"/>
                    <a:pt x="716589" y="211595"/>
                    <a:pt x="723997" y="180374"/>
                  </a:cubicBezTo>
                  <a:cubicBezTo>
                    <a:pt x="731405" y="149153"/>
                    <a:pt x="742518" y="93591"/>
                    <a:pt x="701772" y="91474"/>
                  </a:cubicBezTo>
                  <a:cubicBezTo>
                    <a:pt x="661026" y="89357"/>
                    <a:pt x="578476" y="148624"/>
                    <a:pt x="479522" y="167674"/>
                  </a:cubicBezTo>
                  <a:cubicBezTo>
                    <a:pt x="380568" y="186724"/>
                    <a:pt x="69947" y="208949"/>
                    <a:pt x="82647" y="202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C94BDDAB-3021-477B-8D68-54E0BA31D27A}"/>
                </a:ext>
              </a:extLst>
            </p:cNvPr>
            <p:cNvSpPr/>
            <p:nvPr/>
          </p:nvSpPr>
          <p:spPr>
            <a:xfrm>
              <a:off x="4575175" y="7212930"/>
              <a:ext cx="640776" cy="117131"/>
            </a:xfrm>
            <a:custGeom>
              <a:avLst/>
              <a:gdLst>
                <a:gd name="connsiteX0" fmla="*/ 0 w 640776"/>
                <a:gd name="connsiteY0" fmla="*/ 102270 h 117131"/>
                <a:gd name="connsiteX1" fmla="*/ 180975 w 640776"/>
                <a:gd name="connsiteY1" fmla="*/ 108620 h 117131"/>
                <a:gd name="connsiteX2" fmla="*/ 638175 w 640776"/>
                <a:gd name="connsiteY2" fmla="*/ 670 h 117131"/>
                <a:gd name="connsiteX3" fmla="*/ 355600 w 640776"/>
                <a:gd name="connsiteY3" fmla="*/ 64170 h 117131"/>
                <a:gd name="connsiteX4" fmla="*/ 104775 w 640776"/>
                <a:gd name="connsiteY4" fmla="*/ 89570 h 117131"/>
                <a:gd name="connsiteX5" fmla="*/ 0 w 640776"/>
                <a:gd name="connsiteY5" fmla="*/ 102270 h 11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0776" h="117131">
                  <a:moveTo>
                    <a:pt x="0" y="102270"/>
                  </a:moveTo>
                  <a:cubicBezTo>
                    <a:pt x="37306" y="113911"/>
                    <a:pt x="74613" y="125553"/>
                    <a:pt x="180975" y="108620"/>
                  </a:cubicBezTo>
                  <a:cubicBezTo>
                    <a:pt x="287338" y="91687"/>
                    <a:pt x="609071" y="8078"/>
                    <a:pt x="638175" y="670"/>
                  </a:cubicBezTo>
                  <a:cubicBezTo>
                    <a:pt x="667279" y="-6738"/>
                    <a:pt x="444500" y="49353"/>
                    <a:pt x="355600" y="64170"/>
                  </a:cubicBezTo>
                  <a:cubicBezTo>
                    <a:pt x="266700" y="78987"/>
                    <a:pt x="104775" y="89570"/>
                    <a:pt x="104775" y="89570"/>
                  </a:cubicBezTo>
                  <a:lnTo>
                    <a:pt x="0" y="10227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ED23E6C6-F00C-488E-AB0D-CD4488A4DC78}"/>
                </a:ext>
              </a:extLst>
            </p:cNvPr>
            <p:cNvSpPr/>
            <p:nvPr/>
          </p:nvSpPr>
          <p:spPr>
            <a:xfrm>
              <a:off x="1744624" y="5734047"/>
              <a:ext cx="482346" cy="357010"/>
            </a:xfrm>
            <a:custGeom>
              <a:avLst/>
              <a:gdLst>
                <a:gd name="connsiteX0" fmla="*/ 331826 w 482346"/>
                <a:gd name="connsiteY0" fmla="*/ 3 h 357010"/>
                <a:gd name="connsiteX1" fmla="*/ 477876 w 482346"/>
                <a:gd name="connsiteY1" fmla="*/ 85728 h 357010"/>
                <a:gd name="connsiteX2" fmla="*/ 128626 w 482346"/>
                <a:gd name="connsiteY2" fmla="*/ 266703 h 357010"/>
                <a:gd name="connsiteX3" fmla="*/ 11151 w 482346"/>
                <a:gd name="connsiteY3" fmla="*/ 352428 h 357010"/>
                <a:gd name="connsiteX4" fmla="*/ 376276 w 482346"/>
                <a:gd name="connsiteY4" fmla="*/ 133353 h 357010"/>
                <a:gd name="connsiteX5" fmla="*/ 414376 w 482346"/>
                <a:gd name="connsiteY5" fmla="*/ 82553 h 357010"/>
                <a:gd name="connsiteX6" fmla="*/ 331826 w 482346"/>
                <a:gd name="connsiteY6" fmla="*/ 3 h 35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346" h="357010">
                  <a:moveTo>
                    <a:pt x="331826" y="3"/>
                  </a:moveTo>
                  <a:cubicBezTo>
                    <a:pt x="342409" y="532"/>
                    <a:pt x="511743" y="41278"/>
                    <a:pt x="477876" y="85728"/>
                  </a:cubicBezTo>
                  <a:cubicBezTo>
                    <a:pt x="444009" y="130178"/>
                    <a:pt x="206413" y="222253"/>
                    <a:pt x="128626" y="266703"/>
                  </a:cubicBezTo>
                  <a:cubicBezTo>
                    <a:pt x="50838" y="311153"/>
                    <a:pt x="-30124" y="374653"/>
                    <a:pt x="11151" y="352428"/>
                  </a:cubicBezTo>
                  <a:cubicBezTo>
                    <a:pt x="52426" y="330203"/>
                    <a:pt x="309072" y="178332"/>
                    <a:pt x="376276" y="133353"/>
                  </a:cubicBezTo>
                  <a:cubicBezTo>
                    <a:pt x="443480" y="88374"/>
                    <a:pt x="417022" y="103190"/>
                    <a:pt x="414376" y="82553"/>
                  </a:cubicBezTo>
                  <a:cubicBezTo>
                    <a:pt x="411730" y="61916"/>
                    <a:pt x="321243" y="-526"/>
                    <a:pt x="331826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BBBBCD6-9D29-4C48-8B51-3B3897F7EC91}"/>
                </a:ext>
              </a:extLst>
            </p:cNvPr>
            <p:cNvSpPr/>
            <p:nvPr/>
          </p:nvSpPr>
          <p:spPr>
            <a:xfrm>
              <a:off x="689533" y="7519043"/>
              <a:ext cx="377560" cy="827194"/>
            </a:xfrm>
            <a:custGeom>
              <a:avLst/>
              <a:gdLst>
                <a:gd name="connsiteX0" fmla="*/ 21667 w 377560"/>
                <a:gd name="connsiteY0" fmla="*/ 27932 h 827194"/>
                <a:gd name="connsiteX1" fmla="*/ 43892 w 377560"/>
                <a:gd name="connsiteY1" fmla="*/ 145407 h 827194"/>
                <a:gd name="connsiteX2" fmla="*/ 307417 w 377560"/>
                <a:gd name="connsiteY2" fmla="*/ 710557 h 827194"/>
                <a:gd name="connsiteX3" fmla="*/ 377267 w 377560"/>
                <a:gd name="connsiteY3" fmla="*/ 824857 h 827194"/>
                <a:gd name="connsiteX4" fmla="*/ 329642 w 377560"/>
                <a:gd name="connsiteY4" fmla="*/ 659757 h 827194"/>
                <a:gd name="connsiteX5" fmla="*/ 262967 w 377560"/>
                <a:gd name="connsiteY5" fmla="*/ 574032 h 827194"/>
                <a:gd name="connsiteX6" fmla="*/ 21667 w 377560"/>
                <a:gd name="connsiteY6" fmla="*/ 27932 h 82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560" h="827194">
                  <a:moveTo>
                    <a:pt x="21667" y="27932"/>
                  </a:moveTo>
                  <a:cubicBezTo>
                    <a:pt x="-14846" y="-43506"/>
                    <a:pt x="-3733" y="31636"/>
                    <a:pt x="43892" y="145407"/>
                  </a:cubicBezTo>
                  <a:cubicBezTo>
                    <a:pt x="91517" y="259178"/>
                    <a:pt x="251855" y="597315"/>
                    <a:pt x="307417" y="710557"/>
                  </a:cubicBezTo>
                  <a:cubicBezTo>
                    <a:pt x="362979" y="823799"/>
                    <a:pt x="373563" y="833324"/>
                    <a:pt x="377267" y="824857"/>
                  </a:cubicBezTo>
                  <a:cubicBezTo>
                    <a:pt x="380971" y="816390"/>
                    <a:pt x="348692" y="701561"/>
                    <a:pt x="329642" y="659757"/>
                  </a:cubicBezTo>
                  <a:cubicBezTo>
                    <a:pt x="310592" y="617953"/>
                    <a:pt x="314825" y="674044"/>
                    <a:pt x="262967" y="574032"/>
                  </a:cubicBezTo>
                  <a:cubicBezTo>
                    <a:pt x="211109" y="474020"/>
                    <a:pt x="58180" y="99370"/>
                    <a:pt x="21667" y="279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9B2BC11A-2625-4AD4-87C8-EBCE1590FBDC}"/>
                </a:ext>
              </a:extLst>
            </p:cNvPr>
            <p:cNvSpPr/>
            <p:nvPr/>
          </p:nvSpPr>
          <p:spPr>
            <a:xfrm>
              <a:off x="407266" y="8391507"/>
              <a:ext cx="726442" cy="348061"/>
            </a:xfrm>
            <a:custGeom>
              <a:avLst/>
              <a:gdLst>
                <a:gd name="connsiteX0" fmla="*/ 2309 w 726442"/>
                <a:gd name="connsiteY0" fmla="*/ 107968 h 348061"/>
                <a:gd name="connsiteX1" fmla="*/ 332509 w 726442"/>
                <a:gd name="connsiteY1" fmla="*/ 18 h 348061"/>
                <a:gd name="connsiteX2" fmla="*/ 580159 w 726442"/>
                <a:gd name="connsiteY2" fmla="*/ 101618 h 348061"/>
                <a:gd name="connsiteX3" fmla="*/ 726209 w 726442"/>
                <a:gd name="connsiteY3" fmla="*/ 346093 h 348061"/>
                <a:gd name="connsiteX4" fmla="*/ 548409 w 726442"/>
                <a:gd name="connsiteY4" fmla="*/ 215918 h 348061"/>
                <a:gd name="connsiteX5" fmla="*/ 386484 w 726442"/>
                <a:gd name="connsiteY5" fmla="*/ 200043 h 348061"/>
                <a:gd name="connsiteX6" fmla="*/ 659534 w 726442"/>
                <a:gd name="connsiteY6" fmla="*/ 279418 h 348061"/>
                <a:gd name="connsiteX7" fmla="*/ 662709 w 726442"/>
                <a:gd name="connsiteY7" fmla="*/ 222268 h 348061"/>
                <a:gd name="connsiteX8" fmla="*/ 510309 w 726442"/>
                <a:gd name="connsiteY8" fmla="*/ 98443 h 348061"/>
                <a:gd name="connsiteX9" fmla="*/ 2309 w 726442"/>
                <a:gd name="connsiteY9" fmla="*/ 107968 h 34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6442" h="348061">
                  <a:moveTo>
                    <a:pt x="2309" y="107968"/>
                  </a:moveTo>
                  <a:cubicBezTo>
                    <a:pt x="-27324" y="91564"/>
                    <a:pt x="236201" y="1076"/>
                    <a:pt x="332509" y="18"/>
                  </a:cubicBezTo>
                  <a:cubicBezTo>
                    <a:pt x="428817" y="-1040"/>
                    <a:pt x="514542" y="43939"/>
                    <a:pt x="580159" y="101618"/>
                  </a:cubicBezTo>
                  <a:cubicBezTo>
                    <a:pt x="645776" y="159297"/>
                    <a:pt x="731501" y="327043"/>
                    <a:pt x="726209" y="346093"/>
                  </a:cubicBezTo>
                  <a:cubicBezTo>
                    <a:pt x="720917" y="365143"/>
                    <a:pt x="605030" y="240260"/>
                    <a:pt x="548409" y="215918"/>
                  </a:cubicBezTo>
                  <a:cubicBezTo>
                    <a:pt x="491788" y="191576"/>
                    <a:pt x="367963" y="189460"/>
                    <a:pt x="386484" y="200043"/>
                  </a:cubicBezTo>
                  <a:cubicBezTo>
                    <a:pt x="405005" y="210626"/>
                    <a:pt x="613497" y="275714"/>
                    <a:pt x="659534" y="279418"/>
                  </a:cubicBezTo>
                  <a:cubicBezTo>
                    <a:pt x="705571" y="283122"/>
                    <a:pt x="687580" y="252431"/>
                    <a:pt x="662709" y="222268"/>
                  </a:cubicBezTo>
                  <a:cubicBezTo>
                    <a:pt x="637838" y="192106"/>
                    <a:pt x="617730" y="118551"/>
                    <a:pt x="510309" y="98443"/>
                  </a:cubicBezTo>
                  <a:cubicBezTo>
                    <a:pt x="402888" y="78335"/>
                    <a:pt x="31942" y="124372"/>
                    <a:pt x="2309" y="1079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1DC8900B-DA19-4CB3-81C9-4645A2936426}"/>
                </a:ext>
              </a:extLst>
            </p:cNvPr>
            <p:cNvSpPr/>
            <p:nvPr/>
          </p:nvSpPr>
          <p:spPr>
            <a:xfrm>
              <a:off x="538426" y="8867578"/>
              <a:ext cx="697916" cy="305592"/>
            </a:xfrm>
            <a:custGeom>
              <a:avLst/>
              <a:gdLst>
                <a:gd name="connsiteX0" fmla="*/ 1324 w 697916"/>
                <a:gd name="connsiteY0" fmla="*/ 197 h 305592"/>
                <a:gd name="connsiteX1" fmla="*/ 388674 w 697916"/>
                <a:gd name="connsiteY1" fmla="*/ 130372 h 305592"/>
                <a:gd name="connsiteX2" fmla="*/ 598224 w 697916"/>
                <a:gd name="connsiteY2" fmla="*/ 200222 h 305592"/>
                <a:gd name="connsiteX3" fmla="*/ 696649 w 697916"/>
                <a:gd name="connsiteY3" fmla="*/ 304997 h 305592"/>
                <a:gd name="connsiteX4" fmla="*/ 534724 w 697916"/>
                <a:gd name="connsiteY4" fmla="*/ 149422 h 305592"/>
                <a:gd name="connsiteX5" fmla="*/ 271199 w 697916"/>
                <a:gd name="connsiteY5" fmla="*/ 101797 h 305592"/>
                <a:gd name="connsiteX6" fmla="*/ 1324 w 697916"/>
                <a:gd name="connsiteY6" fmla="*/ 197 h 3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7916" h="305592">
                  <a:moveTo>
                    <a:pt x="1324" y="197"/>
                  </a:moveTo>
                  <a:cubicBezTo>
                    <a:pt x="20903" y="4959"/>
                    <a:pt x="388674" y="130372"/>
                    <a:pt x="388674" y="130372"/>
                  </a:cubicBezTo>
                  <a:cubicBezTo>
                    <a:pt x="488157" y="163709"/>
                    <a:pt x="546895" y="171118"/>
                    <a:pt x="598224" y="200222"/>
                  </a:cubicBezTo>
                  <a:cubicBezTo>
                    <a:pt x="649553" y="229326"/>
                    <a:pt x="707232" y="313464"/>
                    <a:pt x="696649" y="304997"/>
                  </a:cubicBezTo>
                  <a:cubicBezTo>
                    <a:pt x="686066" y="296530"/>
                    <a:pt x="605632" y="183289"/>
                    <a:pt x="534724" y="149422"/>
                  </a:cubicBezTo>
                  <a:cubicBezTo>
                    <a:pt x="463816" y="115555"/>
                    <a:pt x="357982" y="125609"/>
                    <a:pt x="271199" y="101797"/>
                  </a:cubicBezTo>
                  <a:cubicBezTo>
                    <a:pt x="184416" y="77985"/>
                    <a:pt x="-18255" y="-4565"/>
                    <a:pt x="1324" y="1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0554FABD-1B39-43BF-ABD7-58E72423FF37}"/>
                </a:ext>
              </a:extLst>
            </p:cNvPr>
            <p:cNvSpPr/>
            <p:nvPr/>
          </p:nvSpPr>
          <p:spPr>
            <a:xfrm>
              <a:off x="606397" y="9073853"/>
              <a:ext cx="341084" cy="250354"/>
            </a:xfrm>
            <a:custGeom>
              <a:avLst/>
              <a:gdLst>
                <a:gd name="connsiteX0" fmla="*/ 3203 w 341084"/>
                <a:gd name="connsiteY0" fmla="*/ 3472 h 250354"/>
                <a:gd name="connsiteX1" fmla="*/ 85753 w 341084"/>
                <a:gd name="connsiteY1" fmla="*/ 66972 h 250354"/>
                <a:gd name="connsiteX2" fmla="*/ 339753 w 341084"/>
                <a:gd name="connsiteY2" fmla="*/ 247947 h 250354"/>
                <a:gd name="connsiteX3" fmla="*/ 177828 w 341084"/>
                <a:gd name="connsiteY3" fmla="*/ 159047 h 250354"/>
                <a:gd name="connsiteX4" fmla="*/ 3203 w 341084"/>
                <a:gd name="connsiteY4" fmla="*/ 3472 h 250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084" h="250354">
                  <a:moveTo>
                    <a:pt x="3203" y="3472"/>
                  </a:moveTo>
                  <a:cubicBezTo>
                    <a:pt x="-12143" y="-11874"/>
                    <a:pt x="29661" y="26226"/>
                    <a:pt x="85753" y="66972"/>
                  </a:cubicBezTo>
                  <a:cubicBezTo>
                    <a:pt x="141845" y="107718"/>
                    <a:pt x="324407" y="232601"/>
                    <a:pt x="339753" y="247947"/>
                  </a:cubicBezTo>
                  <a:cubicBezTo>
                    <a:pt x="355099" y="263293"/>
                    <a:pt x="233920" y="201909"/>
                    <a:pt x="177828" y="159047"/>
                  </a:cubicBezTo>
                  <a:cubicBezTo>
                    <a:pt x="121736" y="116185"/>
                    <a:pt x="18549" y="18818"/>
                    <a:pt x="3203" y="34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71422175-AEDA-4DA5-BDA0-6F79E88E6489}"/>
                </a:ext>
              </a:extLst>
            </p:cNvPr>
            <p:cNvSpPr/>
            <p:nvPr/>
          </p:nvSpPr>
          <p:spPr>
            <a:xfrm>
              <a:off x="1816184" y="8158585"/>
              <a:ext cx="547492" cy="813834"/>
            </a:xfrm>
            <a:custGeom>
              <a:avLst/>
              <a:gdLst>
                <a:gd name="connsiteX0" fmla="*/ 536491 w 547492"/>
                <a:gd name="connsiteY0" fmla="*/ 4340 h 813834"/>
                <a:gd name="connsiteX1" fmla="*/ 174541 w 547492"/>
                <a:gd name="connsiteY1" fmla="*/ 271040 h 813834"/>
                <a:gd name="connsiteX2" fmla="*/ 120566 w 547492"/>
                <a:gd name="connsiteY2" fmla="*/ 779040 h 813834"/>
                <a:gd name="connsiteX3" fmla="*/ 6266 w 547492"/>
                <a:gd name="connsiteY3" fmla="*/ 763165 h 813834"/>
                <a:gd name="connsiteX4" fmla="*/ 330116 w 547492"/>
                <a:gd name="connsiteY4" fmla="*/ 715540 h 813834"/>
                <a:gd name="connsiteX5" fmla="*/ 441241 w 547492"/>
                <a:gd name="connsiteY5" fmla="*/ 474240 h 813834"/>
                <a:gd name="connsiteX6" fmla="*/ 536491 w 547492"/>
                <a:gd name="connsiteY6" fmla="*/ 4340 h 81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7492" h="813834">
                  <a:moveTo>
                    <a:pt x="536491" y="4340"/>
                  </a:moveTo>
                  <a:cubicBezTo>
                    <a:pt x="492041" y="-29527"/>
                    <a:pt x="243862" y="141923"/>
                    <a:pt x="174541" y="271040"/>
                  </a:cubicBezTo>
                  <a:cubicBezTo>
                    <a:pt x="105220" y="400157"/>
                    <a:pt x="148612" y="697019"/>
                    <a:pt x="120566" y="779040"/>
                  </a:cubicBezTo>
                  <a:cubicBezTo>
                    <a:pt x="92520" y="861061"/>
                    <a:pt x="-28659" y="773748"/>
                    <a:pt x="6266" y="763165"/>
                  </a:cubicBezTo>
                  <a:cubicBezTo>
                    <a:pt x="41191" y="752582"/>
                    <a:pt x="257620" y="763694"/>
                    <a:pt x="330116" y="715540"/>
                  </a:cubicBezTo>
                  <a:cubicBezTo>
                    <a:pt x="402612" y="667386"/>
                    <a:pt x="403670" y="594890"/>
                    <a:pt x="441241" y="474240"/>
                  </a:cubicBezTo>
                  <a:cubicBezTo>
                    <a:pt x="478812" y="353590"/>
                    <a:pt x="580941" y="38207"/>
                    <a:pt x="536491" y="434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8CF64D99-E1AC-4615-8E3F-70C700CC85B6}"/>
                </a:ext>
              </a:extLst>
            </p:cNvPr>
            <p:cNvSpPr/>
            <p:nvPr/>
          </p:nvSpPr>
          <p:spPr>
            <a:xfrm>
              <a:off x="1450686" y="8962918"/>
              <a:ext cx="515020" cy="394258"/>
            </a:xfrm>
            <a:custGeom>
              <a:avLst/>
              <a:gdLst>
                <a:gd name="connsiteX0" fmla="*/ 289 w 515020"/>
                <a:gd name="connsiteY0" fmla="*/ 107 h 394258"/>
                <a:gd name="connsiteX1" fmla="*/ 374939 w 515020"/>
                <a:gd name="connsiteY1" fmla="*/ 181082 h 394258"/>
                <a:gd name="connsiteX2" fmla="*/ 514639 w 515020"/>
                <a:gd name="connsiteY2" fmla="*/ 393807 h 394258"/>
                <a:gd name="connsiteX3" fmla="*/ 413039 w 515020"/>
                <a:gd name="connsiteY3" fmla="*/ 235057 h 394258"/>
                <a:gd name="connsiteX4" fmla="*/ 314614 w 515020"/>
                <a:gd name="connsiteY4" fmla="*/ 155682 h 394258"/>
                <a:gd name="connsiteX5" fmla="*/ 289 w 515020"/>
                <a:gd name="connsiteY5" fmla="*/ 107 h 39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020" h="394258">
                  <a:moveTo>
                    <a:pt x="289" y="107"/>
                  </a:moveTo>
                  <a:cubicBezTo>
                    <a:pt x="10343" y="4340"/>
                    <a:pt x="289214" y="115465"/>
                    <a:pt x="374939" y="181082"/>
                  </a:cubicBezTo>
                  <a:cubicBezTo>
                    <a:pt x="460664" y="246699"/>
                    <a:pt x="508289" y="384811"/>
                    <a:pt x="514639" y="393807"/>
                  </a:cubicBezTo>
                  <a:cubicBezTo>
                    <a:pt x="520989" y="402803"/>
                    <a:pt x="446376" y="274744"/>
                    <a:pt x="413039" y="235057"/>
                  </a:cubicBezTo>
                  <a:cubicBezTo>
                    <a:pt x="379702" y="195370"/>
                    <a:pt x="384464" y="193253"/>
                    <a:pt x="314614" y="155682"/>
                  </a:cubicBezTo>
                  <a:cubicBezTo>
                    <a:pt x="244764" y="118111"/>
                    <a:pt x="-9765" y="-4126"/>
                    <a:pt x="289" y="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B54D4D75-030F-448E-B938-3E7B61B04066}"/>
                </a:ext>
              </a:extLst>
            </p:cNvPr>
            <p:cNvSpPr/>
            <p:nvPr/>
          </p:nvSpPr>
          <p:spPr>
            <a:xfrm>
              <a:off x="4352011" y="5214610"/>
              <a:ext cx="615058" cy="1920607"/>
            </a:xfrm>
            <a:custGeom>
              <a:avLst/>
              <a:gdLst>
                <a:gd name="connsiteX0" fmla="*/ 385089 w 615058"/>
                <a:gd name="connsiteY0" fmla="*/ 22023 h 1920607"/>
                <a:gd name="connsiteX1" fmla="*/ 418956 w 615058"/>
                <a:gd name="connsiteY1" fmla="*/ 85523 h 1920607"/>
                <a:gd name="connsiteX2" fmla="*/ 613689 w 615058"/>
                <a:gd name="connsiteY2" fmla="*/ 483457 h 1920607"/>
                <a:gd name="connsiteX3" fmla="*/ 507856 w 615058"/>
                <a:gd name="connsiteY3" fmla="*/ 902557 h 1920607"/>
                <a:gd name="connsiteX4" fmla="*/ 550189 w 615058"/>
                <a:gd name="connsiteY4" fmla="*/ 1033790 h 1920607"/>
                <a:gd name="connsiteX5" fmla="*/ 219989 w 615058"/>
                <a:gd name="connsiteY5" fmla="*/ 1304723 h 1920607"/>
                <a:gd name="connsiteX6" fmla="*/ 59122 w 615058"/>
                <a:gd name="connsiteY6" fmla="*/ 1910090 h 1920607"/>
                <a:gd name="connsiteX7" fmla="*/ 33722 w 615058"/>
                <a:gd name="connsiteY7" fmla="*/ 1668790 h 1920607"/>
                <a:gd name="connsiteX8" fmla="*/ 4089 w 615058"/>
                <a:gd name="connsiteY8" fmla="*/ 1406323 h 1920607"/>
                <a:gd name="connsiteX9" fmla="*/ 131089 w 615058"/>
                <a:gd name="connsiteY9" fmla="*/ 932190 h 1920607"/>
                <a:gd name="connsiteX10" fmla="*/ 300422 w 615058"/>
                <a:gd name="connsiteY10" fmla="*/ 703590 h 1920607"/>
                <a:gd name="connsiteX11" fmla="*/ 351222 w 615058"/>
                <a:gd name="connsiteY11" fmla="*/ 373390 h 1920607"/>
                <a:gd name="connsiteX12" fmla="*/ 385089 w 615058"/>
                <a:gd name="connsiteY12" fmla="*/ 22023 h 192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5058" h="1920607">
                  <a:moveTo>
                    <a:pt x="385089" y="22023"/>
                  </a:moveTo>
                  <a:cubicBezTo>
                    <a:pt x="396378" y="-25955"/>
                    <a:pt x="380856" y="8617"/>
                    <a:pt x="418956" y="85523"/>
                  </a:cubicBezTo>
                  <a:cubicBezTo>
                    <a:pt x="457056" y="162429"/>
                    <a:pt x="598872" y="347285"/>
                    <a:pt x="613689" y="483457"/>
                  </a:cubicBezTo>
                  <a:cubicBezTo>
                    <a:pt x="628506" y="619629"/>
                    <a:pt x="518439" y="810835"/>
                    <a:pt x="507856" y="902557"/>
                  </a:cubicBezTo>
                  <a:cubicBezTo>
                    <a:pt x="497273" y="994279"/>
                    <a:pt x="598167" y="966762"/>
                    <a:pt x="550189" y="1033790"/>
                  </a:cubicBezTo>
                  <a:cubicBezTo>
                    <a:pt x="502211" y="1100818"/>
                    <a:pt x="301833" y="1158673"/>
                    <a:pt x="219989" y="1304723"/>
                  </a:cubicBezTo>
                  <a:cubicBezTo>
                    <a:pt x="138145" y="1450773"/>
                    <a:pt x="90166" y="1849412"/>
                    <a:pt x="59122" y="1910090"/>
                  </a:cubicBezTo>
                  <a:cubicBezTo>
                    <a:pt x="28078" y="1970768"/>
                    <a:pt x="42894" y="1752751"/>
                    <a:pt x="33722" y="1668790"/>
                  </a:cubicBezTo>
                  <a:cubicBezTo>
                    <a:pt x="24550" y="1584829"/>
                    <a:pt x="-12139" y="1529090"/>
                    <a:pt x="4089" y="1406323"/>
                  </a:cubicBezTo>
                  <a:cubicBezTo>
                    <a:pt x="20317" y="1283556"/>
                    <a:pt x="81700" y="1049312"/>
                    <a:pt x="131089" y="932190"/>
                  </a:cubicBezTo>
                  <a:cubicBezTo>
                    <a:pt x="180478" y="815068"/>
                    <a:pt x="263733" y="796723"/>
                    <a:pt x="300422" y="703590"/>
                  </a:cubicBezTo>
                  <a:cubicBezTo>
                    <a:pt x="337111" y="610457"/>
                    <a:pt x="334994" y="482045"/>
                    <a:pt x="351222" y="373390"/>
                  </a:cubicBezTo>
                  <a:cubicBezTo>
                    <a:pt x="367450" y="264735"/>
                    <a:pt x="373800" y="70001"/>
                    <a:pt x="385089" y="22023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8" name="テキスト ボックス 1237">
            <a:extLst>
              <a:ext uri="{FF2B5EF4-FFF2-40B4-BE49-F238E27FC236}">
                <a16:creationId xmlns:a16="http://schemas.microsoft.com/office/drawing/2014/main" id="{F456A0CA-6800-4D68-ACC7-83EA9FCCA868}"/>
              </a:ext>
            </a:extLst>
          </p:cNvPr>
          <p:cNvSpPr txBox="1"/>
          <p:nvPr/>
        </p:nvSpPr>
        <p:spPr>
          <a:xfrm>
            <a:off x="7804081" y="1961025"/>
            <a:ext cx="1015663" cy="63248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お・も・て・な・し</a:t>
            </a:r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F65A2A56-1BA0-4707-BEFC-EE5C9D3DFD1A}"/>
              </a:ext>
            </a:extLst>
          </p:cNvPr>
          <p:cNvSpPr/>
          <p:nvPr/>
        </p:nvSpPr>
        <p:spPr>
          <a:xfrm>
            <a:off x="8321522" y="2344118"/>
            <a:ext cx="217524" cy="141376"/>
          </a:xfrm>
          <a:custGeom>
            <a:avLst/>
            <a:gdLst>
              <a:gd name="connsiteX0" fmla="*/ 153 w 217524"/>
              <a:gd name="connsiteY0" fmla="*/ 8557 h 141376"/>
              <a:gd name="connsiteX1" fmla="*/ 136678 w 217524"/>
              <a:gd name="connsiteY1" fmla="*/ 2207 h 141376"/>
              <a:gd name="connsiteX2" fmla="*/ 189066 w 217524"/>
              <a:gd name="connsiteY2" fmla="*/ 46657 h 141376"/>
              <a:gd name="connsiteX3" fmla="*/ 212878 w 217524"/>
              <a:gd name="connsiteY3" fmla="*/ 140320 h 141376"/>
              <a:gd name="connsiteX4" fmla="*/ 216053 w 217524"/>
              <a:gd name="connsiteY4" fmla="*/ 94282 h 141376"/>
              <a:gd name="connsiteX5" fmla="*/ 195416 w 217524"/>
              <a:gd name="connsiteY5" fmla="*/ 49832 h 141376"/>
              <a:gd name="connsiteX6" fmla="*/ 111278 w 217524"/>
              <a:gd name="connsiteY6" fmla="*/ 24432 h 141376"/>
              <a:gd name="connsiteX7" fmla="*/ 153 w 217524"/>
              <a:gd name="connsiteY7" fmla="*/ 8557 h 14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524" h="141376">
                <a:moveTo>
                  <a:pt x="153" y="8557"/>
                </a:moveTo>
                <a:cubicBezTo>
                  <a:pt x="4386" y="4853"/>
                  <a:pt x="105193" y="-4143"/>
                  <a:pt x="136678" y="2207"/>
                </a:cubicBezTo>
                <a:cubicBezTo>
                  <a:pt x="168163" y="8557"/>
                  <a:pt x="176366" y="23638"/>
                  <a:pt x="189066" y="46657"/>
                </a:cubicBezTo>
                <a:cubicBezTo>
                  <a:pt x="201766" y="69676"/>
                  <a:pt x="208380" y="132383"/>
                  <a:pt x="212878" y="140320"/>
                </a:cubicBezTo>
                <a:cubicBezTo>
                  <a:pt x="217376" y="148257"/>
                  <a:pt x="218963" y="109363"/>
                  <a:pt x="216053" y="94282"/>
                </a:cubicBezTo>
                <a:cubicBezTo>
                  <a:pt x="213143" y="79201"/>
                  <a:pt x="212878" y="61474"/>
                  <a:pt x="195416" y="49832"/>
                </a:cubicBezTo>
                <a:cubicBezTo>
                  <a:pt x="177954" y="38190"/>
                  <a:pt x="142234" y="31576"/>
                  <a:pt x="111278" y="24432"/>
                </a:cubicBezTo>
                <a:cubicBezTo>
                  <a:pt x="80322" y="17288"/>
                  <a:pt x="-4080" y="12261"/>
                  <a:pt x="153" y="85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3C759382-BCE2-4B38-912D-26143D251005}"/>
              </a:ext>
            </a:extLst>
          </p:cNvPr>
          <p:cNvSpPr/>
          <p:nvPr/>
        </p:nvSpPr>
        <p:spPr>
          <a:xfrm>
            <a:off x="8410512" y="3709986"/>
            <a:ext cx="113906" cy="245017"/>
          </a:xfrm>
          <a:custGeom>
            <a:avLst/>
            <a:gdLst>
              <a:gd name="connsiteX0" fmla="*/ 63 w 113906"/>
              <a:gd name="connsiteY0" fmla="*/ 2 h 245017"/>
              <a:gd name="connsiteX1" fmla="*/ 109601 w 113906"/>
              <a:gd name="connsiteY1" fmla="*/ 109539 h 245017"/>
              <a:gd name="connsiteX2" fmla="*/ 92138 w 113906"/>
              <a:gd name="connsiteY2" fmla="*/ 242889 h 245017"/>
              <a:gd name="connsiteX3" fmla="*/ 95313 w 113906"/>
              <a:gd name="connsiteY3" fmla="*/ 187327 h 245017"/>
              <a:gd name="connsiteX4" fmla="*/ 95313 w 113906"/>
              <a:gd name="connsiteY4" fmla="*/ 130177 h 245017"/>
              <a:gd name="connsiteX5" fmla="*/ 93726 w 113906"/>
              <a:gd name="connsiteY5" fmla="*/ 106364 h 245017"/>
              <a:gd name="connsiteX6" fmla="*/ 63 w 113906"/>
              <a:gd name="connsiteY6" fmla="*/ 2 h 24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06" h="245017">
                <a:moveTo>
                  <a:pt x="63" y="2"/>
                </a:moveTo>
                <a:cubicBezTo>
                  <a:pt x="2709" y="531"/>
                  <a:pt x="94255" y="69058"/>
                  <a:pt x="109601" y="109539"/>
                </a:cubicBezTo>
                <a:cubicBezTo>
                  <a:pt x="124947" y="150020"/>
                  <a:pt x="94519" y="229924"/>
                  <a:pt x="92138" y="242889"/>
                </a:cubicBezTo>
                <a:cubicBezTo>
                  <a:pt x="89757" y="255854"/>
                  <a:pt x="94784" y="206112"/>
                  <a:pt x="95313" y="187327"/>
                </a:cubicBezTo>
                <a:cubicBezTo>
                  <a:pt x="95842" y="168542"/>
                  <a:pt x="95313" y="130177"/>
                  <a:pt x="95313" y="130177"/>
                </a:cubicBezTo>
                <a:cubicBezTo>
                  <a:pt x="95049" y="116683"/>
                  <a:pt x="108807" y="126472"/>
                  <a:pt x="93726" y="106364"/>
                </a:cubicBezTo>
                <a:cubicBezTo>
                  <a:pt x="78645" y="86256"/>
                  <a:pt x="-2583" y="-527"/>
                  <a:pt x="63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95830D0-0949-40D2-B027-4AF74A242AC7}"/>
              </a:ext>
            </a:extLst>
          </p:cNvPr>
          <p:cNvSpPr/>
          <p:nvPr/>
        </p:nvSpPr>
        <p:spPr>
          <a:xfrm>
            <a:off x="8240772" y="4886212"/>
            <a:ext cx="332422" cy="47677"/>
          </a:xfrm>
          <a:custGeom>
            <a:avLst/>
            <a:gdLst>
              <a:gd name="connsiteX0" fmla="*/ 1528 w 332422"/>
              <a:gd name="connsiteY0" fmla="*/ 46151 h 47677"/>
              <a:gd name="connsiteX1" fmla="*/ 325378 w 332422"/>
              <a:gd name="connsiteY1" fmla="*/ 113 h 47677"/>
              <a:gd name="connsiteX2" fmla="*/ 207903 w 332422"/>
              <a:gd name="connsiteY2" fmla="*/ 33451 h 47677"/>
              <a:gd name="connsiteX3" fmla="*/ 1528 w 332422"/>
              <a:gd name="connsiteY3" fmla="*/ 46151 h 4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422" h="47677">
                <a:moveTo>
                  <a:pt x="1528" y="46151"/>
                </a:moveTo>
                <a:cubicBezTo>
                  <a:pt x="21107" y="40595"/>
                  <a:pt x="290982" y="2230"/>
                  <a:pt x="325378" y="113"/>
                </a:cubicBezTo>
                <a:cubicBezTo>
                  <a:pt x="359774" y="-2004"/>
                  <a:pt x="259761" y="26043"/>
                  <a:pt x="207903" y="33451"/>
                </a:cubicBezTo>
                <a:cubicBezTo>
                  <a:pt x="156045" y="40859"/>
                  <a:pt x="-18051" y="51707"/>
                  <a:pt x="1528" y="461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34F41526-CD33-430E-91D0-784B74222868}"/>
              </a:ext>
            </a:extLst>
          </p:cNvPr>
          <p:cNvSpPr/>
          <p:nvPr/>
        </p:nvSpPr>
        <p:spPr>
          <a:xfrm>
            <a:off x="8394343" y="6303084"/>
            <a:ext cx="181383" cy="44266"/>
          </a:xfrm>
          <a:custGeom>
            <a:avLst/>
            <a:gdLst>
              <a:gd name="connsiteX0" fmla="*/ 357 w 181383"/>
              <a:gd name="connsiteY0" fmla="*/ 879 h 44266"/>
              <a:gd name="connsiteX1" fmla="*/ 163870 w 181383"/>
              <a:gd name="connsiteY1" fmla="*/ 34216 h 44266"/>
              <a:gd name="connsiteX2" fmla="*/ 174982 w 181383"/>
              <a:gd name="connsiteY2" fmla="*/ 43741 h 44266"/>
              <a:gd name="connsiteX3" fmla="*/ 147995 w 181383"/>
              <a:gd name="connsiteY3" fmla="*/ 21516 h 44266"/>
              <a:gd name="connsiteX4" fmla="*/ 121007 w 181383"/>
              <a:gd name="connsiteY4" fmla="*/ 10404 h 44266"/>
              <a:gd name="connsiteX5" fmla="*/ 357 w 181383"/>
              <a:gd name="connsiteY5" fmla="*/ 879 h 4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383" h="44266">
                <a:moveTo>
                  <a:pt x="357" y="879"/>
                </a:moveTo>
                <a:cubicBezTo>
                  <a:pt x="7501" y="4848"/>
                  <a:pt x="134766" y="27072"/>
                  <a:pt x="163870" y="34216"/>
                </a:cubicBezTo>
                <a:cubicBezTo>
                  <a:pt x="192974" y="41360"/>
                  <a:pt x="177628" y="45858"/>
                  <a:pt x="174982" y="43741"/>
                </a:cubicBezTo>
                <a:cubicBezTo>
                  <a:pt x="172336" y="41624"/>
                  <a:pt x="156991" y="27072"/>
                  <a:pt x="147995" y="21516"/>
                </a:cubicBezTo>
                <a:cubicBezTo>
                  <a:pt x="138999" y="15960"/>
                  <a:pt x="146936" y="13314"/>
                  <a:pt x="121007" y="10404"/>
                </a:cubicBezTo>
                <a:cubicBezTo>
                  <a:pt x="95078" y="7494"/>
                  <a:pt x="-6787" y="-3090"/>
                  <a:pt x="357" y="8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FB32EFEB-C871-4142-8527-9E8FDE2DAB10}"/>
              </a:ext>
            </a:extLst>
          </p:cNvPr>
          <p:cNvSpPr/>
          <p:nvPr/>
        </p:nvSpPr>
        <p:spPr>
          <a:xfrm>
            <a:off x="8397514" y="6416650"/>
            <a:ext cx="27387" cy="220746"/>
          </a:xfrm>
          <a:custGeom>
            <a:avLst/>
            <a:gdLst>
              <a:gd name="connsiteX0" fmla="*/ 11474 w 27387"/>
              <a:gd name="connsiteY0" fmla="*/ 25 h 220746"/>
              <a:gd name="connsiteX1" fmla="*/ 361 w 27387"/>
              <a:gd name="connsiteY1" fmla="*/ 134963 h 220746"/>
              <a:gd name="connsiteX2" fmla="*/ 27349 w 27387"/>
              <a:gd name="connsiteY2" fmla="*/ 220688 h 220746"/>
              <a:gd name="connsiteX3" fmla="*/ 6711 w 27387"/>
              <a:gd name="connsiteY3" fmla="*/ 146075 h 220746"/>
              <a:gd name="connsiteX4" fmla="*/ 11474 w 27387"/>
              <a:gd name="connsiteY4" fmla="*/ 25 h 22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87" h="220746">
                <a:moveTo>
                  <a:pt x="11474" y="25"/>
                </a:moveTo>
                <a:cubicBezTo>
                  <a:pt x="10416" y="-1827"/>
                  <a:pt x="-2285" y="98186"/>
                  <a:pt x="361" y="134963"/>
                </a:cubicBezTo>
                <a:cubicBezTo>
                  <a:pt x="3007" y="171740"/>
                  <a:pt x="26291" y="218836"/>
                  <a:pt x="27349" y="220688"/>
                </a:cubicBezTo>
                <a:cubicBezTo>
                  <a:pt x="28407" y="222540"/>
                  <a:pt x="7505" y="179677"/>
                  <a:pt x="6711" y="146075"/>
                </a:cubicBezTo>
                <a:cubicBezTo>
                  <a:pt x="5917" y="112473"/>
                  <a:pt x="12532" y="1877"/>
                  <a:pt x="11474" y="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3681C1E6-1BCD-44E5-8F42-B2CB447BA6CD}"/>
              </a:ext>
            </a:extLst>
          </p:cNvPr>
          <p:cNvSpPr/>
          <p:nvPr/>
        </p:nvSpPr>
        <p:spPr>
          <a:xfrm>
            <a:off x="8287993" y="7922726"/>
            <a:ext cx="233752" cy="149851"/>
          </a:xfrm>
          <a:custGeom>
            <a:avLst/>
            <a:gdLst>
              <a:gd name="connsiteX0" fmla="*/ 233707 w 233752"/>
              <a:gd name="connsiteY0" fmla="*/ 487 h 149851"/>
              <a:gd name="connsiteX1" fmla="*/ 168620 w 233752"/>
              <a:gd name="connsiteY1" fmla="*/ 94149 h 149851"/>
              <a:gd name="connsiteX2" fmla="*/ 345 w 233752"/>
              <a:gd name="connsiteY2" fmla="*/ 149712 h 149851"/>
              <a:gd name="connsiteX3" fmla="*/ 125757 w 233752"/>
              <a:gd name="connsiteY3" fmla="*/ 108437 h 149851"/>
              <a:gd name="connsiteX4" fmla="*/ 160682 w 233752"/>
              <a:gd name="connsiteY4" fmla="*/ 59224 h 149851"/>
              <a:gd name="connsiteX5" fmla="*/ 233707 w 233752"/>
              <a:gd name="connsiteY5" fmla="*/ 487 h 14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752" h="149851">
                <a:moveTo>
                  <a:pt x="233707" y="487"/>
                </a:moveTo>
                <a:cubicBezTo>
                  <a:pt x="235030" y="6308"/>
                  <a:pt x="207514" y="69278"/>
                  <a:pt x="168620" y="94149"/>
                </a:cubicBezTo>
                <a:cubicBezTo>
                  <a:pt x="129726" y="119020"/>
                  <a:pt x="7489" y="147331"/>
                  <a:pt x="345" y="149712"/>
                </a:cubicBezTo>
                <a:cubicBezTo>
                  <a:pt x="-6799" y="152093"/>
                  <a:pt x="99034" y="123518"/>
                  <a:pt x="125757" y="108437"/>
                </a:cubicBezTo>
                <a:cubicBezTo>
                  <a:pt x="152480" y="93356"/>
                  <a:pt x="142161" y="75893"/>
                  <a:pt x="160682" y="59224"/>
                </a:cubicBezTo>
                <a:cubicBezTo>
                  <a:pt x="179203" y="42555"/>
                  <a:pt x="232384" y="-5334"/>
                  <a:pt x="233707" y="4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4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B7FEBD-235D-4CAF-AF83-95E445D6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FF67-25A3-487E-B051-18CBDF475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4F6F71D-BC7A-46E3-94FB-156995BF42CA}"/>
              </a:ext>
            </a:extLst>
          </p:cNvPr>
          <p:cNvSpPr/>
          <p:nvPr/>
        </p:nvSpPr>
        <p:spPr>
          <a:xfrm>
            <a:off x="3293602" y="3138643"/>
            <a:ext cx="416358" cy="310559"/>
          </a:xfrm>
          <a:custGeom>
            <a:avLst/>
            <a:gdLst>
              <a:gd name="connsiteX0" fmla="*/ 9986 w 416358"/>
              <a:gd name="connsiteY0" fmla="*/ 1432 h 310559"/>
              <a:gd name="connsiteX1" fmla="*/ 402098 w 416358"/>
              <a:gd name="connsiteY1" fmla="*/ 69695 h 310559"/>
              <a:gd name="connsiteX2" fmla="*/ 335423 w 416358"/>
              <a:gd name="connsiteY2" fmla="*/ 309407 h 310559"/>
              <a:gd name="connsiteX3" fmla="*/ 383048 w 416358"/>
              <a:gd name="connsiteY3" fmla="*/ 158595 h 310559"/>
              <a:gd name="connsiteX4" fmla="*/ 384636 w 416358"/>
              <a:gd name="connsiteY4" fmla="*/ 109382 h 310559"/>
              <a:gd name="connsiteX5" fmla="*/ 140161 w 416358"/>
              <a:gd name="connsiteY5" fmla="*/ 30007 h 310559"/>
              <a:gd name="connsiteX6" fmla="*/ 9986 w 416358"/>
              <a:gd name="connsiteY6" fmla="*/ 1432 h 310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358" h="310559">
                <a:moveTo>
                  <a:pt x="9986" y="1432"/>
                </a:moveTo>
                <a:cubicBezTo>
                  <a:pt x="53642" y="8047"/>
                  <a:pt x="347859" y="18366"/>
                  <a:pt x="402098" y="69695"/>
                </a:cubicBezTo>
                <a:cubicBezTo>
                  <a:pt x="456337" y="121024"/>
                  <a:pt x="338598" y="294590"/>
                  <a:pt x="335423" y="309407"/>
                </a:cubicBezTo>
                <a:cubicBezTo>
                  <a:pt x="332248" y="324224"/>
                  <a:pt x="374846" y="191933"/>
                  <a:pt x="383048" y="158595"/>
                </a:cubicBezTo>
                <a:cubicBezTo>
                  <a:pt x="391250" y="125258"/>
                  <a:pt x="425117" y="130813"/>
                  <a:pt x="384636" y="109382"/>
                </a:cubicBezTo>
                <a:cubicBezTo>
                  <a:pt x="344155" y="87951"/>
                  <a:pt x="204190" y="47734"/>
                  <a:pt x="140161" y="30007"/>
                </a:cubicBezTo>
                <a:cubicBezTo>
                  <a:pt x="76132" y="12280"/>
                  <a:pt x="-33670" y="-5183"/>
                  <a:pt x="9986" y="14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E10AED5-30E4-45F1-83EA-EB68A761E6C4}"/>
              </a:ext>
            </a:extLst>
          </p:cNvPr>
          <p:cNvSpPr/>
          <p:nvPr/>
        </p:nvSpPr>
        <p:spPr>
          <a:xfrm>
            <a:off x="2973630" y="3312782"/>
            <a:ext cx="385145" cy="81006"/>
          </a:xfrm>
          <a:custGeom>
            <a:avLst/>
            <a:gdLst>
              <a:gd name="connsiteX0" fmla="*/ 2933 w 385145"/>
              <a:gd name="connsiteY0" fmla="*/ 25731 h 81006"/>
              <a:gd name="connsiteX1" fmla="*/ 101358 w 385145"/>
              <a:gd name="connsiteY1" fmla="*/ 1918 h 81006"/>
              <a:gd name="connsiteX2" fmla="*/ 383933 w 385145"/>
              <a:gd name="connsiteY2" fmla="*/ 79706 h 81006"/>
              <a:gd name="connsiteX3" fmla="*/ 196608 w 385145"/>
              <a:gd name="connsiteY3" fmla="*/ 47956 h 81006"/>
              <a:gd name="connsiteX4" fmla="*/ 2933 w 385145"/>
              <a:gd name="connsiteY4" fmla="*/ 25731 h 8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45" h="81006">
                <a:moveTo>
                  <a:pt x="2933" y="25731"/>
                </a:moveTo>
                <a:cubicBezTo>
                  <a:pt x="-12942" y="18058"/>
                  <a:pt x="37858" y="-7078"/>
                  <a:pt x="101358" y="1918"/>
                </a:cubicBezTo>
                <a:cubicBezTo>
                  <a:pt x="164858" y="10914"/>
                  <a:pt x="368058" y="72033"/>
                  <a:pt x="383933" y="79706"/>
                </a:cubicBezTo>
                <a:cubicBezTo>
                  <a:pt x="399808" y="87379"/>
                  <a:pt x="255610" y="59068"/>
                  <a:pt x="196608" y="47956"/>
                </a:cubicBezTo>
                <a:cubicBezTo>
                  <a:pt x="137606" y="36844"/>
                  <a:pt x="18808" y="33404"/>
                  <a:pt x="2933" y="257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123B0F-1319-4856-A04C-396973E263D7}"/>
              </a:ext>
            </a:extLst>
          </p:cNvPr>
          <p:cNvSpPr/>
          <p:nvPr/>
        </p:nvSpPr>
        <p:spPr>
          <a:xfrm>
            <a:off x="4106555" y="3386554"/>
            <a:ext cx="185957" cy="420601"/>
          </a:xfrm>
          <a:custGeom>
            <a:avLst/>
            <a:gdLst>
              <a:gd name="connsiteX0" fmla="*/ 178108 w 185957"/>
              <a:gd name="connsiteY0" fmla="*/ 9109 h 420601"/>
              <a:gd name="connsiteX1" fmla="*/ 308 w 185957"/>
              <a:gd name="connsiteY1" fmla="*/ 418684 h 420601"/>
              <a:gd name="connsiteX2" fmla="*/ 136833 w 185957"/>
              <a:gd name="connsiteY2" fmla="*/ 156746 h 420601"/>
              <a:gd name="connsiteX3" fmla="*/ 178108 w 185957"/>
              <a:gd name="connsiteY3" fmla="*/ 9109 h 42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57" h="420601">
                <a:moveTo>
                  <a:pt x="178108" y="9109"/>
                </a:moveTo>
                <a:cubicBezTo>
                  <a:pt x="155354" y="52765"/>
                  <a:pt x="7187" y="394078"/>
                  <a:pt x="308" y="418684"/>
                </a:cubicBezTo>
                <a:cubicBezTo>
                  <a:pt x="-6571" y="443290"/>
                  <a:pt x="103496" y="224215"/>
                  <a:pt x="136833" y="156746"/>
                </a:cubicBezTo>
                <a:cubicBezTo>
                  <a:pt x="170170" y="89277"/>
                  <a:pt x="200862" y="-34547"/>
                  <a:pt x="178108" y="910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91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9</Words>
  <Application>Microsoft Office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HGS創英ﾌﾟﾚｾﾞﾝｽEB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18</cp:revision>
  <dcterms:created xsi:type="dcterms:W3CDTF">2021-06-21T08:18:32Z</dcterms:created>
  <dcterms:modified xsi:type="dcterms:W3CDTF">2021-06-25T09:59:56Z</dcterms:modified>
</cp:coreProperties>
</file>